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6"/>
  </p:notesMasterIdLst>
  <p:sldIdLst>
    <p:sldId id="409" r:id="rId4"/>
    <p:sldId id="320" r:id="rId5"/>
    <p:sldId id="328" r:id="rId7"/>
    <p:sldId id="331" r:id="rId8"/>
    <p:sldId id="349" r:id="rId9"/>
    <p:sldId id="350" r:id="rId10"/>
    <p:sldId id="333"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6" r:id="rId35"/>
    <p:sldId id="377" r:id="rId36"/>
    <p:sldId id="378" r:id="rId37"/>
    <p:sldId id="379" r:id="rId38"/>
    <p:sldId id="380" r:id="rId39"/>
    <p:sldId id="381" r:id="rId40"/>
    <p:sldId id="389" r:id="rId41"/>
    <p:sldId id="382" r:id="rId42"/>
    <p:sldId id="383" r:id="rId43"/>
    <p:sldId id="384" r:id="rId44"/>
    <p:sldId id="385" r:id="rId45"/>
    <p:sldId id="386" r:id="rId46"/>
    <p:sldId id="387" r:id="rId47"/>
    <p:sldId id="388" r:id="rId48"/>
    <p:sldId id="390" r:id="rId49"/>
    <p:sldId id="375" r:id="rId50"/>
    <p:sldId id="391" r:id="rId51"/>
    <p:sldId id="392" r:id="rId52"/>
    <p:sldId id="393" r:id="rId53"/>
    <p:sldId id="394" r:id="rId54"/>
    <p:sldId id="395" r:id="rId55"/>
    <p:sldId id="396" r:id="rId56"/>
    <p:sldId id="398" r:id="rId57"/>
    <p:sldId id="400" r:id="rId58"/>
    <p:sldId id="401" r:id="rId59"/>
    <p:sldId id="348"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批注" initials="A" lastIdx="1" clrIdx="0"/>
  <p:cmAuthor id="75" name="作者" initials="A" lastIdx="0" clrIdx="24"/>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B558C-881A-4A59-9799-E04A28F8AA34}" styleName="{d27b558c-881a-4a59-9799-e04a28f8aa34}">
    <a:wholeTbl>
      <a:tcTxStyle>
        <a:fontRef idx="none">
          <a:prstClr val="black"/>
        </a:fontRef>
      </a:tcTxStyle>
      <a:tcStyle>
        <a:tcBdr>
          <a:top>
            <a:ln w="12700" cmpd="sng">
              <a:solidFill>
                <a:srgbClr val="D3A9AD"/>
              </a:solidFill>
            </a:ln>
          </a:top>
          <a:bottom>
            <a:ln w="12700" cmpd="sng">
              <a:solidFill>
                <a:srgbClr val="D3A9AD"/>
              </a:solidFill>
            </a:ln>
          </a:bottom>
          <a:insideV>
            <a:ln w="12700" cmpd="sng">
              <a:solidFill>
                <a:srgbClr val="D3A9AD"/>
              </a:solidFill>
            </a:ln>
          </a:insideV>
        </a:tcBdr>
        <a:fill>
          <a:solidFill>
            <a:srgbClr val="FFFFFF"/>
          </a:solidFill>
        </a:fill>
      </a:tcStyle>
    </a:wholeTbl>
    <a:band2H>
      <a:tcTxStyle>
        <a:fontRef idx="none">
          <a:prstClr val="black"/>
        </a:fontRef>
      </a:tcTxStyle>
      <a:tcStyle>
        <a:tcBdr/>
        <a:fill>
          <a:solidFill>
            <a:srgbClr val="ECCFD1"/>
          </a:solidFill>
        </a:fill>
      </a:tcStyle>
    </a:band2H>
    <a:firstRow>
      <a:tcTxStyle>
        <a:fontRef idx="none">
          <a:prstClr val="black"/>
        </a:fontRef>
      </a:tcTxStyle>
      <a:tcStyle>
        <a:tcBdr>
          <a:bottom>
            <a:ln w="12700" cmpd="sng">
              <a:solidFill>
                <a:srgbClr val="D3A9AD"/>
              </a:solidFill>
            </a:ln>
          </a:bottom>
        </a:tcBdr>
        <a:fill>
          <a:solidFill>
            <a:srgbClr val="ECCFD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0"/>
        <p:guide pos="3783"/>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C52682-DF9F-4C3A-8B5A-0F4EEF092A3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Narrow" panose="020B0606020202030204" pitchFamily="34" charset="0"/>
                <a:ea typeface="微软雅黑" panose="020B0503020204020204" charset="-122"/>
              </a:defRPr>
            </a:lvl1pPr>
            <a:lvl2pPr marL="742950" indent="-285750">
              <a:defRPr>
                <a:solidFill>
                  <a:schemeClr val="tx1"/>
                </a:solidFill>
                <a:latin typeface="Arial Narrow" panose="020B0606020202030204" pitchFamily="34" charset="0"/>
                <a:ea typeface="微软雅黑" panose="020B0503020204020204" charset="-122"/>
              </a:defRPr>
            </a:lvl2pPr>
            <a:lvl3pPr marL="1143000" indent="-228600">
              <a:defRPr>
                <a:solidFill>
                  <a:schemeClr val="tx1"/>
                </a:solidFill>
                <a:latin typeface="Arial Narrow" panose="020B0606020202030204" pitchFamily="34" charset="0"/>
                <a:ea typeface="微软雅黑" panose="020B0503020204020204" charset="-122"/>
              </a:defRPr>
            </a:lvl3pPr>
            <a:lvl4pPr marL="1600200" indent="-228600">
              <a:defRPr>
                <a:solidFill>
                  <a:schemeClr val="tx1"/>
                </a:solidFill>
                <a:latin typeface="Arial Narrow" panose="020B0606020202030204" pitchFamily="34" charset="0"/>
                <a:ea typeface="微软雅黑" panose="020B0503020204020204" charset="-122"/>
              </a:defRPr>
            </a:lvl4pPr>
            <a:lvl5pPr marL="2057400" indent="-228600">
              <a:defRPr>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charset="-122"/>
              </a:defRPr>
            </a:lvl9pPr>
          </a:lstStyle>
          <a:p>
            <a:pPr fontAlgn="base">
              <a:spcBef>
                <a:spcPct val="0"/>
              </a:spcBef>
              <a:spcAft>
                <a:spcPct val="0"/>
              </a:spcAft>
            </a:pPr>
            <a:fld id="{C9ED8497-B92D-4F10-9C19-BBA738FC3D23}" type="slidenum">
              <a:rPr lang="zh-CN" altLang="en-US" smtClean="0">
                <a:latin typeface="Calibri" panose="020F0502020204030204" charset="0"/>
                <a:ea typeface="宋体" panose="02010600030101010101" pitchFamily="2" charset="-122"/>
              </a:rPr>
            </a:fld>
            <a:endParaRPr lang="zh-CN" altLang="en-US">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E73910-F208-4636-A090-B1B04B1D62D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0" Type="http://schemas.openxmlformats.org/officeDocument/2006/relationships/tags" Target="../tags/tag124.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130.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43.xml"/><Relationship Id="rId7" Type="http://schemas.openxmlformats.org/officeDocument/2006/relationships/tags" Target="../tags/tag142.xml"/><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image" Target="../media/image3.jpeg"/><Relationship Id="rId2" Type="http://schemas.openxmlformats.org/officeDocument/2006/relationships/tags" Target="../tags/tag13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image" Target="../media/image3.jpeg"/><Relationship Id="rId2" Type="http://schemas.openxmlformats.org/officeDocument/2006/relationships/tags" Target="../tags/tag144.xml"/><Relationship Id="rId10"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tags" Target="../tags/tag156.xml"/><Relationship Id="rId7" Type="http://schemas.openxmlformats.org/officeDocument/2006/relationships/tags" Target="../tags/tag155.xml"/><Relationship Id="rId6" Type="http://schemas.openxmlformats.org/officeDocument/2006/relationships/tags" Target="../tags/tag154.xml"/><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image" Target="../media/image3.jpeg"/><Relationship Id="rId2" Type="http://schemas.openxmlformats.org/officeDocument/2006/relationships/tags" Target="../tags/tag151.xml"/><Relationship Id="rId10" Type="http://schemas.openxmlformats.org/officeDocument/2006/relationships/tags" Target="../tags/tag15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image" Target="../media/image3.jpeg"/><Relationship Id="rId2" Type="http://schemas.openxmlformats.org/officeDocument/2006/relationships/tags" Target="../tags/tag159.xml"/><Relationship Id="rId10" Type="http://schemas.openxmlformats.org/officeDocument/2006/relationships/tags" Target="../tags/tag16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image" Target="../media/image3.jpeg"/><Relationship Id="rId2" Type="http://schemas.openxmlformats.org/officeDocument/2006/relationships/tags" Target="../tags/tag167.xml"/><Relationship Id="rId12" Type="http://schemas.openxmlformats.org/officeDocument/2006/relationships/tags" Target="../tags/tag176.xml"/><Relationship Id="rId11" Type="http://schemas.openxmlformats.org/officeDocument/2006/relationships/tags" Target="../tags/tag175.xml"/><Relationship Id="rId10" Type="http://schemas.openxmlformats.org/officeDocument/2006/relationships/tags" Target="../tags/tag174.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tags" Target="../tags/tag178.xml"/><Relationship Id="rId3" Type="http://schemas.openxmlformats.org/officeDocument/2006/relationships/image" Target="../media/image3.jpeg"/><Relationship Id="rId2" Type="http://schemas.openxmlformats.org/officeDocument/2006/relationships/tags" Target="../tags/tag177.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91.xml"/><Relationship Id="rId8" Type="http://schemas.openxmlformats.org/officeDocument/2006/relationships/tags" Target="../tags/tag190.xml"/><Relationship Id="rId7" Type="http://schemas.openxmlformats.org/officeDocument/2006/relationships/tags" Target="../tags/tag189.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image" Target="../media/image3.jpeg"/><Relationship Id="rId2" Type="http://schemas.openxmlformats.org/officeDocument/2006/relationships/tags" Target="../tags/tag185.xml"/><Relationship Id="rId10" Type="http://schemas.openxmlformats.org/officeDocument/2006/relationships/tags" Target="../tags/tag192.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99.xml"/><Relationship Id="rId8" Type="http://schemas.openxmlformats.org/officeDocument/2006/relationships/tags" Target="../tags/tag198.xml"/><Relationship Id="rId7" Type="http://schemas.openxmlformats.org/officeDocument/2006/relationships/tags" Target="../tags/tag197.xml"/><Relationship Id="rId6" Type="http://schemas.openxmlformats.org/officeDocument/2006/relationships/tags" Target="../tags/tag196.xml"/><Relationship Id="rId5" Type="http://schemas.openxmlformats.org/officeDocument/2006/relationships/tags" Target="../tags/tag195.xml"/><Relationship Id="rId4" Type="http://schemas.openxmlformats.org/officeDocument/2006/relationships/tags" Target="../tags/tag194.xml"/><Relationship Id="rId3" Type="http://schemas.openxmlformats.org/officeDocument/2006/relationships/image" Target="../media/image3.jpeg"/><Relationship Id="rId2" Type="http://schemas.openxmlformats.org/officeDocument/2006/relationships/tags" Target="../tags/tag193.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image" Target="../media/image3.jpeg"/><Relationship Id="rId2" Type="http://schemas.openxmlformats.org/officeDocument/2006/relationships/tags" Target="../tags/tag200.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image" Target="../media/image3.jpeg"/><Relationship Id="rId2" Type="http://schemas.openxmlformats.org/officeDocument/2006/relationships/tags" Target="../tags/tag20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image" Target="../media/image2.jpeg"/><Relationship Id="rId2" Type="http://schemas.openxmlformats.org/officeDocument/2006/relationships/tags" Target="../tags/tag18.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image" Target="../media/image3.jpeg"/><Relationship Id="rId2" Type="http://schemas.openxmlformats.org/officeDocument/2006/relationships/tags" Target="../tags/tag211.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image" Target="../media/image3.jpeg"/><Relationship Id="rId2" Type="http://schemas.openxmlformats.org/officeDocument/2006/relationships/tags" Target="../tags/tag217.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230.xml"/><Relationship Id="rId8" Type="http://schemas.openxmlformats.org/officeDocument/2006/relationships/tags" Target="../tags/tag229.xml"/><Relationship Id="rId7" Type="http://schemas.openxmlformats.org/officeDocument/2006/relationships/tags" Target="../tags/tag228.xml"/><Relationship Id="rId6" Type="http://schemas.openxmlformats.org/officeDocument/2006/relationships/tags" Target="../tags/tag227.xml"/><Relationship Id="rId5" Type="http://schemas.openxmlformats.org/officeDocument/2006/relationships/tags" Target="../tags/tag226.xml"/><Relationship Id="rId4" Type="http://schemas.openxmlformats.org/officeDocument/2006/relationships/tags" Target="../tags/tag225.xml"/><Relationship Id="rId3" Type="http://schemas.openxmlformats.org/officeDocument/2006/relationships/image" Target="../media/image3.jpeg"/><Relationship Id="rId2" Type="http://schemas.openxmlformats.org/officeDocument/2006/relationships/tags" Target="../tags/tag224.xml"/><Relationship Id="rId11" Type="http://schemas.openxmlformats.org/officeDocument/2006/relationships/tags" Target="../tags/tag232.xml"/><Relationship Id="rId10" Type="http://schemas.openxmlformats.org/officeDocument/2006/relationships/tags" Target="../tags/tag231.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 Type="http://schemas.openxmlformats.org/officeDocument/2006/relationships/tags" Target="../tags/tag234.xml"/><Relationship Id="rId3" Type="http://schemas.openxmlformats.org/officeDocument/2006/relationships/image" Target="../media/image3.jpeg"/><Relationship Id="rId2" Type="http://schemas.openxmlformats.org/officeDocument/2006/relationships/tags" Target="../tags/tag233.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 Type="http://schemas.openxmlformats.org/officeDocument/2006/relationships/image" Target="../media/image3.jpeg"/><Relationship Id="rId2" Type="http://schemas.openxmlformats.org/officeDocument/2006/relationships/tags" Target="../tags/tag242.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image" Target="../media/image3.jpeg"/><Relationship Id="rId2" Type="http://schemas.openxmlformats.org/officeDocument/2006/relationships/tags" Target="../tags/tag251.xml"/><Relationship Id="rId13" Type="http://schemas.openxmlformats.org/officeDocument/2006/relationships/tags" Target="../tags/tag261.xml"/><Relationship Id="rId12" Type="http://schemas.openxmlformats.org/officeDocument/2006/relationships/tags" Target="../tags/tag260.xml"/><Relationship Id="rId11" Type="http://schemas.openxmlformats.org/officeDocument/2006/relationships/tags" Target="../tags/tag259.xml"/><Relationship Id="rId10" Type="http://schemas.openxmlformats.org/officeDocument/2006/relationships/tags" Target="../tags/tag258.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9" Type="http://schemas.openxmlformats.org/officeDocument/2006/relationships/tags" Target="../tags/tag268.xml"/><Relationship Id="rId8" Type="http://schemas.openxmlformats.org/officeDocument/2006/relationships/tags" Target="../tags/tag267.xml"/><Relationship Id="rId7" Type="http://schemas.openxmlformats.org/officeDocument/2006/relationships/tags" Target="../tags/tag266.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3" Type="http://schemas.openxmlformats.org/officeDocument/2006/relationships/image" Target="../media/image5.png"/><Relationship Id="rId2" Type="http://schemas.openxmlformats.org/officeDocument/2006/relationships/tags" Target="../tags/tag26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7" Type="http://schemas.openxmlformats.org/officeDocument/2006/relationships/tags" Target="../tags/tag41.xml"/><Relationship Id="rId16" Type="http://schemas.openxmlformats.org/officeDocument/2006/relationships/tags" Target="../tags/tag40.xml"/><Relationship Id="rId15" Type="http://schemas.openxmlformats.org/officeDocument/2006/relationships/tags" Target="../tags/tag39.xml"/><Relationship Id="rId14" Type="http://schemas.openxmlformats.org/officeDocument/2006/relationships/tags" Target="../tags/tag38.xml"/><Relationship Id="rId13" Type="http://schemas.openxmlformats.org/officeDocument/2006/relationships/tags" Target="../tags/tag37.xml"/><Relationship Id="rId12" Type="http://schemas.openxmlformats.org/officeDocument/2006/relationships/tags" Target="../tags/tag36.xml"/><Relationship Id="rId11" Type="http://schemas.openxmlformats.org/officeDocument/2006/relationships/tags" Target="../tags/tag35.xml"/><Relationship Id="rId10" Type="http://schemas.openxmlformats.org/officeDocument/2006/relationships/tags" Target="../tags/tag3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image" Target="../media/image2.jpeg"/><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2" name="标题 1"/>
          <p:cNvSpPr>
            <a:spLocks noGrp="1"/>
          </p:cNvSpPr>
          <p:nvPr>
            <p:ph type="ctrTitle" hasCustomPrompt="1"/>
            <p:custDataLst>
              <p:tags r:id="rId4"/>
            </p:custDataLst>
          </p:nvPr>
        </p:nvSpPr>
        <p:spPr>
          <a:xfrm>
            <a:off x="864000" y="864000"/>
            <a:ext cx="1371600" cy="5407200"/>
          </a:xfrm>
        </p:spPr>
        <p:txBody>
          <a:bodyPr vert="eaVert" anchor="t" anchorCtr="0">
            <a:normAutofit/>
          </a:bodyPr>
          <a:lstStyle>
            <a:lvl1pPr algn="l">
              <a:defRPr sz="3600">
                <a:solidFill>
                  <a:schemeClr val="tx1">
                    <a:lumMod val="50000"/>
                  </a:schemeClr>
                </a:solidFill>
              </a:defRPr>
            </a:lvl1pPr>
          </a:lstStyle>
          <a:p>
            <a:r>
              <a:rPr lang="zh-CN" altLang="en-US" dirty="0"/>
              <a:t>编辑标题</a:t>
            </a:r>
            <a:endParaRPr lang="zh-CN" altLang="en-US" dirty="0"/>
          </a:p>
        </p:txBody>
      </p:sp>
      <p:sp>
        <p:nvSpPr>
          <p:cNvPr id="3" name="副标题 2"/>
          <p:cNvSpPr>
            <a:spLocks noGrp="1"/>
          </p:cNvSpPr>
          <p:nvPr>
            <p:ph type="subTitle" idx="1"/>
            <p:custDataLst>
              <p:tags r:id="rId5"/>
            </p:custDataLst>
          </p:nvPr>
        </p:nvSpPr>
        <p:spPr>
          <a:xfrm>
            <a:off x="2232000" y="864000"/>
            <a:ext cx="730800" cy="4829434"/>
          </a:xfrm>
        </p:spPr>
        <p:txBody>
          <a:bodyPr vert="eaVert" anchor="b" anchorCtr="0">
            <a:normAutofit/>
          </a:bodyPr>
          <a:lstStyle>
            <a:lvl1pPr marL="0" indent="0" algn="r">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6"/>
            </p:custDataLst>
          </p:nvPr>
        </p:nvSpPr>
        <p:spPr/>
        <p:txBody>
          <a:bodyPr/>
          <a:lstStyle/>
          <a:p>
            <a:fld id="{7E209CE7-C191-49CB-93DE-563C8614E8C5}" type="datetimeFigureOut">
              <a:rPr lang="zh-CN" altLang="en-US" smtClean="0"/>
            </a:fld>
            <a:endParaRPr lang="zh-CN" altLang="en-US" dirty="0"/>
          </a:p>
        </p:txBody>
      </p:sp>
      <p:sp>
        <p:nvSpPr>
          <p:cNvPr id="5" name="页脚占位符 4"/>
          <p:cNvSpPr>
            <a:spLocks noGrp="1"/>
          </p:cNvSpPr>
          <p:nvPr>
            <p:ph type="ftr" sz="quarter" idx="11"/>
            <p:custDataLst>
              <p:tags r:id="rId7"/>
            </p:custDataLst>
          </p:nvPr>
        </p:nvSpPr>
        <p:spPr/>
        <p:txBody>
          <a:bodyPr/>
          <a:lstStyle/>
          <a:p>
            <a:endParaRPr lang="zh-CN" altLang="en-US" dirty="0"/>
          </a:p>
        </p:txBody>
      </p:sp>
      <p:sp>
        <p:nvSpPr>
          <p:cNvPr id="6" name="灯片编号占位符 5"/>
          <p:cNvSpPr>
            <a:spLocks noGrp="1"/>
          </p:cNvSpPr>
          <p:nvPr>
            <p:ph type="sldNum" sz="quarter" idx="12"/>
            <p:custDataLst>
              <p:tags r:id="rId8"/>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E209CE7-C191-49CB-93DE-563C8614E8C5}" type="datetimeFigureOut">
              <a:rPr lang="zh-CN" altLang="en-US" smtClean="0"/>
            </a:fld>
            <a:endParaRPr lang="zh-CN" altLang="en-US" dirty="0"/>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B31067DD-7756-4DF3-904A-8F40BA684AA6}"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371475" y="420535"/>
            <a:ext cx="11449050" cy="6038850"/>
          </a:xfrm>
        </p:spPr>
        <p:txBody>
          <a:bodyPr/>
          <a:lstStyle>
            <a:lvl1pPr>
              <a:defRPr sz="2400"/>
            </a:lvl1pPr>
            <a:lvl3pPr>
              <a:defRPr sz="2000"/>
            </a:lvl3pPr>
            <a:lvl4pPr>
              <a:defRPr sz="1800"/>
            </a:lvl4pPr>
            <a:lvl5pPr>
              <a:defRPr sz="1800"/>
            </a:lvl5pPr>
            <a:lvl6pPr>
              <a:defRPr sz="1800"/>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sp>
        <p:nvSpPr>
          <p:cNvPr id="3" name="任意多边形 65"/>
          <p:cNvSpPr/>
          <p:nvPr userDrawn="1">
            <p:custDataLst>
              <p:tags r:id="rId2"/>
            </p:custDataLst>
          </p:nvPr>
        </p:nvSpPr>
        <p:spPr bwMode="auto">
          <a:xfrm>
            <a:off x="4579938" y="396876"/>
            <a:ext cx="4756150" cy="5167313"/>
          </a:xfrm>
          <a:custGeom>
            <a:avLst/>
            <a:gdLst/>
            <a:ahLst/>
            <a:cxnLst/>
            <a:rect l="0" t="0" r="r" b="b"/>
            <a:pathLst>
              <a:path w="4757024" h="5166475">
                <a:moveTo>
                  <a:pt x="3800615" y="3920919"/>
                </a:moveTo>
                <a:cubicBezTo>
                  <a:pt x="3978552" y="3927407"/>
                  <a:pt x="3978552" y="3927407"/>
                  <a:pt x="3978552" y="3927407"/>
                </a:cubicBezTo>
                <a:cubicBezTo>
                  <a:pt x="3978552" y="3927407"/>
                  <a:pt x="3866518" y="3959843"/>
                  <a:pt x="3800615" y="3920919"/>
                </a:cubicBezTo>
                <a:close/>
                <a:moveTo>
                  <a:pt x="3505907" y="3901458"/>
                </a:moveTo>
                <a:cubicBezTo>
                  <a:pt x="3505907" y="3901458"/>
                  <a:pt x="3578340" y="3908033"/>
                  <a:pt x="3598095" y="3914607"/>
                </a:cubicBezTo>
                <a:cubicBezTo>
                  <a:pt x="3598095" y="3914607"/>
                  <a:pt x="3598095" y="3914607"/>
                  <a:pt x="3644189" y="3927756"/>
                </a:cubicBezTo>
                <a:cubicBezTo>
                  <a:pt x="3644189" y="3927756"/>
                  <a:pt x="3644189" y="3927756"/>
                  <a:pt x="3683698" y="3947480"/>
                </a:cubicBezTo>
                <a:cubicBezTo>
                  <a:pt x="3683698" y="3947480"/>
                  <a:pt x="3683698" y="3947480"/>
                  <a:pt x="3716622" y="3973778"/>
                </a:cubicBezTo>
                <a:cubicBezTo>
                  <a:pt x="3716622" y="3973778"/>
                  <a:pt x="3716622" y="3973778"/>
                  <a:pt x="3756131" y="3986927"/>
                </a:cubicBezTo>
                <a:cubicBezTo>
                  <a:pt x="3756131" y="3986927"/>
                  <a:pt x="3756131" y="3986927"/>
                  <a:pt x="3828564" y="4006650"/>
                </a:cubicBezTo>
                <a:cubicBezTo>
                  <a:pt x="3828564" y="4006650"/>
                  <a:pt x="3828564" y="4006650"/>
                  <a:pt x="3933921" y="4052672"/>
                </a:cubicBezTo>
                <a:cubicBezTo>
                  <a:pt x="3933921" y="4052672"/>
                  <a:pt x="3933921" y="4052672"/>
                  <a:pt x="3980015" y="4065821"/>
                </a:cubicBezTo>
                <a:cubicBezTo>
                  <a:pt x="3980015" y="4065821"/>
                  <a:pt x="4105126" y="4131566"/>
                  <a:pt x="4124881" y="4138140"/>
                </a:cubicBezTo>
                <a:cubicBezTo>
                  <a:pt x="4151220" y="4144715"/>
                  <a:pt x="4157805" y="4164438"/>
                  <a:pt x="4157805" y="4164438"/>
                </a:cubicBezTo>
                <a:cubicBezTo>
                  <a:pt x="4157805" y="4164438"/>
                  <a:pt x="4190729" y="4184162"/>
                  <a:pt x="4203899" y="4190736"/>
                </a:cubicBezTo>
                <a:cubicBezTo>
                  <a:pt x="4217068" y="4197311"/>
                  <a:pt x="4236823" y="4203886"/>
                  <a:pt x="4256577" y="4210460"/>
                </a:cubicBezTo>
                <a:cubicBezTo>
                  <a:pt x="4276332" y="4223609"/>
                  <a:pt x="4296086" y="4236758"/>
                  <a:pt x="4315841" y="4243333"/>
                </a:cubicBezTo>
                <a:cubicBezTo>
                  <a:pt x="4342180" y="4249907"/>
                  <a:pt x="4401444" y="4276205"/>
                  <a:pt x="4401444" y="4276205"/>
                </a:cubicBezTo>
                <a:cubicBezTo>
                  <a:pt x="4401444" y="4276205"/>
                  <a:pt x="4401444" y="4276205"/>
                  <a:pt x="4467292" y="4309078"/>
                </a:cubicBezTo>
                <a:cubicBezTo>
                  <a:pt x="4467292" y="4309078"/>
                  <a:pt x="4658252" y="4394546"/>
                  <a:pt x="4671421" y="4394546"/>
                </a:cubicBezTo>
                <a:cubicBezTo>
                  <a:pt x="4684591" y="4394546"/>
                  <a:pt x="4704346" y="4414270"/>
                  <a:pt x="4704346" y="4414270"/>
                </a:cubicBezTo>
                <a:cubicBezTo>
                  <a:pt x="4704346" y="4414270"/>
                  <a:pt x="4717515" y="4420844"/>
                  <a:pt x="4737270" y="4433993"/>
                </a:cubicBezTo>
                <a:cubicBezTo>
                  <a:pt x="4737270" y="4433993"/>
                  <a:pt x="4737270" y="4433993"/>
                  <a:pt x="4757024" y="4453717"/>
                </a:cubicBezTo>
                <a:cubicBezTo>
                  <a:pt x="4757024" y="4453717"/>
                  <a:pt x="4757024" y="4453717"/>
                  <a:pt x="4717515" y="4453717"/>
                </a:cubicBezTo>
                <a:cubicBezTo>
                  <a:pt x="4691176" y="4460291"/>
                  <a:pt x="4664837" y="4414270"/>
                  <a:pt x="4664837" y="4414270"/>
                </a:cubicBezTo>
                <a:cubicBezTo>
                  <a:pt x="4664837" y="4414270"/>
                  <a:pt x="4664837" y="4414270"/>
                  <a:pt x="4467292" y="4328801"/>
                </a:cubicBezTo>
                <a:cubicBezTo>
                  <a:pt x="4467292" y="4328801"/>
                  <a:pt x="4467292" y="4328801"/>
                  <a:pt x="4151220" y="4190736"/>
                </a:cubicBezTo>
                <a:cubicBezTo>
                  <a:pt x="4151220" y="4190736"/>
                  <a:pt x="4151220" y="4190736"/>
                  <a:pt x="4032693" y="4105268"/>
                </a:cubicBezTo>
                <a:cubicBezTo>
                  <a:pt x="4032693" y="4105268"/>
                  <a:pt x="4032693" y="4105268"/>
                  <a:pt x="3953675" y="4072395"/>
                </a:cubicBezTo>
                <a:cubicBezTo>
                  <a:pt x="3953675" y="4072395"/>
                  <a:pt x="3953675" y="4072395"/>
                  <a:pt x="3828564" y="4046097"/>
                </a:cubicBezTo>
                <a:cubicBezTo>
                  <a:pt x="3828564" y="4046097"/>
                  <a:pt x="3828564" y="4046097"/>
                  <a:pt x="3742961" y="4026374"/>
                </a:cubicBezTo>
                <a:cubicBezTo>
                  <a:pt x="3742961" y="4026374"/>
                  <a:pt x="3742961" y="4026374"/>
                  <a:pt x="3657358" y="3980352"/>
                </a:cubicBezTo>
                <a:cubicBezTo>
                  <a:pt x="3657358" y="3980352"/>
                  <a:pt x="3657358" y="3980352"/>
                  <a:pt x="3505907" y="3901458"/>
                </a:cubicBezTo>
                <a:close/>
                <a:moveTo>
                  <a:pt x="3795055" y="3815269"/>
                </a:moveTo>
                <a:lnTo>
                  <a:pt x="3920167" y="3840292"/>
                </a:lnTo>
                <a:lnTo>
                  <a:pt x="3697746" y="3829170"/>
                </a:lnTo>
                <a:lnTo>
                  <a:pt x="3795055" y="3815269"/>
                </a:lnTo>
                <a:close/>
                <a:moveTo>
                  <a:pt x="4425720" y="1620817"/>
                </a:moveTo>
                <a:cubicBezTo>
                  <a:pt x="4481777" y="1618505"/>
                  <a:pt x="4548787" y="1627756"/>
                  <a:pt x="4507550" y="1693542"/>
                </a:cubicBezTo>
                <a:cubicBezTo>
                  <a:pt x="4349199" y="1746171"/>
                  <a:pt x="4349199" y="1746171"/>
                  <a:pt x="4349199" y="1746171"/>
                </a:cubicBezTo>
                <a:cubicBezTo>
                  <a:pt x="4250230" y="1746171"/>
                  <a:pt x="4250230" y="1746171"/>
                  <a:pt x="4250230" y="1746171"/>
                </a:cubicBezTo>
                <a:cubicBezTo>
                  <a:pt x="3973117" y="1864587"/>
                  <a:pt x="3973117" y="1864587"/>
                  <a:pt x="3973117" y="1864587"/>
                </a:cubicBezTo>
                <a:lnTo>
                  <a:pt x="3247344" y="2055367"/>
                </a:lnTo>
                <a:cubicBezTo>
                  <a:pt x="3379303" y="2015895"/>
                  <a:pt x="3379303" y="2015895"/>
                  <a:pt x="3379303" y="2015895"/>
                </a:cubicBezTo>
                <a:cubicBezTo>
                  <a:pt x="3913736" y="1838272"/>
                  <a:pt x="3913736" y="1838272"/>
                  <a:pt x="3913736" y="1838272"/>
                </a:cubicBezTo>
                <a:cubicBezTo>
                  <a:pt x="4091880" y="1759329"/>
                  <a:pt x="4091880" y="1759329"/>
                  <a:pt x="4091880" y="1759329"/>
                </a:cubicBezTo>
                <a:cubicBezTo>
                  <a:pt x="4091880" y="1759329"/>
                  <a:pt x="4303014" y="1634335"/>
                  <a:pt x="4362395" y="1627756"/>
                </a:cubicBezTo>
                <a:cubicBezTo>
                  <a:pt x="4362395" y="1627756"/>
                  <a:pt x="4392086" y="1622205"/>
                  <a:pt x="4425720" y="1620817"/>
                </a:cubicBezTo>
                <a:close/>
                <a:moveTo>
                  <a:pt x="2833481" y="1554921"/>
                </a:moveTo>
                <a:cubicBezTo>
                  <a:pt x="2833481" y="1554921"/>
                  <a:pt x="2846986" y="1568425"/>
                  <a:pt x="2840234" y="1581930"/>
                </a:cubicBezTo>
                <a:cubicBezTo>
                  <a:pt x="2826729" y="1595434"/>
                  <a:pt x="2799721" y="1602186"/>
                  <a:pt x="2799721" y="1602186"/>
                </a:cubicBezTo>
                <a:lnTo>
                  <a:pt x="2813225" y="1568425"/>
                </a:lnTo>
                <a:cubicBezTo>
                  <a:pt x="2813225" y="1568425"/>
                  <a:pt x="2813225" y="1568425"/>
                  <a:pt x="2833481" y="1554921"/>
                </a:cubicBezTo>
                <a:close/>
                <a:moveTo>
                  <a:pt x="1461755" y="1526595"/>
                </a:moveTo>
                <a:lnTo>
                  <a:pt x="1461715" y="1526922"/>
                </a:lnTo>
                <a:lnTo>
                  <a:pt x="1461549" y="1527110"/>
                </a:lnTo>
                <a:cubicBezTo>
                  <a:pt x="1453516" y="1537303"/>
                  <a:pt x="1446924" y="1547187"/>
                  <a:pt x="1443628" y="1555424"/>
                </a:cubicBezTo>
                <a:cubicBezTo>
                  <a:pt x="1437036" y="1568603"/>
                  <a:pt x="1443628" y="1555424"/>
                  <a:pt x="1450219" y="1542245"/>
                </a:cubicBezTo>
                <a:cubicBezTo>
                  <a:pt x="1453515" y="1532361"/>
                  <a:pt x="1460107" y="1522477"/>
                  <a:pt x="1461755" y="1526595"/>
                </a:cubicBezTo>
                <a:close/>
                <a:moveTo>
                  <a:pt x="1522730" y="1463171"/>
                </a:moveTo>
                <a:cubicBezTo>
                  <a:pt x="1522730" y="1463171"/>
                  <a:pt x="1588649" y="1463171"/>
                  <a:pt x="1582058" y="1496119"/>
                </a:cubicBezTo>
                <a:cubicBezTo>
                  <a:pt x="1575466" y="1529066"/>
                  <a:pt x="1562282" y="1614730"/>
                  <a:pt x="1562282" y="1614730"/>
                </a:cubicBezTo>
                <a:cubicBezTo>
                  <a:pt x="1582058" y="1674035"/>
                  <a:pt x="1582058" y="1674035"/>
                  <a:pt x="1582058" y="1674035"/>
                </a:cubicBezTo>
                <a:cubicBezTo>
                  <a:pt x="1601833" y="1739931"/>
                  <a:pt x="1601833" y="1739931"/>
                  <a:pt x="1601833" y="1739931"/>
                </a:cubicBezTo>
                <a:cubicBezTo>
                  <a:pt x="1568874" y="1779468"/>
                  <a:pt x="1568874" y="1779468"/>
                  <a:pt x="1568874" y="1779468"/>
                </a:cubicBezTo>
                <a:cubicBezTo>
                  <a:pt x="1549098" y="1851952"/>
                  <a:pt x="1549098" y="1851952"/>
                  <a:pt x="1549098" y="1851952"/>
                </a:cubicBezTo>
                <a:cubicBezTo>
                  <a:pt x="1549098" y="1851952"/>
                  <a:pt x="1601833" y="1917847"/>
                  <a:pt x="1661160" y="1891489"/>
                </a:cubicBezTo>
                <a:cubicBezTo>
                  <a:pt x="1661160" y="1891489"/>
                  <a:pt x="1740263" y="1983742"/>
                  <a:pt x="1812774" y="1911258"/>
                </a:cubicBezTo>
                <a:cubicBezTo>
                  <a:pt x="1812774" y="1911258"/>
                  <a:pt x="1891877" y="1812415"/>
                  <a:pt x="1924837" y="1891489"/>
                </a:cubicBezTo>
                <a:cubicBezTo>
                  <a:pt x="2010532" y="1838773"/>
                  <a:pt x="2010532" y="1838773"/>
                  <a:pt x="2010532" y="1838773"/>
                </a:cubicBezTo>
                <a:cubicBezTo>
                  <a:pt x="2135778" y="1799236"/>
                  <a:pt x="2135778" y="1799236"/>
                  <a:pt x="2135778" y="1799236"/>
                </a:cubicBezTo>
                <a:cubicBezTo>
                  <a:pt x="2135778" y="1799236"/>
                  <a:pt x="2181921" y="1812415"/>
                  <a:pt x="2188513" y="1772878"/>
                </a:cubicBezTo>
                <a:cubicBezTo>
                  <a:pt x="2188513" y="1772878"/>
                  <a:pt x="2155554" y="1700393"/>
                  <a:pt x="2228065" y="1687214"/>
                </a:cubicBezTo>
                <a:cubicBezTo>
                  <a:pt x="2261024" y="1634498"/>
                  <a:pt x="2261024" y="1634498"/>
                  <a:pt x="2261024" y="1634498"/>
                </a:cubicBezTo>
                <a:cubicBezTo>
                  <a:pt x="2261024" y="1634498"/>
                  <a:pt x="2392862" y="1555424"/>
                  <a:pt x="2465373" y="1634498"/>
                </a:cubicBezTo>
                <a:cubicBezTo>
                  <a:pt x="2498333" y="1746520"/>
                  <a:pt x="2498333" y="1746520"/>
                  <a:pt x="2498333" y="1746520"/>
                </a:cubicBezTo>
                <a:cubicBezTo>
                  <a:pt x="2498333" y="1746520"/>
                  <a:pt x="2584028" y="1792647"/>
                  <a:pt x="2518109" y="1838773"/>
                </a:cubicBezTo>
                <a:cubicBezTo>
                  <a:pt x="2491741" y="1898079"/>
                  <a:pt x="2491741" y="1898079"/>
                  <a:pt x="2491741" y="1898079"/>
                </a:cubicBezTo>
                <a:cubicBezTo>
                  <a:pt x="2491741" y="1898079"/>
                  <a:pt x="2544476" y="1957384"/>
                  <a:pt x="2478557" y="2010100"/>
                </a:cubicBezTo>
                <a:cubicBezTo>
                  <a:pt x="2478557" y="2010100"/>
                  <a:pt x="2419230" y="2082585"/>
                  <a:pt x="2491741" y="2082585"/>
                </a:cubicBezTo>
                <a:cubicBezTo>
                  <a:pt x="2524701" y="2148480"/>
                  <a:pt x="2524701" y="2148480"/>
                  <a:pt x="2524701" y="2148480"/>
                </a:cubicBezTo>
                <a:cubicBezTo>
                  <a:pt x="2524701" y="2148480"/>
                  <a:pt x="2577436" y="2188017"/>
                  <a:pt x="2570844" y="2260502"/>
                </a:cubicBezTo>
                <a:cubicBezTo>
                  <a:pt x="2696090" y="2339576"/>
                  <a:pt x="2696090" y="2339576"/>
                  <a:pt x="2696090" y="2339576"/>
                </a:cubicBezTo>
                <a:cubicBezTo>
                  <a:pt x="2788377" y="2379113"/>
                  <a:pt x="2788377" y="2379113"/>
                  <a:pt x="2788377" y="2379113"/>
                </a:cubicBezTo>
                <a:cubicBezTo>
                  <a:pt x="2887256" y="2425239"/>
                  <a:pt x="2887256" y="2425239"/>
                  <a:pt x="2887256" y="2425239"/>
                </a:cubicBezTo>
                <a:cubicBezTo>
                  <a:pt x="2979542" y="2359344"/>
                  <a:pt x="2979542" y="2359344"/>
                  <a:pt x="2979542" y="2359344"/>
                </a:cubicBezTo>
                <a:cubicBezTo>
                  <a:pt x="3085013" y="2326397"/>
                  <a:pt x="3085013" y="2326397"/>
                  <a:pt x="3085013" y="2326397"/>
                </a:cubicBezTo>
                <a:cubicBezTo>
                  <a:pt x="3085013" y="2372523"/>
                  <a:pt x="3085013" y="2372523"/>
                  <a:pt x="3085013" y="2372523"/>
                </a:cubicBezTo>
                <a:cubicBezTo>
                  <a:pt x="3019094" y="2405471"/>
                  <a:pt x="3019094" y="2405471"/>
                  <a:pt x="3019094" y="2405471"/>
                </a:cubicBezTo>
                <a:cubicBezTo>
                  <a:pt x="2966358" y="2471366"/>
                  <a:pt x="2966358" y="2471366"/>
                  <a:pt x="2966358" y="2471366"/>
                </a:cubicBezTo>
                <a:cubicBezTo>
                  <a:pt x="2900439" y="2517493"/>
                  <a:pt x="2900439" y="2517493"/>
                  <a:pt x="2900439" y="2517493"/>
                </a:cubicBezTo>
                <a:cubicBezTo>
                  <a:pt x="2893847" y="2596567"/>
                  <a:pt x="2893847" y="2596567"/>
                  <a:pt x="2893847" y="2596567"/>
                </a:cubicBezTo>
                <a:cubicBezTo>
                  <a:pt x="2900439" y="2616335"/>
                  <a:pt x="2920215" y="2609746"/>
                  <a:pt x="2926807" y="2603156"/>
                </a:cubicBezTo>
                <a:cubicBezTo>
                  <a:pt x="2939991" y="2596567"/>
                  <a:pt x="2939991" y="2589977"/>
                  <a:pt x="2913623" y="2636104"/>
                </a:cubicBezTo>
                <a:cubicBezTo>
                  <a:pt x="2860888" y="2721767"/>
                  <a:pt x="2887256" y="2754715"/>
                  <a:pt x="2887256" y="2754715"/>
                </a:cubicBezTo>
                <a:cubicBezTo>
                  <a:pt x="2880664" y="2807431"/>
                  <a:pt x="2880664" y="2807431"/>
                  <a:pt x="2880664" y="2807431"/>
                </a:cubicBezTo>
                <a:cubicBezTo>
                  <a:pt x="2966358" y="2820610"/>
                  <a:pt x="2966358" y="2820610"/>
                  <a:pt x="2966358" y="2820610"/>
                </a:cubicBezTo>
                <a:cubicBezTo>
                  <a:pt x="2966358" y="2820610"/>
                  <a:pt x="3019094" y="2820610"/>
                  <a:pt x="3005910" y="2886505"/>
                </a:cubicBezTo>
                <a:cubicBezTo>
                  <a:pt x="3012502" y="2965579"/>
                  <a:pt x="3012502" y="2965579"/>
                  <a:pt x="3012502" y="2965579"/>
                </a:cubicBezTo>
                <a:cubicBezTo>
                  <a:pt x="3065237" y="2945811"/>
                  <a:pt x="3065237" y="2945811"/>
                  <a:pt x="3065237" y="2945811"/>
                </a:cubicBezTo>
                <a:cubicBezTo>
                  <a:pt x="3078421" y="3044653"/>
                  <a:pt x="3078421" y="3044653"/>
                  <a:pt x="3078421" y="3044653"/>
                </a:cubicBezTo>
                <a:cubicBezTo>
                  <a:pt x="3078421" y="3044653"/>
                  <a:pt x="3078421" y="3084190"/>
                  <a:pt x="3058645" y="3110548"/>
                </a:cubicBezTo>
                <a:cubicBezTo>
                  <a:pt x="3032277" y="3130317"/>
                  <a:pt x="3032277" y="3130317"/>
                  <a:pt x="3032277" y="3130317"/>
                </a:cubicBezTo>
                <a:cubicBezTo>
                  <a:pt x="3111380" y="3189623"/>
                  <a:pt x="3111380" y="3189623"/>
                  <a:pt x="3111380" y="3189623"/>
                </a:cubicBezTo>
                <a:cubicBezTo>
                  <a:pt x="3157524" y="3262107"/>
                  <a:pt x="3157524" y="3262107"/>
                  <a:pt x="3157524" y="3262107"/>
                </a:cubicBezTo>
                <a:cubicBezTo>
                  <a:pt x="3150932" y="3301644"/>
                  <a:pt x="3131156" y="3341181"/>
                  <a:pt x="3131156" y="3341181"/>
                </a:cubicBezTo>
                <a:cubicBezTo>
                  <a:pt x="3170708" y="3387308"/>
                  <a:pt x="3170708" y="3387308"/>
                  <a:pt x="3170708" y="3387308"/>
                </a:cubicBezTo>
                <a:cubicBezTo>
                  <a:pt x="3164116" y="3492740"/>
                  <a:pt x="3164116" y="3492740"/>
                  <a:pt x="3164116" y="3492740"/>
                </a:cubicBezTo>
                <a:cubicBezTo>
                  <a:pt x="3269586" y="3604762"/>
                  <a:pt x="3269586" y="3604762"/>
                  <a:pt x="3269586" y="3604762"/>
                </a:cubicBezTo>
                <a:cubicBezTo>
                  <a:pt x="3144340" y="3677246"/>
                  <a:pt x="3144340" y="3677246"/>
                  <a:pt x="3144340" y="3677246"/>
                </a:cubicBezTo>
                <a:cubicBezTo>
                  <a:pt x="3104788" y="3716783"/>
                  <a:pt x="3104788" y="3716783"/>
                  <a:pt x="3104788" y="3716783"/>
                </a:cubicBezTo>
                <a:cubicBezTo>
                  <a:pt x="3078421" y="3789268"/>
                  <a:pt x="3078421" y="3789268"/>
                  <a:pt x="3078421" y="3789268"/>
                </a:cubicBezTo>
                <a:cubicBezTo>
                  <a:pt x="3065237" y="3868342"/>
                  <a:pt x="3065237" y="3868342"/>
                  <a:pt x="3065237" y="3868342"/>
                </a:cubicBezTo>
                <a:cubicBezTo>
                  <a:pt x="2986134" y="3901289"/>
                  <a:pt x="2986134" y="3901289"/>
                  <a:pt x="2986134" y="3901289"/>
                </a:cubicBezTo>
                <a:cubicBezTo>
                  <a:pt x="2939991" y="3901289"/>
                  <a:pt x="2939991" y="3901289"/>
                  <a:pt x="2939991" y="3901289"/>
                </a:cubicBezTo>
                <a:cubicBezTo>
                  <a:pt x="2939991" y="3901289"/>
                  <a:pt x="2933399" y="3934237"/>
                  <a:pt x="2926807" y="3960595"/>
                </a:cubicBezTo>
                <a:cubicBezTo>
                  <a:pt x="2920215" y="3986953"/>
                  <a:pt x="2913623" y="4033080"/>
                  <a:pt x="2913623" y="4033080"/>
                </a:cubicBezTo>
                <a:cubicBezTo>
                  <a:pt x="2847704" y="4079206"/>
                  <a:pt x="2847704" y="4079206"/>
                  <a:pt x="2847704" y="4079206"/>
                </a:cubicBezTo>
                <a:cubicBezTo>
                  <a:pt x="2748825" y="4085796"/>
                  <a:pt x="2748825" y="4085796"/>
                  <a:pt x="2748825" y="4085796"/>
                </a:cubicBezTo>
                <a:cubicBezTo>
                  <a:pt x="2748825" y="4085796"/>
                  <a:pt x="2729050" y="4098975"/>
                  <a:pt x="2702682" y="4098975"/>
                </a:cubicBezTo>
                <a:cubicBezTo>
                  <a:pt x="2676314" y="4105564"/>
                  <a:pt x="2656539" y="4164870"/>
                  <a:pt x="2656539" y="4164870"/>
                </a:cubicBezTo>
                <a:cubicBezTo>
                  <a:pt x="2597212" y="4197817"/>
                  <a:pt x="2597212" y="4230765"/>
                  <a:pt x="2610395" y="4257123"/>
                </a:cubicBezTo>
                <a:cubicBezTo>
                  <a:pt x="2623579" y="4283481"/>
                  <a:pt x="2623579" y="4309839"/>
                  <a:pt x="2610395" y="4336197"/>
                </a:cubicBezTo>
                <a:cubicBezTo>
                  <a:pt x="2597212" y="4355966"/>
                  <a:pt x="2630171" y="4388913"/>
                  <a:pt x="2584028" y="4395503"/>
                </a:cubicBezTo>
                <a:cubicBezTo>
                  <a:pt x="2537884" y="4402092"/>
                  <a:pt x="2524701" y="4408682"/>
                  <a:pt x="2498333" y="4415271"/>
                </a:cubicBezTo>
                <a:cubicBezTo>
                  <a:pt x="2471965" y="4415271"/>
                  <a:pt x="2471965" y="4415271"/>
                  <a:pt x="2471965" y="4415271"/>
                </a:cubicBezTo>
                <a:cubicBezTo>
                  <a:pt x="2386271" y="4448219"/>
                  <a:pt x="2386271" y="4448219"/>
                  <a:pt x="2386271" y="4448219"/>
                </a:cubicBezTo>
                <a:cubicBezTo>
                  <a:pt x="2386271" y="4448219"/>
                  <a:pt x="2359903" y="4514114"/>
                  <a:pt x="2412638" y="4566830"/>
                </a:cubicBezTo>
                <a:cubicBezTo>
                  <a:pt x="2478557" y="4639314"/>
                  <a:pt x="2478557" y="4639314"/>
                  <a:pt x="2478557" y="4639314"/>
                </a:cubicBezTo>
                <a:cubicBezTo>
                  <a:pt x="2478557" y="4639314"/>
                  <a:pt x="2544476" y="4678851"/>
                  <a:pt x="2518109" y="4678851"/>
                </a:cubicBezTo>
                <a:cubicBezTo>
                  <a:pt x="2485149" y="4678851"/>
                  <a:pt x="2419230" y="4685441"/>
                  <a:pt x="2419230" y="4685441"/>
                </a:cubicBezTo>
                <a:cubicBezTo>
                  <a:pt x="2392862" y="4626135"/>
                  <a:pt x="2392862" y="4626135"/>
                  <a:pt x="2392862" y="4626135"/>
                </a:cubicBezTo>
                <a:cubicBezTo>
                  <a:pt x="2346719" y="4560240"/>
                  <a:pt x="2346719" y="4560240"/>
                  <a:pt x="2346719" y="4560240"/>
                </a:cubicBezTo>
                <a:cubicBezTo>
                  <a:pt x="2346719" y="4507524"/>
                  <a:pt x="2346719" y="4507524"/>
                  <a:pt x="2346719" y="4507524"/>
                </a:cubicBezTo>
                <a:cubicBezTo>
                  <a:pt x="2300576" y="4454808"/>
                  <a:pt x="2300576" y="4454808"/>
                  <a:pt x="2300576" y="4454808"/>
                </a:cubicBezTo>
                <a:cubicBezTo>
                  <a:pt x="2267616" y="4415271"/>
                  <a:pt x="2267616" y="4415271"/>
                  <a:pt x="2267616" y="4415271"/>
                </a:cubicBezTo>
                <a:cubicBezTo>
                  <a:pt x="2267616" y="4415271"/>
                  <a:pt x="2188513" y="4369145"/>
                  <a:pt x="2181921" y="4402092"/>
                </a:cubicBezTo>
                <a:cubicBezTo>
                  <a:pt x="2168737" y="4421861"/>
                  <a:pt x="2168737" y="4421861"/>
                  <a:pt x="2162145" y="4421861"/>
                </a:cubicBezTo>
                <a:cubicBezTo>
                  <a:pt x="2162145" y="4421861"/>
                  <a:pt x="2162145" y="4421861"/>
                  <a:pt x="2162145" y="4448219"/>
                </a:cubicBezTo>
                <a:cubicBezTo>
                  <a:pt x="2162145" y="4494345"/>
                  <a:pt x="2195105" y="4487756"/>
                  <a:pt x="2162145" y="4494345"/>
                </a:cubicBezTo>
                <a:cubicBezTo>
                  <a:pt x="2122594" y="4507524"/>
                  <a:pt x="2122594" y="4507524"/>
                  <a:pt x="2122594" y="4507524"/>
                </a:cubicBezTo>
                <a:cubicBezTo>
                  <a:pt x="2056675" y="4435040"/>
                  <a:pt x="2056675" y="4435040"/>
                  <a:pt x="2056675" y="4435040"/>
                </a:cubicBezTo>
                <a:cubicBezTo>
                  <a:pt x="2030307" y="4435040"/>
                  <a:pt x="2003940" y="4474577"/>
                  <a:pt x="2003940" y="4474577"/>
                </a:cubicBezTo>
                <a:cubicBezTo>
                  <a:pt x="2003940" y="4474577"/>
                  <a:pt x="1957796" y="4481166"/>
                  <a:pt x="1938021" y="4500935"/>
                </a:cubicBezTo>
                <a:cubicBezTo>
                  <a:pt x="1918245" y="4520703"/>
                  <a:pt x="1918245" y="4520703"/>
                  <a:pt x="1918245" y="4520703"/>
                </a:cubicBezTo>
                <a:cubicBezTo>
                  <a:pt x="1918245" y="4520703"/>
                  <a:pt x="1852326" y="4553651"/>
                  <a:pt x="1839142" y="4573419"/>
                </a:cubicBezTo>
                <a:cubicBezTo>
                  <a:pt x="1825958" y="4599777"/>
                  <a:pt x="1819366" y="4632725"/>
                  <a:pt x="1819366" y="4632725"/>
                </a:cubicBezTo>
                <a:cubicBezTo>
                  <a:pt x="1839142" y="5159886"/>
                  <a:pt x="1839142" y="5159886"/>
                  <a:pt x="1839142" y="5159886"/>
                </a:cubicBezTo>
                <a:cubicBezTo>
                  <a:pt x="1792999" y="5166475"/>
                  <a:pt x="1792999" y="5166475"/>
                  <a:pt x="1792999" y="5166475"/>
                </a:cubicBezTo>
                <a:cubicBezTo>
                  <a:pt x="1792999" y="5074222"/>
                  <a:pt x="1792999" y="5074222"/>
                  <a:pt x="1792999" y="5074222"/>
                </a:cubicBezTo>
                <a:cubicBezTo>
                  <a:pt x="1792999" y="5074222"/>
                  <a:pt x="1766631" y="4988558"/>
                  <a:pt x="1773223" y="4968790"/>
                </a:cubicBezTo>
                <a:cubicBezTo>
                  <a:pt x="1773223" y="4942432"/>
                  <a:pt x="1753447" y="4843589"/>
                  <a:pt x="1753447" y="4843589"/>
                </a:cubicBezTo>
                <a:cubicBezTo>
                  <a:pt x="1773223" y="4738157"/>
                  <a:pt x="1773223" y="4738157"/>
                  <a:pt x="1773223" y="4738157"/>
                </a:cubicBezTo>
                <a:cubicBezTo>
                  <a:pt x="1766631" y="4678851"/>
                  <a:pt x="1766631" y="4678851"/>
                  <a:pt x="1766631" y="4678851"/>
                </a:cubicBezTo>
                <a:cubicBezTo>
                  <a:pt x="1694120" y="4639314"/>
                  <a:pt x="1694120" y="4639314"/>
                  <a:pt x="1694120" y="4639314"/>
                </a:cubicBezTo>
                <a:cubicBezTo>
                  <a:pt x="1694120" y="4639314"/>
                  <a:pt x="1634793" y="4599777"/>
                  <a:pt x="1641385" y="4652493"/>
                </a:cubicBezTo>
                <a:cubicBezTo>
                  <a:pt x="1647977" y="4705210"/>
                  <a:pt x="1628201" y="4738157"/>
                  <a:pt x="1628201" y="4738157"/>
                </a:cubicBezTo>
                <a:cubicBezTo>
                  <a:pt x="1582058" y="4757926"/>
                  <a:pt x="1549098" y="4738157"/>
                  <a:pt x="1562282" y="4711799"/>
                </a:cubicBezTo>
                <a:cubicBezTo>
                  <a:pt x="1575466" y="4692030"/>
                  <a:pt x="1575466" y="4692030"/>
                  <a:pt x="1575466" y="4692030"/>
                </a:cubicBezTo>
                <a:cubicBezTo>
                  <a:pt x="1582058" y="4612956"/>
                  <a:pt x="1582058" y="4612956"/>
                  <a:pt x="1582058" y="4612956"/>
                </a:cubicBezTo>
                <a:cubicBezTo>
                  <a:pt x="1535914" y="4580009"/>
                  <a:pt x="1535914" y="4580009"/>
                  <a:pt x="1535914" y="4580009"/>
                </a:cubicBezTo>
                <a:cubicBezTo>
                  <a:pt x="1535914" y="4580009"/>
                  <a:pt x="1529322" y="4553651"/>
                  <a:pt x="1502955" y="4533882"/>
                </a:cubicBezTo>
                <a:cubicBezTo>
                  <a:pt x="1483179" y="4507524"/>
                  <a:pt x="1483179" y="4507524"/>
                  <a:pt x="1483179" y="4507524"/>
                </a:cubicBezTo>
                <a:cubicBezTo>
                  <a:pt x="1390892" y="4461398"/>
                  <a:pt x="1390892" y="4461398"/>
                  <a:pt x="1390892" y="4461398"/>
                </a:cubicBezTo>
                <a:cubicBezTo>
                  <a:pt x="1390892" y="4461398"/>
                  <a:pt x="1357933" y="4494345"/>
                  <a:pt x="1344749" y="4514114"/>
                </a:cubicBezTo>
                <a:cubicBezTo>
                  <a:pt x="1331565" y="4540472"/>
                  <a:pt x="1285422" y="4553651"/>
                  <a:pt x="1285422" y="4553651"/>
                </a:cubicBezTo>
                <a:cubicBezTo>
                  <a:pt x="1206319" y="4553651"/>
                  <a:pt x="1206319" y="4553651"/>
                  <a:pt x="1206319" y="4553651"/>
                </a:cubicBezTo>
                <a:cubicBezTo>
                  <a:pt x="1160175" y="4527293"/>
                  <a:pt x="1160175" y="4527293"/>
                  <a:pt x="1160175" y="4527293"/>
                </a:cubicBezTo>
                <a:cubicBezTo>
                  <a:pt x="1140400" y="4448219"/>
                  <a:pt x="1140400" y="4448219"/>
                  <a:pt x="1140400" y="4448219"/>
                </a:cubicBezTo>
                <a:cubicBezTo>
                  <a:pt x="1140400" y="4448219"/>
                  <a:pt x="1127216" y="4421861"/>
                  <a:pt x="1100848" y="4402092"/>
                </a:cubicBezTo>
                <a:cubicBezTo>
                  <a:pt x="1081073" y="4375734"/>
                  <a:pt x="988786" y="4316428"/>
                  <a:pt x="988786" y="4316428"/>
                </a:cubicBezTo>
                <a:cubicBezTo>
                  <a:pt x="942643" y="4283481"/>
                  <a:pt x="942643" y="4283481"/>
                  <a:pt x="942643" y="4283481"/>
                </a:cubicBezTo>
                <a:cubicBezTo>
                  <a:pt x="942643" y="4283481"/>
                  <a:pt x="949234" y="4224175"/>
                  <a:pt x="949234" y="4197817"/>
                </a:cubicBezTo>
                <a:cubicBezTo>
                  <a:pt x="949234" y="4184638"/>
                  <a:pt x="955826" y="4184638"/>
                  <a:pt x="962418" y="4184638"/>
                </a:cubicBezTo>
                <a:cubicBezTo>
                  <a:pt x="969010" y="4184638"/>
                  <a:pt x="969010" y="4184638"/>
                  <a:pt x="942643" y="4171459"/>
                </a:cubicBezTo>
                <a:cubicBezTo>
                  <a:pt x="896499" y="4145101"/>
                  <a:pt x="955826" y="4164870"/>
                  <a:pt x="896499" y="4145101"/>
                </a:cubicBezTo>
                <a:cubicBezTo>
                  <a:pt x="837172" y="4125333"/>
                  <a:pt x="771253" y="4118743"/>
                  <a:pt x="804213" y="4079206"/>
                </a:cubicBezTo>
                <a:cubicBezTo>
                  <a:pt x="837172" y="4033080"/>
                  <a:pt x="837172" y="4033080"/>
                  <a:pt x="837172" y="4033080"/>
                </a:cubicBezTo>
                <a:cubicBezTo>
                  <a:pt x="837172" y="4033080"/>
                  <a:pt x="817396" y="3960595"/>
                  <a:pt x="791029" y="3973774"/>
                </a:cubicBezTo>
                <a:cubicBezTo>
                  <a:pt x="777845" y="3973774"/>
                  <a:pt x="771253" y="3973774"/>
                  <a:pt x="764661" y="3967185"/>
                </a:cubicBezTo>
                <a:cubicBezTo>
                  <a:pt x="758069" y="3960595"/>
                  <a:pt x="744885" y="3960595"/>
                  <a:pt x="725110" y="3986953"/>
                </a:cubicBezTo>
                <a:cubicBezTo>
                  <a:pt x="692150" y="4026490"/>
                  <a:pt x="731702" y="4000132"/>
                  <a:pt x="692150" y="4026490"/>
                </a:cubicBezTo>
                <a:cubicBezTo>
                  <a:pt x="646007" y="4052848"/>
                  <a:pt x="619639" y="4039669"/>
                  <a:pt x="619639" y="4039669"/>
                </a:cubicBezTo>
                <a:cubicBezTo>
                  <a:pt x="573496" y="3986953"/>
                  <a:pt x="573496" y="3986953"/>
                  <a:pt x="573496" y="3986953"/>
                </a:cubicBezTo>
                <a:cubicBezTo>
                  <a:pt x="593271" y="3934237"/>
                  <a:pt x="593271" y="3934237"/>
                  <a:pt x="593271" y="3934237"/>
                </a:cubicBezTo>
                <a:cubicBezTo>
                  <a:pt x="553720" y="3881521"/>
                  <a:pt x="566904" y="3848573"/>
                  <a:pt x="533944" y="3841984"/>
                </a:cubicBezTo>
                <a:cubicBezTo>
                  <a:pt x="494393" y="3835394"/>
                  <a:pt x="461433" y="3802447"/>
                  <a:pt x="461433" y="3802447"/>
                </a:cubicBezTo>
                <a:cubicBezTo>
                  <a:pt x="441658" y="3756320"/>
                  <a:pt x="441658" y="3756320"/>
                  <a:pt x="441658" y="3756320"/>
                </a:cubicBezTo>
                <a:cubicBezTo>
                  <a:pt x="441658" y="3756320"/>
                  <a:pt x="408698" y="3631120"/>
                  <a:pt x="375739" y="3637709"/>
                </a:cubicBezTo>
                <a:cubicBezTo>
                  <a:pt x="362555" y="3637709"/>
                  <a:pt x="355963" y="3631120"/>
                  <a:pt x="342779" y="3624530"/>
                </a:cubicBezTo>
                <a:cubicBezTo>
                  <a:pt x="336187" y="3617941"/>
                  <a:pt x="323003" y="3611351"/>
                  <a:pt x="309820" y="3611351"/>
                </a:cubicBezTo>
                <a:cubicBezTo>
                  <a:pt x="283452" y="3617941"/>
                  <a:pt x="204349" y="3611351"/>
                  <a:pt x="204349" y="3611351"/>
                </a:cubicBezTo>
                <a:cubicBezTo>
                  <a:pt x="138430" y="3558635"/>
                  <a:pt x="138430" y="3558635"/>
                  <a:pt x="138430" y="3558635"/>
                </a:cubicBezTo>
                <a:cubicBezTo>
                  <a:pt x="138430" y="3558635"/>
                  <a:pt x="138430" y="3538866"/>
                  <a:pt x="151614" y="3512508"/>
                </a:cubicBezTo>
                <a:cubicBezTo>
                  <a:pt x="164798" y="3492740"/>
                  <a:pt x="164798" y="3492740"/>
                  <a:pt x="164798" y="3492740"/>
                </a:cubicBezTo>
                <a:cubicBezTo>
                  <a:pt x="164798" y="3492740"/>
                  <a:pt x="158206" y="3505919"/>
                  <a:pt x="105470" y="3492740"/>
                </a:cubicBezTo>
                <a:cubicBezTo>
                  <a:pt x="52735" y="3486150"/>
                  <a:pt x="39551" y="3433434"/>
                  <a:pt x="39551" y="3433434"/>
                </a:cubicBezTo>
                <a:cubicBezTo>
                  <a:pt x="39551" y="3433434"/>
                  <a:pt x="59327" y="3400487"/>
                  <a:pt x="39551" y="3360950"/>
                </a:cubicBezTo>
                <a:cubicBezTo>
                  <a:pt x="26368" y="3328002"/>
                  <a:pt x="0" y="3229160"/>
                  <a:pt x="0" y="3229160"/>
                </a:cubicBezTo>
                <a:cubicBezTo>
                  <a:pt x="32959" y="3176444"/>
                  <a:pt x="32959" y="3176444"/>
                  <a:pt x="32959" y="3176444"/>
                </a:cubicBezTo>
                <a:cubicBezTo>
                  <a:pt x="112062" y="3117138"/>
                  <a:pt x="112062" y="3117138"/>
                  <a:pt x="112062" y="3117138"/>
                </a:cubicBezTo>
                <a:cubicBezTo>
                  <a:pt x="145022" y="3071011"/>
                  <a:pt x="158206" y="2978758"/>
                  <a:pt x="158206" y="2978758"/>
                </a:cubicBezTo>
                <a:cubicBezTo>
                  <a:pt x="210941" y="2965579"/>
                  <a:pt x="224125" y="2952400"/>
                  <a:pt x="257084" y="2952400"/>
                </a:cubicBezTo>
                <a:cubicBezTo>
                  <a:pt x="296636" y="2952400"/>
                  <a:pt x="296636" y="2932632"/>
                  <a:pt x="336187" y="2939221"/>
                </a:cubicBezTo>
                <a:cubicBezTo>
                  <a:pt x="369147" y="2945811"/>
                  <a:pt x="382330" y="2919453"/>
                  <a:pt x="382330" y="2919453"/>
                </a:cubicBezTo>
                <a:cubicBezTo>
                  <a:pt x="355963" y="2879916"/>
                  <a:pt x="342779" y="2853558"/>
                  <a:pt x="316411" y="2840379"/>
                </a:cubicBezTo>
                <a:cubicBezTo>
                  <a:pt x="296636" y="2827200"/>
                  <a:pt x="276860" y="2787662"/>
                  <a:pt x="276860" y="2787662"/>
                </a:cubicBezTo>
                <a:cubicBezTo>
                  <a:pt x="276860" y="2701999"/>
                  <a:pt x="276860" y="2701999"/>
                  <a:pt x="276860" y="2701999"/>
                </a:cubicBezTo>
                <a:cubicBezTo>
                  <a:pt x="276860" y="2701999"/>
                  <a:pt x="250492" y="2649283"/>
                  <a:pt x="263676" y="2622925"/>
                </a:cubicBezTo>
                <a:cubicBezTo>
                  <a:pt x="276860" y="2603156"/>
                  <a:pt x="210941" y="2622925"/>
                  <a:pt x="276860" y="2603156"/>
                </a:cubicBezTo>
                <a:cubicBezTo>
                  <a:pt x="342779" y="2583388"/>
                  <a:pt x="342779" y="2583388"/>
                  <a:pt x="342779" y="2583388"/>
                </a:cubicBezTo>
                <a:cubicBezTo>
                  <a:pt x="355963" y="2517493"/>
                  <a:pt x="355963" y="2517493"/>
                  <a:pt x="355963" y="2517493"/>
                </a:cubicBezTo>
                <a:cubicBezTo>
                  <a:pt x="355963" y="2431829"/>
                  <a:pt x="355963" y="2431829"/>
                  <a:pt x="355963" y="2431829"/>
                </a:cubicBezTo>
                <a:cubicBezTo>
                  <a:pt x="408698" y="2398881"/>
                  <a:pt x="408698" y="2398881"/>
                  <a:pt x="408698" y="2398881"/>
                </a:cubicBezTo>
                <a:cubicBezTo>
                  <a:pt x="474617" y="2372523"/>
                  <a:pt x="474617" y="2372523"/>
                  <a:pt x="474617" y="2372523"/>
                </a:cubicBezTo>
                <a:cubicBezTo>
                  <a:pt x="547128" y="2332986"/>
                  <a:pt x="547128" y="2332986"/>
                  <a:pt x="547128" y="2332986"/>
                </a:cubicBezTo>
                <a:cubicBezTo>
                  <a:pt x="553720" y="2240733"/>
                  <a:pt x="553720" y="2240733"/>
                  <a:pt x="553720" y="2240733"/>
                </a:cubicBezTo>
                <a:cubicBezTo>
                  <a:pt x="487801" y="2214375"/>
                  <a:pt x="487801" y="2214375"/>
                  <a:pt x="487801" y="2214375"/>
                </a:cubicBezTo>
                <a:cubicBezTo>
                  <a:pt x="487801" y="2214375"/>
                  <a:pt x="481209" y="2122122"/>
                  <a:pt x="507577" y="2115533"/>
                </a:cubicBezTo>
                <a:cubicBezTo>
                  <a:pt x="540536" y="2115533"/>
                  <a:pt x="586680" y="2082585"/>
                  <a:pt x="586680" y="2082585"/>
                </a:cubicBezTo>
                <a:cubicBezTo>
                  <a:pt x="586680" y="2082585"/>
                  <a:pt x="652599" y="2108943"/>
                  <a:pt x="659191" y="2075995"/>
                </a:cubicBezTo>
                <a:cubicBezTo>
                  <a:pt x="665782" y="2049637"/>
                  <a:pt x="672374" y="2023279"/>
                  <a:pt x="678966" y="1990332"/>
                </a:cubicBezTo>
                <a:cubicBezTo>
                  <a:pt x="685558" y="1957384"/>
                  <a:pt x="725110" y="1884900"/>
                  <a:pt x="725110" y="1884900"/>
                </a:cubicBezTo>
                <a:cubicBezTo>
                  <a:pt x="725110" y="1884900"/>
                  <a:pt x="777845" y="1851952"/>
                  <a:pt x="804213" y="1865131"/>
                </a:cubicBezTo>
                <a:cubicBezTo>
                  <a:pt x="823988" y="1878310"/>
                  <a:pt x="856948" y="1884900"/>
                  <a:pt x="896499" y="1891489"/>
                </a:cubicBezTo>
                <a:cubicBezTo>
                  <a:pt x="929459" y="1898079"/>
                  <a:pt x="922867" y="1911258"/>
                  <a:pt x="969010" y="1911258"/>
                </a:cubicBezTo>
                <a:cubicBezTo>
                  <a:pt x="1015154" y="1917847"/>
                  <a:pt x="1074481" y="1937616"/>
                  <a:pt x="1074481" y="1911258"/>
                </a:cubicBezTo>
                <a:cubicBezTo>
                  <a:pt x="1081073" y="1884900"/>
                  <a:pt x="1114032" y="1851952"/>
                  <a:pt x="1114032" y="1825594"/>
                </a:cubicBezTo>
                <a:cubicBezTo>
                  <a:pt x="1107440" y="1799236"/>
                  <a:pt x="1146992" y="1733341"/>
                  <a:pt x="1146992" y="1733341"/>
                </a:cubicBezTo>
                <a:cubicBezTo>
                  <a:pt x="1239278" y="1739931"/>
                  <a:pt x="1239278" y="1739931"/>
                  <a:pt x="1239278" y="1739931"/>
                </a:cubicBezTo>
                <a:cubicBezTo>
                  <a:pt x="1245870" y="1786057"/>
                  <a:pt x="1245870" y="1786057"/>
                  <a:pt x="1245870" y="1786057"/>
                </a:cubicBezTo>
                <a:cubicBezTo>
                  <a:pt x="1245870" y="1786057"/>
                  <a:pt x="1259054" y="1845363"/>
                  <a:pt x="1239278" y="1865131"/>
                </a:cubicBezTo>
                <a:cubicBezTo>
                  <a:pt x="1212911" y="1884900"/>
                  <a:pt x="1206319" y="1931026"/>
                  <a:pt x="1232686" y="1931026"/>
                </a:cubicBezTo>
                <a:cubicBezTo>
                  <a:pt x="1259054" y="1937616"/>
                  <a:pt x="1456811" y="1937616"/>
                  <a:pt x="1437036" y="1924437"/>
                </a:cubicBezTo>
                <a:cubicBezTo>
                  <a:pt x="1423852" y="1911258"/>
                  <a:pt x="1423852" y="1911258"/>
                  <a:pt x="1423852" y="1911258"/>
                </a:cubicBezTo>
                <a:cubicBezTo>
                  <a:pt x="1509547" y="1759699"/>
                  <a:pt x="1509547" y="1759699"/>
                  <a:pt x="1509547" y="1759699"/>
                </a:cubicBezTo>
                <a:cubicBezTo>
                  <a:pt x="1509547" y="1759699"/>
                  <a:pt x="1397484" y="1746520"/>
                  <a:pt x="1443628" y="1594961"/>
                </a:cubicBezTo>
                <a:cubicBezTo>
                  <a:pt x="1451868" y="1571898"/>
                  <a:pt x="1456811" y="1555836"/>
                  <a:pt x="1459489" y="1545025"/>
                </a:cubicBezTo>
                <a:lnTo>
                  <a:pt x="1461715" y="1526922"/>
                </a:lnTo>
                <a:lnTo>
                  <a:pt x="1488123" y="1496942"/>
                </a:lnTo>
                <a:cubicBezTo>
                  <a:pt x="1506251" y="1477998"/>
                  <a:pt x="1522730" y="1463171"/>
                  <a:pt x="1522730" y="1463171"/>
                </a:cubicBezTo>
                <a:close/>
                <a:moveTo>
                  <a:pt x="2832694" y="1433993"/>
                </a:moveTo>
                <a:cubicBezTo>
                  <a:pt x="2837256" y="1432473"/>
                  <a:pt x="2842121" y="1433283"/>
                  <a:pt x="2846987" y="1438149"/>
                </a:cubicBezTo>
                <a:cubicBezTo>
                  <a:pt x="2834012" y="1470586"/>
                  <a:pt x="2834012" y="1470586"/>
                  <a:pt x="2834012" y="1470586"/>
                </a:cubicBezTo>
                <a:cubicBezTo>
                  <a:pt x="2821037" y="1477073"/>
                  <a:pt x="2808063" y="1464098"/>
                  <a:pt x="2808063" y="1464098"/>
                </a:cubicBezTo>
                <a:cubicBezTo>
                  <a:pt x="2808063" y="1464098"/>
                  <a:pt x="2819010" y="1438554"/>
                  <a:pt x="2832694" y="1433993"/>
                </a:cubicBezTo>
                <a:close/>
                <a:moveTo>
                  <a:pt x="3278763" y="1399123"/>
                </a:moveTo>
                <a:cubicBezTo>
                  <a:pt x="3284934" y="1398814"/>
                  <a:pt x="3289047" y="1401697"/>
                  <a:pt x="3289047" y="1409935"/>
                </a:cubicBezTo>
                <a:cubicBezTo>
                  <a:pt x="3289047" y="1409935"/>
                  <a:pt x="3282465" y="1449477"/>
                  <a:pt x="3242974" y="1436296"/>
                </a:cubicBezTo>
                <a:cubicBezTo>
                  <a:pt x="3190319" y="1469248"/>
                  <a:pt x="3190319" y="1469248"/>
                  <a:pt x="3190319" y="1469248"/>
                </a:cubicBezTo>
                <a:cubicBezTo>
                  <a:pt x="3104755" y="1495609"/>
                  <a:pt x="3104755" y="1495609"/>
                  <a:pt x="3104755" y="1495609"/>
                </a:cubicBezTo>
                <a:cubicBezTo>
                  <a:pt x="3038937" y="1508789"/>
                  <a:pt x="3038937" y="1508789"/>
                  <a:pt x="3038937" y="1508789"/>
                </a:cubicBezTo>
                <a:lnTo>
                  <a:pt x="2966537" y="1554921"/>
                </a:lnTo>
                <a:cubicBezTo>
                  <a:pt x="2966537" y="1554921"/>
                  <a:pt x="2992864" y="1508789"/>
                  <a:pt x="3025773" y="1502199"/>
                </a:cubicBezTo>
                <a:cubicBezTo>
                  <a:pt x="3078428" y="1489018"/>
                  <a:pt x="3078428" y="1489018"/>
                  <a:pt x="3078428" y="1489018"/>
                </a:cubicBezTo>
                <a:cubicBezTo>
                  <a:pt x="3157410" y="1462657"/>
                  <a:pt x="3157410" y="1462657"/>
                  <a:pt x="3157410" y="1462657"/>
                </a:cubicBezTo>
                <a:cubicBezTo>
                  <a:pt x="3223228" y="1429706"/>
                  <a:pt x="3223228" y="1429706"/>
                  <a:pt x="3223228" y="1429706"/>
                </a:cubicBezTo>
                <a:cubicBezTo>
                  <a:pt x="3223228" y="1429706"/>
                  <a:pt x="3260252" y="1400050"/>
                  <a:pt x="3278763" y="1399123"/>
                </a:cubicBezTo>
                <a:close/>
                <a:moveTo>
                  <a:pt x="3040257" y="1218887"/>
                </a:moveTo>
                <a:cubicBezTo>
                  <a:pt x="3042733" y="1219819"/>
                  <a:pt x="3044384" y="1222305"/>
                  <a:pt x="3044384" y="1227278"/>
                </a:cubicBezTo>
                <a:lnTo>
                  <a:pt x="2938734" y="1293577"/>
                </a:lnTo>
                <a:cubicBezTo>
                  <a:pt x="2938734" y="1293577"/>
                  <a:pt x="2938734" y="1293577"/>
                  <a:pt x="2984956" y="1253797"/>
                </a:cubicBezTo>
                <a:cubicBezTo>
                  <a:pt x="2984956" y="1253797"/>
                  <a:pt x="2984956" y="1253797"/>
                  <a:pt x="3017971" y="1227278"/>
                </a:cubicBezTo>
                <a:cubicBezTo>
                  <a:pt x="3017971" y="1227278"/>
                  <a:pt x="3032828" y="1216090"/>
                  <a:pt x="3040257" y="1218887"/>
                </a:cubicBezTo>
                <a:close/>
                <a:moveTo>
                  <a:pt x="3577972" y="974958"/>
                </a:moveTo>
                <a:cubicBezTo>
                  <a:pt x="3577972" y="974958"/>
                  <a:pt x="3597656" y="1001648"/>
                  <a:pt x="3571410" y="1008321"/>
                </a:cubicBezTo>
                <a:cubicBezTo>
                  <a:pt x="3532042" y="1035011"/>
                  <a:pt x="3532042" y="1035011"/>
                  <a:pt x="3532042" y="1035011"/>
                </a:cubicBezTo>
                <a:cubicBezTo>
                  <a:pt x="3532042" y="1035011"/>
                  <a:pt x="3453305" y="1101737"/>
                  <a:pt x="3433620" y="1081719"/>
                </a:cubicBezTo>
                <a:cubicBezTo>
                  <a:pt x="3538603" y="1008321"/>
                  <a:pt x="3538603" y="1008321"/>
                  <a:pt x="3538603" y="1008321"/>
                </a:cubicBezTo>
                <a:cubicBezTo>
                  <a:pt x="3538603" y="1008321"/>
                  <a:pt x="3564849" y="968285"/>
                  <a:pt x="3577972" y="974958"/>
                </a:cubicBezTo>
                <a:close/>
                <a:moveTo>
                  <a:pt x="3116672" y="937703"/>
                </a:moveTo>
                <a:cubicBezTo>
                  <a:pt x="3116672" y="937703"/>
                  <a:pt x="3077351" y="1016345"/>
                  <a:pt x="3024923" y="1029452"/>
                </a:cubicBezTo>
                <a:cubicBezTo>
                  <a:pt x="3116672" y="937703"/>
                  <a:pt x="3116672" y="937703"/>
                  <a:pt x="3116672" y="937703"/>
                </a:cubicBezTo>
                <a:close/>
                <a:moveTo>
                  <a:pt x="3049945" y="929362"/>
                </a:moveTo>
                <a:lnTo>
                  <a:pt x="2944295" y="1040572"/>
                </a:lnTo>
                <a:lnTo>
                  <a:pt x="2985999" y="990527"/>
                </a:lnTo>
                <a:lnTo>
                  <a:pt x="3049945" y="929362"/>
                </a:lnTo>
                <a:close/>
                <a:moveTo>
                  <a:pt x="3873636" y="467839"/>
                </a:moveTo>
                <a:cubicBezTo>
                  <a:pt x="3873636" y="467839"/>
                  <a:pt x="3873636" y="467839"/>
                  <a:pt x="3886803" y="467839"/>
                </a:cubicBezTo>
                <a:cubicBezTo>
                  <a:pt x="3886803" y="467839"/>
                  <a:pt x="3886803" y="467839"/>
                  <a:pt x="3873636" y="494178"/>
                </a:cubicBezTo>
                <a:cubicBezTo>
                  <a:pt x="3867053" y="507348"/>
                  <a:pt x="3840719" y="513933"/>
                  <a:pt x="3840719" y="513933"/>
                </a:cubicBezTo>
                <a:cubicBezTo>
                  <a:pt x="3840719" y="513933"/>
                  <a:pt x="3840719" y="513933"/>
                  <a:pt x="3728800" y="612705"/>
                </a:cubicBezTo>
                <a:cubicBezTo>
                  <a:pt x="3728800" y="612705"/>
                  <a:pt x="3728800" y="612705"/>
                  <a:pt x="3551047" y="770741"/>
                </a:cubicBezTo>
                <a:cubicBezTo>
                  <a:pt x="3551047" y="770741"/>
                  <a:pt x="3551047" y="770741"/>
                  <a:pt x="3472046" y="816835"/>
                </a:cubicBezTo>
                <a:cubicBezTo>
                  <a:pt x="3472046" y="816835"/>
                  <a:pt x="3472046" y="816835"/>
                  <a:pt x="3425962" y="862929"/>
                </a:cubicBezTo>
                <a:cubicBezTo>
                  <a:pt x="3425962" y="862929"/>
                  <a:pt x="3425962" y="862929"/>
                  <a:pt x="3366710" y="935362"/>
                </a:cubicBezTo>
                <a:cubicBezTo>
                  <a:pt x="3366710" y="935362"/>
                  <a:pt x="3366710" y="935362"/>
                  <a:pt x="3327210" y="981456"/>
                </a:cubicBezTo>
                <a:cubicBezTo>
                  <a:pt x="3327210" y="981456"/>
                  <a:pt x="3327210" y="981456"/>
                  <a:pt x="3281126" y="1020965"/>
                </a:cubicBezTo>
                <a:cubicBezTo>
                  <a:pt x="3281126" y="1020965"/>
                  <a:pt x="3281126" y="1020965"/>
                  <a:pt x="3188957" y="1093398"/>
                </a:cubicBezTo>
                <a:cubicBezTo>
                  <a:pt x="3188957" y="1093398"/>
                  <a:pt x="3215291" y="1047304"/>
                  <a:pt x="3221874" y="1040719"/>
                </a:cubicBezTo>
                <a:cubicBezTo>
                  <a:pt x="3221874" y="1040719"/>
                  <a:pt x="3221874" y="1040719"/>
                  <a:pt x="3248208" y="1014380"/>
                </a:cubicBezTo>
                <a:cubicBezTo>
                  <a:pt x="3248208" y="1014380"/>
                  <a:pt x="3248208" y="1014380"/>
                  <a:pt x="3267959" y="994625"/>
                </a:cubicBezTo>
                <a:cubicBezTo>
                  <a:pt x="3267959" y="994625"/>
                  <a:pt x="3267959" y="994625"/>
                  <a:pt x="3294292" y="974871"/>
                </a:cubicBezTo>
                <a:cubicBezTo>
                  <a:pt x="3294292" y="974871"/>
                  <a:pt x="3294292" y="974871"/>
                  <a:pt x="3314043" y="961701"/>
                </a:cubicBezTo>
                <a:cubicBezTo>
                  <a:pt x="3314043" y="961701"/>
                  <a:pt x="3314043" y="961701"/>
                  <a:pt x="3346960" y="922192"/>
                </a:cubicBezTo>
                <a:cubicBezTo>
                  <a:pt x="3346960" y="922192"/>
                  <a:pt x="3346960" y="922192"/>
                  <a:pt x="3406211" y="862929"/>
                </a:cubicBezTo>
                <a:cubicBezTo>
                  <a:pt x="3406211" y="862929"/>
                  <a:pt x="3406211" y="862929"/>
                  <a:pt x="3432545" y="843174"/>
                </a:cubicBezTo>
                <a:cubicBezTo>
                  <a:pt x="3432545" y="843174"/>
                  <a:pt x="3504963" y="783911"/>
                  <a:pt x="3518130" y="770741"/>
                </a:cubicBezTo>
                <a:cubicBezTo>
                  <a:pt x="3531297" y="757572"/>
                  <a:pt x="3537880" y="757572"/>
                  <a:pt x="3537880" y="757572"/>
                </a:cubicBezTo>
                <a:cubicBezTo>
                  <a:pt x="3537880" y="757572"/>
                  <a:pt x="3564214" y="744402"/>
                  <a:pt x="3570797" y="737817"/>
                </a:cubicBezTo>
                <a:cubicBezTo>
                  <a:pt x="3577381" y="731232"/>
                  <a:pt x="3583964" y="724647"/>
                  <a:pt x="3597131" y="711478"/>
                </a:cubicBezTo>
                <a:cubicBezTo>
                  <a:pt x="3610298" y="698308"/>
                  <a:pt x="3623465" y="691723"/>
                  <a:pt x="3636632" y="678554"/>
                </a:cubicBezTo>
                <a:cubicBezTo>
                  <a:pt x="3643215" y="665384"/>
                  <a:pt x="3682716" y="639045"/>
                  <a:pt x="3682716" y="639045"/>
                </a:cubicBezTo>
                <a:cubicBezTo>
                  <a:pt x="3682716" y="639045"/>
                  <a:pt x="3682716" y="639045"/>
                  <a:pt x="3722217" y="606120"/>
                </a:cubicBezTo>
                <a:cubicBezTo>
                  <a:pt x="3722217" y="606120"/>
                  <a:pt x="3827552" y="507348"/>
                  <a:pt x="3834136" y="500763"/>
                </a:cubicBezTo>
                <a:cubicBezTo>
                  <a:pt x="3834136" y="494178"/>
                  <a:pt x="3853886" y="487593"/>
                  <a:pt x="3853886" y="487593"/>
                </a:cubicBezTo>
                <a:cubicBezTo>
                  <a:pt x="3853886" y="487593"/>
                  <a:pt x="3860469" y="481009"/>
                  <a:pt x="3873636" y="467839"/>
                </a:cubicBezTo>
                <a:close/>
                <a:moveTo>
                  <a:pt x="2746897" y="423355"/>
                </a:moveTo>
                <a:lnTo>
                  <a:pt x="2760799" y="437257"/>
                </a:lnTo>
                <a:lnTo>
                  <a:pt x="2741336" y="448378"/>
                </a:lnTo>
                <a:lnTo>
                  <a:pt x="2741336" y="428916"/>
                </a:lnTo>
                <a:lnTo>
                  <a:pt x="2746897" y="423355"/>
                </a:lnTo>
                <a:close/>
                <a:moveTo>
                  <a:pt x="2272464" y="95"/>
                </a:moveTo>
                <a:cubicBezTo>
                  <a:pt x="2284975" y="1034"/>
                  <a:pt x="2299274" y="8540"/>
                  <a:pt x="2299274" y="8540"/>
                </a:cubicBezTo>
                <a:lnTo>
                  <a:pt x="2273854" y="28558"/>
                </a:lnTo>
                <a:cubicBezTo>
                  <a:pt x="2273854" y="28558"/>
                  <a:pt x="2273854" y="28558"/>
                  <a:pt x="2254790" y="28558"/>
                </a:cubicBezTo>
                <a:cubicBezTo>
                  <a:pt x="2254790" y="28558"/>
                  <a:pt x="2254790" y="8540"/>
                  <a:pt x="2261145" y="1868"/>
                </a:cubicBezTo>
                <a:cubicBezTo>
                  <a:pt x="2264322" y="200"/>
                  <a:pt x="2268294" y="-217"/>
                  <a:pt x="2272464" y="9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5"/>
          <p:cNvSpPr>
            <a:spLocks noEditPoints="1"/>
          </p:cNvSpPr>
          <p:nvPr userDrawn="1">
            <p:custDataLst>
              <p:tags r:id="rId3"/>
            </p:custDataLst>
          </p:nvPr>
        </p:nvSpPr>
        <p:spPr bwMode="auto">
          <a:xfrm>
            <a:off x="5238750" y="5378451"/>
            <a:ext cx="533400" cy="441325"/>
          </a:xfrm>
          <a:custGeom>
            <a:avLst/>
            <a:gdLst>
              <a:gd name="T0" fmla="*/ 520630 w 81"/>
              <a:gd name="T1" fmla="*/ 191340 h 67"/>
              <a:gd name="T2" fmla="*/ 243839 w 81"/>
              <a:gd name="T3" fmla="*/ 6598 h 67"/>
              <a:gd name="T4" fmla="*/ 224068 w 81"/>
              <a:gd name="T5" fmla="*/ 26392 h 67"/>
              <a:gd name="T6" fmla="*/ 210888 w 81"/>
              <a:gd name="T7" fmla="*/ 52784 h 67"/>
              <a:gd name="T8" fmla="*/ 171346 w 81"/>
              <a:gd name="T9" fmla="*/ 85773 h 67"/>
              <a:gd name="T10" fmla="*/ 158166 w 81"/>
              <a:gd name="T11" fmla="*/ 98969 h 67"/>
              <a:gd name="T12" fmla="*/ 164756 w 81"/>
              <a:gd name="T13" fmla="*/ 112165 h 67"/>
              <a:gd name="T14" fmla="*/ 138395 w 81"/>
              <a:gd name="T15" fmla="*/ 125361 h 67"/>
              <a:gd name="T16" fmla="*/ 138395 w 81"/>
              <a:gd name="T17" fmla="*/ 131959 h 67"/>
              <a:gd name="T18" fmla="*/ 131805 w 81"/>
              <a:gd name="T19" fmla="*/ 131959 h 67"/>
              <a:gd name="T20" fmla="*/ 105444 w 81"/>
              <a:gd name="T21" fmla="*/ 151753 h 67"/>
              <a:gd name="T22" fmla="*/ 85673 w 81"/>
              <a:gd name="T23" fmla="*/ 178144 h 67"/>
              <a:gd name="T24" fmla="*/ 85673 w 81"/>
              <a:gd name="T25" fmla="*/ 204536 h 67"/>
              <a:gd name="T26" fmla="*/ 65902 w 81"/>
              <a:gd name="T27" fmla="*/ 217732 h 67"/>
              <a:gd name="T28" fmla="*/ 72493 w 81"/>
              <a:gd name="T29" fmla="*/ 224330 h 67"/>
              <a:gd name="T30" fmla="*/ 59312 w 81"/>
              <a:gd name="T31" fmla="*/ 244124 h 67"/>
              <a:gd name="T32" fmla="*/ 26361 w 81"/>
              <a:gd name="T33" fmla="*/ 244124 h 67"/>
              <a:gd name="T34" fmla="*/ 79083 w 81"/>
              <a:gd name="T35" fmla="*/ 250722 h 67"/>
              <a:gd name="T36" fmla="*/ 98854 w 81"/>
              <a:gd name="T37" fmla="*/ 270516 h 67"/>
              <a:gd name="T38" fmla="*/ 98854 w 81"/>
              <a:gd name="T39" fmla="*/ 296907 h 67"/>
              <a:gd name="T40" fmla="*/ 105444 w 81"/>
              <a:gd name="T41" fmla="*/ 310103 h 67"/>
              <a:gd name="T42" fmla="*/ 72493 w 81"/>
              <a:gd name="T43" fmla="*/ 329897 h 67"/>
              <a:gd name="T44" fmla="*/ 92263 w 81"/>
              <a:gd name="T45" fmla="*/ 329897 h 67"/>
              <a:gd name="T46" fmla="*/ 112034 w 81"/>
              <a:gd name="T47" fmla="*/ 336495 h 67"/>
              <a:gd name="T48" fmla="*/ 125215 w 81"/>
              <a:gd name="T49" fmla="*/ 356289 h 67"/>
              <a:gd name="T50" fmla="*/ 138395 w 81"/>
              <a:gd name="T51" fmla="*/ 349691 h 67"/>
              <a:gd name="T52" fmla="*/ 164756 w 81"/>
              <a:gd name="T53" fmla="*/ 382681 h 67"/>
              <a:gd name="T54" fmla="*/ 191117 w 81"/>
              <a:gd name="T55" fmla="*/ 402474 h 67"/>
              <a:gd name="T56" fmla="*/ 224068 w 81"/>
              <a:gd name="T57" fmla="*/ 422268 h 67"/>
              <a:gd name="T58" fmla="*/ 270200 w 81"/>
              <a:gd name="T59" fmla="*/ 422268 h 67"/>
              <a:gd name="T60" fmla="*/ 303151 w 81"/>
              <a:gd name="T61" fmla="*/ 409072 h 67"/>
              <a:gd name="T62" fmla="*/ 322922 w 81"/>
              <a:gd name="T63" fmla="*/ 402474 h 67"/>
              <a:gd name="T64" fmla="*/ 342693 w 81"/>
              <a:gd name="T65" fmla="*/ 382681 h 67"/>
              <a:gd name="T66" fmla="*/ 375644 w 81"/>
              <a:gd name="T67" fmla="*/ 395876 h 67"/>
              <a:gd name="T68" fmla="*/ 402005 w 81"/>
              <a:gd name="T69" fmla="*/ 402474 h 67"/>
              <a:gd name="T70" fmla="*/ 402005 w 81"/>
              <a:gd name="T71" fmla="*/ 382681 h 67"/>
              <a:gd name="T72" fmla="*/ 421776 w 81"/>
              <a:gd name="T73" fmla="*/ 343093 h 67"/>
              <a:gd name="T74" fmla="*/ 461317 w 81"/>
              <a:gd name="T75" fmla="*/ 329897 h 67"/>
              <a:gd name="T76" fmla="*/ 487678 w 81"/>
              <a:gd name="T77" fmla="*/ 336495 h 67"/>
              <a:gd name="T78" fmla="*/ 500859 w 81"/>
              <a:gd name="T79" fmla="*/ 296907 h 67"/>
              <a:gd name="T80" fmla="*/ 481088 w 81"/>
              <a:gd name="T81" fmla="*/ 263918 h 67"/>
              <a:gd name="T82" fmla="*/ 474498 w 81"/>
              <a:gd name="T83" fmla="*/ 204536 h 67"/>
              <a:gd name="T84" fmla="*/ 507449 w 81"/>
              <a:gd name="T85" fmla="*/ 204536 h 67"/>
              <a:gd name="T86" fmla="*/ 520630 w 81"/>
              <a:gd name="T87" fmla="*/ 191340 h 67"/>
              <a:gd name="T88" fmla="*/ 487678 w 81"/>
              <a:gd name="T89" fmla="*/ 197938 h 67"/>
              <a:gd name="T90" fmla="*/ 461317 w 81"/>
              <a:gd name="T91" fmla="*/ 164949 h 67"/>
              <a:gd name="T92" fmla="*/ 481088 w 81"/>
              <a:gd name="T93" fmla="*/ 164949 h 67"/>
              <a:gd name="T94" fmla="*/ 474498 w 81"/>
              <a:gd name="T95" fmla="*/ 145155 h 67"/>
              <a:gd name="T96" fmla="*/ 467908 w 81"/>
              <a:gd name="T97" fmla="*/ 118763 h 67"/>
              <a:gd name="T98" fmla="*/ 434956 w 81"/>
              <a:gd name="T99" fmla="*/ 85773 h 67"/>
              <a:gd name="T100" fmla="*/ 415186 w 81"/>
              <a:gd name="T101" fmla="*/ 65979 h 67"/>
              <a:gd name="T102" fmla="*/ 388825 w 81"/>
              <a:gd name="T103" fmla="*/ 52784 h 67"/>
              <a:gd name="T104" fmla="*/ 355873 w 81"/>
              <a:gd name="T105" fmla="*/ 39588 h 67"/>
              <a:gd name="T106" fmla="*/ 355873 w 81"/>
              <a:gd name="T107" fmla="*/ 39588 h 67"/>
              <a:gd name="T108" fmla="*/ 322922 w 81"/>
              <a:gd name="T109" fmla="*/ 46186 h 67"/>
              <a:gd name="T110" fmla="*/ 303151 w 81"/>
              <a:gd name="T111" fmla="*/ 19794 h 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1" h="67">
                <a:moveTo>
                  <a:pt x="78" y="29"/>
                </a:moveTo>
                <a:cubicBezTo>
                  <a:pt x="78" y="29"/>
                  <a:pt x="78" y="29"/>
                  <a:pt x="78" y="29"/>
                </a:cubicBezTo>
                <a:cubicBezTo>
                  <a:pt x="79" y="29"/>
                  <a:pt x="79" y="29"/>
                  <a:pt x="79" y="29"/>
                </a:cubicBezTo>
                <a:cubicBezTo>
                  <a:pt x="79" y="29"/>
                  <a:pt x="79" y="29"/>
                  <a:pt x="79" y="29"/>
                </a:cubicBezTo>
                <a:cubicBezTo>
                  <a:pt x="79" y="29"/>
                  <a:pt x="78" y="29"/>
                  <a:pt x="78" y="29"/>
                </a:cubicBezTo>
                <a:moveTo>
                  <a:pt x="40" y="0"/>
                </a:moveTo>
                <a:cubicBezTo>
                  <a:pt x="40" y="0"/>
                  <a:pt x="38" y="1"/>
                  <a:pt x="37" y="1"/>
                </a:cubicBezTo>
                <a:cubicBezTo>
                  <a:pt x="37" y="1"/>
                  <a:pt x="37" y="1"/>
                  <a:pt x="37" y="1"/>
                </a:cubicBezTo>
                <a:cubicBezTo>
                  <a:pt x="36" y="1"/>
                  <a:pt x="36" y="1"/>
                  <a:pt x="36" y="1"/>
                </a:cubicBezTo>
                <a:cubicBezTo>
                  <a:pt x="36" y="1"/>
                  <a:pt x="35" y="2"/>
                  <a:pt x="35" y="3"/>
                </a:cubicBezTo>
                <a:cubicBezTo>
                  <a:pt x="35" y="4"/>
                  <a:pt x="35" y="4"/>
                  <a:pt x="35" y="4"/>
                </a:cubicBezTo>
                <a:cubicBezTo>
                  <a:pt x="35" y="4"/>
                  <a:pt x="35" y="4"/>
                  <a:pt x="34" y="4"/>
                </a:cubicBezTo>
                <a:cubicBezTo>
                  <a:pt x="34" y="3"/>
                  <a:pt x="33" y="3"/>
                  <a:pt x="33" y="3"/>
                </a:cubicBezTo>
                <a:cubicBezTo>
                  <a:pt x="32" y="5"/>
                  <a:pt x="32" y="5"/>
                  <a:pt x="32" y="5"/>
                </a:cubicBezTo>
                <a:cubicBezTo>
                  <a:pt x="32" y="5"/>
                  <a:pt x="32" y="6"/>
                  <a:pt x="32" y="7"/>
                </a:cubicBezTo>
                <a:cubicBezTo>
                  <a:pt x="32" y="7"/>
                  <a:pt x="32" y="8"/>
                  <a:pt x="32" y="8"/>
                </a:cubicBezTo>
                <a:cubicBezTo>
                  <a:pt x="32" y="9"/>
                  <a:pt x="29" y="10"/>
                  <a:pt x="29" y="10"/>
                </a:cubicBezTo>
                <a:cubicBezTo>
                  <a:pt x="28" y="10"/>
                  <a:pt x="28" y="10"/>
                  <a:pt x="28" y="10"/>
                </a:cubicBezTo>
                <a:cubicBezTo>
                  <a:pt x="28" y="10"/>
                  <a:pt x="28" y="11"/>
                  <a:pt x="27" y="11"/>
                </a:cubicBezTo>
                <a:cubicBezTo>
                  <a:pt x="27" y="12"/>
                  <a:pt x="27" y="12"/>
                  <a:pt x="26" y="13"/>
                </a:cubicBezTo>
                <a:cubicBezTo>
                  <a:pt x="24" y="12"/>
                  <a:pt x="24" y="12"/>
                  <a:pt x="24" y="12"/>
                </a:cubicBezTo>
                <a:cubicBezTo>
                  <a:pt x="23" y="13"/>
                  <a:pt x="23" y="13"/>
                  <a:pt x="23" y="13"/>
                </a:cubicBezTo>
                <a:cubicBezTo>
                  <a:pt x="23" y="13"/>
                  <a:pt x="23" y="14"/>
                  <a:pt x="24" y="15"/>
                </a:cubicBezTo>
                <a:cubicBezTo>
                  <a:pt x="24" y="15"/>
                  <a:pt x="24" y="15"/>
                  <a:pt x="24" y="15"/>
                </a:cubicBezTo>
                <a:cubicBezTo>
                  <a:pt x="24" y="15"/>
                  <a:pt x="24" y="15"/>
                  <a:pt x="24" y="15"/>
                </a:cubicBezTo>
                <a:cubicBezTo>
                  <a:pt x="24" y="15"/>
                  <a:pt x="24" y="15"/>
                  <a:pt x="24" y="15"/>
                </a:cubicBezTo>
                <a:cubicBezTo>
                  <a:pt x="24" y="15"/>
                  <a:pt x="24" y="15"/>
                  <a:pt x="25" y="15"/>
                </a:cubicBezTo>
                <a:cubicBezTo>
                  <a:pt x="26" y="16"/>
                  <a:pt x="25" y="16"/>
                  <a:pt x="25" y="17"/>
                </a:cubicBezTo>
                <a:cubicBezTo>
                  <a:pt x="25" y="17"/>
                  <a:pt x="24" y="18"/>
                  <a:pt x="24" y="18"/>
                </a:cubicBezTo>
                <a:cubicBezTo>
                  <a:pt x="24" y="18"/>
                  <a:pt x="24" y="18"/>
                  <a:pt x="23" y="17"/>
                </a:cubicBezTo>
                <a:cubicBezTo>
                  <a:pt x="23" y="17"/>
                  <a:pt x="22" y="17"/>
                  <a:pt x="22" y="17"/>
                </a:cubicBezTo>
                <a:cubicBezTo>
                  <a:pt x="22" y="17"/>
                  <a:pt x="22" y="18"/>
                  <a:pt x="21" y="19"/>
                </a:cubicBezTo>
                <a:cubicBezTo>
                  <a:pt x="21" y="19"/>
                  <a:pt x="21" y="19"/>
                  <a:pt x="21" y="19"/>
                </a:cubicBezTo>
                <a:cubicBezTo>
                  <a:pt x="21" y="19"/>
                  <a:pt x="21" y="19"/>
                  <a:pt x="21" y="19"/>
                </a:cubicBezTo>
                <a:cubicBezTo>
                  <a:pt x="21" y="19"/>
                  <a:pt x="21" y="19"/>
                  <a:pt x="21" y="19"/>
                </a:cubicBezTo>
                <a:cubicBezTo>
                  <a:pt x="21" y="19"/>
                  <a:pt x="21" y="20"/>
                  <a:pt x="21" y="20"/>
                </a:cubicBezTo>
                <a:cubicBezTo>
                  <a:pt x="21" y="20"/>
                  <a:pt x="20" y="20"/>
                  <a:pt x="20" y="20"/>
                </a:cubicBezTo>
                <a:cubicBezTo>
                  <a:pt x="20" y="20"/>
                  <a:pt x="20" y="20"/>
                  <a:pt x="20" y="20"/>
                </a:cubicBezTo>
                <a:cubicBezTo>
                  <a:pt x="20" y="20"/>
                  <a:pt x="20" y="20"/>
                  <a:pt x="20" y="20"/>
                </a:cubicBezTo>
                <a:cubicBezTo>
                  <a:pt x="20" y="20"/>
                  <a:pt x="20" y="20"/>
                  <a:pt x="20" y="20"/>
                </a:cubicBezTo>
                <a:cubicBezTo>
                  <a:pt x="20" y="20"/>
                  <a:pt x="20" y="20"/>
                  <a:pt x="20" y="20"/>
                </a:cubicBezTo>
                <a:cubicBezTo>
                  <a:pt x="19" y="20"/>
                  <a:pt x="18" y="20"/>
                  <a:pt x="18" y="20"/>
                </a:cubicBezTo>
                <a:cubicBezTo>
                  <a:pt x="18" y="21"/>
                  <a:pt x="18" y="21"/>
                  <a:pt x="18" y="21"/>
                </a:cubicBezTo>
                <a:cubicBezTo>
                  <a:pt x="18" y="21"/>
                  <a:pt x="16" y="23"/>
                  <a:pt x="16" y="23"/>
                </a:cubicBezTo>
                <a:cubicBezTo>
                  <a:pt x="15" y="24"/>
                  <a:pt x="15" y="24"/>
                  <a:pt x="15" y="24"/>
                </a:cubicBezTo>
                <a:cubicBezTo>
                  <a:pt x="13" y="24"/>
                  <a:pt x="13" y="24"/>
                  <a:pt x="13" y="24"/>
                </a:cubicBezTo>
                <a:cubicBezTo>
                  <a:pt x="13" y="25"/>
                  <a:pt x="13" y="25"/>
                  <a:pt x="13" y="25"/>
                </a:cubicBezTo>
                <a:cubicBezTo>
                  <a:pt x="13" y="27"/>
                  <a:pt x="13" y="27"/>
                  <a:pt x="13" y="27"/>
                </a:cubicBezTo>
                <a:cubicBezTo>
                  <a:pt x="13" y="27"/>
                  <a:pt x="13" y="28"/>
                  <a:pt x="14" y="28"/>
                </a:cubicBezTo>
                <a:cubicBezTo>
                  <a:pt x="14" y="28"/>
                  <a:pt x="15" y="29"/>
                  <a:pt x="15" y="29"/>
                </a:cubicBezTo>
                <a:cubicBezTo>
                  <a:pt x="14" y="31"/>
                  <a:pt x="14" y="31"/>
                  <a:pt x="14" y="31"/>
                </a:cubicBezTo>
                <a:cubicBezTo>
                  <a:pt x="14" y="31"/>
                  <a:pt x="14" y="31"/>
                  <a:pt x="13" y="31"/>
                </a:cubicBezTo>
                <a:cubicBezTo>
                  <a:pt x="13" y="32"/>
                  <a:pt x="12" y="32"/>
                  <a:pt x="12" y="32"/>
                </a:cubicBezTo>
                <a:cubicBezTo>
                  <a:pt x="12" y="33"/>
                  <a:pt x="12" y="33"/>
                  <a:pt x="12" y="33"/>
                </a:cubicBezTo>
                <a:cubicBezTo>
                  <a:pt x="10" y="33"/>
                  <a:pt x="10" y="33"/>
                  <a:pt x="10" y="33"/>
                </a:cubicBezTo>
                <a:cubicBezTo>
                  <a:pt x="10" y="33"/>
                  <a:pt x="10" y="33"/>
                  <a:pt x="10" y="33"/>
                </a:cubicBezTo>
                <a:cubicBezTo>
                  <a:pt x="9" y="33"/>
                  <a:pt x="9" y="33"/>
                  <a:pt x="9" y="33"/>
                </a:cubicBezTo>
                <a:cubicBezTo>
                  <a:pt x="9" y="33"/>
                  <a:pt x="9" y="33"/>
                  <a:pt x="9" y="34"/>
                </a:cubicBezTo>
                <a:cubicBezTo>
                  <a:pt x="9" y="34"/>
                  <a:pt x="10" y="34"/>
                  <a:pt x="10" y="34"/>
                </a:cubicBezTo>
                <a:cubicBezTo>
                  <a:pt x="10" y="34"/>
                  <a:pt x="11" y="34"/>
                  <a:pt x="11" y="34"/>
                </a:cubicBezTo>
                <a:cubicBezTo>
                  <a:pt x="11" y="34"/>
                  <a:pt x="11" y="34"/>
                  <a:pt x="11" y="34"/>
                </a:cubicBezTo>
                <a:cubicBezTo>
                  <a:pt x="12" y="34"/>
                  <a:pt x="11" y="35"/>
                  <a:pt x="11" y="35"/>
                </a:cubicBezTo>
                <a:cubicBezTo>
                  <a:pt x="11" y="37"/>
                  <a:pt x="11" y="37"/>
                  <a:pt x="11" y="37"/>
                </a:cubicBezTo>
                <a:cubicBezTo>
                  <a:pt x="9" y="37"/>
                  <a:pt x="9" y="37"/>
                  <a:pt x="9" y="37"/>
                </a:cubicBezTo>
                <a:cubicBezTo>
                  <a:pt x="7" y="36"/>
                  <a:pt x="7" y="36"/>
                  <a:pt x="7" y="36"/>
                </a:cubicBezTo>
                <a:cubicBezTo>
                  <a:pt x="7" y="36"/>
                  <a:pt x="5" y="37"/>
                  <a:pt x="4" y="37"/>
                </a:cubicBezTo>
                <a:cubicBezTo>
                  <a:pt x="4" y="37"/>
                  <a:pt x="4" y="37"/>
                  <a:pt x="4" y="37"/>
                </a:cubicBezTo>
                <a:cubicBezTo>
                  <a:pt x="4" y="37"/>
                  <a:pt x="4" y="37"/>
                  <a:pt x="4" y="37"/>
                </a:cubicBezTo>
                <a:cubicBezTo>
                  <a:pt x="3" y="37"/>
                  <a:pt x="2" y="37"/>
                  <a:pt x="2" y="37"/>
                </a:cubicBezTo>
                <a:cubicBezTo>
                  <a:pt x="0" y="37"/>
                  <a:pt x="0" y="37"/>
                  <a:pt x="0" y="37"/>
                </a:cubicBezTo>
                <a:cubicBezTo>
                  <a:pt x="0" y="38"/>
                  <a:pt x="0" y="38"/>
                  <a:pt x="0" y="38"/>
                </a:cubicBezTo>
                <a:cubicBezTo>
                  <a:pt x="12" y="38"/>
                  <a:pt x="12" y="38"/>
                  <a:pt x="12" y="38"/>
                </a:cubicBezTo>
                <a:cubicBezTo>
                  <a:pt x="12" y="38"/>
                  <a:pt x="12" y="38"/>
                  <a:pt x="13" y="38"/>
                </a:cubicBezTo>
                <a:cubicBezTo>
                  <a:pt x="13" y="38"/>
                  <a:pt x="14" y="40"/>
                  <a:pt x="14" y="40"/>
                </a:cubicBezTo>
                <a:cubicBezTo>
                  <a:pt x="14" y="40"/>
                  <a:pt x="14" y="40"/>
                  <a:pt x="15" y="40"/>
                </a:cubicBezTo>
                <a:cubicBezTo>
                  <a:pt x="15" y="41"/>
                  <a:pt x="15" y="41"/>
                  <a:pt x="15" y="41"/>
                </a:cubicBezTo>
                <a:cubicBezTo>
                  <a:pt x="15" y="41"/>
                  <a:pt x="16" y="42"/>
                  <a:pt x="16" y="42"/>
                </a:cubicBezTo>
                <a:cubicBezTo>
                  <a:pt x="15" y="44"/>
                  <a:pt x="15" y="44"/>
                  <a:pt x="15" y="44"/>
                </a:cubicBezTo>
                <a:cubicBezTo>
                  <a:pt x="15" y="44"/>
                  <a:pt x="15" y="44"/>
                  <a:pt x="15" y="45"/>
                </a:cubicBezTo>
                <a:cubicBezTo>
                  <a:pt x="15" y="45"/>
                  <a:pt x="15" y="45"/>
                  <a:pt x="15" y="45"/>
                </a:cubicBezTo>
                <a:cubicBezTo>
                  <a:pt x="15" y="45"/>
                  <a:pt x="15" y="45"/>
                  <a:pt x="16" y="45"/>
                </a:cubicBezTo>
                <a:cubicBezTo>
                  <a:pt x="17" y="45"/>
                  <a:pt x="16" y="45"/>
                  <a:pt x="17" y="45"/>
                </a:cubicBezTo>
                <a:cubicBezTo>
                  <a:pt x="18" y="45"/>
                  <a:pt x="17" y="47"/>
                  <a:pt x="17" y="47"/>
                </a:cubicBezTo>
                <a:cubicBezTo>
                  <a:pt x="17" y="47"/>
                  <a:pt x="17" y="47"/>
                  <a:pt x="16" y="47"/>
                </a:cubicBezTo>
                <a:cubicBezTo>
                  <a:pt x="15" y="48"/>
                  <a:pt x="15" y="48"/>
                  <a:pt x="15" y="48"/>
                </a:cubicBezTo>
                <a:cubicBezTo>
                  <a:pt x="14" y="48"/>
                  <a:pt x="14" y="48"/>
                  <a:pt x="14" y="48"/>
                </a:cubicBezTo>
                <a:cubicBezTo>
                  <a:pt x="12" y="49"/>
                  <a:pt x="12" y="49"/>
                  <a:pt x="12" y="49"/>
                </a:cubicBezTo>
                <a:cubicBezTo>
                  <a:pt x="12" y="49"/>
                  <a:pt x="12" y="49"/>
                  <a:pt x="11" y="50"/>
                </a:cubicBezTo>
                <a:cubicBezTo>
                  <a:pt x="11" y="50"/>
                  <a:pt x="11" y="51"/>
                  <a:pt x="11" y="52"/>
                </a:cubicBezTo>
                <a:cubicBezTo>
                  <a:pt x="11" y="52"/>
                  <a:pt x="11" y="52"/>
                  <a:pt x="11" y="52"/>
                </a:cubicBezTo>
                <a:cubicBezTo>
                  <a:pt x="12" y="52"/>
                  <a:pt x="12" y="51"/>
                  <a:pt x="12" y="51"/>
                </a:cubicBezTo>
                <a:cubicBezTo>
                  <a:pt x="14" y="50"/>
                  <a:pt x="14" y="50"/>
                  <a:pt x="14" y="50"/>
                </a:cubicBezTo>
                <a:cubicBezTo>
                  <a:pt x="14" y="49"/>
                  <a:pt x="15" y="49"/>
                  <a:pt x="15" y="49"/>
                </a:cubicBezTo>
                <a:cubicBezTo>
                  <a:pt x="16" y="49"/>
                  <a:pt x="16" y="49"/>
                  <a:pt x="16" y="49"/>
                </a:cubicBezTo>
                <a:cubicBezTo>
                  <a:pt x="17" y="51"/>
                  <a:pt x="17" y="51"/>
                  <a:pt x="17" y="51"/>
                </a:cubicBezTo>
                <a:cubicBezTo>
                  <a:pt x="17" y="51"/>
                  <a:pt x="17" y="51"/>
                  <a:pt x="17" y="51"/>
                </a:cubicBezTo>
                <a:cubicBezTo>
                  <a:pt x="17" y="52"/>
                  <a:pt x="17" y="52"/>
                  <a:pt x="18" y="53"/>
                </a:cubicBezTo>
                <a:cubicBezTo>
                  <a:pt x="18" y="54"/>
                  <a:pt x="18" y="54"/>
                  <a:pt x="18" y="54"/>
                </a:cubicBezTo>
                <a:cubicBezTo>
                  <a:pt x="18" y="54"/>
                  <a:pt x="18" y="54"/>
                  <a:pt x="18" y="54"/>
                </a:cubicBezTo>
                <a:cubicBezTo>
                  <a:pt x="18" y="54"/>
                  <a:pt x="18" y="54"/>
                  <a:pt x="19" y="54"/>
                </a:cubicBezTo>
                <a:cubicBezTo>
                  <a:pt x="19" y="54"/>
                  <a:pt x="19" y="54"/>
                  <a:pt x="19" y="54"/>
                </a:cubicBezTo>
                <a:cubicBezTo>
                  <a:pt x="19" y="54"/>
                  <a:pt x="19" y="54"/>
                  <a:pt x="20" y="54"/>
                </a:cubicBezTo>
                <a:cubicBezTo>
                  <a:pt x="20" y="54"/>
                  <a:pt x="20" y="54"/>
                  <a:pt x="21" y="54"/>
                </a:cubicBezTo>
                <a:cubicBezTo>
                  <a:pt x="21" y="53"/>
                  <a:pt x="21" y="53"/>
                  <a:pt x="21" y="53"/>
                </a:cubicBezTo>
                <a:cubicBezTo>
                  <a:pt x="22" y="53"/>
                  <a:pt x="22" y="54"/>
                  <a:pt x="23" y="54"/>
                </a:cubicBezTo>
                <a:cubicBezTo>
                  <a:pt x="23" y="54"/>
                  <a:pt x="24" y="55"/>
                  <a:pt x="24" y="55"/>
                </a:cubicBezTo>
                <a:cubicBezTo>
                  <a:pt x="24" y="56"/>
                  <a:pt x="24" y="56"/>
                  <a:pt x="24" y="56"/>
                </a:cubicBezTo>
                <a:cubicBezTo>
                  <a:pt x="25" y="58"/>
                  <a:pt x="25" y="58"/>
                  <a:pt x="25" y="58"/>
                </a:cubicBezTo>
                <a:cubicBezTo>
                  <a:pt x="26" y="60"/>
                  <a:pt x="26" y="60"/>
                  <a:pt x="26" y="60"/>
                </a:cubicBezTo>
                <a:cubicBezTo>
                  <a:pt x="26" y="60"/>
                  <a:pt x="27" y="60"/>
                  <a:pt x="27" y="60"/>
                </a:cubicBezTo>
                <a:cubicBezTo>
                  <a:pt x="28" y="60"/>
                  <a:pt x="29" y="60"/>
                  <a:pt x="29" y="60"/>
                </a:cubicBezTo>
                <a:cubicBezTo>
                  <a:pt x="29" y="61"/>
                  <a:pt x="29" y="61"/>
                  <a:pt x="29" y="61"/>
                </a:cubicBezTo>
                <a:cubicBezTo>
                  <a:pt x="30" y="63"/>
                  <a:pt x="30" y="63"/>
                  <a:pt x="30" y="63"/>
                </a:cubicBezTo>
                <a:cubicBezTo>
                  <a:pt x="31" y="63"/>
                  <a:pt x="31" y="63"/>
                  <a:pt x="31" y="63"/>
                </a:cubicBezTo>
                <a:cubicBezTo>
                  <a:pt x="33" y="63"/>
                  <a:pt x="33" y="63"/>
                  <a:pt x="33" y="63"/>
                </a:cubicBezTo>
                <a:cubicBezTo>
                  <a:pt x="34" y="64"/>
                  <a:pt x="34" y="64"/>
                  <a:pt x="34" y="64"/>
                </a:cubicBezTo>
                <a:cubicBezTo>
                  <a:pt x="35" y="67"/>
                  <a:pt x="35" y="67"/>
                  <a:pt x="35" y="67"/>
                </a:cubicBezTo>
                <a:cubicBezTo>
                  <a:pt x="38" y="65"/>
                  <a:pt x="38" y="65"/>
                  <a:pt x="38" y="65"/>
                </a:cubicBezTo>
                <a:cubicBezTo>
                  <a:pt x="40" y="65"/>
                  <a:pt x="40" y="65"/>
                  <a:pt x="40" y="65"/>
                </a:cubicBezTo>
                <a:cubicBezTo>
                  <a:pt x="41" y="64"/>
                  <a:pt x="41" y="64"/>
                  <a:pt x="41" y="64"/>
                </a:cubicBezTo>
                <a:cubicBezTo>
                  <a:pt x="41" y="64"/>
                  <a:pt x="42" y="64"/>
                  <a:pt x="43" y="64"/>
                </a:cubicBezTo>
                <a:cubicBezTo>
                  <a:pt x="44" y="63"/>
                  <a:pt x="44" y="63"/>
                  <a:pt x="44" y="63"/>
                </a:cubicBezTo>
                <a:cubicBezTo>
                  <a:pt x="46" y="62"/>
                  <a:pt x="46" y="62"/>
                  <a:pt x="46" y="62"/>
                </a:cubicBezTo>
                <a:cubicBezTo>
                  <a:pt x="46" y="62"/>
                  <a:pt x="46" y="62"/>
                  <a:pt x="46" y="62"/>
                </a:cubicBezTo>
                <a:cubicBezTo>
                  <a:pt x="47" y="63"/>
                  <a:pt x="47" y="63"/>
                  <a:pt x="48" y="63"/>
                </a:cubicBezTo>
                <a:cubicBezTo>
                  <a:pt x="48" y="63"/>
                  <a:pt x="48" y="63"/>
                  <a:pt x="48" y="63"/>
                </a:cubicBezTo>
                <a:cubicBezTo>
                  <a:pt x="50" y="62"/>
                  <a:pt x="50" y="62"/>
                  <a:pt x="50" y="62"/>
                </a:cubicBezTo>
                <a:cubicBezTo>
                  <a:pt x="49" y="61"/>
                  <a:pt x="49" y="61"/>
                  <a:pt x="49" y="61"/>
                </a:cubicBezTo>
                <a:cubicBezTo>
                  <a:pt x="51" y="61"/>
                  <a:pt x="51" y="61"/>
                  <a:pt x="51" y="61"/>
                </a:cubicBezTo>
                <a:cubicBezTo>
                  <a:pt x="51" y="61"/>
                  <a:pt x="51" y="61"/>
                  <a:pt x="51" y="61"/>
                </a:cubicBezTo>
                <a:cubicBezTo>
                  <a:pt x="52" y="61"/>
                  <a:pt x="52" y="60"/>
                  <a:pt x="52" y="60"/>
                </a:cubicBezTo>
                <a:cubicBezTo>
                  <a:pt x="52" y="58"/>
                  <a:pt x="52" y="58"/>
                  <a:pt x="52" y="58"/>
                </a:cubicBezTo>
                <a:cubicBezTo>
                  <a:pt x="54" y="59"/>
                  <a:pt x="54" y="59"/>
                  <a:pt x="54" y="59"/>
                </a:cubicBezTo>
                <a:cubicBezTo>
                  <a:pt x="54" y="59"/>
                  <a:pt x="54" y="58"/>
                  <a:pt x="54" y="58"/>
                </a:cubicBezTo>
                <a:cubicBezTo>
                  <a:pt x="55" y="58"/>
                  <a:pt x="55" y="59"/>
                  <a:pt x="56" y="59"/>
                </a:cubicBezTo>
                <a:cubicBezTo>
                  <a:pt x="57" y="59"/>
                  <a:pt x="57" y="60"/>
                  <a:pt x="57" y="60"/>
                </a:cubicBezTo>
                <a:cubicBezTo>
                  <a:pt x="57" y="60"/>
                  <a:pt x="57" y="59"/>
                  <a:pt x="57" y="59"/>
                </a:cubicBezTo>
                <a:cubicBezTo>
                  <a:pt x="59" y="59"/>
                  <a:pt x="59" y="59"/>
                  <a:pt x="59" y="59"/>
                </a:cubicBezTo>
                <a:cubicBezTo>
                  <a:pt x="60" y="60"/>
                  <a:pt x="60" y="60"/>
                  <a:pt x="60" y="60"/>
                </a:cubicBezTo>
                <a:cubicBezTo>
                  <a:pt x="61" y="61"/>
                  <a:pt x="61" y="61"/>
                  <a:pt x="61" y="61"/>
                </a:cubicBezTo>
                <a:cubicBezTo>
                  <a:pt x="62" y="62"/>
                  <a:pt x="62" y="62"/>
                  <a:pt x="62" y="62"/>
                </a:cubicBezTo>
                <a:cubicBezTo>
                  <a:pt x="63" y="62"/>
                  <a:pt x="63" y="62"/>
                  <a:pt x="63" y="62"/>
                </a:cubicBezTo>
                <a:cubicBezTo>
                  <a:pt x="62" y="60"/>
                  <a:pt x="62" y="60"/>
                  <a:pt x="62" y="60"/>
                </a:cubicBezTo>
                <a:cubicBezTo>
                  <a:pt x="61" y="58"/>
                  <a:pt x="61" y="58"/>
                  <a:pt x="61" y="58"/>
                </a:cubicBezTo>
                <a:cubicBezTo>
                  <a:pt x="62" y="56"/>
                  <a:pt x="62" y="56"/>
                  <a:pt x="62" y="56"/>
                </a:cubicBezTo>
                <a:cubicBezTo>
                  <a:pt x="63" y="55"/>
                  <a:pt x="63" y="55"/>
                  <a:pt x="63" y="55"/>
                </a:cubicBezTo>
                <a:cubicBezTo>
                  <a:pt x="64" y="52"/>
                  <a:pt x="64" y="52"/>
                  <a:pt x="64" y="52"/>
                </a:cubicBezTo>
                <a:cubicBezTo>
                  <a:pt x="64" y="52"/>
                  <a:pt x="64" y="52"/>
                  <a:pt x="64" y="52"/>
                </a:cubicBezTo>
                <a:cubicBezTo>
                  <a:pt x="66" y="52"/>
                  <a:pt x="67" y="51"/>
                  <a:pt x="67" y="51"/>
                </a:cubicBezTo>
                <a:cubicBezTo>
                  <a:pt x="68" y="50"/>
                  <a:pt x="68" y="50"/>
                  <a:pt x="68" y="50"/>
                </a:cubicBezTo>
                <a:cubicBezTo>
                  <a:pt x="68" y="50"/>
                  <a:pt x="68" y="50"/>
                  <a:pt x="68" y="50"/>
                </a:cubicBezTo>
                <a:cubicBezTo>
                  <a:pt x="69" y="50"/>
                  <a:pt x="70" y="50"/>
                  <a:pt x="70" y="50"/>
                </a:cubicBezTo>
                <a:cubicBezTo>
                  <a:pt x="70" y="51"/>
                  <a:pt x="71" y="51"/>
                  <a:pt x="71" y="51"/>
                </a:cubicBezTo>
                <a:cubicBezTo>
                  <a:pt x="72" y="51"/>
                  <a:pt x="72" y="50"/>
                  <a:pt x="72" y="50"/>
                </a:cubicBezTo>
                <a:cubicBezTo>
                  <a:pt x="73" y="51"/>
                  <a:pt x="73" y="51"/>
                  <a:pt x="73" y="51"/>
                </a:cubicBezTo>
                <a:cubicBezTo>
                  <a:pt x="74" y="51"/>
                  <a:pt x="74" y="51"/>
                  <a:pt x="74" y="51"/>
                </a:cubicBezTo>
                <a:cubicBezTo>
                  <a:pt x="75" y="51"/>
                  <a:pt x="75" y="50"/>
                  <a:pt x="75" y="50"/>
                </a:cubicBezTo>
                <a:cubicBezTo>
                  <a:pt x="78" y="50"/>
                  <a:pt x="78" y="50"/>
                  <a:pt x="78" y="50"/>
                </a:cubicBezTo>
                <a:cubicBezTo>
                  <a:pt x="79" y="48"/>
                  <a:pt x="77" y="46"/>
                  <a:pt x="77" y="46"/>
                </a:cubicBezTo>
                <a:cubicBezTo>
                  <a:pt x="76" y="45"/>
                  <a:pt x="76" y="45"/>
                  <a:pt x="76" y="45"/>
                </a:cubicBezTo>
                <a:cubicBezTo>
                  <a:pt x="76" y="44"/>
                  <a:pt x="76" y="44"/>
                  <a:pt x="75" y="44"/>
                </a:cubicBezTo>
                <a:cubicBezTo>
                  <a:pt x="75" y="44"/>
                  <a:pt x="74" y="44"/>
                  <a:pt x="74" y="44"/>
                </a:cubicBezTo>
                <a:cubicBezTo>
                  <a:pt x="74" y="44"/>
                  <a:pt x="74" y="43"/>
                  <a:pt x="74" y="43"/>
                </a:cubicBezTo>
                <a:cubicBezTo>
                  <a:pt x="73" y="40"/>
                  <a:pt x="73" y="40"/>
                  <a:pt x="73" y="40"/>
                </a:cubicBezTo>
                <a:cubicBezTo>
                  <a:pt x="72" y="39"/>
                  <a:pt x="72" y="39"/>
                  <a:pt x="72" y="39"/>
                </a:cubicBezTo>
                <a:cubicBezTo>
                  <a:pt x="73" y="38"/>
                  <a:pt x="71" y="37"/>
                  <a:pt x="71" y="37"/>
                </a:cubicBezTo>
                <a:cubicBezTo>
                  <a:pt x="69" y="35"/>
                  <a:pt x="71" y="33"/>
                  <a:pt x="71" y="33"/>
                </a:cubicBezTo>
                <a:cubicBezTo>
                  <a:pt x="71" y="32"/>
                  <a:pt x="72" y="31"/>
                  <a:pt x="72" y="31"/>
                </a:cubicBezTo>
                <a:cubicBezTo>
                  <a:pt x="74" y="32"/>
                  <a:pt x="74" y="32"/>
                  <a:pt x="74" y="32"/>
                </a:cubicBezTo>
                <a:cubicBezTo>
                  <a:pt x="75" y="32"/>
                  <a:pt x="75" y="32"/>
                  <a:pt x="75" y="32"/>
                </a:cubicBezTo>
                <a:cubicBezTo>
                  <a:pt x="76" y="32"/>
                  <a:pt x="76" y="32"/>
                  <a:pt x="76" y="32"/>
                </a:cubicBezTo>
                <a:cubicBezTo>
                  <a:pt x="77" y="31"/>
                  <a:pt x="77" y="31"/>
                  <a:pt x="77" y="31"/>
                </a:cubicBezTo>
                <a:cubicBezTo>
                  <a:pt x="77" y="31"/>
                  <a:pt x="79" y="32"/>
                  <a:pt x="80" y="32"/>
                </a:cubicBezTo>
                <a:cubicBezTo>
                  <a:pt x="80" y="32"/>
                  <a:pt x="80" y="32"/>
                  <a:pt x="80" y="32"/>
                </a:cubicBezTo>
                <a:cubicBezTo>
                  <a:pt x="81" y="32"/>
                  <a:pt x="81" y="31"/>
                  <a:pt x="81" y="31"/>
                </a:cubicBezTo>
                <a:cubicBezTo>
                  <a:pt x="81" y="31"/>
                  <a:pt x="80" y="30"/>
                  <a:pt x="79" y="29"/>
                </a:cubicBezTo>
                <a:cubicBezTo>
                  <a:pt x="79" y="29"/>
                  <a:pt x="79" y="29"/>
                  <a:pt x="79" y="29"/>
                </a:cubicBezTo>
                <a:cubicBezTo>
                  <a:pt x="79" y="29"/>
                  <a:pt x="78" y="29"/>
                  <a:pt x="78" y="29"/>
                </a:cubicBezTo>
                <a:cubicBezTo>
                  <a:pt x="77" y="29"/>
                  <a:pt x="77" y="29"/>
                  <a:pt x="76" y="29"/>
                </a:cubicBezTo>
                <a:cubicBezTo>
                  <a:pt x="74" y="29"/>
                  <a:pt x="74" y="30"/>
                  <a:pt x="74" y="30"/>
                </a:cubicBezTo>
                <a:cubicBezTo>
                  <a:pt x="71" y="29"/>
                  <a:pt x="71" y="29"/>
                  <a:pt x="71" y="29"/>
                </a:cubicBezTo>
                <a:cubicBezTo>
                  <a:pt x="70" y="29"/>
                  <a:pt x="70" y="29"/>
                  <a:pt x="70" y="29"/>
                </a:cubicBezTo>
                <a:cubicBezTo>
                  <a:pt x="70" y="29"/>
                  <a:pt x="70" y="29"/>
                  <a:pt x="70" y="29"/>
                </a:cubicBezTo>
                <a:cubicBezTo>
                  <a:pt x="70" y="29"/>
                  <a:pt x="70" y="25"/>
                  <a:pt x="70" y="25"/>
                </a:cubicBezTo>
                <a:cubicBezTo>
                  <a:pt x="70" y="25"/>
                  <a:pt x="70" y="25"/>
                  <a:pt x="70" y="25"/>
                </a:cubicBezTo>
                <a:cubicBezTo>
                  <a:pt x="71" y="25"/>
                  <a:pt x="71" y="25"/>
                  <a:pt x="71" y="25"/>
                </a:cubicBezTo>
                <a:cubicBezTo>
                  <a:pt x="72" y="25"/>
                  <a:pt x="72" y="25"/>
                  <a:pt x="72" y="25"/>
                </a:cubicBezTo>
                <a:cubicBezTo>
                  <a:pt x="73" y="25"/>
                  <a:pt x="73" y="25"/>
                  <a:pt x="73" y="25"/>
                </a:cubicBezTo>
                <a:cubicBezTo>
                  <a:pt x="74" y="25"/>
                  <a:pt x="74" y="25"/>
                  <a:pt x="74" y="25"/>
                </a:cubicBezTo>
                <a:cubicBezTo>
                  <a:pt x="74" y="23"/>
                  <a:pt x="74" y="23"/>
                  <a:pt x="74" y="23"/>
                </a:cubicBezTo>
                <a:cubicBezTo>
                  <a:pt x="74" y="23"/>
                  <a:pt x="73" y="22"/>
                  <a:pt x="72" y="22"/>
                </a:cubicBezTo>
                <a:cubicBezTo>
                  <a:pt x="72" y="22"/>
                  <a:pt x="72" y="22"/>
                  <a:pt x="72" y="22"/>
                </a:cubicBezTo>
                <a:cubicBezTo>
                  <a:pt x="72" y="22"/>
                  <a:pt x="72" y="22"/>
                  <a:pt x="72" y="22"/>
                </a:cubicBezTo>
                <a:cubicBezTo>
                  <a:pt x="72" y="22"/>
                  <a:pt x="71" y="22"/>
                  <a:pt x="70" y="22"/>
                </a:cubicBezTo>
                <a:cubicBezTo>
                  <a:pt x="70" y="22"/>
                  <a:pt x="70" y="20"/>
                  <a:pt x="70" y="20"/>
                </a:cubicBezTo>
                <a:cubicBezTo>
                  <a:pt x="70" y="19"/>
                  <a:pt x="70" y="19"/>
                  <a:pt x="71" y="18"/>
                </a:cubicBezTo>
                <a:cubicBezTo>
                  <a:pt x="71" y="17"/>
                  <a:pt x="71" y="17"/>
                  <a:pt x="71" y="16"/>
                </a:cubicBezTo>
                <a:cubicBezTo>
                  <a:pt x="71" y="16"/>
                  <a:pt x="71" y="15"/>
                  <a:pt x="71" y="15"/>
                </a:cubicBezTo>
                <a:cubicBezTo>
                  <a:pt x="71" y="15"/>
                  <a:pt x="69" y="14"/>
                  <a:pt x="68" y="14"/>
                </a:cubicBezTo>
                <a:cubicBezTo>
                  <a:pt x="67" y="14"/>
                  <a:pt x="67" y="13"/>
                  <a:pt x="66" y="13"/>
                </a:cubicBezTo>
                <a:cubicBezTo>
                  <a:pt x="65" y="13"/>
                  <a:pt x="66" y="12"/>
                  <a:pt x="66" y="12"/>
                </a:cubicBezTo>
                <a:cubicBezTo>
                  <a:pt x="66" y="12"/>
                  <a:pt x="65" y="11"/>
                  <a:pt x="65" y="10"/>
                </a:cubicBezTo>
                <a:cubicBezTo>
                  <a:pt x="65" y="10"/>
                  <a:pt x="64" y="10"/>
                  <a:pt x="64" y="10"/>
                </a:cubicBezTo>
                <a:cubicBezTo>
                  <a:pt x="63" y="10"/>
                  <a:pt x="63" y="10"/>
                  <a:pt x="63" y="10"/>
                </a:cubicBezTo>
                <a:cubicBezTo>
                  <a:pt x="62" y="11"/>
                  <a:pt x="62" y="11"/>
                  <a:pt x="62" y="11"/>
                </a:cubicBezTo>
                <a:cubicBezTo>
                  <a:pt x="60" y="11"/>
                  <a:pt x="60" y="11"/>
                  <a:pt x="60" y="11"/>
                </a:cubicBezTo>
                <a:cubicBezTo>
                  <a:pt x="60" y="10"/>
                  <a:pt x="60" y="10"/>
                  <a:pt x="60" y="10"/>
                </a:cubicBezTo>
                <a:cubicBezTo>
                  <a:pt x="59" y="8"/>
                  <a:pt x="59" y="8"/>
                  <a:pt x="59" y="8"/>
                </a:cubicBezTo>
                <a:cubicBezTo>
                  <a:pt x="58" y="7"/>
                  <a:pt x="58" y="7"/>
                  <a:pt x="58" y="7"/>
                </a:cubicBezTo>
                <a:cubicBezTo>
                  <a:pt x="56" y="7"/>
                  <a:pt x="56" y="7"/>
                  <a:pt x="56" y="7"/>
                </a:cubicBezTo>
                <a:cubicBezTo>
                  <a:pt x="55" y="7"/>
                  <a:pt x="55" y="7"/>
                  <a:pt x="55" y="7"/>
                </a:cubicBezTo>
                <a:cubicBezTo>
                  <a:pt x="55" y="7"/>
                  <a:pt x="55" y="7"/>
                  <a:pt x="54" y="6"/>
                </a:cubicBezTo>
                <a:cubicBezTo>
                  <a:pt x="54" y="5"/>
                  <a:pt x="54" y="5"/>
                  <a:pt x="54" y="5"/>
                </a:cubicBezTo>
                <a:cubicBezTo>
                  <a:pt x="54" y="5"/>
                  <a:pt x="54" y="5"/>
                  <a:pt x="54" y="5"/>
                </a:cubicBezTo>
                <a:cubicBezTo>
                  <a:pt x="54" y="5"/>
                  <a:pt x="54" y="6"/>
                  <a:pt x="54" y="6"/>
                </a:cubicBezTo>
                <a:cubicBezTo>
                  <a:pt x="54" y="6"/>
                  <a:pt x="54" y="6"/>
                  <a:pt x="54" y="6"/>
                </a:cubicBezTo>
                <a:cubicBezTo>
                  <a:pt x="54" y="5"/>
                  <a:pt x="54" y="5"/>
                  <a:pt x="54" y="5"/>
                </a:cubicBezTo>
                <a:cubicBezTo>
                  <a:pt x="53" y="5"/>
                  <a:pt x="52" y="6"/>
                  <a:pt x="52" y="6"/>
                </a:cubicBezTo>
                <a:cubicBezTo>
                  <a:pt x="50" y="6"/>
                  <a:pt x="50" y="6"/>
                  <a:pt x="50" y="6"/>
                </a:cubicBezTo>
                <a:cubicBezTo>
                  <a:pt x="50" y="6"/>
                  <a:pt x="50" y="6"/>
                  <a:pt x="49" y="7"/>
                </a:cubicBezTo>
                <a:cubicBezTo>
                  <a:pt x="49" y="7"/>
                  <a:pt x="48" y="7"/>
                  <a:pt x="48" y="8"/>
                </a:cubicBezTo>
                <a:cubicBezTo>
                  <a:pt x="48" y="8"/>
                  <a:pt x="47" y="8"/>
                  <a:pt x="47" y="7"/>
                </a:cubicBezTo>
                <a:cubicBezTo>
                  <a:pt x="47" y="6"/>
                  <a:pt x="47" y="6"/>
                  <a:pt x="47" y="6"/>
                </a:cubicBezTo>
                <a:cubicBezTo>
                  <a:pt x="47" y="5"/>
                  <a:pt x="46" y="5"/>
                  <a:pt x="46" y="3"/>
                </a:cubicBezTo>
                <a:cubicBezTo>
                  <a:pt x="46" y="3"/>
                  <a:pt x="44" y="3"/>
                  <a:pt x="43" y="3"/>
                </a:cubicBezTo>
                <a:cubicBezTo>
                  <a:pt x="42" y="1"/>
                  <a:pt x="42" y="1"/>
                  <a:pt x="42" y="1"/>
                </a:cubicBezTo>
                <a:cubicBezTo>
                  <a:pt x="40" y="0"/>
                  <a:pt x="40" y="0"/>
                  <a:pt x="40"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351"/>
          <p:cNvSpPr/>
          <p:nvPr userDrawn="1">
            <p:custDataLst>
              <p:tags r:id="rId4"/>
            </p:custDataLst>
          </p:nvPr>
        </p:nvSpPr>
        <p:spPr bwMode="auto">
          <a:xfrm>
            <a:off x="4613275" y="3521075"/>
            <a:ext cx="7938" cy="0"/>
          </a:xfrm>
          <a:custGeom>
            <a:avLst/>
            <a:gdLst>
              <a:gd name="T0" fmla="*/ 8342 w 1"/>
              <a:gd name="T1" fmla="*/ 8342 w 1"/>
              <a:gd name="T2" fmla="*/ 8342 w 1"/>
              <a:gd name="T3" fmla="*/ 8342 w 1"/>
              <a:gd name="T4" fmla="*/ 0 w 1"/>
              <a:gd name="T5" fmla="*/ 0 w 1"/>
              <a:gd name="T6" fmla="*/ 8342 w 1"/>
              <a:gd name="T7" fmla="*/ 8342 w 1"/>
              <a:gd name="T8" fmla="*/ 0 60000 65536"/>
              <a:gd name="T9" fmla="*/ 0 60000 65536"/>
              <a:gd name="T10" fmla="*/ 0 60000 65536"/>
              <a:gd name="T11" fmla="*/ 0 60000 65536"/>
              <a:gd name="T12" fmla="*/ 0 60000 65536"/>
              <a:gd name="T13" fmla="*/ 0 60000 65536"/>
              <a:gd name="T14" fmla="*/ 0 60000 65536"/>
              <a:gd name="T15" fmla="*/ 0 60000 65536"/>
            </a:gdLst>
            <a:ahLst/>
            <a:cxnLst>
              <a:cxn ang="T8">
                <a:pos x="T0" y="0"/>
              </a:cxn>
              <a:cxn ang="T9">
                <a:pos x="T1" y="0"/>
              </a:cxn>
              <a:cxn ang="T10">
                <a:pos x="T2" y="0"/>
              </a:cxn>
              <a:cxn ang="T11">
                <a:pos x="T3" y="0"/>
              </a:cxn>
              <a:cxn ang="T12">
                <a:pos x="T4" y="0"/>
              </a:cxn>
              <a:cxn ang="T13">
                <a:pos x="T5" y="0"/>
              </a:cxn>
              <a:cxn ang="T14">
                <a:pos x="T6" y="0"/>
              </a:cxn>
              <a:cxn ang="T15">
                <a:pos x="T7"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1" y="0"/>
                  <a:pt x="1" y="0"/>
                  <a:pt x="1" y="0"/>
                </a:cubicBezTo>
                <a:cubicBezTo>
                  <a:pt x="1" y="0"/>
                  <a:pt x="1" y="0"/>
                  <a:pt x="1"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1082"/>
          <p:cNvSpPr>
            <a:spLocks noEditPoints="1"/>
          </p:cNvSpPr>
          <p:nvPr userDrawn="1">
            <p:custDataLst>
              <p:tags r:id="rId5"/>
            </p:custDataLst>
          </p:nvPr>
        </p:nvSpPr>
        <p:spPr bwMode="auto">
          <a:xfrm>
            <a:off x="4078288" y="2447925"/>
            <a:ext cx="692150" cy="585788"/>
          </a:xfrm>
          <a:custGeom>
            <a:avLst/>
            <a:gdLst>
              <a:gd name="T0" fmla="*/ 639540 w 105"/>
              <a:gd name="T1" fmla="*/ 454807 h 89"/>
              <a:gd name="T2" fmla="*/ 646134 w 105"/>
              <a:gd name="T3" fmla="*/ 514130 h 89"/>
              <a:gd name="T4" fmla="*/ 685693 w 105"/>
              <a:gd name="T5" fmla="*/ 520721 h 89"/>
              <a:gd name="T6" fmla="*/ 685693 w 105"/>
              <a:gd name="T7" fmla="*/ 507538 h 89"/>
              <a:gd name="T8" fmla="*/ 692286 w 105"/>
              <a:gd name="T9" fmla="*/ 494355 h 89"/>
              <a:gd name="T10" fmla="*/ 639540 w 105"/>
              <a:gd name="T11" fmla="*/ 454807 h 89"/>
              <a:gd name="T12" fmla="*/ 316474 w 105"/>
              <a:gd name="T13" fmla="*/ 0 h 89"/>
              <a:gd name="T14" fmla="*/ 164830 w 105"/>
              <a:gd name="T15" fmla="*/ 336162 h 89"/>
              <a:gd name="T16" fmla="*/ 606574 w 105"/>
              <a:gd name="T17" fmla="*/ 573452 h 89"/>
              <a:gd name="T18" fmla="*/ 652727 w 105"/>
              <a:gd name="T19" fmla="*/ 586635 h 89"/>
              <a:gd name="T20" fmla="*/ 652727 w 105"/>
              <a:gd name="T21" fmla="*/ 586635 h 89"/>
              <a:gd name="T22" fmla="*/ 659320 w 105"/>
              <a:gd name="T23" fmla="*/ 573452 h 89"/>
              <a:gd name="T24" fmla="*/ 659320 w 105"/>
              <a:gd name="T25" fmla="*/ 573452 h 89"/>
              <a:gd name="T26" fmla="*/ 659320 w 105"/>
              <a:gd name="T27" fmla="*/ 573452 h 89"/>
              <a:gd name="T28" fmla="*/ 659320 w 105"/>
              <a:gd name="T29" fmla="*/ 547087 h 89"/>
              <a:gd name="T30" fmla="*/ 646134 w 105"/>
              <a:gd name="T31" fmla="*/ 540495 h 89"/>
              <a:gd name="T32" fmla="*/ 659320 w 105"/>
              <a:gd name="T33" fmla="*/ 547087 h 89"/>
              <a:gd name="T34" fmla="*/ 659320 w 105"/>
              <a:gd name="T35" fmla="*/ 547087 h 89"/>
              <a:gd name="T36" fmla="*/ 665913 w 105"/>
              <a:gd name="T37" fmla="*/ 520721 h 89"/>
              <a:gd name="T38" fmla="*/ 665913 w 105"/>
              <a:gd name="T39" fmla="*/ 520721 h 89"/>
              <a:gd name="T40" fmla="*/ 652727 w 105"/>
              <a:gd name="T41" fmla="*/ 520721 h 89"/>
              <a:gd name="T42" fmla="*/ 665913 w 105"/>
              <a:gd name="T43" fmla="*/ 520721 h 89"/>
              <a:gd name="T44" fmla="*/ 665913 w 105"/>
              <a:gd name="T45" fmla="*/ 520721 h 89"/>
              <a:gd name="T46" fmla="*/ 665913 w 105"/>
              <a:gd name="T47" fmla="*/ 514130 h 89"/>
              <a:gd name="T48" fmla="*/ 665913 w 105"/>
              <a:gd name="T49" fmla="*/ 514130 h 89"/>
              <a:gd name="T50" fmla="*/ 646134 w 105"/>
              <a:gd name="T51" fmla="*/ 514130 h 89"/>
              <a:gd name="T52" fmla="*/ 646134 w 105"/>
              <a:gd name="T53" fmla="*/ 520721 h 89"/>
              <a:gd name="T54" fmla="*/ 547236 w 105"/>
              <a:gd name="T55" fmla="*/ 461398 h 89"/>
              <a:gd name="T56" fmla="*/ 553829 w 105"/>
              <a:gd name="T57" fmla="*/ 481173 h 89"/>
              <a:gd name="T58" fmla="*/ 501083 w 105"/>
              <a:gd name="T59" fmla="*/ 454807 h 89"/>
              <a:gd name="T60" fmla="*/ 501083 w 105"/>
              <a:gd name="T61" fmla="*/ 487764 h 89"/>
              <a:gd name="T62" fmla="*/ 138457 w 105"/>
              <a:gd name="T63" fmla="*/ 230699 h 89"/>
              <a:gd name="T64" fmla="*/ 316474 w 105"/>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5" h="89">
                <a:moveTo>
                  <a:pt x="97" y="69"/>
                </a:moveTo>
                <a:cubicBezTo>
                  <a:pt x="97" y="72"/>
                  <a:pt x="97" y="75"/>
                  <a:pt x="98" y="78"/>
                </a:cubicBezTo>
                <a:cubicBezTo>
                  <a:pt x="99" y="78"/>
                  <a:pt x="101" y="78"/>
                  <a:pt x="104" y="79"/>
                </a:cubicBezTo>
                <a:cubicBezTo>
                  <a:pt x="104" y="78"/>
                  <a:pt x="104" y="78"/>
                  <a:pt x="104" y="77"/>
                </a:cubicBezTo>
                <a:cubicBezTo>
                  <a:pt x="105" y="77"/>
                  <a:pt x="105" y="76"/>
                  <a:pt x="105" y="75"/>
                </a:cubicBezTo>
                <a:cubicBezTo>
                  <a:pt x="103" y="73"/>
                  <a:pt x="100" y="71"/>
                  <a:pt x="97" y="69"/>
                </a:cubicBezTo>
                <a:moveTo>
                  <a:pt x="48" y="0"/>
                </a:moveTo>
                <a:cubicBezTo>
                  <a:pt x="29" y="8"/>
                  <a:pt x="0" y="23"/>
                  <a:pt x="25" y="51"/>
                </a:cubicBezTo>
                <a:cubicBezTo>
                  <a:pt x="41" y="69"/>
                  <a:pt x="70" y="79"/>
                  <a:pt x="92" y="87"/>
                </a:cubicBezTo>
                <a:cubicBezTo>
                  <a:pt x="95" y="88"/>
                  <a:pt x="97" y="88"/>
                  <a:pt x="99" y="89"/>
                </a:cubicBezTo>
                <a:cubicBezTo>
                  <a:pt x="99" y="89"/>
                  <a:pt x="99" y="89"/>
                  <a:pt x="99" y="89"/>
                </a:cubicBezTo>
                <a:cubicBezTo>
                  <a:pt x="100" y="87"/>
                  <a:pt x="100" y="87"/>
                  <a:pt x="100" y="87"/>
                </a:cubicBezTo>
                <a:cubicBezTo>
                  <a:pt x="100" y="87"/>
                  <a:pt x="100" y="87"/>
                  <a:pt x="100" y="87"/>
                </a:cubicBezTo>
                <a:cubicBezTo>
                  <a:pt x="100" y="87"/>
                  <a:pt x="100" y="87"/>
                  <a:pt x="100" y="87"/>
                </a:cubicBezTo>
                <a:cubicBezTo>
                  <a:pt x="100" y="83"/>
                  <a:pt x="100" y="83"/>
                  <a:pt x="100" y="83"/>
                </a:cubicBezTo>
                <a:cubicBezTo>
                  <a:pt x="99" y="83"/>
                  <a:pt x="98" y="82"/>
                  <a:pt x="98" y="82"/>
                </a:cubicBezTo>
                <a:cubicBezTo>
                  <a:pt x="98" y="82"/>
                  <a:pt x="99" y="83"/>
                  <a:pt x="100" y="83"/>
                </a:cubicBezTo>
                <a:cubicBezTo>
                  <a:pt x="100" y="83"/>
                  <a:pt x="100" y="83"/>
                  <a:pt x="100" y="83"/>
                </a:cubicBezTo>
                <a:cubicBezTo>
                  <a:pt x="101" y="79"/>
                  <a:pt x="101" y="79"/>
                  <a:pt x="101" y="79"/>
                </a:cubicBezTo>
                <a:cubicBezTo>
                  <a:pt x="101" y="79"/>
                  <a:pt x="101" y="79"/>
                  <a:pt x="101" y="79"/>
                </a:cubicBezTo>
                <a:cubicBezTo>
                  <a:pt x="100" y="79"/>
                  <a:pt x="99" y="79"/>
                  <a:pt x="99" y="79"/>
                </a:cubicBezTo>
                <a:cubicBezTo>
                  <a:pt x="99" y="79"/>
                  <a:pt x="100" y="79"/>
                  <a:pt x="101" y="79"/>
                </a:cubicBezTo>
                <a:cubicBezTo>
                  <a:pt x="101" y="79"/>
                  <a:pt x="101" y="79"/>
                  <a:pt x="101" y="79"/>
                </a:cubicBezTo>
                <a:cubicBezTo>
                  <a:pt x="101" y="78"/>
                  <a:pt x="101" y="78"/>
                  <a:pt x="101" y="78"/>
                </a:cubicBezTo>
                <a:cubicBezTo>
                  <a:pt x="101" y="78"/>
                  <a:pt x="101" y="78"/>
                  <a:pt x="101" y="78"/>
                </a:cubicBezTo>
                <a:cubicBezTo>
                  <a:pt x="99" y="78"/>
                  <a:pt x="98" y="78"/>
                  <a:pt x="98" y="78"/>
                </a:cubicBezTo>
                <a:cubicBezTo>
                  <a:pt x="98" y="78"/>
                  <a:pt x="98" y="78"/>
                  <a:pt x="98" y="79"/>
                </a:cubicBezTo>
                <a:cubicBezTo>
                  <a:pt x="93" y="77"/>
                  <a:pt x="87" y="73"/>
                  <a:pt x="83" y="70"/>
                </a:cubicBezTo>
                <a:cubicBezTo>
                  <a:pt x="83" y="71"/>
                  <a:pt x="84" y="72"/>
                  <a:pt x="84" y="73"/>
                </a:cubicBezTo>
                <a:cubicBezTo>
                  <a:pt x="82" y="72"/>
                  <a:pt x="78" y="70"/>
                  <a:pt x="76" y="69"/>
                </a:cubicBezTo>
                <a:cubicBezTo>
                  <a:pt x="77" y="71"/>
                  <a:pt x="76" y="72"/>
                  <a:pt x="76" y="74"/>
                </a:cubicBezTo>
                <a:cubicBezTo>
                  <a:pt x="58" y="68"/>
                  <a:pt x="27" y="51"/>
                  <a:pt x="21" y="35"/>
                </a:cubicBezTo>
                <a:cubicBezTo>
                  <a:pt x="13" y="13"/>
                  <a:pt x="41" y="13"/>
                  <a:pt x="48" y="0"/>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 name="Freeform 1120"/>
          <p:cNvSpPr/>
          <p:nvPr userDrawn="1">
            <p:custDataLst>
              <p:tags r:id="rId6"/>
            </p:custDataLst>
          </p:nvPr>
        </p:nvSpPr>
        <p:spPr bwMode="auto">
          <a:xfrm>
            <a:off x="4587875" y="4035425"/>
            <a:ext cx="25400" cy="19050"/>
          </a:xfrm>
          <a:custGeom>
            <a:avLst/>
            <a:gdLst>
              <a:gd name="T0" fmla="*/ 25023 w 4"/>
              <a:gd name="T1" fmla="*/ 12975 h 3"/>
              <a:gd name="T2" fmla="*/ 6256 w 4"/>
              <a:gd name="T3" fmla="*/ 0 h 3"/>
              <a:gd name="T4" fmla="*/ 0 w 4"/>
              <a:gd name="T5" fmla="*/ 12975 h 3"/>
              <a:gd name="T6" fmla="*/ 25023 w 4"/>
              <a:gd name="T7" fmla="*/ 12975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2"/>
                </a:moveTo>
                <a:cubicBezTo>
                  <a:pt x="1" y="0"/>
                  <a:pt x="1" y="0"/>
                  <a:pt x="1" y="0"/>
                </a:cubicBezTo>
                <a:cubicBezTo>
                  <a:pt x="0" y="2"/>
                  <a:pt x="0" y="2"/>
                  <a:pt x="0" y="2"/>
                </a:cubicBezTo>
                <a:cubicBezTo>
                  <a:pt x="2" y="3"/>
                  <a:pt x="4" y="2"/>
                  <a:pt x="4" y="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8" name="任意多边形 29"/>
          <p:cNvSpPr/>
          <p:nvPr userDrawn="1">
            <p:custDataLst>
              <p:tags r:id="rId7"/>
            </p:custDataLst>
          </p:nvPr>
        </p:nvSpPr>
        <p:spPr bwMode="auto">
          <a:xfrm>
            <a:off x="3086100" y="3898900"/>
            <a:ext cx="1416050" cy="814388"/>
          </a:xfrm>
          <a:custGeom>
            <a:avLst/>
            <a:gdLst/>
            <a:ahLst/>
            <a:cxnLst/>
            <a:rect l="0" t="0" r="r" b="b"/>
            <a:pathLst>
              <a:path w="808038" h="465148">
                <a:moveTo>
                  <a:pt x="472836" y="449620"/>
                </a:moveTo>
                <a:lnTo>
                  <a:pt x="473086" y="450141"/>
                </a:lnTo>
                <a:cubicBezTo>
                  <a:pt x="475733" y="455968"/>
                  <a:pt x="478321" y="461382"/>
                  <a:pt x="481144" y="465148"/>
                </a:cubicBezTo>
                <a:cubicBezTo>
                  <a:pt x="473616" y="461382"/>
                  <a:pt x="473616" y="457615"/>
                  <a:pt x="469852" y="450083"/>
                </a:cubicBezTo>
                <a:lnTo>
                  <a:pt x="472836" y="449620"/>
                </a:lnTo>
                <a:close/>
                <a:moveTo>
                  <a:pt x="623888" y="300047"/>
                </a:moveTo>
                <a:lnTo>
                  <a:pt x="590551" y="314335"/>
                </a:lnTo>
                <a:lnTo>
                  <a:pt x="544513" y="322272"/>
                </a:lnTo>
                <a:lnTo>
                  <a:pt x="623888" y="300047"/>
                </a:lnTo>
                <a:close/>
                <a:moveTo>
                  <a:pt x="554931" y="279658"/>
                </a:moveTo>
                <a:cubicBezTo>
                  <a:pt x="562570" y="278617"/>
                  <a:pt x="570442" y="278617"/>
                  <a:pt x="577850" y="280469"/>
                </a:cubicBezTo>
                <a:cubicBezTo>
                  <a:pt x="511175" y="295285"/>
                  <a:pt x="511175" y="295285"/>
                  <a:pt x="511175" y="295285"/>
                </a:cubicBezTo>
                <a:cubicBezTo>
                  <a:pt x="511175" y="295285"/>
                  <a:pt x="532011" y="282784"/>
                  <a:pt x="554931" y="279658"/>
                </a:cubicBezTo>
                <a:close/>
                <a:moveTo>
                  <a:pt x="804863" y="273060"/>
                </a:moveTo>
                <a:cubicBezTo>
                  <a:pt x="748401" y="310725"/>
                  <a:pt x="684410" y="333323"/>
                  <a:pt x="627947" y="370987"/>
                </a:cubicBezTo>
                <a:cubicBezTo>
                  <a:pt x="594069" y="393586"/>
                  <a:pt x="553840" y="428896"/>
                  <a:pt x="512022" y="443550"/>
                </a:cubicBezTo>
                <a:lnTo>
                  <a:pt x="472836" y="449620"/>
                </a:lnTo>
                <a:lnTo>
                  <a:pt x="464676" y="432663"/>
                </a:lnTo>
                <a:cubicBezTo>
                  <a:pt x="458559" y="421834"/>
                  <a:pt x="451031" y="414302"/>
                  <a:pt x="439738" y="419951"/>
                </a:cubicBezTo>
                <a:cubicBezTo>
                  <a:pt x="443502" y="416185"/>
                  <a:pt x="447266" y="416185"/>
                  <a:pt x="454795" y="416185"/>
                </a:cubicBezTo>
                <a:lnTo>
                  <a:pt x="503729" y="401119"/>
                </a:lnTo>
                <a:cubicBezTo>
                  <a:pt x="601598" y="355922"/>
                  <a:pt x="703230" y="310725"/>
                  <a:pt x="804863" y="273060"/>
                </a:cubicBezTo>
                <a:close/>
                <a:moveTo>
                  <a:pt x="500063" y="198447"/>
                </a:moveTo>
                <a:cubicBezTo>
                  <a:pt x="500063" y="198447"/>
                  <a:pt x="477504" y="209758"/>
                  <a:pt x="469984" y="213528"/>
                </a:cubicBezTo>
                <a:cubicBezTo>
                  <a:pt x="469984" y="213528"/>
                  <a:pt x="469984" y="213528"/>
                  <a:pt x="454945" y="217299"/>
                </a:cubicBezTo>
                <a:cubicBezTo>
                  <a:pt x="454945" y="217299"/>
                  <a:pt x="454945" y="217299"/>
                  <a:pt x="436145" y="221069"/>
                </a:cubicBezTo>
                <a:cubicBezTo>
                  <a:pt x="436145" y="221069"/>
                  <a:pt x="436145" y="221069"/>
                  <a:pt x="421106" y="221069"/>
                </a:cubicBezTo>
                <a:cubicBezTo>
                  <a:pt x="421106" y="221069"/>
                  <a:pt x="421106" y="221069"/>
                  <a:pt x="406066" y="224839"/>
                </a:cubicBezTo>
                <a:cubicBezTo>
                  <a:pt x="406066" y="224839"/>
                  <a:pt x="406066" y="224839"/>
                  <a:pt x="379747" y="232380"/>
                </a:cubicBezTo>
                <a:cubicBezTo>
                  <a:pt x="379747" y="232380"/>
                  <a:pt x="379747" y="232380"/>
                  <a:pt x="338388" y="239921"/>
                </a:cubicBezTo>
                <a:cubicBezTo>
                  <a:pt x="338388" y="239921"/>
                  <a:pt x="338388" y="239921"/>
                  <a:pt x="319589" y="243691"/>
                </a:cubicBezTo>
                <a:cubicBezTo>
                  <a:pt x="319589" y="243691"/>
                  <a:pt x="270711" y="251231"/>
                  <a:pt x="259431" y="255002"/>
                </a:cubicBezTo>
                <a:cubicBezTo>
                  <a:pt x="251911" y="258772"/>
                  <a:pt x="244392" y="255002"/>
                  <a:pt x="244392" y="255002"/>
                </a:cubicBezTo>
                <a:cubicBezTo>
                  <a:pt x="244392" y="255002"/>
                  <a:pt x="229352" y="251231"/>
                  <a:pt x="225592" y="255002"/>
                </a:cubicBezTo>
                <a:cubicBezTo>
                  <a:pt x="221832" y="255002"/>
                  <a:pt x="214313" y="255002"/>
                  <a:pt x="206793" y="258772"/>
                </a:cubicBezTo>
                <a:cubicBezTo>
                  <a:pt x="199273" y="258772"/>
                  <a:pt x="187993" y="258772"/>
                  <a:pt x="180474" y="262542"/>
                </a:cubicBezTo>
                <a:cubicBezTo>
                  <a:pt x="169194" y="266313"/>
                  <a:pt x="146635" y="266313"/>
                  <a:pt x="146635" y="266313"/>
                </a:cubicBezTo>
                <a:cubicBezTo>
                  <a:pt x="146635" y="266313"/>
                  <a:pt x="146635" y="266313"/>
                  <a:pt x="120316" y="270083"/>
                </a:cubicBezTo>
                <a:cubicBezTo>
                  <a:pt x="120316" y="270083"/>
                  <a:pt x="45118" y="285165"/>
                  <a:pt x="41358" y="285165"/>
                </a:cubicBezTo>
                <a:cubicBezTo>
                  <a:pt x="33839" y="288935"/>
                  <a:pt x="26319" y="288935"/>
                  <a:pt x="26319" y="288935"/>
                </a:cubicBezTo>
                <a:cubicBezTo>
                  <a:pt x="26319" y="288935"/>
                  <a:pt x="18799" y="288935"/>
                  <a:pt x="11279" y="288935"/>
                </a:cubicBezTo>
                <a:cubicBezTo>
                  <a:pt x="11279" y="288935"/>
                  <a:pt x="11279" y="288935"/>
                  <a:pt x="0" y="288935"/>
                </a:cubicBezTo>
                <a:cubicBezTo>
                  <a:pt x="0" y="288935"/>
                  <a:pt x="0" y="288935"/>
                  <a:pt x="15039" y="277624"/>
                </a:cubicBezTo>
                <a:cubicBezTo>
                  <a:pt x="18799" y="270083"/>
                  <a:pt x="37599" y="281395"/>
                  <a:pt x="37599" y="281395"/>
                </a:cubicBezTo>
                <a:cubicBezTo>
                  <a:pt x="37599" y="281395"/>
                  <a:pt x="37599" y="281395"/>
                  <a:pt x="116556" y="266313"/>
                </a:cubicBezTo>
                <a:cubicBezTo>
                  <a:pt x="116556" y="266313"/>
                  <a:pt x="116556" y="266313"/>
                  <a:pt x="244392" y="243691"/>
                </a:cubicBezTo>
                <a:cubicBezTo>
                  <a:pt x="244392" y="243691"/>
                  <a:pt x="244392" y="243691"/>
                  <a:pt x="297030" y="243691"/>
                </a:cubicBezTo>
                <a:cubicBezTo>
                  <a:pt x="297030" y="243691"/>
                  <a:pt x="297030" y="243691"/>
                  <a:pt x="327109" y="239921"/>
                </a:cubicBezTo>
                <a:cubicBezTo>
                  <a:pt x="327109" y="239921"/>
                  <a:pt x="327109" y="239921"/>
                  <a:pt x="372227" y="221069"/>
                </a:cubicBezTo>
                <a:cubicBezTo>
                  <a:pt x="372227" y="221069"/>
                  <a:pt x="372227" y="221069"/>
                  <a:pt x="402306" y="209758"/>
                </a:cubicBezTo>
                <a:cubicBezTo>
                  <a:pt x="402306" y="209758"/>
                  <a:pt x="402306" y="209758"/>
                  <a:pt x="436145" y="205988"/>
                </a:cubicBezTo>
                <a:cubicBezTo>
                  <a:pt x="436145" y="205988"/>
                  <a:pt x="436145" y="205988"/>
                  <a:pt x="500063" y="198447"/>
                </a:cubicBezTo>
                <a:close/>
                <a:moveTo>
                  <a:pt x="673100" y="176222"/>
                </a:moveTo>
                <a:cubicBezTo>
                  <a:pt x="673100" y="176222"/>
                  <a:pt x="673100" y="176222"/>
                  <a:pt x="638810" y="183631"/>
                </a:cubicBezTo>
                <a:cubicBezTo>
                  <a:pt x="638810" y="183631"/>
                  <a:pt x="638810" y="183631"/>
                  <a:pt x="619760" y="187335"/>
                </a:cubicBezTo>
                <a:cubicBezTo>
                  <a:pt x="619760" y="187335"/>
                  <a:pt x="596900" y="187335"/>
                  <a:pt x="600710" y="179926"/>
                </a:cubicBezTo>
                <a:lnTo>
                  <a:pt x="673100" y="176222"/>
                </a:lnTo>
                <a:close/>
                <a:moveTo>
                  <a:pt x="762454" y="127010"/>
                </a:moveTo>
                <a:cubicBezTo>
                  <a:pt x="770165" y="127010"/>
                  <a:pt x="777876" y="134418"/>
                  <a:pt x="777876" y="134418"/>
                </a:cubicBezTo>
                <a:cubicBezTo>
                  <a:pt x="777876" y="134418"/>
                  <a:pt x="754744" y="149235"/>
                  <a:pt x="750888" y="134418"/>
                </a:cubicBezTo>
                <a:cubicBezTo>
                  <a:pt x="762454" y="127010"/>
                  <a:pt x="762454" y="127010"/>
                  <a:pt x="762454" y="127010"/>
                </a:cubicBezTo>
                <a:close/>
                <a:moveTo>
                  <a:pt x="327437" y="113979"/>
                </a:moveTo>
                <a:cubicBezTo>
                  <a:pt x="341548" y="114442"/>
                  <a:pt x="356600" y="117220"/>
                  <a:pt x="360363" y="126481"/>
                </a:cubicBezTo>
                <a:cubicBezTo>
                  <a:pt x="288867" y="130185"/>
                  <a:pt x="288867" y="130185"/>
                  <a:pt x="288867" y="130185"/>
                </a:cubicBezTo>
                <a:cubicBezTo>
                  <a:pt x="288867" y="130185"/>
                  <a:pt x="270052" y="141298"/>
                  <a:pt x="262526" y="130185"/>
                </a:cubicBezTo>
                <a:cubicBezTo>
                  <a:pt x="262526" y="130185"/>
                  <a:pt x="258763" y="115368"/>
                  <a:pt x="273815" y="119073"/>
                </a:cubicBezTo>
                <a:cubicBezTo>
                  <a:pt x="300155" y="115368"/>
                  <a:pt x="300155" y="115368"/>
                  <a:pt x="300155" y="115368"/>
                </a:cubicBezTo>
                <a:cubicBezTo>
                  <a:pt x="300155" y="115368"/>
                  <a:pt x="313326" y="113516"/>
                  <a:pt x="327437" y="113979"/>
                </a:cubicBezTo>
                <a:close/>
                <a:moveTo>
                  <a:pt x="782109" y="65732"/>
                </a:moveTo>
                <a:cubicBezTo>
                  <a:pt x="785813" y="61922"/>
                  <a:pt x="808038" y="69542"/>
                  <a:pt x="808038" y="69542"/>
                </a:cubicBezTo>
                <a:lnTo>
                  <a:pt x="789517" y="80972"/>
                </a:lnTo>
                <a:cubicBezTo>
                  <a:pt x="789517" y="80972"/>
                  <a:pt x="789517" y="80972"/>
                  <a:pt x="778404" y="80972"/>
                </a:cubicBezTo>
                <a:cubicBezTo>
                  <a:pt x="778404" y="80972"/>
                  <a:pt x="774700" y="69542"/>
                  <a:pt x="782109" y="65732"/>
                </a:cubicBezTo>
                <a:close/>
                <a:moveTo>
                  <a:pt x="508496" y="535"/>
                </a:moveTo>
                <a:cubicBezTo>
                  <a:pt x="514152" y="-901"/>
                  <a:pt x="521692" y="57"/>
                  <a:pt x="529233" y="9628"/>
                </a:cubicBezTo>
                <a:cubicBezTo>
                  <a:pt x="566936" y="13457"/>
                  <a:pt x="566936" y="13457"/>
                  <a:pt x="566936" y="13457"/>
                </a:cubicBezTo>
                <a:cubicBezTo>
                  <a:pt x="619721" y="24943"/>
                  <a:pt x="619721" y="24943"/>
                  <a:pt x="619721" y="24943"/>
                </a:cubicBezTo>
                <a:cubicBezTo>
                  <a:pt x="661194" y="40258"/>
                  <a:pt x="661194" y="40258"/>
                  <a:pt x="661194" y="40258"/>
                </a:cubicBezTo>
                <a:lnTo>
                  <a:pt x="706438" y="40258"/>
                </a:lnTo>
                <a:cubicBezTo>
                  <a:pt x="706438" y="40258"/>
                  <a:pt x="683816" y="55573"/>
                  <a:pt x="661194" y="47915"/>
                </a:cubicBezTo>
                <a:cubicBezTo>
                  <a:pt x="631032" y="36429"/>
                  <a:pt x="631032" y="36429"/>
                  <a:pt x="631032" y="36429"/>
                </a:cubicBezTo>
                <a:cubicBezTo>
                  <a:pt x="585788" y="24943"/>
                  <a:pt x="585788" y="24943"/>
                  <a:pt x="585788" y="24943"/>
                </a:cubicBezTo>
                <a:cubicBezTo>
                  <a:pt x="540544" y="21115"/>
                  <a:pt x="540544" y="21115"/>
                  <a:pt x="540544" y="21115"/>
                </a:cubicBezTo>
                <a:cubicBezTo>
                  <a:pt x="540544" y="21115"/>
                  <a:pt x="495300" y="24943"/>
                  <a:pt x="499070" y="5800"/>
                </a:cubicBezTo>
                <a:cubicBezTo>
                  <a:pt x="499070" y="5800"/>
                  <a:pt x="502841" y="1971"/>
                  <a:pt x="508496" y="535"/>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 name="标题 1"/>
          <p:cNvSpPr>
            <a:spLocks noGrp="1"/>
          </p:cNvSpPr>
          <p:nvPr>
            <p:ph type="title"/>
            <p:custDataLst>
              <p:tags r:id="rId8"/>
            </p:custDataLst>
          </p:nvPr>
        </p:nvSpPr>
        <p:spPr>
          <a:xfrm>
            <a:off x="4730751" y="2156063"/>
            <a:ext cx="3033910" cy="2730024"/>
          </a:xfrm>
        </p:spPr>
        <p:txBody>
          <a:bodyPr>
            <a:noAutofit/>
          </a:bodyPr>
          <a:lstStyle>
            <a:lvl1pPr>
              <a:defRPr sz="4800">
                <a:solidFill>
                  <a:schemeClr val="bg1"/>
                </a:solidFill>
              </a:defRPr>
            </a:lvl1pPr>
          </a:lstStyle>
          <a:p>
            <a:r>
              <a:rPr lang="zh-CN" altLang="en-US"/>
              <a:t>单击此处编辑母版标题样式</a:t>
            </a:r>
            <a:endParaRPr lang="zh-CN" altLang="en-US"/>
          </a:p>
        </p:txBody>
      </p:sp>
      <p:sp>
        <p:nvSpPr>
          <p:cNvPr id="9" name="日期占位符 8"/>
          <p:cNvSpPr>
            <a:spLocks noGrp="1"/>
          </p:cNvSpPr>
          <p:nvPr>
            <p:ph type="dt" sz="half" idx="10"/>
            <p:custDataLst>
              <p:tags r:id="rId9"/>
            </p:custDataLst>
          </p:nvPr>
        </p:nvSpPr>
        <p:spPr/>
        <p:txBody>
          <a:bodyPr/>
          <a:lstStyle/>
          <a:p>
            <a:fld id="{7E209CE7-C191-49CB-93DE-563C8614E8C5}" type="datetimeFigureOut">
              <a:rPr lang="zh-CN" altLang="en-US" smtClean="0"/>
            </a:fld>
            <a:endParaRPr lang="zh-CN" altLang="en-US" dirty="0"/>
          </a:p>
        </p:txBody>
      </p:sp>
      <p:sp>
        <p:nvSpPr>
          <p:cNvPr id="10" name="页脚占位符 9"/>
          <p:cNvSpPr>
            <a:spLocks noGrp="1"/>
          </p:cNvSpPr>
          <p:nvPr>
            <p:ph type="ftr" sz="quarter" idx="11"/>
            <p:custDataLst>
              <p:tags r:id="rId10"/>
            </p:custDataLst>
          </p:nvPr>
        </p:nvSpPr>
        <p:spPr/>
        <p:txBody>
          <a:bodyPr/>
          <a:lstStyle/>
          <a:p>
            <a:endParaRPr lang="zh-CN" altLang="en-US" dirty="0"/>
          </a:p>
        </p:txBody>
      </p:sp>
      <p:sp>
        <p:nvSpPr>
          <p:cNvPr id="11" name="灯片编号占位符 10"/>
          <p:cNvSpPr>
            <a:spLocks noGrp="1"/>
          </p:cNvSpPr>
          <p:nvPr>
            <p:ph type="sldNum" sz="quarter" idx="12"/>
            <p:custDataLst>
              <p:tags r:id="rId11"/>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dirty="0"/>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3"/>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4"/>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dirty="0"/>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3"/>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8"/>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8"/>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3"/>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8"/>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9"/>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0"/>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hasCustomPrompt="1"/>
            <p:custDataLst>
              <p:tags r:id="rId3"/>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2" name="标题 1"/>
          <p:cNvSpPr>
            <a:spLocks noGrp="1"/>
          </p:cNvSpPr>
          <p:nvPr>
            <p:ph type="ctrTitle" hasCustomPrompt="1"/>
            <p:custDataLst>
              <p:tags r:id="rId4"/>
            </p:custDataLst>
          </p:nvPr>
        </p:nvSpPr>
        <p:spPr>
          <a:xfrm>
            <a:off x="2781299" y="1974990"/>
            <a:ext cx="6629401" cy="1285282"/>
          </a:xfrm>
        </p:spPr>
        <p:txBody>
          <a:bodyPr anchor="ctr">
            <a:normAutofit/>
          </a:bodyPr>
          <a:lstStyle>
            <a:lvl1pPr algn="ctr">
              <a:defRPr sz="6000" b="1"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5"/>
            </p:custDataLst>
          </p:nvPr>
        </p:nvSpPr>
        <p:spPr/>
        <p:txBody>
          <a:bodyPr/>
          <a:lstStyle>
            <a:lvl1pPr>
              <a:defRPr>
                <a:solidFill>
                  <a:schemeClr val="tx1">
                    <a:lumMod val="85000"/>
                    <a:lumOff val="1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defRPr>
                <a:solidFill>
                  <a:schemeClr val="tx1">
                    <a:lumMod val="85000"/>
                    <a:lumOff val="15000"/>
                  </a:schemeClr>
                </a:solidFill>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a:solidFill>
                  <a:schemeClr val="tx1">
                    <a:lumMod val="85000"/>
                    <a:lumOff val="15000"/>
                  </a:schemeClr>
                </a:solidFill>
              </a:defRPr>
            </a:lvl1pPr>
          </a:lstStyle>
          <a:p>
            <a:fld id="{49AE70B2-8BF9-45C0-BB95-33D1B9D3A854}" type="slidenum">
              <a:rPr lang="zh-CN" altLang="en-US" smtClean="0"/>
            </a:fld>
            <a:endParaRPr lang="zh-CN" altLang="en-US"/>
          </a:p>
        </p:txBody>
      </p:sp>
      <p:sp>
        <p:nvSpPr>
          <p:cNvPr id="8" name="文本占位符 7"/>
          <p:cNvSpPr>
            <a:spLocks noGrp="1"/>
          </p:cNvSpPr>
          <p:nvPr>
            <p:ph type="body" sz="quarter" idx="13"/>
            <p:custDataLst>
              <p:tags r:id="rId8"/>
            </p:custDataLst>
          </p:nvPr>
        </p:nvSpPr>
        <p:spPr>
          <a:xfrm>
            <a:off x="2781299" y="3313528"/>
            <a:ext cx="6629401" cy="1578610"/>
          </a:xfrm>
        </p:spPr>
        <p:txBody>
          <a:bodyPr>
            <a:normAutofit/>
          </a:bodyPr>
          <a:lstStyle>
            <a:lvl1pPr marL="0" indent="0" algn="ctr">
              <a:buNone/>
              <a:defRPr sz="2400" spc="0" baseline="0">
                <a:solidFill>
                  <a:schemeClr val="accent1"/>
                </a:solidFill>
                <a:latin typeface="Arial" panose="020B0604020202020204" pitchFamily="34" charset="0"/>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custDataLst>
              <p:tags r:id="rId2"/>
            </p:custDataLst>
          </p:nvPr>
        </p:nvSpPr>
        <p:spPr>
          <a:xfrm>
            <a:off x="741600" y="568800"/>
            <a:ext cx="792921" cy="5720397"/>
          </a:xfrm>
        </p:spPr>
        <p:txBody>
          <a:bodyPr anchor="t"/>
          <a:lstStyle>
            <a:lvl1pPr algn="l">
              <a:defRPr/>
            </a:lvl1pPr>
          </a:lstStyle>
          <a:p>
            <a:r>
              <a:rPr lang="zh-CN" altLang="en-US" dirty="0"/>
              <a:t>单击此处编辑母版标题样式</a:t>
            </a:r>
            <a:endParaRPr lang="en-US" dirty="0"/>
          </a:p>
        </p:txBody>
      </p:sp>
      <p:grpSp>
        <p:nvGrpSpPr>
          <p:cNvPr id="7" name="组合 6"/>
          <p:cNvGrpSpPr/>
          <p:nvPr userDrawn="1">
            <p:custDataLst>
              <p:tags r:id="rId3"/>
            </p:custDataLst>
          </p:nvPr>
        </p:nvGrpSpPr>
        <p:grpSpPr>
          <a:xfrm>
            <a:off x="3941764" y="1409700"/>
            <a:ext cx="4767604" cy="3922713"/>
            <a:chOff x="3941764" y="1409700"/>
            <a:chExt cx="4767604" cy="3922713"/>
          </a:xfrm>
        </p:grpSpPr>
        <p:sp>
          <p:nvSpPr>
            <p:cNvPr id="8" name="MH_Other_1"/>
            <p:cNvSpPr/>
            <p:nvPr>
              <p:custDataLst>
                <p:tags r:id="rId4"/>
              </p:custDataLst>
            </p:nvPr>
          </p:nvSpPr>
          <p:spPr>
            <a:xfrm rot="19840690" flipH="1">
              <a:off x="5946923" y="4335674"/>
              <a:ext cx="2153112" cy="996739"/>
            </a:xfrm>
            <a:prstGeom prst="rtTriangle">
              <a:avLst/>
            </a:prstGeom>
            <a:solidFill>
              <a:schemeClr val="accent2"/>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sp>
          <p:nvSpPr>
            <p:cNvPr id="9" name="MH_Desc_1"/>
            <p:cNvSpPr/>
            <p:nvPr userDrawn="1">
              <p:custDataLst>
                <p:tags r:id="rId5"/>
              </p:custDataLst>
            </p:nvPr>
          </p:nvSpPr>
          <p:spPr>
            <a:xfrm>
              <a:off x="3945656" y="1409700"/>
              <a:ext cx="4763712" cy="2707938"/>
            </a:xfrm>
            <a:custGeom>
              <a:avLst/>
              <a:gdLst>
                <a:gd name="connsiteX0" fmla="*/ 0 w 7056784"/>
                <a:gd name="connsiteY0" fmla="*/ 0 h 3168352"/>
                <a:gd name="connsiteX1" fmla="*/ 7056784 w 7056784"/>
                <a:gd name="connsiteY1" fmla="*/ 0 h 3168352"/>
                <a:gd name="connsiteX2" fmla="*/ 7056784 w 7056784"/>
                <a:gd name="connsiteY2" fmla="*/ 3168352 h 3168352"/>
                <a:gd name="connsiteX3" fmla="*/ 0 w 7056784"/>
                <a:gd name="connsiteY3" fmla="*/ 3168352 h 3168352"/>
                <a:gd name="connsiteX4" fmla="*/ 0 w 7056784"/>
                <a:gd name="connsiteY4" fmla="*/ 0 h 3168352"/>
                <a:gd name="connsiteX0-1" fmla="*/ 0 w 7056784"/>
                <a:gd name="connsiteY0-2" fmla="*/ 844062 h 4012414"/>
                <a:gd name="connsiteX1-3" fmla="*/ 7033338 w 7056784"/>
                <a:gd name="connsiteY1-4" fmla="*/ 0 h 4012414"/>
                <a:gd name="connsiteX2-5" fmla="*/ 7056784 w 7056784"/>
                <a:gd name="connsiteY2-6" fmla="*/ 4012414 h 4012414"/>
                <a:gd name="connsiteX3-7" fmla="*/ 0 w 7056784"/>
                <a:gd name="connsiteY3-8" fmla="*/ 4012414 h 4012414"/>
                <a:gd name="connsiteX4-9" fmla="*/ 0 w 7056784"/>
                <a:gd name="connsiteY4-10" fmla="*/ 844062 h 40124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056784" h="4012414">
                  <a:moveTo>
                    <a:pt x="0" y="844062"/>
                  </a:moveTo>
                  <a:lnTo>
                    <a:pt x="7033338" y="0"/>
                  </a:lnTo>
                  <a:lnTo>
                    <a:pt x="7056784" y="4012414"/>
                  </a:lnTo>
                  <a:lnTo>
                    <a:pt x="0" y="4012414"/>
                  </a:lnTo>
                  <a:lnTo>
                    <a:pt x="0" y="844062"/>
                  </a:lnTo>
                  <a:close/>
                </a:path>
              </a:pathLst>
            </a:custGeom>
            <a:solidFill>
              <a:schemeClr val="accent2">
                <a:lumMod val="40000"/>
                <a:lumOff val="60000"/>
              </a:schemeClr>
            </a:solidFill>
            <a:ln w="19050" cap="flat" cmpd="sng" algn="ctr">
              <a:noFill/>
              <a:prstDash val="solid"/>
            </a:ln>
            <a:effectLst/>
          </p:spPr>
          <p:txBody>
            <a:bodyPr tIns="252000" anchor="ctr">
              <a:noAutofit/>
            </a:bodyPr>
            <a:lstStyle/>
            <a:p>
              <a:pPr algn="just">
                <a:lnSpc>
                  <a:spcPct val="150000"/>
                </a:lnSpc>
                <a:spcAft>
                  <a:spcPts val="600"/>
                </a:spcAft>
              </a:pPr>
              <a:endParaRPr lang="en-US" altLang="zh-CN" kern="0" dirty="0">
                <a:solidFill>
                  <a:schemeClr val="accent1">
                    <a:lumMod val="50000"/>
                  </a:schemeClr>
                </a:solidFill>
                <a:latin typeface="Arial" panose="020B0604020202020204" pitchFamily="34" charset="0"/>
                <a:ea typeface="黑体" panose="02010609060101010101" charset="-122"/>
              </a:endParaRPr>
            </a:p>
          </p:txBody>
        </p:sp>
        <p:sp>
          <p:nvSpPr>
            <p:cNvPr id="10" name="MH_Other_2"/>
            <p:cNvSpPr/>
            <p:nvPr>
              <p:custDataLst>
                <p:tags r:id="rId6"/>
              </p:custDataLst>
            </p:nvPr>
          </p:nvSpPr>
          <p:spPr>
            <a:xfrm flipH="1" flipV="1">
              <a:off x="3941764" y="4117637"/>
              <a:ext cx="4255609" cy="630749"/>
            </a:xfrm>
            <a:custGeom>
              <a:avLst/>
              <a:gdLst>
                <a:gd name="connsiteX0" fmla="*/ 0 w 5836060"/>
                <a:gd name="connsiteY0" fmla="*/ 864096 h 864096"/>
                <a:gd name="connsiteX1" fmla="*/ 0 w 5836060"/>
                <a:gd name="connsiteY1" fmla="*/ 0 h 864096"/>
                <a:gd name="connsiteX2" fmla="*/ 5836060 w 5836060"/>
                <a:gd name="connsiteY2" fmla="*/ 864096 h 864096"/>
                <a:gd name="connsiteX3" fmla="*/ 0 w 5836060"/>
                <a:gd name="connsiteY3" fmla="*/ 864096 h 864096"/>
                <a:gd name="connsiteX0-1" fmla="*/ 457200 w 5836060"/>
                <a:gd name="connsiteY0-2" fmla="*/ 864096 h 864096"/>
                <a:gd name="connsiteX1-3" fmla="*/ 0 w 5836060"/>
                <a:gd name="connsiteY1-4" fmla="*/ 0 h 864096"/>
                <a:gd name="connsiteX2-5" fmla="*/ 5836060 w 5836060"/>
                <a:gd name="connsiteY2-6" fmla="*/ 864096 h 864096"/>
                <a:gd name="connsiteX3-7" fmla="*/ 457200 w 5836060"/>
                <a:gd name="connsiteY3-8" fmla="*/ 864096 h 864096"/>
              </a:gdLst>
              <a:ahLst/>
              <a:cxnLst>
                <a:cxn ang="0">
                  <a:pos x="connsiteX0-1" y="connsiteY0-2"/>
                </a:cxn>
                <a:cxn ang="0">
                  <a:pos x="connsiteX1-3" y="connsiteY1-4"/>
                </a:cxn>
                <a:cxn ang="0">
                  <a:pos x="connsiteX2-5" y="connsiteY2-6"/>
                </a:cxn>
                <a:cxn ang="0">
                  <a:pos x="connsiteX3-7" y="connsiteY3-8"/>
                </a:cxn>
              </a:cxnLst>
              <a:rect l="l" t="t" r="r" b="b"/>
              <a:pathLst>
                <a:path w="5836060" h="864096">
                  <a:moveTo>
                    <a:pt x="457200" y="864096"/>
                  </a:moveTo>
                  <a:lnTo>
                    <a:pt x="0" y="0"/>
                  </a:lnTo>
                  <a:lnTo>
                    <a:pt x="5836060" y="864096"/>
                  </a:lnTo>
                  <a:lnTo>
                    <a:pt x="457200" y="864096"/>
                  </a:lnTo>
                  <a:close/>
                </a:path>
              </a:pathLst>
            </a:custGeom>
            <a:solidFill>
              <a:schemeClr val="accent2">
                <a:lumMod val="60000"/>
                <a:lumOff val="40000"/>
              </a:schemeClr>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grpSp>
      <p:sp>
        <p:nvSpPr>
          <p:cNvPr id="3" name="KSO_BC1"/>
          <p:cNvSpPr>
            <a:spLocks noGrp="1"/>
          </p:cNvSpPr>
          <p:nvPr>
            <p:ph idx="1"/>
            <p:custDataLst>
              <p:tags r:id="rId7"/>
            </p:custDataLst>
          </p:nvPr>
        </p:nvSpPr>
        <p:spPr>
          <a:xfrm>
            <a:off x="3945600" y="1411200"/>
            <a:ext cx="4762800" cy="2707200"/>
          </a:xfrm>
        </p:spPr>
        <p:txBody>
          <a:bodyPr anchor="ctr" anchorCtr="0">
            <a:normAutofit/>
          </a:bodyPr>
          <a:lstStyle>
            <a:lvl1pPr marL="0" indent="0">
              <a:lnSpc>
                <a:spcPct val="150000"/>
              </a:lnSpc>
              <a:spcBef>
                <a:spcPts val="0"/>
              </a:spcBef>
              <a:spcAft>
                <a:spcPts val="600"/>
              </a:spcAft>
              <a:buNone/>
              <a:defRPr sz="1800"/>
            </a:lvl1pPr>
          </a:lstStyle>
          <a:p>
            <a:pPr lvl="0"/>
            <a:r>
              <a:rPr lang="zh-CN" altLang="en-US" dirty="0"/>
              <a:t>单击此处编辑母版文本样式</a:t>
            </a:r>
            <a:endParaRPr lang="zh-CN" altLang="en-US" dirty="0"/>
          </a:p>
        </p:txBody>
      </p:sp>
      <p:cxnSp>
        <p:nvCxnSpPr>
          <p:cNvPr id="11" name="直接连接符 10"/>
          <p:cNvCxnSpPr/>
          <p:nvPr userDrawn="1">
            <p:custDataLst>
              <p:tags r:id="rId8"/>
            </p:custDataLst>
          </p:nvPr>
        </p:nvCxnSpPr>
        <p:spPr>
          <a:xfrm flipH="1">
            <a:off x="915636" y="250327"/>
            <a:ext cx="427619" cy="499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custDataLst>
              <p:tags r:id="rId9"/>
            </p:custDataLst>
          </p:nvPr>
        </p:nvCxnSpPr>
        <p:spPr>
          <a:xfrm flipH="1">
            <a:off x="249950" y="212058"/>
            <a:ext cx="843354" cy="1002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日期占位符 3"/>
          <p:cNvSpPr>
            <a:spLocks noGrp="1"/>
          </p:cNvSpPr>
          <p:nvPr>
            <p:ph type="dt" sz="half" idx="10"/>
            <p:custDataLst>
              <p:tags r:id="rId10"/>
            </p:custDataLst>
          </p:nvPr>
        </p:nvSpPr>
        <p:spPr/>
        <p:txBody>
          <a:bodyPr/>
          <a:lstStyle/>
          <a:p>
            <a:fld id="{7E209CE7-C191-49CB-93DE-563C8614E8C5}" type="datetimeFigureOut">
              <a:rPr lang="zh-CN" altLang="en-US" smtClean="0"/>
            </a:fld>
            <a:endParaRPr lang="zh-CN" altLang="en-US" dirty="0"/>
          </a:p>
        </p:txBody>
      </p:sp>
      <p:sp>
        <p:nvSpPr>
          <p:cNvPr id="5" name="页脚占位符 4"/>
          <p:cNvSpPr>
            <a:spLocks noGrp="1"/>
          </p:cNvSpPr>
          <p:nvPr>
            <p:ph type="ftr" sz="quarter" idx="11"/>
            <p:custDataLst>
              <p:tags r:id="rId11"/>
            </p:custDataLst>
          </p:nvPr>
        </p:nvSpPr>
        <p:spPr/>
        <p:txBody>
          <a:bodyPr/>
          <a:lstStyle/>
          <a:p>
            <a:endParaRPr lang="zh-CN" altLang="en-US" dirty="0"/>
          </a:p>
        </p:txBody>
      </p:sp>
      <p:sp>
        <p:nvSpPr>
          <p:cNvPr id="6" name="灯片编号占位符 5"/>
          <p:cNvSpPr>
            <a:spLocks noGrp="1"/>
          </p:cNvSpPr>
          <p:nvPr>
            <p:ph type="sldNum" sz="quarter" idx="12"/>
            <p:custDataLst>
              <p:tags r:id="rId12"/>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userDrawn="1">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a:xfrm>
            <a:off x="669882" y="451652"/>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6"/>
            </p:custDataLst>
          </p:nvPr>
        </p:nvSpPr>
        <p:spPr>
          <a:xfrm>
            <a:off x="669882" y="960926"/>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pic>
        <p:nvPicPr>
          <p:cNvPr id="5124" name="图片 6" descr="logo横版 png"/>
          <p:cNvPicPr>
            <a:picLocks noChangeAspect="1"/>
          </p:cNvPicPr>
          <p:nvPr userDrawn="1"/>
        </p:nvPicPr>
        <p:blipFill>
          <a:blip r:embed="rId10"/>
          <a:stretch>
            <a:fillRect/>
          </a:stretch>
        </p:blipFill>
        <p:spPr>
          <a:xfrm>
            <a:off x="11477625" y="82550"/>
            <a:ext cx="608013" cy="642938"/>
          </a:xfrm>
          <a:prstGeom prst="rect">
            <a:avLst/>
          </a:prstGeom>
          <a:noFill/>
          <a:ln w="9525">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cxnSp>
        <p:nvCxnSpPr>
          <p:cNvPr id="9" name="Straight Connector 4"/>
          <p:cNvCxnSpPr/>
          <p:nvPr>
            <p:custDataLst>
              <p:tags r:id="rId4"/>
            </p:custDataLst>
          </p:nvPr>
        </p:nvCxnSpPr>
        <p:spPr>
          <a:xfrm>
            <a:off x="5472460" y="3587031"/>
            <a:ext cx="5223325" cy="0"/>
          </a:xfrm>
          <a:prstGeom prst="line">
            <a:avLst/>
          </a:prstGeom>
          <a:ln w="31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custDataLst>
              <p:tags r:id="rId5"/>
            </p:custDataLst>
          </p:nvPr>
        </p:nvSpPr>
        <p:spPr>
          <a:xfrm>
            <a:off x="5359430" y="2913177"/>
            <a:ext cx="5951190" cy="1031359"/>
          </a:xfrm>
        </p:spPr>
        <p:txBody>
          <a:bodyPr lIns="90000" tIns="46800" rIns="90000" bIns="46800" anchor="b">
            <a:normAutofit/>
          </a:bodyPr>
          <a:lstStyle>
            <a:lvl1pPr algn="l">
              <a:defRPr sz="5400" spc="0" baseline="0">
                <a:solidFill>
                  <a:schemeClr val="tx1">
                    <a:lumMod val="75000"/>
                    <a:lumOff val="25000"/>
                  </a:schemeClr>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6"/>
            </p:custDataLst>
          </p:nvPr>
        </p:nvSpPr>
        <p:spPr>
          <a:xfrm>
            <a:off x="5359430" y="4004472"/>
            <a:ext cx="5951190" cy="1031359"/>
          </a:xfrm>
        </p:spPr>
        <p:txBody>
          <a:bodyPr lIns="90000" tIns="46800" rIns="90000" bIns="46800">
            <a:normAutofit/>
          </a:bodyPr>
          <a:lstStyle>
            <a:lvl1pPr marL="0" indent="0" algn="l">
              <a:buNone/>
              <a:defRPr sz="2000" spc="0" baseline="0">
                <a:solidFill>
                  <a:schemeClr val="tx1">
                    <a:lumMod val="75000"/>
                    <a:lumOff val="2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7" name="Rectangle 1"/>
          <p:cNvSpPr/>
          <p:nvPr>
            <p:custDataLst>
              <p:tags r:id="rId10"/>
            </p:custDataLst>
          </p:nvPr>
        </p:nvSpPr>
        <p:spPr>
          <a:xfrm>
            <a:off x="1793087" y="1948619"/>
            <a:ext cx="4806261" cy="759293"/>
          </a:xfrm>
          <a:prstGeom prst="rect">
            <a:avLst/>
          </a:prstGeom>
          <a:solidFill>
            <a:schemeClr val="accent1"/>
          </a:solidFill>
          <a:ln>
            <a:noFill/>
          </a:ln>
          <a:effectLst>
            <a:outerShdw blurRad="88900" dist="88900" dir="5400000" sx="99000" sy="99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9" name="矩形 8"/>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6"/>
            </p:custDataLst>
          </p:nvPr>
        </p:nvSpPr>
        <p:spPr>
          <a:xfrm>
            <a:off x="669930"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7"/>
            </p:custDataLst>
          </p:nvPr>
        </p:nvSpPr>
        <p:spPr>
          <a:xfrm>
            <a:off x="6238877" y="952508"/>
            <a:ext cx="5283242" cy="5388907"/>
          </a:xfrm>
        </p:spPr>
        <p:txBody>
          <a:bodyPr>
            <a:normAutofit/>
          </a:bodyPr>
          <a:lstStyle>
            <a:lvl1pPr>
              <a:defRPr sz="1600">
                <a:latin typeface="Arial" panose="020B0604020202020204" pitchFamily="34" charset="0"/>
                <a:ea typeface="微软雅黑" panose="020B0503020204020204" charset="-122"/>
                <a:cs typeface="Arial" panose="020B0604020202020204" pitchFamily="34" charset="0"/>
              </a:defRPr>
            </a:lvl1pPr>
            <a:lvl2pPr>
              <a:defRPr sz="1600">
                <a:latin typeface="Arial" panose="020B0604020202020204" pitchFamily="34" charset="0"/>
                <a:ea typeface="微软雅黑" panose="020B0503020204020204" charset="-122"/>
                <a:cs typeface="Arial" panose="020B0604020202020204" pitchFamily="34" charset="0"/>
              </a:defRPr>
            </a:lvl2pPr>
            <a:lvl3pPr>
              <a:defRPr sz="1600">
                <a:latin typeface="Arial" panose="020B0604020202020204" pitchFamily="34" charset="0"/>
                <a:ea typeface="微软雅黑" panose="020B0503020204020204" charset="-122"/>
                <a:cs typeface="Arial" panose="020B0604020202020204" pitchFamily="34" charset="0"/>
              </a:defRPr>
            </a:lvl3pPr>
            <a:lvl4pPr>
              <a:defRPr sz="1600">
                <a:latin typeface="Arial" panose="020B0604020202020204" pitchFamily="34" charset="0"/>
                <a:ea typeface="微软雅黑" panose="020B0503020204020204" charset="-122"/>
                <a:cs typeface="Arial" panose="020B0604020202020204" pitchFamily="34" charset="0"/>
              </a:defRPr>
            </a:lvl4pPr>
            <a:lvl5pPr>
              <a:defRPr sz="160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9"/>
            </p:custDataLst>
          </p:nvPr>
        </p:nvSpPr>
        <p:spPr/>
        <p:txBody>
          <a:bodyPr/>
          <a:lstStyle/>
          <a:p>
            <a:endParaRPr lang="zh-CN" altLang="en-US"/>
          </a:p>
        </p:txBody>
      </p:sp>
      <p:sp>
        <p:nvSpPr>
          <p:cNvPr id="7" name="灯片编号占位符 6"/>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11" name="矩形 10"/>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a:xfrm>
            <a:off x="669882"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6"/>
            </p:custDataLst>
          </p:nvPr>
        </p:nvSpPr>
        <p:spPr>
          <a:xfrm>
            <a:off x="669930" y="952508"/>
            <a:ext cx="5283242" cy="381003"/>
          </a:xfrm>
        </p:spPr>
        <p:txBody>
          <a:bodyPr lIns="101600" tIns="38100" rIns="76200" bIns="381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charset="-122"/>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7"/>
            </p:custDataLst>
          </p:nvPr>
        </p:nvSpPr>
        <p:spPr>
          <a:xfrm>
            <a:off x="669925" y="1406525"/>
            <a:ext cx="5283200"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8"/>
            </p:custDataLst>
          </p:nvPr>
        </p:nvSpPr>
        <p:spPr>
          <a:xfrm>
            <a:off x="6235750" y="952508"/>
            <a:ext cx="5283242" cy="381003"/>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9"/>
            </p:custDataLst>
          </p:nvPr>
        </p:nvSpPr>
        <p:spPr>
          <a:xfrm>
            <a:off x="6235750" y="1406525"/>
            <a:ext cx="5283242" cy="4934752"/>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1"/>
            </p:custDataLst>
          </p:nvPr>
        </p:nvSpPr>
        <p:spPr/>
        <p:txBody>
          <a:bodyPr/>
          <a:lstStyle/>
          <a:p>
            <a:endParaRPr lang="zh-CN" altLang="en-US"/>
          </a:p>
        </p:txBody>
      </p:sp>
      <p:sp>
        <p:nvSpPr>
          <p:cNvPr id="9" name="灯片编号占位符 8"/>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2" name="标题 1"/>
          <p:cNvSpPr>
            <a:spLocks noGrp="1"/>
          </p:cNvSpPr>
          <p:nvPr>
            <p:ph type="title"/>
            <p:custDataLst>
              <p:tags r:id="rId4"/>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9" name="矩形 8"/>
          <p:cNvSpPr/>
          <p:nvPr>
            <p:custDataLst>
              <p:tags r:id="rId4"/>
            </p:custDataLst>
          </p:nvPr>
        </p:nvSpPr>
        <p:spPr>
          <a:xfrm>
            <a:off x="-1"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custDataLst>
              <p:tags r:id="rId5"/>
            </p:custDataLst>
          </p:nvPr>
        </p:nvSpPr>
        <p:spPr>
          <a:xfrm>
            <a:off x="669929" y="443234"/>
            <a:ext cx="10852237" cy="441964"/>
          </a:xfrm>
        </p:spPr>
        <p:txBody>
          <a:bodyPr vert="horz" lIns="101600" tIns="38100" rIns="76200" bIns="3810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6"/>
            </p:custDataLst>
          </p:nvPr>
        </p:nvSpPr>
        <p:spPr>
          <a:xfrm>
            <a:off x="669929" y="952508"/>
            <a:ext cx="5283242" cy="5388907"/>
          </a:xfrm>
        </p:spPr>
        <p:txBody>
          <a:bodyPr vert="horz" lIns="101600" tIns="0" rIns="82550" bIns="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7"/>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8"/>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9"/>
            </p:custDataLst>
          </p:nvPr>
        </p:nvSpPr>
        <p:spPr/>
        <p:txBody>
          <a:bodyPr/>
          <a:lstStyle/>
          <a:p>
            <a:endParaRPr lang="zh-CN" altLang="en-US" dirty="0"/>
          </a:p>
        </p:txBody>
      </p:sp>
      <p:sp>
        <p:nvSpPr>
          <p:cNvPr id="7" name="灯片编号占位符 6"/>
          <p:cNvSpPr>
            <a:spLocks noGrp="1"/>
          </p:cNvSpPr>
          <p:nvPr>
            <p:ph type="sldNum" sz="quarter" idx="12"/>
            <p:custDataLst>
              <p:tags r:id="rId10"/>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p:custDataLst>
              <p:tags r:id="rId4"/>
            </p:custDataLst>
          </p:nvPr>
        </p:nvSpPr>
        <p:spPr>
          <a:xfrm>
            <a:off x="0" y="619125"/>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竖排标题 1"/>
          <p:cNvSpPr>
            <a:spLocks noGrp="1"/>
          </p:cNvSpPr>
          <p:nvPr>
            <p:ph type="title" orient="vert"/>
            <p:custDataLst>
              <p:tags r:id="rId5"/>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Arial" panose="020B0604020202020204" pitchFamily="34" charset="0"/>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6"/>
            </p:custDataLst>
          </p:nvPr>
        </p:nvSpPr>
        <p:spPr>
          <a:xfrm>
            <a:off x="669925" y="952500"/>
            <a:ext cx="9828101" cy="5388907"/>
          </a:xfrm>
        </p:spPr>
        <p:txBody>
          <a:bodyPr vert="eaVert"/>
          <a:lstStyle>
            <a:lvl1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1pPr>
            <a:lvl2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2pPr>
            <a:lvl3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3pPr>
            <a:lvl4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4pPr>
            <a:lvl5pPr indent="0" eaLnBrk="1" fontAlgn="auto" latinLnBrk="0" hangingPunct="1">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p:custDataLst>
              <p:tags r:id="rId4"/>
            </p:custDataLst>
          </p:nvPr>
        </p:nvSpPr>
        <p:spPr>
          <a:xfrm>
            <a:off x="0" y="619124"/>
            <a:ext cx="12192000" cy="6238875"/>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p:txBody>
          <a:bodyPr/>
          <a:lstStyle/>
          <a:p>
            <a:endParaRPr lang="zh-CN" altLang="en-US"/>
          </a:p>
        </p:txBody>
      </p:sp>
      <p:sp>
        <p:nvSpPr>
          <p:cNvPr id="5" name="灯片编号占位符 4"/>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8"/>
            </p:custDataLst>
          </p:nvPr>
        </p:nvSpPr>
        <p:spPr>
          <a:xfrm>
            <a:off x="669930" y="952508"/>
            <a:ext cx="10852237" cy="5388907"/>
          </a:xfrm>
        </p:spPr>
        <p:txBody>
          <a:bodyPr/>
          <a:lstStyle>
            <a:lvl1pPr>
              <a:defRPr>
                <a:latin typeface="Arial" panose="020B0604020202020204" pitchFamily="34" charset="0"/>
                <a:ea typeface="微软雅黑" panose="020B0503020204020204" charset="-122"/>
                <a:cs typeface="Arial" panose="020B0604020202020204" pitchFamily="34" charset="0"/>
              </a:defRPr>
            </a:lvl1pPr>
            <a:lvl2pPr>
              <a:defRPr>
                <a:latin typeface="Arial" panose="020B0604020202020204" pitchFamily="34" charset="0"/>
                <a:ea typeface="微软雅黑" panose="020B0503020204020204" charset="-122"/>
                <a:cs typeface="Arial" panose="020B0604020202020204" pitchFamily="34" charset="0"/>
              </a:defRPr>
            </a:lvl2pPr>
            <a:lvl3pPr>
              <a:defRPr>
                <a:latin typeface="Arial" panose="020B0604020202020204" pitchFamily="34" charset="0"/>
                <a:ea typeface="微软雅黑" panose="020B0503020204020204" charset="-122"/>
                <a:cs typeface="Arial" panose="020B0604020202020204" pitchFamily="34" charset="0"/>
              </a:defRPr>
            </a:lvl3pPr>
            <a:lvl4pPr>
              <a:defRPr>
                <a:latin typeface="Arial" panose="020B0604020202020204" pitchFamily="34" charset="0"/>
                <a:ea typeface="微软雅黑" panose="020B0503020204020204" charset="-122"/>
                <a:cs typeface="Arial" panose="020B0604020202020204" pitchFamily="34" charset="0"/>
              </a:defRPr>
            </a:lvl4pPr>
            <a:lvl5pPr>
              <a:defRPr>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3" name="日期占位符 2"/>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a:p>
        </p:txBody>
      </p:sp>
      <p:sp>
        <p:nvSpPr>
          <p:cNvPr id="5" name="灯片编号占位符 4"/>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
        <p:nvSpPr>
          <p:cNvPr id="11" name="标题 10"/>
          <p:cNvSpPr>
            <a:spLocks noGrp="1"/>
          </p:cNvSpPr>
          <p:nvPr>
            <p:ph type="title" hasCustomPrompt="1"/>
            <p:custDataLst>
              <p:tags r:id="rId7"/>
            </p:custDataLst>
          </p:nvPr>
        </p:nvSpPr>
        <p:spPr>
          <a:xfrm>
            <a:off x="2781299" y="2639846"/>
            <a:ext cx="6629402" cy="1578307"/>
          </a:xfrm>
        </p:spPr>
        <p:txBody>
          <a:bodyPr lIns="90000" tIns="46800" rIns="90000" bIns="46800" anchor="ctr">
            <a:normAutofit/>
          </a:bodyPr>
          <a:lstStyle>
            <a:lvl1pPr algn="ctr">
              <a:defRPr sz="6000" spc="0" baseline="0">
                <a:solidFill>
                  <a:schemeClr val="accent1"/>
                </a:solidFill>
                <a:latin typeface="Arial" panose="020B0604020202020204" pitchFamily="34" charset="0"/>
                <a:ea typeface="汉仪旗黑-85S" panose="00020600040101010101" pitchFamily="18" charset="-122"/>
                <a:cs typeface="Arial" panose="020B0604020202020204" pitchFamily="34" charset="0"/>
              </a:defRPr>
            </a:lvl1pPr>
          </a:lstStyle>
          <a:p>
            <a:r>
              <a:rPr lang="zh-CN" altLang="en-US" dirty="0"/>
              <a:t>编辑标题</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cstate="email"/>
          <a:stretch>
            <a:fillRect/>
          </a:stretch>
        </p:blipFill>
        <p:spPr>
          <a:xfrm>
            <a:off x="0" y="0"/>
            <a:ext cx="12192000" cy="6858000"/>
          </a:xfrm>
          <a:prstGeom prst="rect">
            <a:avLst/>
          </a:prstGeom>
          <a:solidFill>
            <a:schemeClr val="accent2"/>
          </a:solidFill>
        </p:spPr>
      </p:pic>
      <p:sp>
        <p:nvSpPr>
          <p:cNvPr id="2" name="KSO_ST1"/>
          <p:cNvSpPr>
            <a:spLocks noGrp="1"/>
          </p:cNvSpPr>
          <p:nvPr>
            <p:ph type="title" hasCustomPrompt="1"/>
            <p:custDataLst>
              <p:tags r:id="rId4"/>
            </p:custDataLst>
          </p:nvPr>
        </p:nvSpPr>
        <p:spPr>
          <a:xfrm>
            <a:off x="4302000" y="3222000"/>
            <a:ext cx="4968000" cy="1119600"/>
          </a:xfrm>
        </p:spPr>
        <p:txBody>
          <a:bodyPr vert="horz" anchor="t" anchorCtr="0">
            <a:normAutofit/>
          </a:bodyPr>
          <a:lstStyle>
            <a:lvl1pPr algn="just">
              <a:defRPr sz="2400" b="0">
                <a:solidFill>
                  <a:schemeClr val="tx1">
                    <a:lumMod val="75000"/>
                  </a:schemeClr>
                </a:solidFill>
                <a:effectLst/>
              </a:defRPr>
            </a:lvl1pPr>
          </a:lstStyle>
          <a:p>
            <a:r>
              <a:rPr lang="zh-CN" altLang="en-US" dirty="0"/>
              <a:t>单击此处添加您的标题</a:t>
            </a:r>
            <a:endParaRPr lang="en-US" dirty="0"/>
          </a:p>
        </p:txBody>
      </p:sp>
      <p:sp>
        <p:nvSpPr>
          <p:cNvPr id="3" name="KSO_ST2"/>
          <p:cNvSpPr>
            <a:spLocks noGrp="1"/>
          </p:cNvSpPr>
          <p:nvPr>
            <p:ph type="body" idx="1" hasCustomPrompt="1"/>
            <p:custDataLst>
              <p:tags r:id="rId5"/>
            </p:custDataLst>
          </p:nvPr>
        </p:nvSpPr>
        <p:spPr>
          <a:xfrm>
            <a:off x="4309200" y="2703600"/>
            <a:ext cx="1360800" cy="370800"/>
          </a:xfrm>
          <a:prstGeom prst="rect">
            <a:avLst/>
          </a:prstGeom>
          <a:noFill/>
        </p:spPr>
        <p:txBody>
          <a:bodyPr vert="horz" anchor="t" anchorCtr="0">
            <a:normAutofit/>
          </a:bodyPr>
          <a:lstStyle>
            <a:lvl1pPr marL="0" indent="0" algn="just">
              <a:buNone/>
              <a:defRPr sz="18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zh-CN" altLang="en-US" dirty="0"/>
              <a:t>编辑副标题</a:t>
            </a:r>
            <a:endParaRPr lang="en-US" altLang="zh-CN" dirty="0"/>
          </a:p>
        </p:txBody>
      </p:sp>
      <p:sp>
        <p:nvSpPr>
          <p:cNvPr id="12" name="Freeform 13"/>
          <p:cNvSpPr/>
          <p:nvPr userDrawn="1">
            <p:custDataLst>
              <p:tags r:id="rId6"/>
            </p:custDataLst>
          </p:nvPr>
        </p:nvSpPr>
        <p:spPr bwMode="auto">
          <a:xfrm rot="5400000" flipH="1">
            <a:off x="4111623" y="4023516"/>
            <a:ext cx="381000" cy="557212"/>
          </a:xfrm>
          <a:custGeom>
            <a:avLst/>
            <a:gdLst>
              <a:gd name="T0" fmla="*/ 166 w 720"/>
              <a:gd name="T1" fmla="*/ 681 h 702"/>
              <a:gd name="T2" fmla="*/ 163 w 720"/>
              <a:gd name="T3" fmla="*/ 678 h 702"/>
              <a:gd name="T4" fmla="*/ 45 w 720"/>
              <a:gd name="T5" fmla="*/ 164 h 702"/>
              <a:gd name="T6" fmla="*/ 53 w 720"/>
              <a:gd name="T7" fmla="*/ 173 h 702"/>
              <a:gd name="T8" fmla="*/ 42 w 720"/>
              <a:gd name="T9" fmla="*/ 55 h 702"/>
              <a:gd name="T10" fmla="*/ 57 w 720"/>
              <a:gd name="T11" fmla="*/ 104 h 702"/>
              <a:gd name="T12" fmla="*/ 202 w 720"/>
              <a:gd name="T13" fmla="*/ 681 h 702"/>
              <a:gd name="T14" fmla="*/ 7 w 720"/>
              <a:gd name="T15" fmla="*/ 51 h 702"/>
              <a:gd name="T16" fmla="*/ 33 w 720"/>
              <a:gd name="T17" fmla="*/ 295 h 702"/>
              <a:gd name="T18" fmla="*/ 34 w 720"/>
              <a:gd name="T19" fmla="*/ 325 h 702"/>
              <a:gd name="T20" fmla="*/ 23 w 720"/>
              <a:gd name="T21" fmla="*/ 170 h 702"/>
              <a:gd name="T22" fmla="*/ 79 w 720"/>
              <a:gd name="T23" fmla="*/ 375 h 702"/>
              <a:gd name="T24" fmla="*/ 79 w 720"/>
              <a:gd name="T25" fmla="*/ 489 h 702"/>
              <a:gd name="T26" fmla="*/ 81 w 720"/>
              <a:gd name="T27" fmla="*/ 552 h 702"/>
              <a:gd name="T28" fmla="*/ 145 w 720"/>
              <a:gd name="T29" fmla="*/ 631 h 702"/>
              <a:gd name="T30" fmla="*/ 265 w 720"/>
              <a:gd name="T31" fmla="*/ 621 h 702"/>
              <a:gd name="T32" fmla="*/ 354 w 720"/>
              <a:gd name="T33" fmla="*/ 606 h 702"/>
              <a:gd name="T34" fmla="*/ 519 w 720"/>
              <a:gd name="T35" fmla="*/ 578 h 702"/>
              <a:gd name="T36" fmla="*/ 703 w 720"/>
              <a:gd name="T37" fmla="*/ 569 h 702"/>
              <a:gd name="T38" fmla="*/ 569 w 720"/>
              <a:gd name="T39" fmla="*/ 624 h 702"/>
              <a:gd name="T40" fmla="*/ 472 w 720"/>
              <a:gd name="T41" fmla="*/ 626 h 702"/>
              <a:gd name="T42" fmla="*/ 219 w 720"/>
              <a:gd name="T43" fmla="*/ 677 h 702"/>
              <a:gd name="T44" fmla="*/ 185 w 720"/>
              <a:gd name="T45" fmla="*/ 659 h 702"/>
              <a:gd name="T46" fmla="*/ 88 w 720"/>
              <a:gd name="T47" fmla="*/ 676 h 702"/>
              <a:gd name="T48" fmla="*/ 39 w 720"/>
              <a:gd name="T49" fmla="*/ 602 h 702"/>
              <a:gd name="T50" fmla="*/ 36 w 720"/>
              <a:gd name="T51" fmla="*/ 501 h 702"/>
              <a:gd name="T52" fmla="*/ 45 w 720"/>
              <a:gd name="T53" fmla="*/ 662 h 702"/>
              <a:gd name="T54" fmla="*/ 57 w 720"/>
              <a:gd name="T55" fmla="*/ 693 h 702"/>
              <a:gd name="T56" fmla="*/ 16 w 720"/>
              <a:gd name="T57" fmla="*/ 554 h 702"/>
              <a:gd name="T58" fmla="*/ 37 w 720"/>
              <a:gd name="T59" fmla="*/ 385 h 702"/>
              <a:gd name="T60" fmla="*/ 45 w 720"/>
              <a:gd name="T61" fmla="*/ 342 h 702"/>
              <a:gd name="T62" fmla="*/ 28 w 720"/>
              <a:gd name="T63" fmla="*/ 268 h 702"/>
              <a:gd name="T64" fmla="*/ 29 w 720"/>
              <a:gd name="T65" fmla="*/ 221 h 702"/>
              <a:gd name="T66" fmla="*/ 34 w 720"/>
              <a:gd name="T67" fmla="*/ 210 h 702"/>
              <a:gd name="T68" fmla="*/ 52 w 720"/>
              <a:gd name="T69" fmla="*/ 188 h 702"/>
              <a:gd name="T70" fmla="*/ 54 w 720"/>
              <a:gd name="T71" fmla="*/ 234 h 702"/>
              <a:gd name="T72" fmla="*/ 57 w 720"/>
              <a:gd name="T73" fmla="*/ 574 h 702"/>
              <a:gd name="T74" fmla="*/ 68 w 720"/>
              <a:gd name="T75" fmla="*/ 528 h 702"/>
              <a:gd name="T76" fmla="*/ 76 w 720"/>
              <a:gd name="T77" fmla="*/ 487 h 702"/>
              <a:gd name="T78" fmla="*/ 48 w 720"/>
              <a:gd name="T79" fmla="*/ 223 h 702"/>
              <a:gd name="T80" fmla="*/ 50 w 720"/>
              <a:gd name="T81" fmla="*/ 253 h 702"/>
              <a:gd name="T82" fmla="*/ 50 w 720"/>
              <a:gd name="T83" fmla="*/ 280 h 702"/>
              <a:gd name="T84" fmla="*/ 45 w 720"/>
              <a:gd name="T85" fmla="*/ 307 h 702"/>
              <a:gd name="T86" fmla="*/ 47 w 720"/>
              <a:gd name="T87" fmla="*/ 335 h 702"/>
              <a:gd name="T88" fmla="*/ 35 w 720"/>
              <a:gd name="T89" fmla="*/ 382 h 702"/>
              <a:gd name="T90" fmla="*/ 42 w 720"/>
              <a:gd name="T91" fmla="*/ 449 h 702"/>
              <a:gd name="T92" fmla="*/ 29 w 720"/>
              <a:gd name="T93" fmla="*/ 586 h 702"/>
              <a:gd name="T94" fmla="*/ 40 w 720"/>
              <a:gd name="T95" fmla="*/ 577 h 702"/>
              <a:gd name="T96" fmla="*/ 598 w 720"/>
              <a:gd name="T97" fmla="*/ 623 h 702"/>
              <a:gd name="T98" fmla="*/ 330 w 720"/>
              <a:gd name="T99" fmla="*/ 608 h 702"/>
              <a:gd name="T100" fmla="*/ 296 w 720"/>
              <a:gd name="T101" fmla="*/ 642 h 702"/>
              <a:gd name="T102" fmla="*/ 178 w 720"/>
              <a:gd name="T103" fmla="*/ 662 h 702"/>
              <a:gd name="T104" fmla="*/ 68 w 720"/>
              <a:gd name="T105" fmla="*/ 544 h 702"/>
              <a:gd name="T106" fmla="*/ 56 w 720"/>
              <a:gd name="T107" fmla="*/ 191 h 702"/>
              <a:gd name="T108" fmla="*/ 436 w 720"/>
              <a:gd name="T109" fmla="*/ 643 h 702"/>
              <a:gd name="T110" fmla="*/ 80 w 720"/>
              <a:gd name="T111" fmla="*/ 430 h 702"/>
              <a:gd name="T112" fmla="*/ 83 w 720"/>
              <a:gd name="T113" fmla="*/ 454 h 702"/>
              <a:gd name="T114" fmla="*/ 79 w 720"/>
              <a:gd name="T115" fmla="*/ 15 h 702"/>
              <a:gd name="T116" fmla="*/ 91 w 720"/>
              <a:gd name="T117" fmla="*/ 163 h 702"/>
              <a:gd name="T118" fmla="*/ 81 w 720"/>
              <a:gd name="T119" fmla="*/ 349 h 702"/>
              <a:gd name="T120" fmla="*/ 74 w 720"/>
              <a:gd name="T121" fmla="*/ 247 h 702"/>
              <a:gd name="T122" fmla="*/ 88 w 720"/>
              <a:gd name="T123" fmla="*/ 347 h 702"/>
              <a:gd name="T124" fmla="*/ 92 w 720"/>
              <a:gd name="T125" fmla="*/ 8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 h="702">
                <a:moveTo>
                  <a:pt x="157" y="689"/>
                </a:moveTo>
                <a:lnTo>
                  <a:pt x="157" y="689"/>
                </a:lnTo>
                <a:lnTo>
                  <a:pt x="157" y="691"/>
                </a:lnTo>
                <a:lnTo>
                  <a:pt x="156" y="692"/>
                </a:lnTo>
                <a:lnTo>
                  <a:pt x="155" y="692"/>
                </a:lnTo>
                <a:lnTo>
                  <a:pt x="155" y="692"/>
                </a:lnTo>
                <a:lnTo>
                  <a:pt x="155" y="692"/>
                </a:lnTo>
                <a:lnTo>
                  <a:pt x="156" y="691"/>
                </a:lnTo>
                <a:lnTo>
                  <a:pt x="155" y="691"/>
                </a:lnTo>
                <a:lnTo>
                  <a:pt x="155" y="691"/>
                </a:lnTo>
                <a:lnTo>
                  <a:pt x="156" y="689"/>
                </a:lnTo>
                <a:lnTo>
                  <a:pt x="157" y="689"/>
                </a:lnTo>
                <a:lnTo>
                  <a:pt x="157" y="689"/>
                </a:lnTo>
                <a:close/>
                <a:moveTo>
                  <a:pt x="164" y="684"/>
                </a:moveTo>
                <a:lnTo>
                  <a:pt x="164" y="684"/>
                </a:lnTo>
                <a:lnTo>
                  <a:pt x="163" y="684"/>
                </a:lnTo>
                <a:lnTo>
                  <a:pt x="163" y="686"/>
                </a:lnTo>
                <a:lnTo>
                  <a:pt x="163" y="686"/>
                </a:lnTo>
                <a:lnTo>
                  <a:pt x="162" y="686"/>
                </a:lnTo>
                <a:lnTo>
                  <a:pt x="162" y="684"/>
                </a:lnTo>
                <a:lnTo>
                  <a:pt x="162" y="684"/>
                </a:lnTo>
                <a:lnTo>
                  <a:pt x="159" y="684"/>
                </a:lnTo>
                <a:lnTo>
                  <a:pt x="158" y="684"/>
                </a:lnTo>
                <a:lnTo>
                  <a:pt x="158" y="684"/>
                </a:lnTo>
                <a:lnTo>
                  <a:pt x="158" y="684"/>
                </a:lnTo>
                <a:lnTo>
                  <a:pt x="162" y="683"/>
                </a:lnTo>
                <a:lnTo>
                  <a:pt x="164" y="684"/>
                </a:lnTo>
                <a:lnTo>
                  <a:pt x="164" y="684"/>
                </a:lnTo>
                <a:close/>
                <a:moveTo>
                  <a:pt x="157" y="691"/>
                </a:moveTo>
                <a:lnTo>
                  <a:pt x="159" y="691"/>
                </a:lnTo>
                <a:lnTo>
                  <a:pt x="159" y="691"/>
                </a:lnTo>
                <a:lnTo>
                  <a:pt x="159" y="692"/>
                </a:lnTo>
                <a:lnTo>
                  <a:pt x="158" y="692"/>
                </a:lnTo>
                <a:lnTo>
                  <a:pt x="157" y="692"/>
                </a:lnTo>
                <a:lnTo>
                  <a:pt x="157" y="691"/>
                </a:lnTo>
                <a:lnTo>
                  <a:pt x="157" y="691"/>
                </a:lnTo>
                <a:close/>
                <a:moveTo>
                  <a:pt x="187" y="677"/>
                </a:moveTo>
                <a:lnTo>
                  <a:pt x="187" y="677"/>
                </a:lnTo>
                <a:lnTo>
                  <a:pt x="186" y="678"/>
                </a:lnTo>
                <a:lnTo>
                  <a:pt x="185" y="678"/>
                </a:lnTo>
                <a:lnTo>
                  <a:pt x="185" y="678"/>
                </a:lnTo>
                <a:lnTo>
                  <a:pt x="184" y="679"/>
                </a:lnTo>
                <a:lnTo>
                  <a:pt x="184" y="681"/>
                </a:lnTo>
                <a:lnTo>
                  <a:pt x="178" y="682"/>
                </a:lnTo>
                <a:lnTo>
                  <a:pt x="178" y="682"/>
                </a:lnTo>
                <a:lnTo>
                  <a:pt x="178" y="681"/>
                </a:lnTo>
                <a:lnTo>
                  <a:pt x="178" y="681"/>
                </a:lnTo>
                <a:lnTo>
                  <a:pt x="180" y="681"/>
                </a:lnTo>
                <a:lnTo>
                  <a:pt x="180" y="681"/>
                </a:lnTo>
                <a:lnTo>
                  <a:pt x="179" y="679"/>
                </a:lnTo>
                <a:lnTo>
                  <a:pt x="178" y="678"/>
                </a:lnTo>
                <a:lnTo>
                  <a:pt x="178" y="678"/>
                </a:lnTo>
                <a:lnTo>
                  <a:pt x="178" y="679"/>
                </a:lnTo>
                <a:lnTo>
                  <a:pt x="176" y="681"/>
                </a:lnTo>
                <a:lnTo>
                  <a:pt x="176" y="681"/>
                </a:lnTo>
                <a:lnTo>
                  <a:pt x="175" y="681"/>
                </a:lnTo>
                <a:lnTo>
                  <a:pt x="174" y="679"/>
                </a:lnTo>
                <a:lnTo>
                  <a:pt x="172" y="678"/>
                </a:lnTo>
                <a:lnTo>
                  <a:pt x="172" y="678"/>
                </a:lnTo>
                <a:lnTo>
                  <a:pt x="169" y="678"/>
                </a:lnTo>
                <a:lnTo>
                  <a:pt x="167" y="678"/>
                </a:lnTo>
                <a:lnTo>
                  <a:pt x="167" y="678"/>
                </a:lnTo>
                <a:lnTo>
                  <a:pt x="169" y="677"/>
                </a:lnTo>
                <a:lnTo>
                  <a:pt x="172" y="677"/>
                </a:lnTo>
                <a:lnTo>
                  <a:pt x="176" y="678"/>
                </a:lnTo>
                <a:lnTo>
                  <a:pt x="176" y="678"/>
                </a:lnTo>
                <a:lnTo>
                  <a:pt x="175" y="677"/>
                </a:lnTo>
                <a:lnTo>
                  <a:pt x="175" y="677"/>
                </a:lnTo>
                <a:lnTo>
                  <a:pt x="175" y="677"/>
                </a:lnTo>
                <a:lnTo>
                  <a:pt x="178" y="677"/>
                </a:lnTo>
                <a:lnTo>
                  <a:pt x="179" y="677"/>
                </a:lnTo>
                <a:lnTo>
                  <a:pt x="179" y="678"/>
                </a:lnTo>
                <a:lnTo>
                  <a:pt x="179" y="678"/>
                </a:lnTo>
                <a:lnTo>
                  <a:pt x="181" y="678"/>
                </a:lnTo>
                <a:lnTo>
                  <a:pt x="184" y="677"/>
                </a:lnTo>
                <a:lnTo>
                  <a:pt x="185" y="676"/>
                </a:lnTo>
                <a:lnTo>
                  <a:pt x="187" y="676"/>
                </a:lnTo>
                <a:lnTo>
                  <a:pt x="187" y="676"/>
                </a:lnTo>
                <a:lnTo>
                  <a:pt x="187" y="676"/>
                </a:lnTo>
                <a:lnTo>
                  <a:pt x="188" y="677"/>
                </a:lnTo>
                <a:lnTo>
                  <a:pt x="188" y="677"/>
                </a:lnTo>
                <a:lnTo>
                  <a:pt x="187" y="674"/>
                </a:lnTo>
                <a:lnTo>
                  <a:pt x="186" y="674"/>
                </a:lnTo>
                <a:lnTo>
                  <a:pt x="186" y="673"/>
                </a:lnTo>
                <a:lnTo>
                  <a:pt x="186" y="673"/>
                </a:lnTo>
                <a:lnTo>
                  <a:pt x="187" y="673"/>
                </a:lnTo>
                <a:lnTo>
                  <a:pt x="188" y="673"/>
                </a:lnTo>
                <a:lnTo>
                  <a:pt x="191" y="672"/>
                </a:lnTo>
                <a:lnTo>
                  <a:pt x="191" y="672"/>
                </a:lnTo>
                <a:lnTo>
                  <a:pt x="192" y="672"/>
                </a:lnTo>
                <a:lnTo>
                  <a:pt x="193" y="672"/>
                </a:lnTo>
                <a:lnTo>
                  <a:pt x="193" y="672"/>
                </a:lnTo>
                <a:lnTo>
                  <a:pt x="193" y="673"/>
                </a:lnTo>
                <a:lnTo>
                  <a:pt x="193" y="673"/>
                </a:lnTo>
                <a:lnTo>
                  <a:pt x="193" y="673"/>
                </a:lnTo>
                <a:lnTo>
                  <a:pt x="191" y="677"/>
                </a:lnTo>
                <a:lnTo>
                  <a:pt x="191" y="678"/>
                </a:lnTo>
                <a:lnTo>
                  <a:pt x="188" y="679"/>
                </a:lnTo>
                <a:lnTo>
                  <a:pt x="188" y="679"/>
                </a:lnTo>
                <a:lnTo>
                  <a:pt x="190" y="677"/>
                </a:lnTo>
                <a:lnTo>
                  <a:pt x="191" y="674"/>
                </a:lnTo>
                <a:lnTo>
                  <a:pt x="191" y="674"/>
                </a:lnTo>
                <a:lnTo>
                  <a:pt x="190" y="674"/>
                </a:lnTo>
                <a:lnTo>
                  <a:pt x="188" y="674"/>
                </a:lnTo>
                <a:lnTo>
                  <a:pt x="188" y="674"/>
                </a:lnTo>
                <a:lnTo>
                  <a:pt x="188" y="678"/>
                </a:lnTo>
                <a:lnTo>
                  <a:pt x="188" y="678"/>
                </a:lnTo>
                <a:lnTo>
                  <a:pt x="187" y="678"/>
                </a:lnTo>
                <a:lnTo>
                  <a:pt x="187" y="677"/>
                </a:lnTo>
                <a:lnTo>
                  <a:pt x="187" y="677"/>
                </a:lnTo>
                <a:close/>
                <a:moveTo>
                  <a:pt x="168" y="688"/>
                </a:moveTo>
                <a:lnTo>
                  <a:pt x="168" y="688"/>
                </a:lnTo>
                <a:lnTo>
                  <a:pt x="168" y="689"/>
                </a:lnTo>
                <a:lnTo>
                  <a:pt x="168" y="691"/>
                </a:lnTo>
                <a:lnTo>
                  <a:pt x="166" y="689"/>
                </a:lnTo>
                <a:lnTo>
                  <a:pt x="166" y="689"/>
                </a:lnTo>
                <a:lnTo>
                  <a:pt x="167" y="688"/>
                </a:lnTo>
                <a:lnTo>
                  <a:pt x="168" y="688"/>
                </a:lnTo>
                <a:lnTo>
                  <a:pt x="168" y="688"/>
                </a:lnTo>
                <a:close/>
                <a:moveTo>
                  <a:pt x="180" y="687"/>
                </a:moveTo>
                <a:lnTo>
                  <a:pt x="180" y="687"/>
                </a:lnTo>
                <a:lnTo>
                  <a:pt x="180" y="687"/>
                </a:lnTo>
                <a:lnTo>
                  <a:pt x="178" y="687"/>
                </a:lnTo>
                <a:lnTo>
                  <a:pt x="176" y="686"/>
                </a:lnTo>
                <a:lnTo>
                  <a:pt x="176" y="686"/>
                </a:lnTo>
                <a:lnTo>
                  <a:pt x="174" y="686"/>
                </a:lnTo>
                <a:lnTo>
                  <a:pt x="175" y="686"/>
                </a:lnTo>
                <a:lnTo>
                  <a:pt x="178" y="684"/>
                </a:lnTo>
                <a:lnTo>
                  <a:pt x="178" y="684"/>
                </a:lnTo>
                <a:lnTo>
                  <a:pt x="180" y="686"/>
                </a:lnTo>
                <a:lnTo>
                  <a:pt x="180" y="687"/>
                </a:lnTo>
                <a:lnTo>
                  <a:pt x="180" y="687"/>
                </a:lnTo>
                <a:close/>
                <a:moveTo>
                  <a:pt x="173" y="689"/>
                </a:moveTo>
                <a:lnTo>
                  <a:pt x="173" y="689"/>
                </a:lnTo>
                <a:lnTo>
                  <a:pt x="172" y="689"/>
                </a:lnTo>
                <a:lnTo>
                  <a:pt x="170" y="688"/>
                </a:lnTo>
                <a:lnTo>
                  <a:pt x="170" y="688"/>
                </a:lnTo>
                <a:lnTo>
                  <a:pt x="172" y="687"/>
                </a:lnTo>
                <a:lnTo>
                  <a:pt x="173" y="687"/>
                </a:lnTo>
                <a:lnTo>
                  <a:pt x="172" y="686"/>
                </a:lnTo>
                <a:lnTo>
                  <a:pt x="172" y="686"/>
                </a:lnTo>
                <a:lnTo>
                  <a:pt x="173" y="686"/>
                </a:lnTo>
                <a:lnTo>
                  <a:pt x="173" y="687"/>
                </a:lnTo>
                <a:lnTo>
                  <a:pt x="173" y="689"/>
                </a:lnTo>
                <a:lnTo>
                  <a:pt x="173" y="689"/>
                </a:lnTo>
                <a:close/>
                <a:moveTo>
                  <a:pt x="164" y="684"/>
                </a:moveTo>
                <a:lnTo>
                  <a:pt x="164" y="684"/>
                </a:lnTo>
                <a:lnTo>
                  <a:pt x="164" y="683"/>
                </a:lnTo>
                <a:lnTo>
                  <a:pt x="164" y="683"/>
                </a:lnTo>
                <a:lnTo>
                  <a:pt x="166" y="683"/>
                </a:lnTo>
                <a:lnTo>
                  <a:pt x="166" y="683"/>
                </a:lnTo>
                <a:lnTo>
                  <a:pt x="164" y="682"/>
                </a:lnTo>
                <a:lnTo>
                  <a:pt x="163" y="682"/>
                </a:lnTo>
                <a:lnTo>
                  <a:pt x="162" y="683"/>
                </a:lnTo>
                <a:lnTo>
                  <a:pt x="161" y="682"/>
                </a:lnTo>
                <a:lnTo>
                  <a:pt x="161" y="682"/>
                </a:lnTo>
                <a:lnTo>
                  <a:pt x="163" y="682"/>
                </a:lnTo>
                <a:lnTo>
                  <a:pt x="166" y="681"/>
                </a:lnTo>
                <a:lnTo>
                  <a:pt x="166" y="681"/>
                </a:lnTo>
                <a:lnTo>
                  <a:pt x="167" y="682"/>
                </a:lnTo>
                <a:lnTo>
                  <a:pt x="167" y="683"/>
                </a:lnTo>
                <a:lnTo>
                  <a:pt x="167" y="683"/>
                </a:lnTo>
                <a:lnTo>
                  <a:pt x="166" y="683"/>
                </a:lnTo>
                <a:lnTo>
                  <a:pt x="166" y="683"/>
                </a:lnTo>
                <a:lnTo>
                  <a:pt x="164" y="684"/>
                </a:lnTo>
                <a:lnTo>
                  <a:pt x="164" y="684"/>
                </a:lnTo>
                <a:close/>
                <a:moveTo>
                  <a:pt x="153" y="687"/>
                </a:moveTo>
                <a:lnTo>
                  <a:pt x="153" y="687"/>
                </a:lnTo>
                <a:lnTo>
                  <a:pt x="153" y="686"/>
                </a:lnTo>
                <a:lnTo>
                  <a:pt x="155" y="686"/>
                </a:lnTo>
                <a:lnTo>
                  <a:pt x="156" y="686"/>
                </a:lnTo>
                <a:lnTo>
                  <a:pt x="157" y="687"/>
                </a:lnTo>
                <a:lnTo>
                  <a:pt x="157" y="687"/>
                </a:lnTo>
                <a:lnTo>
                  <a:pt x="155" y="687"/>
                </a:lnTo>
                <a:lnTo>
                  <a:pt x="153" y="687"/>
                </a:lnTo>
                <a:lnTo>
                  <a:pt x="153" y="687"/>
                </a:lnTo>
                <a:close/>
                <a:moveTo>
                  <a:pt x="43" y="374"/>
                </a:moveTo>
                <a:lnTo>
                  <a:pt x="43" y="374"/>
                </a:lnTo>
                <a:lnTo>
                  <a:pt x="45" y="374"/>
                </a:lnTo>
                <a:lnTo>
                  <a:pt x="45" y="374"/>
                </a:lnTo>
                <a:lnTo>
                  <a:pt x="45" y="372"/>
                </a:lnTo>
                <a:lnTo>
                  <a:pt x="45" y="372"/>
                </a:lnTo>
                <a:lnTo>
                  <a:pt x="46" y="373"/>
                </a:lnTo>
                <a:lnTo>
                  <a:pt x="46" y="374"/>
                </a:lnTo>
                <a:lnTo>
                  <a:pt x="45" y="374"/>
                </a:lnTo>
                <a:lnTo>
                  <a:pt x="45" y="374"/>
                </a:lnTo>
                <a:lnTo>
                  <a:pt x="46" y="375"/>
                </a:lnTo>
                <a:lnTo>
                  <a:pt x="47" y="375"/>
                </a:lnTo>
                <a:lnTo>
                  <a:pt x="47" y="375"/>
                </a:lnTo>
                <a:lnTo>
                  <a:pt x="46" y="378"/>
                </a:lnTo>
                <a:lnTo>
                  <a:pt x="46" y="380"/>
                </a:lnTo>
                <a:lnTo>
                  <a:pt x="46" y="380"/>
                </a:lnTo>
                <a:lnTo>
                  <a:pt x="45" y="380"/>
                </a:lnTo>
                <a:lnTo>
                  <a:pt x="45" y="380"/>
                </a:lnTo>
                <a:lnTo>
                  <a:pt x="45" y="383"/>
                </a:lnTo>
                <a:lnTo>
                  <a:pt x="45" y="383"/>
                </a:lnTo>
                <a:lnTo>
                  <a:pt x="43" y="383"/>
                </a:lnTo>
                <a:lnTo>
                  <a:pt x="43" y="383"/>
                </a:lnTo>
                <a:lnTo>
                  <a:pt x="43" y="380"/>
                </a:lnTo>
                <a:lnTo>
                  <a:pt x="45" y="379"/>
                </a:lnTo>
                <a:lnTo>
                  <a:pt x="45" y="379"/>
                </a:lnTo>
                <a:lnTo>
                  <a:pt x="45" y="378"/>
                </a:lnTo>
                <a:lnTo>
                  <a:pt x="43" y="375"/>
                </a:lnTo>
                <a:lnTo>
                  <a:pt x="43" y="375"/>
                </a:lnTo>
                <a:lnTo>
                  <a:pt x="43" y="377"/>
                </a:lnTo>
                <a:lnTo>
                  <a:pt x="43" y="377"/>
                </a:lnTo>
                <a:lnTo>
                  <a:pt x="43" y="379"/>
                </a:lnTo>
                <a:lnTo>
                  <a:pt x="43" y="379"/>
                </a:lnTo>
                <a:lnTo>
                  <a:pt x="42" y="382"/>
                </a:lnTo>
                <a:lnTo>
                  <a:pt x="42" y="387"/>
                </a:lnTo>
                <a:lnTo>
                  <a:pt x="42" y="390"/>
                </a:lnTo>
                <a:lnTo>
                  <a:pt x="42" y="394"/>
                </a:lnTo>
                <a:lnTo>
                  <a:pt x="42" y="394"/>
                </a:lnTo>
                <a:lnTo>
                  <a:pt x="42" y="380"/>
                </a:lnTo>
                <a:lnTo>
                  <a:pt x="42" y="367"/>
                </a:lnTo>
                <a:lnTo>
                  <a:pt x="42" y="367"/>
                </a:lnTo>
                <a:lnTo>
                  <a:pt x="43" y="368"/>
                </a:lnTo>
                <a:lnTo>
                  <a:pt x="43" y="370"/>
                </a:lnTo>
                <a:lnTo>
                  <a:pt x="43" y="373"/>
                </a:lnTo>
                <a:lnTo>
                  <a:pt x="43" y="374"/>
                </a:lnTo>
                <a:lnTo>
                  <a:pt x="43" y="374"/>
                </a:lnTo>
                <a:close/>
                <a:moveTo>
                  <a:pt x="36" y="355"/>
                </a:moveTo>
                <a:lnTo>
                  <a:pt x="36" y="355"/>
                </a:lnTo>
                <a:lnTo>
                  <a:pt x="35" y="354"/>
                </a:lnTo>
                <a:lnTo>
                  <a:pt x="35" y="353"/>
                </a:lnTo>
                <a:lnTo>
                  <a:pt x="35" y="350"/>
                </a:lnTo>
                <a:lnTo>
                  <a:pt x="35" y="350"/>
                </a:lnTo>
                <a:lnTo>
                  <a:pt x="34" y="349"/>
                </a:lnTo>
                <a:lnTo>
                  <a:pt x="35" y="348"/>
                </a:lnTo>
                <a:lnTo>
                  <a:pt x="35" y="348"/>
                </a:lnTo>
                <a:lnTo>
                  <a:pt x="36" y="348"/>
                </a:lnTo>
                <a:lnTo>
                  <a:pt x="36" y="349"/>
                </a:lnTo>
                <a:lnTo>
                  <a:pt x="37" y="350"/>
                </a:lnTo>
                <a:lnTo>
                  <a:pt x="36" y="355"/>
                </a:lnTo>
                <a:lnTo>
                  <a:pt x="36" y="355"/>
                </a:lnTo>
                <a:close/>
                <a:moveTo>
                  <a:pt x="35" y="360"/>
                </a:moveTo>
                <a:lnTo>
                  <a:pt x="35" y="360"/>
                </a:lnTo>
                <a:lnTo>
                  <a:pt x="35" y="362"/>
                </a:lnTo>
                <a:lnTo>
                  <a:pt x="36" y="360"/>
                </a:lnTo>
                <a:lnTo>
                  <a:pt x="36" y="360"/>
                </a:lnTo>
                <a:lnTo>
                  <a:pt x="36" y="359"/>
                </a:lnTo>
                <a:lnTo>
                  <a:pt x="35" y="360"/>
                </a:lnTo>
                <a:lnTo>
                  <a:pt x="35" y="360"/>
                </a:lnTo>
                <a:lnTo>
                  <a:pt x="35" y="359"/>
                </a:lnTo>
                <a:lnTo>
                  <a:pt x="35" y="358"/>
                </a:lnTo>
                <a:lnTo>
                  <a:pt x="35" y="355"/>
                </a:lnTo>
                <a:lnTo>
                  <a:pt x="36" y="355"/>
                </a:lnTo>
                <a:lnTo>
                  <a:pt x="36" y="355"/>
                </a:lnTo>
                <a:lnTo>
                  <a:pt x="37" y="362"/>
                </a:lnTo>
                <a:lnTo>
                  <a:pt x="39" y="368"/>
                </a:lnTo>
                <a:lnTo>
                  <a:pt x="39" y="368"/>
                </a:lnTo>
                <a:lnTo>
                  <a:pt x="37" y="370"/>
                </a:lnTo>
                <a:lnTo>
                  <a:pt x="37" y="372"/>
                </a:lnTo>
                <a:lnTo>
                  <a:pt x="37" y="373"/>
                </a:lnTo>
                <a:lnTo>
                  <a:pt x="37" y="373"/>
                </a:lnTo>
                <a:lnTo>
                  <a:pt x="37" y="373"/>
                </a:lnTo>
                <a:lnTo>
                  <a:pt x="36" y="373"/>
                </a:lnTo>
                <a:lnTo>
                  <a:pt x="36" y="373"/>
                </a:lnTo>
                <a:lnTo>
                  <a:pt x="35" y="373"/>
                </a:lnTo>
                <a:lnTo>
                  <a:pt x="35" y="374"/>
                </a:lnTo>
                <a:lnTo>
                  <a:pt x="34" y="378"/>
                </a:lnTo>
                <a:lnTo>
                  <a:pt x="34" y="378"/>
                </a:lnTo>
                <a:lnTo>
                  <a:pt x="34" y="377"/>
                </a:lnTo>
                <a:lnTo>
                  <a:pt x="34" y="375"/>
                </a:lnTo>
                <a:lnTo>
                  <a:pt x="34" y="374"/>
                </a:lnTo>
                <a:lnTo>
                  <a:pt x="33" y="374"/>
                </a:lnTo>
                <a:lnTo>
                  <a:pt x="33" y="374"/>
                </a:lnTo>
                <a:lnTo>
                  <a:pt x="33" y="373"/>
                </a:lnTo>
                <a:lnTo>
                  <a:pt x="34" y="373"/>
                </a:lnTo>
                <a:lnTo>
                  <a:pt x="35" y="372"/>
                </a:lnTo>
                <a:lnTo>
                  <a:pt x="35" y="372"/>
                </a:lnTo>
                <a:lnTo>
                  <a:pt x="35" y="370"/>
                </a:lnTo>
                <a:lnTo>
                  <a:pt x="36" y="370"/>
                </a:lnTo>
                <a:lnTo>
                  <a:pt x="36" y="369"/>
                </a:lnTo>
                <a:lnTo>
                  <a:pt x="36" y="369"/>
                </a:lnTo>
                <a:lnTo>
                  <a:pt x="36" y="367"/>
                </a:lnTo>
                <a:lnTo>
                  <a:pt x="36" y="367"/>
                </a:lnTo>
                <a:lnTo>
                  <a:pt x="37" y="367"/>
                </a:lnTo>
                <a:lnTo>
                  <a:pt x="37" y="367"/>
                </a:lnTo>
                <a:lnTo>
                  <a:pt x="37" y="367"/>
                </a:lnTo>
                <a:lnTo>
                  <a:pt x="37" y="365"/>
                </a:lnTo>
                <a:lnTo>
                  <a:pt x="36" y="367"/>
                </a:lnTo>
                <a:lnTo>
                  <a:pt x="36" y="367"/>
                </a:lnTo>
                <a:lnTo>
                  <a:pt x="36" y="367"/>
                </a:lnTo>
                <a:lnTo>
                  <a:pt x="35" y="369"/>
                </a:lnTo>
                <a:lnTo>
                  <a:pt x="35" y="369"/>
                </a:lnTo>
                <a:lnTo>
                  <a:pt x="34" y="368"/>
                </a:lnTo>
                <a:lnTo>
                  <a:pt x="34" y="368"/>
                </a:lnTo>
                <a:lnTo>
                  <a:pt x="34" y="370"/>
                </a:lnTo>
                <a:lnTo>
                  <a:pt x="34" y="372"/>
                </a:lnTo>
                <a:lnTo>
                  <a:pt x="33" y="372"/>
                </a:lnTo>
                <a:lnTo>
                  <a:pt x="33" y="372"/>
                </a:lnTo>
                <a:lnTo>
                  <a:pt x="35" y="360"/>
                </a:lnTo>
                <a:lnTo>
                  <a:pt x="35" y="360"/>
                </a:lnTo>
                <a:close/>
                <a:moveTo>
                  <a:pt x="36" y="362"/>
                </a:moveTo>
                <a:lnTo>
                  <a:pt x="36" y="362"/>
                </a:lnTo>
                <a:lnTo>
                  <a:pt x="35" y="363"/>
                </a:lnTo>
                <a:lnTo>
                  <a:pt x="35" y="365"/>
                </a:lnTo>
                <a:lnTo>
                  <a:pt x="35" y="365"/>
                </a:lnTo>
                <a:lnTo>
                  <a:pt x="36" y="364"/>
                </a:lnTo>
                <a:lnTo>
                  <a:pt x="36" y="364"/>
                </a:lnTo>
                <a:lnTo>
                  <a:pt x="36" y="363"/>
                </a:lnTo>
                <a:lnTo>
                  <a:pt x="36" y="362"/>
                </a:lnTo>
                <a:lnTo>
                  <a:pt x="36" y="362"/>
                </a:lnTo>
                <a:close/>
                <a:moveTo>
                  <a:pt x="159" y="682"/>
                </a:moveTo>
                <a:lnTo>
                  <a:pt x="159" y="682"/>
                </a:lnTo>
                <a:lnTo>
                  <a:pt x="158" y="682"/>
                </a:lnTo>
                <a:lnTo>
                  <a:pt x="157" y="682"/>
                </a:lnTo>
                <a:lnTo>
                  <a:pt x="156" y="682"/>
                </a:lnTo>
                <a:lnTo>
                  <a:pt x="155" y="682"/>
                </a:lnTo>
                <a:lnTo>
                  <a:pt x="155" y="682"/>
                </a:lnTo>
                <a:lnTo>
                  <a:pt x="157" y="679"/>
                </a:lnTo>
                <a:lnTo>
                  <a:pt x="159" y="681"/>
                </a:lnTo>
                <a:lnTo>
                  <a:pt x="159" y="681"/>
                </a:lnTo>
                <a:lnTo>
                  <a:pt x="162" y="678"/>
                </a:lnTo>
                <a:lnTo>
                  <a:pt x="163" y="678"/>
                </a:lnTo>
                <a:lnTo>
                  <a:pt x="164" y="679"/>
                </a:lnTo>
                <a:lnTo>
                  <a:pt x="164" y="679"/>
                </a:lnTo>
                <a:lnTo>
                  <a:pt x="164" y="679"/>
                </a:lnTo>
                <a:lnTo>
                  <a:pt x="164" y="679"/>
                </a:lnTo>
                <a:lnTo>
                  <a:pt x="161" y="679"/>
                </a:lnTo>
                <a:lnTo>
                  <a:pt x="161" y="679"/>
                </a:lnTo>
                <a:lnTo>
                  <a:pt x="161" y="681"/>
                </a:lnTo>
                <a:lnTo>
                  <a:pt x="159" y="682"/>
                </a:lnTo>
                <a:lnTo>
                  <a:pt x="159" y="682"/>
                </a:lnTo>
                <a:close/>
                <a:moveTo>
                  <a:pt x="33" y="343"/>
                </a:moveTo>
                <a:lnTo>
                  <a:pt x="33" y="343"/>
                </a:lnTo>
                <a:lnTo>
                  <a:pt x="34" y="342"/>
                </a:lnTo>
                <a:lnTo>
                  <a:pt x="34" y="340"/>
                </a:lnTo>
                <a:lnTo>
                  <a:pt x="35" y="340"/>
                </a:lnTo>
                <a:lnTo>
                  <a:pt x="36" y="342"/>
                </a:lnTo>
                <a:lnTo>
                  <a:pt x="36" y="342"/>
                </a:lnTo>
                <a:lnTo>
                  <a:pt x="35" y="340"/>
                </a:lnTo>
                <a:lnTo>
                  <a:pt x="35" y="342"/>
                </a:lnTo>
                <a:lnTo>
                  <a:pt x="34" y="343"/>
                </a:lnTo>
                <a:lnTo>
                  <a:pt x="33" y="343"/>
                </a:lnTo>
                <a:lnTo>
                  <a:pt x="33" y="343"/>
                </a:lnTo>
                <a:close/>
                <a:moveTo>
                  <a:pt x="37" y="348"/>
                </a:moveTo>
                <a:lnTo>
                  <a:pt x="37" y="345"/>
                </a:lnTo>
                <a:lnTo>
                  <a:pt x="37" y="345"/>
                </a:lnTo>
                <a:lnTo>
                  <a:pt x="39" y="345"/>
                </a:lnTo>
                <a:lnTo>
                  <a:pt x="39" y="347"/>
                </a:lnTo>
                <a:lnTo>
                  <a:pt x="37" y="348"/>
                </a:lnTo>
                <a:lnTo>
                  <a:pt x="37" y="348"/>
                </a:lnTo>
                <a:lnTo>
                  <a:pt x="37" y="348"/>
                </a:lnTo>
                <a:close/>
                <a:moveTo>
                  <a:pt x="152" y="691"/>
                </a:moveTo>
                <a:lnTo>
                  <a:pt x="153" y="691"/>
                </a:lnTo>
                <a:lnTo>
                  <a:pt x="155" y="693"/>
                </a:lnTo>
                <a:lnTo>
                  <a:pt x="152" y="693"/>
                </a:lnTo>
                <a:lnTo>
                  <a:pt x="152" y="693"/>
                </a:lnTo>
                <a:lnTo>
                  <a:pt x="152" y="692"/>
                </a:lnTo>
                <a:lnTo>
                  <a:pt x="152" y="691"/>
                </a:lnTo>
                <a:lnTo>
                  <a:pt x="152" y="691"/>
                </a:lnTo>
                <a:close/>
                <a:moveTo>
                  <a:pt x="33" y="379"/>
                </a:moveTo>
                <a:lnTo>
                  <a:pt x="33" y="379"/>
                </a:lnTo>
                <a:lnTo>
                  <a:pt x="31" y="378"/>
                </a:lnTo>
                <a:lnTo>
                  <a:pt x="29" y="377"/>
                </a:lnTo>
                <a:lnTo>
                  <a:pt x="29" y="377"/>
                </a:lnTo>
                <a:lnTo>
                  <a:pt x="30" y="369"/>
                </a:lnTo>
                <a:lnTo>
                  <a:pt x="30" y="364"/>
                </a:lnTo>
                <a:lnTo>
                  <a:pt x="30" y="364"/>
                </a:lnTo>
                <a:lnTo>
                  <a:pt x="31" y="367"/>
                </a:lnTo>
                <a:lnTo>
                  <a:pt x="31" y="369"/>
                </a:lnTo>
                <a:lnTo>
                  <a:pt x="30" y="375"/>
                </a:lnTo>
                <a:lnTo>
                  <a:pt x="30" y="375"/>
                </a:lnTo>
                <a:lnTo>
                  <a:pt x="31" y="377"/>
                </a:lnTo>
                <a:lnTo>
                  <a:pt x="33" y="379"/>
                </a:lnTo>
                <a:lnTo>
                  <a:pt x="33" y="379"/>
                </a:lnTo>
                <a:close/>
                <a:moveTo>
                  <a:pt x="14" y="569"/>
                </a:moveTo>
                <a:lnTo>
                  <a:pt x="14" y="569"/>
                </a:lnTo>
                <a:lnTo>
                  <a:pt x="13" y="567"/>
                </a:lnTo>
                <a:lnTo>
                  <a:pt x="13" y="566"/>
                </a:lnTo>
                <a:lnTo>
                  <a:pt x="13" y="559"/>
                </a:lnTo>
                <a:lnTo>
                  <a:pt x="13" y="559"/>
                </a:lnTo>
                <a:lnTo>
                  <a:pt x="14" y="561"/>
                </a:lnTo>
                <a:lnTo>
                  <a:pt x="14" y="562"/>
                </a:lnTo>
                <a:lnTo>
                  <a:pt x="13" y="564"/>
                </a:lnTo>
                <a:lnTo>
                  <a:pt x="13" y="564"/>
                </a:lnTo>
                <a:lnTo>
                  <a:pt x="14" y="567"/>
                </a:lnTo>
                <a:lnTo>
                  <a:pt x="14" y="569"/>
                </a:lnTo>
                <a:lnTo>
                  <a:pt x="14" y="569"/>
                </a:lnTo>
                <a:close/>
                <a:moveTo>
                  <a:pt x="193" y="679"/>
                </a:moveTo>
                <a:lnTo>
                  <a:pt x="193" y="679"/>
                </a:lnTo>
                <a:lnTo>
                  <a:pt x="192" y="679"/>
                </a:lnTo>
                <a:lnTo>
                  <a:pt x="193" y="681"/>
                </a:lnTo>
                <a:lnTo>
                  <a:pt x="193" y="682"/>
                </a:lnTo>
                <a:lnTo>
                  <a:pt x="192" y="682"/>
                </a:lnTo>
                <a:lnTo>
                  <a:pt x="192" y="682"/>
                </a:lnTo>
                <a:lnTo>
                  <a:pt x="193" y="683"/>
                </a:lnTo>
                <a:lnTo>
                  <a:pt x="193" y="683"/>
                </a:lnTo>
                <a:lnTo>
                  <a:pt x="193" y="683"/>
                </a:lnTo>
                <a:lnTo>
                  <a:pt x="192" y="683"/>
                </a:lnTo>
                <a:lnTo>
                  <a:pt x="191" y="683"/>
                </a:lnTo>
                <a:lnTo>
                  <a:pt x="191" y="683"/>
                </a:lnTo>
                <a:lnTo>
                  <a:pt x="188" y="683"/>
                </a:lnTo>
                <a:lnTo>
                  <a:pt x="188" y="683"/>
                </a:lnTo>
                <a:lnTo>
                  <a:pt x="187" y="682"/>
                </a:lnTo>
                <a:lnTo>
                  <a:pt x="187" y="682"/>
                </a:lnTo>
                <a:lnTo>
                  <a:pt x="191" y="683"/>
                </a:lnTo>
                <a:lnTo>
                  <a:pt x="191" y="683"/>
                </a:lnTo>
                <a:lnTo>
                  <a:pt x="191" y="682"/>
                </a:lnTo>
                <a:lnTo>
                  <a:pt x="191" y="682"/>
                </a:lnTo>
                <a:lnTo>
                  <a:pt x="190" y="681"/>
                </a:lnTo>
                <a:lnTo>
                  <a:pt x="190" y="681"/>
                </a:lnTo>
                <a:lnTo>
                  <a:pt x="191" y="681"/>
                </a:lnTo>
                <a:lnTo>
                  <a:pt x="192" y="679"/>
                </a:lnTo>
                <a:lnTo>
                  <a:pt x="192" y="678"/>
                </a:lnTo>
                <a:lnTo>
                  <a:pt x="192" y="678"/>
                </a:lnTo>
                <a:lnTo>
                  <a:pt x="193" y="678"/>
                </a:lnTo>
                <a:lnTo>
                  <a:pt x="194" y="678"/>
                </a:lnTo>
                <a:lnTo>
                  <a:pt x="196" y="678"/>
                </a:lnTo>
                <a:lnTo>
                  <a:pt x="197" y="678"/>
                </a:lnTo>
                <a:lnTo>
                  <a:pt x="197" y="678"/>
                </a:lnTo>
                <a:lnTo>
                  <a:pt x="197" y="679"/>
                </a:lnTo>
                <a:lnTo>
                  <a:pt x="197" y="679"/>
                </a:lnTo>
                <a:lnTo>
                  <a:pt x="194" y="679"/>
                </a:lnTo>
                <a:lnTo>
                  <a:pt x="193" y="679"/>
                </a:lnTo>
                <a:lnTo>
                  <a:pt x="193" y="679"/>
                </a:lnTo>
                <a:lnTo>
                  <a:pt x="193" y="679"/>
                </a:lnTo>
                <a:close/>
                <a:moveTo>
                  <a:pt x="30" y="390"/>
                </a:moveTo>
                <a:lnTo>
                  <a:pt x="30" y="390"/>
                </a:lnTo>
                <a:lnTo>
                  <a:pt x="29" y="389"/>
                </a:lnTo>
                <a:lnTo>
                  <a:pt x="30" y="387"/>
                </a:lnTo>
                <a:lnTo>
                  <a:pt x="30" y="387"/>
                </a:lnTo>
                <a:lnTo>
                  <a:pt x="29" y="387"/>
                </a:lnTo>
                <a:lnTo>
                  <a:pt x="29" y="387"/>
                </a:lnTo>
                <a:lnTo>
                  <a:pt x="29" y="387"/>
                </a:lnTo>
                <a:lnTo>
                  <a:pt x="29" y="385"/>
                </a:lnTo>
                <a:lnTo>
                  <a:pt x="29" y="384"/>
                </a:lnTo>
                <a:lnTo>
                  <a:pt x="28" y="382"/>
                </a:lnTo>
                <a:lnTo>
                  <a:pt x="28" y="382"/>
                </a:lnTo>
                <a:lnTo>
                  <a:pt x="28" y="380"/>
                </a:lnTo>
                <a:lnTo>
                  <a:pt x="29" y="380"/>
                </a:lnTo>
                <a:lnTo>
                  <a:pt x="29" y="379"/>
                </a:lnTo>
                <a:lnTo>
                  <a:pt x="29" y="379"/>
                </a:lnTo>
                <a:lnTo>
                  <a:pt x="29" y="382"/>
                </a:lnTo>
                <a:lnTo>
                  <a:pt x="30" y="383"/>
                </a:lnTo>
                <a:lnTo>
                  <a:pt x="31" y="385"/>
                </a:lnTo>
                <a:lnTo>
                  <a:pt x="31" y="385"/>
                </a:lnTo>
                <a:lnTo>
                  <a:pt x="30" y="388"/>
                </a:lnTo>
                <a:lnTo>
                  <a:pt x="30" y="390"/>
                </a:lnTo>
                <a:lnTo>
                  <a:pt x="30" y="390"/>
                </a:lnTo>
                <a:close/>
                <a:moveTo>
                  <a:pt x="48" y="111"/>
                </a:moveTo>
                <a:lnTo>
                  <a:pt x="48" y="111"/>
                </a:lnTo>
                <a:lnTo>
                  <a:pt x="50" y="113"/>
                </a:lnTo>
                <a:lnTo>
                  <a:pt x="51" y="114"/>
                </a:lnTo>
                <a:lnTo>
                  <a:pt x="51" y="116"/>
                </a:lnTo>
                <a:lnTo>
                  <a:pt x="48" y="116"/>
                </a:lnTo>
                <a:lnTo>
                  <a:pt x="48" y="116"/>
                </a:lnTo>
                <a:lnTo>
                  <a:pt x="50" y="116"/>
                </a:lnTo>
                <a:lnTo>
                  <a:pt x="50" y="114"/>
                </a:lnTo>
                <a:lnTo>
                  <a:pt x="50" y="114"/>
                </a:lnTo>
                <a:lnTo>
                  <a:pt x="50" y="114"/>
                </a:lnTo>
                <a:lnTo>
                  <a:pt x="50" y="114"/>
                </a:lnTo>
                <a:lnTo>
                  <a:pt x="48" y="115"/>
                </a:lnTo>
                <a:lnTo>
                  <a:pt x="48" y="115"/>
                </a:lnTo>
                <a:lnTo>
                  <a:pt x="48" y="116"/>
                </a:lnTo>
                <a:lnTo>
                  <a:pt x="50" y="118"/>
                </a:lnTo>
                <a:lnTo>
                  <a:pt x="51" y="119"/>
                </a:lnTo>
                <a:lnTo>
                  <a:pt x="51" y="120"/>
                </a:lnTo>
                <a:lnTo>
                  <a:pt x="51" y="120"/>
                </a:lnTo>
                <a:lnTo>
                  <a:pt x="48" y="118"/>
                </a:lnTo>
                <a:lnTo>
                  <a:pt x="47" y="115"/>
                </a:lnTo>
                <a:lnTo>
                  <a:pt x="47" y="115"/>
                </a:lnTo>
                <a:lnTo>
                  <a:pt x="47" y="114"/>
                </a:lnTo>
                <a:lnTo>
                  <a:pt x="48" y="111"/>
                </a:lnTo>
                <a:lnTo>
                  <a:pt x="48" y="111"/>
                </a:lnTo>
                <a:close/>
                <a:moveTo>
                  <a:pt x="46" y="161"/>
                </a:moveTo>
                <a:lnTo>
                  <a:pt x="46" y="161"/>
                </a:lnTo>
                <a:lnTo>
                  <a:pt x="46" y="164"/>
                </a:lnTo>
                <a:lnTo>
                  <a:pt x="46" y="165"/>
                </a:lnTo>
                <a:lnTo>
                  <a:pt x="45" y="165"/>
                </a:lnTo>
                <a:lnTo>
                  <a:pt x="45" y="165"/>
                </a:lnTo>
                <a:lnTo>
                  <a:pt x="45" y="164"/>
                </a:lnTo>
                <a:lnTo>
                  <a:pt x="46" y="163"/>
                </a:lnTo>
                <a:lnTo>
                  <a:pt x="46" y="163"/>
                </a:lnTo>
                <a:lnTo>
                  <a:pt x="45" y="163"/>
                </a:lnTo>
                <a:lnTo>
                  <a:pt x="43" y="164"/>
                </a:lnTo>
                <a:lnTo>
                  <a:pt x="43" y="164"/>
                </a:lnTo>
                <a:lnTo>
                  <a:pt x="42" y="164"/>
                </a:lnTo>
                <a:lnTo>
                  <a:pt x="42" y="164"/>
                </a:lnTo>
                <a:lnTo>
                  <a:pt x="43" y="160"/>
                </a:lnTo>
                <a:lnTo>
                  <a:pt x="43" y="159"/>
                </a:lnTo>
                <a:lnTo>
                  <a:pt x="42" y="159"/>
                </a:lnTo>
                <a:lnTo>
                  <a:pt x="42" y="159"/>
                </a:lnTo>
                <a:lnTo>
                  <a:pt x="42" y="159"/>
                </a:lnTo>
                <a:lnTo>
                  <a:pt x="42" y="158"/>
                </a:lnTo>
                <a:lnTo>
                  <a:pt x="45" y="156"/>
                </a:lnTo>
                <a:lnTo>
                  <a:pt x="45" y="156"/>
                </a:lnTo>
                <a:lnTo>
                  <a:pt x="45" y="159"/>
                </a:lnTo>
                <a:lnTo>
                  <a:pt x="45" y="159"/>
                </a:lnTo>
                <a:lnTo>
                  <a:pt x="46" y="159"/>
                </a:lnTo>
                <a:lnTo>
                  <a:pt x="46" y="159"/>
                </a:lnTo>
                <a:lnTo>
                  <a:pt x="46" y="161"/>
                </a:lnTo>
                <a:lnTo>
                  <a:pt x="46" y="161"/>
                </a:lnTo>
                <a:close/>
                <a:moveTo>
                  <a:pt x="53" y="153"/>
                </a:moveTo>
                <a:lnTo>
                  <a:pt x="53" y="153"/>
                </a:lnTo>
                <a:lnTo>
                  <a:pt x="54" y="155"/>
                </a:lnTo>
                <a:lnTo>
                  <a:pt x="54" y="158"/>
                </a:lnTo>
                <a:lnTo>
                  <a:pt x="53" y="161"/>
                </a:lnTo>
                <a:lnTo>
                  <a:pt x="53" y="161"/>
                </a:lnTo>
                <a:lnTo>
                  <a:pt x="52" y="161"/>
                </a:lnTo>
                <a:lnTo>
                  <a:pt x="50" y="160"/>
                </a:lnTo>
                <a:lnTo>
                  <a:pt x="50" y="160"/>
                </a:lnTo>
                <a:lnTo>
                  <a:pt x="50" y="160"/>
                </a:lnTo>
                <a:lnTo>
                  <a:pt x="51" y="159"/>
                </a:lnTo>
                <a:lnTo>
                  <a:pt x="52" y="159"/>
                </a:lnTo>
                <a:lnTo>
                  <a:pt x="52" y="159"/>
                </a:lnTo>
                <a:lnTo>
                  <a:pt x="52" y="159"/>
                </a:lnTo>
                <a:lnTo>
                  <a:pt x="52" y="159"/>
                </a:lnTo>
                <a:lnTo>
                  <a:pt x="51" y="159"/>
                </a:lnTo>
                <a:lnTo>
                  <a:pt x="51" y="159"/>
                </a:lnTo>
                <a:lnTo>
                  <a:pt x="51" y="158"/>
                </a:lnTo>
                <a:lnTo>
                  <a:pt x="51" y="158"/>
                </a:lnTo>
                <a:lnTo>
                  <a:pt x="51" y="158"/>
                </a:lnTo>
                <a:lnTo>
                  <a:pt x="50" y="156"/>
                </a:lnTo>
                <a:lnTo>
                  <a:pt x="48" y="158"/>
                </a:lnTo>
                <a:lnTo>
                  <a:pt x="48" y="158"/>
                </a:lnTo>
                <a:lnTo>
                  <a:pt x="48" y="158"/>
                </a:lnTo>
                <a:lnTo>
                  <a:pt x="50" y="158"/>
                </a:lnTo>
                <a:lnTo>
                  <a:pt x="50" y="158"/>
                </a:lnTo>
                <a:lnTo>
                  <a:pt x="47" y="160"/>
                </a:lnTo>
                <a:lnTo>
                  <a:pt x="47" y="161"/>
                </a:lnTo>
                <a:lnTo>
                  <a:pt x="47" y="161"/>
                </a:lnTo>
                <a:lnTo>
                  <a:pt x="47" y="161"/>
                </a:lnTo>
                <a:lnTo>
                  <a:pt x="46" y="160"/>
                </a:lnTo>
                <a:lnTo>
                  <a:pt x="46" y="159"/>
                </a:lnTo>
                <a:lnTo>
                  <a:pt x="47" y="158"/>
                </a:lnTo>
                <a:lnTo>
                  <a:pt x="47" y="158"/>
                </a:lnTo>
                <a:lnTo>
                  <a:pt x="47" y="155"/>
                </a:lnTo>
                <a:lnTo>
                  <a:pt x="46" y="154"/>
                </a:lnTo>
                <a:lnTo>
                  <a:pt x="47" y="153"/>
                </a:lnTo>
                <a:lnTo>
                  <a:pt x="47" y="153"/>
                </a:lnTo>
                <a:lnTo>
                  <a:pt x="47" y="153"/>
                </a:lnTo>
                <a:lnTo>
                  <a:pt x="48" y="154"/>
                </a:lnTo>
                <a:lnTo>
                  <a:pt x="48" y="156"/>
                </a:lnTo>
                <a:lnTo>
                  <a:pt x="50" y="156"/>
                </a:lnTo>
                <a:lnTo>
                  <a:pt x="50" y="156"/>
                </a:lnTo>
                <a:lnTo>
                  <a:pt x="48" y="154"/>
                </a:lnTo>
                <a:lnTo>
                  <a:pt x="48" y="153"/>
                </a:lnTo>
                <a:lnTo>
                  <a:pt x="50" y="151"/>
                </a:lnTo>
                <a:lnTo>
                  <a:pt x="50" y="151"/>
                </a:lnTo>
                <a:lnTo>
                  <a:pt x="48" y="150"/>
                </a:lnTo>
                <a:lnTo>
                  <a:pt x="47" y="150"/>
                </a:lnTo>
                <a:lnTo>
                  <a:pt x="47" y="150"/>
                </a:lnTo>
                <a:lnTo>
                  <a:pt x="48" y="149"/>
                </a:lnTo>
                <a:lnTo>
                  <a:pt x="48" y="148"/>
                </a:lnTo>
                <a:lnTo>
                  <a:pt x="48" y="148"/>
                </a:lnTo>
                <a:lnTo>
                  <a:pt x="48" y="146"/>
                </a:lnTo>
                <a:lnTo>
                  <a:pt x="47" y="145"/>
                </a:lnTo>
                <a:lnTo>
                  <a:pt x="47" y="144"/>
                </a:lnTo>
                <a:lnTo>
                  <a:pt x="47" y="144"/>
                </a:lnTo>
                <a:lnTo>
                  <a:pt x="50" y="145"/>
                </a:lnTo>
                <a:lnTo>
                  <a:pt x="50" y="148"/>
                </a:lnTo>
                <a:lnTo>
                  <a:pt x="50" y="148"/>
                </a:lnTo>
                <a:lnTo>
                  <a:pt x="52" y="150"/>
                </a:lnTo>
                <a:lnTo>
                  <a:pt x="54" y="150"/>
                </a:lnTo>
                <a:lnTo>
                  <a:pt x="54" y="150"/>
                </a:lnTo>
                <a:lnTo>
                  <a:pt x="54" y="151"/>
                </a:lnTo>
                <a:lnTo>
                  <a:pt x="53" y="151"/>
                </a:lnTo>
                <a:lnTo>
                  <a:pt x="52" y="151"/>
                </a:lnTo>
                <a:lnTo>
                  <a:pt x="52" y="153"/>
                </a:lnTo>
                <a:lnTo>
                  <a:pt x="52" y="153"/>
                </a:lnTo>
                <a:lnTo>
                  <a:pt x="53" y="154"/>
                </a:lnTo>
                <a:lnTo>
                  <a:pt x="53" y="153"/>
                </a:lnTo>
                <a:lnTo>
                  <a:pt x="53" y="153"/>
                </a:lnTo>
                <a:close/>
                <a:moveTo>
                  <a:pt x="41" y="120"/>
                </a:moveTo>
                <a:lnTo>
                  <a:pt x="41" y="120"/>
                </a:lnTo>
                <a:lnTo>
                  <a:pt x="41" y="119"/>
                </a:lnTo>
                <a:lnTo>
                  <a:pt x="42" y="118"/>
                </a:lnTo>
                <a:lnTo>
                  <a:pt x="42" y="118"/>
                </a:lnTo>
                <a:lnTo>
                  <a:pt x="41" y="115"/>
                </a:lnTo>
                <a:lnTo>
                  <a:pt x="41" y="115"/>
                </a:lnTo>
                <a:lnTo>
                  <a:pt x="42" y="113"/>
                </a:lnTo>
                <a:lnTo>
                  <a:pt x="43" y="110"/>
                </a:lnTo>
                <a:lnTo>
                  <a:pt x="43" y="110"/>
                </a:lnTo>
                <a:lnTo>
                  <a:pt x="45" y="113"/>
                </a:lnTo>
                <a:lnTo>
                  <a:pt x="45" y="114"/>
                </a:lnTo>
                <a:lnTo>
                  <a:pt x="43" y="115"/>
                </a:lnTo>
                <a:lnTo>
                  <a:pt x="43" y="118"/>
                </a:lnTo>
                <a:lnTo>
                  <a:pt x="43" y="118"/>
                </a:lnTo>
                <a:lnTo>
                  <a:pt x="41" y="120"/>
                </a:lnTo>
                <a:lnTo>
                  <a:pt x="41" y="120"/>
                </a:lnTo>
                <a:close/>
                <a:moveTo>
                  <a:pt x="43" y="128"/>
                </a:moveTo>
                <a:lnTo>
                  <a:pt x="43" y="128"/>
                </a:lnTo>
                <a:lnTo>
                  <a:pt x="42" y="128"/>
                </a:lnTo>
                <a:lnTo>
                  <a:pt x="42" y="126"/>
                </a:lnTo>
                <a:lnTo>
                  <a:pt x="42" y="125"/>
                </a:lnTo>
                <a:lnTo>
                  <a:pt x="42" y="125"/>
                </a:lnTo>
                <a:lnTo>
                  <a:pt x="42" y="125"/>
                </a:lnTo>
                <a:lnTo>
                  <a:pt x="41" y="123"/>
                </a:lnTo>
                <a:lnTo>
                  <a:pt x="41" y="120"/>
                </a:lnTo>
                <a:lnTo>
                  <a:pt x="41" y="120"/>
                </a:lnTo>
                <a:lnTo>
                  <a:pt x="42" y="121"/>
                </a:lnTo>
                <a:lnTo>
                  <a:pt x="42" y="121"/>
                </a:lnTo>
                <a:lnTo>
                  <a:pt x="43" y="119"/>
                </a:lnTo>
                <a:lnTo>
                  <a:pt x="43" y="119"/>
                </a:lnTo>
                <a:lnTo>
                  <a:pt x="45" y="121"/>
                </a:lnTo>
                <a:lnTo>
                  <a:pt x="45" y="123"/>
                </a:lnTo>
                <a:lnTo>
                  <a:pt x="43" y="125"/>
                </a:lnTo>
                <a:lnTo>
                  <a:pt x="45" y="128"/>
                </a:lnTo>
                <a:lnTo>
                  <a:pt x="45" y="128"/>
                </a:lnTo>
                <a:lnTo>
                  <a:pt x="43" y="128"/>
                </a:lnTo>
                <a:lnTo>
                  <a:pt x="43" y="128"/>
                </a:lnTo>
                <a:close/>
                <a:moveTo>
                  <a:pt x="45" y="181"/>
                </a:moveTo>
                <a:lnTo>
                  <a:pt x="45" y="180"/>
                </a:lnTo>
                <a:lnTo>
                  <a:pt x="45" y="180"/>
                </a:lnTo>
                <a:lnTo>
                  <a:pt x="47" y="180"/>
                </a:lnTo>
                <a:lnTo>
                  <a:pt x="48" y="183"/>
                </a:lnTo>
                <a:lnTo>
                  <a:pt x="48" y="183"/>
                </a:lnTo>
                <a:lnTo>
                  <a:pt x="46" y="181"/>
                </a:lnTo>
                <a:lnTo>
                  <a:pt x="45" y="181"/>
                </a:lnTo>
                <a:lnTo>
                  <a:pt x="45" y="181"/>
                </a:lnTo>
                <a:close/>
                <a:moveTo>
                  <a:pt x="53" y="181"/>
                </a:moveTo>
                <a:lnTo>
                  <a:pt x="53" y="181"/>
                </a:lnTo>
                <a:lnTo>
                  <a:pt x="53" y="180"/>
                </a:lnTo>
                <a:lnTo>
                  <a:pt x="54" y="178"/>
                </a:lnTo>
                <a:lnTo>
                  <a:pt x="54" y="178"/>
                </a:lnTo>
                <a:lnTo>
                  <a:pt x="53" y="178"/>
                </a:lnTo>
                <a:lnTo>
                  <a:pt x="53" y="176"/>
                </a:lnTo>
                <a:lnTo>
                  <a:pt x="53" y="176"/>
                </a:lnTo>
                <a:lnTo>
                  <a:pt x="54" y="176"/>
                </a:lnTo>
                <a:lnTo>
                  <a:pt x="54" y="175"/>
                </a:lnTo>
                <a:lnTo>
                  <a:pt x="54" y="175"/>
                </a:lnTo>
                <a:lnTo>
                  <a:pt x="56" y="179"/>
                </a:lnTo>
                <a:lnTo>
                  <a:pt x="54" y="180"/>
                </a:lnTo>
                <a:lnTo>
                  <a:pt x="53" y="181"/>
                </a:lnTo>
                <a:lnTo>
                  <a:pt x="53" y="181"/>
                </a:lnTo>
                <a:close/>
                <a:moveTo>
                  <a:pt x="54" y="175"/>
                </a:moveTo>
                <a:lnTo>
                  <a:pt x="54" y="175"/>
                </a:lnTo>
                <a:lnTo>
                  <a:pt x="53" y="174"/>
                </a:lnTo>
                <a:lnTo>
                  <a:pt x="53" y="173"/>
                </a:lnTo>
                <a:lnTo>
                  <a:pt x="53" y="171"/>
                </a:lnTo>
                <a:lnTo>
                  <a:pt x="53" y="170"/>
                </a:lnTo>
                <a:lnTo>
                  <a:pt x="53" y="170"/>
                </a:lnTo>
                <a:lnTo>
                  <a:pt x="52" y="170"/>
                </a:lnTo>
                <a:lnTo>
                  <a:pt x="53" y="168"/>
                </a:lnTo>
                <a:lnTo>
                  <a:pt x="53" y="165"/>
                </a:lnTo>
                <a:lnTo>
                  <a:pt x="52" y="164"/>
                </a:lnTo>
                <a:lnTo>
                  <a:pt x="52" y="164"/>
                </a:lnTo>
                <a:lnTo>
                  <a:pt x="53" y="164"/>
                </a:lnTo>
                <a:lnTo>
                  <a:pt x="54" y="165"/>
                </a:lnTo>
                <a:lnTo>
                  <a:pt x="54" y="169"/>
                </a:lnTo>
                <a:lnTo>
                  <a:pt x="54" y="169"/>
                </a:lnTo>
                <a:lnTo>
                  <a:pt x="54" y="173"/>
                </a:lnTo>
                <a:lnTo>
                  <a:pt x="54" y="175"/>
                </a:lnTo>
                <a:lnTo>
                  <a:pt x="54" y="175"/>
                </a:lnTo>
                <a:close/>
                <a:moveTo>
                  <a:pt x="51" y="176"/>
                </a:moveTo>
                <a:lnTo>
                  <a:pt x="51" y="176"/>
                </a:lnTo>
                <a:lnTo>
                  <a:pt x="51" y="176"/>
                </a:lnTo>
                <a:lnTo>
                  <a:pt x="51" y="175"/>
                </a:lnTo>
                <a:lnTo>
                  <a:pt x="51" y="175"/>
                </a:lnTo>
                <a:lnTo>
                  <a:pt x="50" y="175"/>
                </a:lnTo>
                <a:lnTo>
                  <a:pt x="48" y="176"/>
                </a:lnTo>
                <a:lnTo>
                  <a:pt x="48" y="176"/>
                </a:lnTo>
                <a:lnTo>
                  <a:pt x="48" y="175"/>
                </a:lnTo>
                <a:lnTo>
                  <a:pt x="47" y="174"/>
                </a:lnTo>
                <a:lnTo>
                  <a:pt x="47" y="175"/>
                </a:lnTo>
                <a:lnTo>
                  <a:pt x="47" y="175"/>
                </a:lnTo>
                <a:lnTo>
                  <a:pt x="46" y="175"/>
                </a:lnTo>
                <a:lnTo>
                  <a:pt x="46" y="174"/>
                </a:lnTo>
                <a:lnTo>
                  <a:pt x="47" y="173"/>
                </a:lnTo>
                <a:lnTo>
                  <a:pt x="47" y="173"/>
                </a:lnTo>
                <a:lnTo>
                  <a:pt x="47" y="170"/>
                </a:lnTo>
                <a:lnTo>
                  <a:pt x="47" y="170"/>
                </a:lnTo>
                <a:lnTo>
                  <a:pt x="48" y="170"/>
                </a:lnTo>
                <a:lnTo>
                  <a:pt x="48" y="170"/>
                </a:lnTo>
                <a:lnTo>
                  <a:pt x="50" y="169"/>
                </a:lnTo>
                <a:lnTo>
                  <a:pt x="50" y="168"/>
                </a:lnTo>
                <a:lnTo>
                  <a:pt x="50" y="168"/>
                </a:lnTo>
                <a:lnTo>
                  <a:pt x="50" y="166"/>
                </a:lnTo>
                <a:lnTo>
                  <a:pt x="51" y="165"/>
                </a:lnTo>
                <a:lnTo>
                  <a:pt x="51" y="165"/>
                </a:lnTo>
                <a:lnTo>
                  <a:pt x="51" y="165"/>
                </a:lnTo>
                <a:lnTo>
                  <a:pt x="50" y="171"/>
                </a:lnTo>
                <a:lnTo>
                  <a:pt x="50" y="171"/>
                </a:lnTo>
                <a:lnTo>
                  <a:pt x="48" y="173"/>
                </a:lnTo>
                <a:lnTo>
                  <a:pt x="48" y="174"/>
                </a:lnTo>
                <a:lnTo>
                  <a:pt x="48" y="174"/>
                </a:lnTo>
                <a:lnTo>
                  <a:pt x="48" y="174"/>
                </a:lnTo>
                <a:lnTo>
                  <a:pt x="50" y="173"/>
                </a:lnTo>
                <a:lnTo>
                  <a:pt x="51" y="171"/>
                </a:lnTo>
                <a:lnTo>
                  <a:pt x="52" y="171"/>
                </a:lnTo>
                <a:lnTo>
                  <a:pt x="52" y="171"/>
                </a:lnTo>
                <a:lnTo>
                  <a:pt x="52" y="173"/>
                </a:lnTo>
                <a:lnTo>
                  <a:pt x="51" y="174"/>
                </a:lnTo>
                <a:lnTo>
                  <a:pt x="51" y="175"/>
                </a:lnTo>
                <a:lnTo>
                  <a:pt x="51" y="176"/>
                </a:lnTo>
                <a:lnTo>
                  <a:pt x="51" y="176"/>
                </a:lnTo>
                <a:close/>
                <a:moveTo>
                  <a:pt x="42" y="111"/>
                </a:moveTo>
                <a:lnTo>
                  <a:pt x="42" y="111"/>
                </a:lnTo>
                <a:lnTo>
                  <a:pt x="42" y="113"/>
                </a:lnTo>
                <a:lnTo>
                  <a:pt x="42" y="111"/>
                </a:lnTo>
                <a:lnTo>
                  <a:pt x="42" y="111"/>
                </a:lnTo>
                <a:lnTo>
                  <a:pt x="42" y="106"/>
                </a:lnTo>
                <a:lnTo>
                  <a:pt x="42" y="99"/>
                </a:lnTo>
                <a:lnTo>
                  <a:pt x="42" y="99"/>
                </a:lnTo>
                <a:lnTo>
                  <a:pt x="42" y="98"/>
                </a:lnTo>
                <a:lnTo>
                  <a:pt x="42" y="99"/>
                </a:lnTo>
                <a:lnTo>
                  <a:pt x="42" y="99"/>
                </a:lnTo>
                <a:lnTo>
                  <a:pt x="43" y="105"/>
                </a:lnTo>
                <a:lnTo>
                  <a:pt x="42" y="111"/>
                </a:lnTo>
                <a:lnTo>
                  <a:pt x="42" y="111"/>
                </a:lnTo>
                <a:close/>
                <a:moveTo>
                  <a:pt x="43" y="173"/>
                </a:moveTo>
                <a:lnTo>
                  <a:pt x="43" y="173"/>
                </a:lnTo>
                <a:lnTo>
                  <a:pt x="42" y="171"/>
                </a:lnTo>
                <a:lnTo>
                  <a:pt x="41" y="171"/>
                </a:lnTo>
                <a:lnTo>
                  <a:pt x="41" y="169"/>
                </a:lnTo>
                <a:lnTo>
                  <a:pt x="41" y="169"/>
                </a:lnTo>
                <a:lnTo>
                  <a:pt x="41" y="170"/>
                </a:lnTo>
                <a:lnTo>
                  <a:pt x="42" y="170"/>
                </a:lnTo>
                <a:lnTo>
                  <a:pt x="43" y="170"/>
                </a:lnTo>
                <a:lnTo>
                  <a:pt x="43" y="170"/>
                </a:lnTo>
                <a:lnTo>
                  <a:pt x="43" y="170"/>
                </a:lnTo>
                <a:lnTo>
                  <a:pt x="45" y="169"/>
                </a:lnTo>
                <a:lnTo>
                  <a:pt x="45" y="169"/>
                </a:lnTo>
                <a:lnTo>
                  <a:pt x="46" y="169"/>
                </a:lnTo>
                <a:lnTo>
                  <a:pt x="46" y="169"/>
                </a:lnTo>
                <a:lnTo>
                  <a:pt x="45" y="170"/>
                </a:lnTo>
                <a:lnTo>
                  <a:pt x="45" y="173"/>
                </a:lnTo>
                <a:lnTo>
                  <a:pt x="45" y="176"/>
                </a:lnTo>
                <a:lnTo>
                  <a:pt x="45" y="176"/>
                </a:lnTo>
                <a:lnTo>
                  <a:pt x="43" y="176"/>
                </a:lnTo>
                <a:lnTo>
                  <a:pt x="43" y="176"/>
                </a:lnTo>
                <a:lnTo>
                  <a:pt x="43" y="178"/>
                </a:lnTo>
                <a:lnTo>
                  <a:pt x="42" y="178"/>
                </a:lnTo>
                <a:lnTo>
                  <a:pt x="42" y="178"/>
                </a:lnTo>
                <a:lnTo>
                  <a:pt x="42" y="175"/>
                </a:lnTo>
                <a:lnTo>
                  <a:pt x="42" y="175"/>
                </a:lnTo>
                <a:lnTo>
                  <a:pt x="43" y="174"/>
                </a:lnTo>
                <a:lnTo>
                  <a:pt x="43" y="173"/>
                </a:lnTo>
                <a:lnTo>
                  <a:pt x="43" y="173"/>
                </a:lnTo>
                <a:close/>
                <a:moveTo>
                  <a:pt x="37" y="171"/>
                </a:moveTo>
                <a:lnTo>
                  <a:pt x="37" y="171"/>
                </a:lnTo>
                <a:lnTo>
                  <a:pt x="37" y="171"/>
                </a:lnTo>
                <a:lnTo>
                  <a:pt x="37" y="170"/>
                </a:lnTo>
                <a:lnTo>
                  <a:pt x="37" y="168"/>
                </a:lnTo>
                <a:lnTo>
                  <a:pt x="36" y="166"/>
                </a:lnTo>
                <a:lnTo>
                  <a:pt x="36" y="166"/>
                </a:lnTo>
                <a:lnTo>
                  <a:pt x="37" y="165"/>
                </a:lnTo>
                <a:lnTo>
                  <a:pt x="37" y="163"/>
                </a:lnTo>
                <a:lnTo>
                  <a:pt x="37" y="163"/>
                </a:lnTo>
                <a:lnTo>
                  <a:pt x="39" y="166"/>
                </a:lnTo>
                <a:lnTo>
                  <a:pt x="39" y="169"/>
                </a:lnTo>
                <a:lnTo>
                  <a:pt x="39" y="169"/>
                </a:lnTo>
                <a:lnTo>
                  <a:pt x="39" y="169"/>
                </a:lnTo>
                <a:lnTo>
                  <a:pt x="37" y="169"/>
                </a:lnTo>
                <a:lnTo>
                  <a:pt x="37" y="171"/>
                </a:lnTo>
                <a:lnTo>
                  <a:pt x="37" y="171"/>
                </a:lnTo>
                <a:close/>
                <a:moveTo>
                  <a:pt x="48" y="129"/>
                </a:moveTo>
                <a:lnTo>
                  <a:pt x="48" y="129"/>
                </a:lnTo>
                <a:lnTo>
                  <a:pt x="47" y="128"/>
                </a:lnTo>
                <a:lnTo>
                  <a:pt x="47" y="128"/>
                </a:lnTo>
                <a:lnTo>
                  <a:pt x="47" y="128"/>
                </a:lnTo>
                <a:lnTo>
                  <a:pt x="47" y="126"/>
                </a:lnTo>
                <a:lnTo>
                  <a:pt x="48" y="125"/>
                </a:lnTo>
                <a:lnTo>
                  <a:pt x="48" y="125"/>
                </a:lnTo>
                <a:lnTo>
                  <a:pt x="51" y="126"/>
                </a:lnTo>
                <a:lnTo>
                  <a:pt x="52" y="126"/>
                </a:lnTo>
                <a:lnTo>
                  <a:pt x="52" y="128"/>
                </a:lnTo>
                <a:lnTo>
                  <a:pt x="52" y="128"/>
                </a:lnTo>
                <a:lnTo>
                  <a:pt x="51" y="128"/>
                </a:lnTo>
                <a:lnTo>
                  <a:pt x="48" y="126"/>
                </a:lnTo>
                <a:lnTo>
                  <a:pt x="48" y="126"/>
                </a:lnTo>
                <a:lnTo>
                  <a:pt x="50" y="129"/>
                </a:lnTo>
                <a:lnTo>
                  <a:pt x="51" y="129"/>
                </a:lnTo>
                <a:lnTo>
                  <a:pt x="51" y="129"/>
                </a:lnTo>
                <a:lnTo>
                  <a:pt x="51" y="129"/>
                </a:lnTo>
                <a:lnTo>
                  <a:pt x="52" y="129"/>
                </a:lnTo>
                <a:lnTo>
                  <a:pt x="51" y="129"/>
                </a:lnTo>
                <a:lnTo>
                  <a:pt x="51" y="130"/>
                </a:lnTo>
                <a:lnTo>
                  <a:pt x="51" y="130"/>
                </a:lnTo>
                <a:lnTo>
                  <a:pt x="51" y="130"/>
                </a:lnTo>
                <a:lnTo>
                  <a:pt x="50" y="130"/>
                </a:lnTo>
                <a:lnTo>
                  <a:pt x="50" y="129"/>
                </a:lnTo>
                <a:lnTo>
                  <a:pt x="48" y="129"/>
                </a:lnTo>
                <a:lnTo>
                  <a:pt x="48" y="129"/>
                </a:lnTo>
                <a:lnTo>
                  <a:pt x="50" y="133"/>
                </a:lnTo>
                <a:lnTo>
                  <a:pt x="48" y="135"/>
                </a:lnTo>
                <a:lnTo>
                  <a:pt x="48" y="135"/>
                </a:lnTo>
                <a:lnTo>
                  <a:pt x="47" y="134"/>
                </a:lnTo>
                <a:lnTo>
                  <a:pt x="46" y="133"/>
                </a:lnTo>
                <a:lnTo>
                  <a:pt x="46" y="133"/>
                </a:lnTo>
                <a:lnTo>
                  <a:pt x="47" y="130"/>
                </a:lnTo>
                <a:lnTo>
                  <a:pt x="48" y="129"/>
                </a:lnTo>
                <a:lnTo>
                  <a:pt x="48" y="129"/>
                </a:lnTo>
                <a:close/>
                <a:moveTo>
                  <a:pt x="43" y="58"/>
                </a:moveTo>
                <a:lnTo>
                  <a:pt x="43" y="58"/>
                </a:lnTo>
                <a:lnTo>
                  <a:pt x="42" y="58"/>
                </a:lnTo>
                <a:lnTo>
                  <a:pt x="42" y="55"/>
                </a:lnTo>
                <a:lnTo>
                  <a:pt x="42" y="51"/>
                </a:lnTo>
                <a:lnTo>
                  <a:pt x="42" y="51"/>
                </a:lnTo>
                <a:lnTo>
                  <a:pt x="43" y="53"/>
                </a:lnTo>
                <a:lnTo>
                  <a:pt x="43" y="54"/>
                </a:lnTo>
                <a:lnTo>
                  <a:pt x="43" y="58"/>
                </a:lnTo>
                <a:lnTo>
                  <a:pt x="43" y="58"/>
                </a:lnTo>
                <a:close/>
                <a:moveTo>
                  <a:pt x="54" y="81"/>
                </a:moveTo>
                <a:lnTo>
                  <a:pt x="54" y="81"/>
                </a:lnTo>
                <a:lnTo>
                  <a:pt x="56" y="80"/>
                </a:lnTo>
                <a:lnTo>
                  <a:pt x="56" y="76"/>
                </a:lnTo>
                <a:lnTo>
                  <a:pt x="56" y="76"/>
                </a:lnTo>
                <a:lnTo>
                  <a:pt x="57" y="78"/>
                </a:lnTo>
                <a:lnTo>
                  <a:pt x="57" y="79"/>
                </a:lnTo>
                <a:lnTo>
                  <a:pt x="57" y="80"/>
                </a:lnTo>
                <a:lnTo>
                  <a:pt x="57" y="81"/>
                </a:lnTo>
                <a:lnTo>
                  <a:pt x="57" y="81"/>
                </a:lnTo>
                <a:lnTo>
                  <a:pt x="57" y="83"/>
                </a:lnTo>
                <a:lnTo>
                  <a:pt x="58" y="84"/>
                </a:lnTo>
                <a:lnTo>
                  <a:pt x="58" y="84"/>
                </a:lnTo>
                <a:lnTo>
                  <a:pt x="59" y="83"/>
                </a:lnTo>
                <a:lnTo>
                  <a:pt x="58" y="80"/>
                </a:lnTo>
                <a:lnTo>
                  <a:pt x="58" y="78"/>
                </a:lnTo>
                <a:lnTo>
                  <a:pt x="58" y="78"/>
                </a:lnTo>
                <a:lnTo>
                  <a:pt x="58" y="78"/>
                </a:lnTo>
                <a:lnTo>
                  <a:pt x="58" y="78"/>
                </a:lnTo>
                <a:lnTo>
                  <a:pt x="58" y="76"/>
                </a:lnTo>
                <a:lnTo>
                  <a:pt x="57" y="75"/>
                </a:lnTo>
                <a:lnTo>
                  <a:pt x="57" y="75"/>
                </a:lnTo>
                <a:lnTo>
                  <a:pt x="57" y="74"/>
                </a:lnTo>
                <a:lnTo>
                  <a:pt x="58" y="73"/>
                </a:lnTo>
                <a:lnTo>
                  <a:pt x="58" y="73"/>
                </a:lnTo>
                <a:lnTo>
                  <a:pt x="57" y="69"/>
                </a:lnTo>
                <a:lnTo>
                  <a:pt x="57" y="69"/>
                </a:lnTo>
                <a:lnTo>
                  <a:pt x="57" y="68"/>
                </a:lnTo>
                <a:lnTo>
                  <a:pt x="58" y="68"/>
                </a:lnTo>
                <a:lnTo>
                  <a:pt x="59" y="68"/>
                </a:lnTo>
                <a:lnTo>
                  <a:pt x="59" y="66"/>
                </a:lnTo>
                <a:lnTo>
                  <a:pt x="59" y="66"/>
                </a:lnTo>
                <a:lnTo>
                  <a:pt x="58" y="66"/>
                </a:lnTo>
                <a:lnTo>
                  <a:pt x="58" y="68"/>
                </a:lnTo>
                <a:lnTo>
                  <a:pt x="58" y="68"/>
                </a:lnTo>
                <a:lnTo>
                  <a:pt x="57" y="66"/>
                </a:lnTo>
                <a:lnTo>
                  <a:pt x="57" y="65"/>
                </a:lnTo>
                <a:lnTo>
                  <a:pt x="57" y="63"/>
                </a:lnTo>
                <a:lnTo>
                  <a:pt x="57" y="63"/>
                </a:lnTo>
                <a:lnTo>
                  <a:pt x="59" y="65"/>
                </a:lnTo>
                <a:lnTo>
                  <a:pt x="59" y="65"/>
                </a:lnTo>
                <a:lnTo>
                  <a:pt x="60" y="65"/>
                </a:lnTo>
                <a:lnTo>
                  <a:pt x="60" y="65"/>
                </a:lnTo>
                <a:lnTo>
                  <a:pt x="58" y="61"/>
                </a:lnTo>
                <a:lnTo>
                  <a:pt x="58" y="61"/>
                </a:lnTo>
                <a:lnTo>
                  <a:pt x="59" y="61"/>
                </a:lnTo>
                <a:lnTo>
                  <a:pt x="59" y="59"/>
                </a:lnTo>
                <a:lnTo>
                  <a:pt x="60" y="55"/>
                </a:lnTo>
                <a:lnTo>
                  <a:pt x="60" y="55"/>
                </a:lnTo>
                <a:lnTo>
                  <a:pt x="62" y="59"/>
                </a:lnTo>
                <a:lnTo>
                  <a:pt x="62" y="59"/>
                </a:lnTo>
                <a:lnTo>
                  <a:pt x="63" y="59"/>
                </a:lnTo>
                <a:lnTo>
                  <a:pt x="63" y="56"/>
                </a:lnTo>
                <a:lnTo>
                  <a:pt x="63" y="56"/>
                </a:lnTo>
                <a:lnTo>
                  <a:pt x="64" y="59"/>
                </a:lnTo>
                <a:lnTo>
                  <a:pt x="64" y="63"/>
                </a:lnTo>
                <a:lnTo>
                  <a:pt x="64" y="70"/>
                </a:lnTo>
                <a:lnTo>
                  <a:pt x="64" y="70"/>
                </a:lnTo>
                <a:lnTo>
                  <a:pt x="64" y="70"/>
                </a:lnTo>
                <a:lnTo>
                  <a:pt x="63" y="71"/>
                </a:lnTo>
                <a:lnTo>
                  <a:pt x="63" y="71"/>
                </a:lnTo>
                <a:lnTo>
                  <a:pt x="64" y="73"/>
                </a:lnTo>
                <a:lnTo>
                  <a:pt x="64" y="73"/>
                </a:lnTo>
                <a:lnTo>
                  <a:pt x="64" y="73"/>
                </a:lnTo>
                <a:lnTo>
                  <a:pt x="63" y="73"/>
                </a:lnTo>
                <a:lnTo>
                  <a:pt x="63" y="73"/>
                </a:lnTo>
                <a:lnTo>
                  <a:pt x="64" y="75"/>
                </a:lnTo>
                <a:lnTo>
                  <a:pt x="64" y="75"/>
                </a:lnTo>
                <a:lnTo>
                  <a:pt x="64" y="78"/>
                </a:lnTo>
                <a:lnTo>
                  <a:pt x="63" y="80"/>
                </a:lnTo>
                <a:lnTo>
                  <a:pt x="63" y="80"/>
                </a:lnTo>
                <a:lnTo>
                  <a:pt x="64" y="88"/>
                </a:lnTo>
                <a:lnTo>
                  <a:pt x="64" y="88"/>
                </a:lnTo>
                <a:lnTo>
                  <a:pt x="62" y="95"/>
                </a:lnTo>
                <a:lnTo>
                  <a:pt x="62" y="95"/>
                </a:lnTo>
                <a:lnTo>
                  <a:pt x="63" y="96"/>
                </a:lnTo>
                <a:lnTo>
                  <a:pt x="63" y="96"/>
                </a:lnTo>
                <a:lnTo>
                  <a:pt x="62" y="103"/>
                </a:lnTo>
                <a:lnTo>
                  <a:pt x="62" y="105"/>
                </a:lnTo>
                <a:lnTo>
                  <a:pt x="62" y="108"/>
                </a:lnTo>
                <a:lnTo>
                  <a:pt x="62" y="108"/>
                </a:lnTo>
                <a:lnTo>
                  <a:pt x="60" y="110"/>
                </a:lnTo>
                <a:lnTo>
                  <a:pt x="60" y="110"/>
                </a:lnTo>
                <a:lnTo>
                  <a:pt x="60" y="109"/>
                </a:lnTo>
                <a:lnTo>
                  <a:pt x="60" y="108"/>
                </a:lnTo>
                <a:lnTo>
                  <a:pt x="60" y="106"/>
                </a:lnTo>
                <a:lnTo>
                  <a:pt x="59" y="106"/>
                </a:lnTo>
                <a:lnTo>
                  <a:pt x="59" y="106"/>
                </a:lnTo>
                <a:lnTo>
                  <a:pt x="62" y="111"/>
                </a:lnTo>
                <a:lnTo>
                  <a:pt x="62" y="111"/>
                </a:lnTo>
                <a:lnTo>
                  <a:pt x="60" y="114"/>
                </a:lnTo>
                <a:lnTo>
                  <a:pt x="60" y="118"/>
                </a:lnTo>
                <a:lnTo>
                  <a:pt x="60" y="124"/>
                </a:lnTo>
                <a:lnTo>
                  <a:pt x="60" y="124"/>
                </a:lnTo>
                <a:lnTo>
                  <a:pt x="59" y="125"/>
                </a:lnTo>
                <a:lnTo>
                  <a:pt x="58" y="126"/>
                </a:lnTo>
                <a:lnTo>
                  <a:pt x="58" y="126"/>
                </a:lnTo>
                <a:lnTo>
                  <a:pt x="58" y="129"/>
                </a:lnTo>
                <a:lnTo>
                  <a:pt x="57" y="129"/>
                </a:lnTo>
                <a:lnTo>
                  <a:pt x="57" y="130"/>
                </a:lnTo>
                <a:lnTo>
                  <a:pt x="57" y="130"/>
                </a:lnTo>
                <a:lnTo>
                  <a:pt x="56" y="129"/>
                </a:lnTo>
                <a:lnTo>
                  <a:pt x="56" y="128"/>
                </a:lnTo>
                <a:lnTo>
                  <a:pt x="56" y="125"/>
                </a:lnTo>
                <a:lnTo>
                  <a:pt x="56" y="125"/>
                </a:lnTo>
                <a:lnTo>
                  <a:pt x="56" y="120"/>
                </a:lnTo>
                <a:lnTo>
                  <a:pt x="56" y="120"/>
                </a:lnTo>
                <a:lnTo>
                  <a:pt x="56" y="119"/>
                </a:lnTo>
                <a:lnTo>
                  <a:pt x="56" y="119"/>
                </a:lnTo>
                <a:lnTo>
                  <a:pt x="57" y="116"/>
                </a:lnTo>
                <a:lnTo>
                  <a:pt x="57" y="116"/>
                </a:lnTo>
                <a:lnTo>
                  <a:pt x="57" y="114"/>
                </a:lnTo>
                <a:lnTo>
                  <a:pt x="57" y="114"/>
                </a:lnTo>
                <a:lnTo>
                  <a:pt x="57" y="111"/>
                </a:lnTo>
                <a:lnTo>
                  <a:pt x="56" y="109"/>
                </a:lnTo>
                <a:lnTo>
                  <a:pt x="56" y="109"/>
                </a:lnTo>
                <a:lnTo>
                  <a:pt x="58" y="110"/>
                </a:lnTo>
                <a:lnTo>
                  <a:pt x="58" y="110"/>
                </a:lnTo>
                <a:lnTo>
                  <a:pt x="58" y="109"/>
                </a:lnTo>
                <a:lnTo>
                  <a:pt x="58" y="109"/>
                </a:lnTo>
                <a:lnTo>
                  <a:pt x="58" y="109"/>
                </a:lnTo>
                <a:lnTo>
                  <a:pt x="57" y="109"/>
                </a:lnTo>
                <a:lnTo>
                  <a:pt x="57" y="109"/>
                </a:lnTo>
                <a:lnTo>
                  <a:pt x="56" y="106"/>
                </a:lnTo>
                <a:lnTo>
                  <a:pt x="54" y="105"/>
                </a:lnTo>
                <a:lnTo>
                  <a:pt x="54" y="105"/>
                </a:lnTo>
                <a:lnTo>
                  <a:pt x="56" y="99"/>
                </a:lnTo>
                <a:lnTo>
                  <a:pt x="57" y="94"/>
                </a:lnTo>
                <a:lnTo>
                  <a:pt x="57" y="94"/>
                </a:lnTo>
                <a:lnTo>
                  <a:pt x="56" y="91"/>
                </a:lnTo>
                <a:lnTo>
                  <a:pt x="53" y="89"/>
                </a:lnTo>
                <a:lnTo>
                  <a:pt x="53" y="89"/>
                </a:lnTo>
                <a:lnTo>
                  <a:pt x="54" y="84"/>
                </a:lnTo>
                <a:lnTo>
                  <a:pt x="56" y="84"/>
                </a:lnTo>
                <a:lnTo>
                  <a:pt x="56" y="84"/>
                </a:lnTo>
                <a:lnTo>
                  <a:pt x="56" y="83"/>
                </a:lnTo>
                <a:lnTo>
                  <a:pt x="54" y="81"/>
                </a:lnTo>
                <a:lnTo>
                  <a:pt x="54" y="81"/>
                </a:lnTo>
                <a:close/>
                <a:moveTo>
                  <a:pt x="56" y="103"/>
                </a:moveTo>
                <a:lnTo>
                  <a:pt x="56" y="103"/>
                </a:lnTo>
                <a:lnTo>
                  <a:pt x="57" y="101"/>
                </a:lnTo>
                <a:lnTo>
                  <a:pt x="57" y="101"/>
                </a:lnTo>
                <a:lnTo>
                  <a:pt x="56" y="103"/>
                </a:lnTo>
                <a:lnTo>
                  <a:pt x="56" y="103"/>
                </a:lnTo>
                <a:lnTo>
                  <a:pt x="56" y="105"/>
                </a:lnTo>
                <a:lnTo>
                  <a:pt x="56" y="105"/>
                </a:lnTo>
                <a:lnTo>
                  <a:pt x="58" y="105"/>
                </a:lnTo>
                <a:lnTo>
                  <a:pt x="59" y="104"/>
                </a:lnTo>
                <a:lnTo>
                  <a:pt x="59" y="104"/>
                </a:lnTo>
                <a:lnTo>
                  <a:pt x="58" y="104"/>
                </a:lnTo>
                <a:lnTo>
                  <a:pt x="57" y="104"/>
                </a:lnTo>
                <a:lnTo>
                  <a:pt x="57" y="104"/>
                </a:lnTo>
                <a:lnTo>
                  <a:pt x="56" y="103"/>
                </a:lnTo>
                <a:lnTo>
                  <a:pt x="56" y="103"/>
                </a:lnTo>
                <a:close/>
                <a:moveTo>
                  <a:pt x="57" y="99"/>
                </a:moveTo>
                <a:lnTo>
                  <a:pt x="57" y="99"/>
                </a:lnTo>
                <a:lnTo>
                  <a:pt x="57" y="100"/>
                </a:lnTo>
                <a:lnTo>
                  <a:pt x="58" y="100"/>
                </a:lnTo>
                <a:lnTo>
                  <a:pt x="59" y="101"/>
                </a:lnTo>
                <a:lnTo>
                  <a:pt x="59" y="101"/>
                </a:lnTo>
                <a:lnTo>
                  <a:pt x="58" y="103"/>
                </a:lnTo>
                <a:lnTo>
                  <a:pt x="59" y="103"/>
                </a:lnTo>
                <a:lnTo>
                  <a:pt x="59" y="103"/>
                </a:lnTo>
                <a:lnTo>
                  <a:pt x="59" y="103"/>
                </a:lnTo>
                <a:lnTo>
                  <a:pt x="59" y="101"/>
                </a:lnTo>
                <a:lnTo>
                  <a:pt x="60" y="101"/>
                </a:lnTo>
                <a:lnTo>
                  <a:pt x="60" y="100"/>
                </a:lnTo>
                <a:lnTo>
                  <a:pt x="60" y="100"/>
                </a:lnTo>
                <a:lnTo>
                  <a:pt x="59" y="100"/>
                </a:lnTo>
                <a:lnTo>
                  <a:pt x="59" y="100"/>
                </a:lnTo>
                <a:lnTo>
                  <a:pt x="58" y="99"/>
                </a:lnTo>
                <a:lnTo>
                  <a:pt x="57" y="99"/>
                </a:lnTo>
                <a:lnTo>
                  <a:pt x="57" y="99"/>
                </a:lnTo>
                <a:close/>
                <a:moveTo>
                  <a:pt x="58" y="95"/>
                </a:moveTo>
                <a:lnTo>
                  <a:pt x="58" y="95"/>
                </a:lnTo>
                <a:lnTo>
                  <a:pt x="57" y="96"/>
                </a:lnTo>
                <a:lnTo>
                  <a:pt x="56" y="99"/>
                </a:lnTo>
                <a:lnTo>
                  <a:pt x="56" y="99"/>
                </a:lnTo>
                <a:lnTo>
                  <a:pt x="58" y="98"/>
                </a:lnTo>
                <a:lnTo>
                  <a:pt x="59" y="98"/>
                </a:lnTo>
                <a:lnTo>
                  <a:pt x="59" y="98"/>
                </a:lnTo>
                <a:lnTo>
                  <a:pt x="58" y="96"/>
                </a:lnTo>
                <a:lnTo>
                  <a:pt x="58" y="95"/>
                </a:lnTo>
                <a:lnTo>
                  <a:pt x="58" y="95"/>
                </a:lnTo>
                <a:close/>
                <a:moveTo>
                  <a:pt x="62" y="69"/>
                </a:moveTo>
                <a:lnTo>
                  <a:pt x="62" y="69"/>
                </a:lnTo>
                <a:lnTo>
                  <a:pt x="63" y="69"/>
                </a:lnTo>
                <a:lnTo>
                  <a:pt x="63" y="69"/>
                </a:lnTo>
                <a:lnTo>
                  <a:pt x="63" y="66"/>
                </a:lnTo>
                <a:lnTo>
                  <a:pt x="62" y="65"/>
                </a:lnTo>
                <a:lnTo>
                  <a:pt x="62" y="65"/>
                </a:lnTo>
                <a:lnTo>
                  <a:pt x="62" y="68"/>
                </a:lnTo>
                <a:lnTo>
                  <a:pt x="62" y="69"/>
                </a:lnTo>
                <a:lnTo>
                  <a:pt x="62" y="69"/>
                </a:lnTo>
                <a:close/>
                <a:moveTo>
                  <a:pt x="60" y="86"/>
                </a:moveTo>
                <a:lnTo>
                  <a:pt x="60" y="86"/>
                </a:lnTo>
                <a:lnTo>
                  <a:pt x="59" y="90"/>
                </a:lnTo>
                <a:lnTo>
                  <a:pt x="59" y="91"/>
                </a:lnTo>
                <a:lnTo>
                  <a:pt x="60" y="91"/>
                </a:lnTo>
                <a:lnTo>
                  <a:pt x="60" y="91"/>
                </a:lnTo>
                <a:lnTo>
                  <a:pt x="60" y="89"/>
                </a:lnTo>
                <a:lnTo>
                  <a:pt x="60" y="88"/>
                </a:lnTo>
                <a:lnTo>
                  <a:pt x="60" y="86"/>
                </a:lnTo>
                <a:lnTo>
                  <a:pt x="60" y="86"/>
                </a:lnTo>
                <a:close/>
                <a:moveTo>
                  <a:pt x="56" y="85"/>
                </a:moveTo>
                <a:lnTo>
                  <a:pt x="56" y="85"/>
                </a:lnTo>
                <a:lnTo>
                  <a:pt x="54" y="86"/>
                </a:lnTo>
                <a:lnTo>
                  <a:pt x="54" y="89"/>
                </a:lnTo>
                <a:lnTo>
                  <a:pt x="57" y="90"/>
                </a:lnTo>
                <a:lnTo>
                  <a:pt x="58" y="91"/>
                </a:lnTo>
                <a:lnTo>
                  <a:pt x="58" y="91"/>
                </a:lnTo>
                <a:lnTo>
                  <a:pt x="58" y="90"/>
                </a:lnTo>
                <a:lnTo>
                  <a:pt x="57" y="89"/>
                </a:lnTo>
                <a:lnTo>
                  <a:pt x="56" y="88"/>
                </a:lnTo>
                <a:lnTo>
                  <a:pt x="56" y="85"/>
                </a:lnTo>
                <a:lnTo>
                  <a:pt x="56" y="85"/>
                </a:lnTo>
                <a:close/>
                <a:moveTo>
                  <a:pt x="34" y="339"/>
                </a:moveTo>
                <a:lnTo>
                  <a:pt x="34" y="339"/>
                </a:lnTo>
                <a:lnTo>
                  <a:pt x="34" y="338"/>
                </a:lnTo>
                <a:lnTo>
                  <a:pt x="34" y="338"/>
                </a:lnTo>
                <a:lnTo>
                  <a:pt x="33" y="337"/>
                </a:lnTo>
                <a:lnTo>
                  <a:pt x="33" y="335"/>
                </a:lnTo>
                <a:lnTo>
                  <a:pt x="33" y="335"/>
                </a:lnTo>
                <a:lnTo>
                  <a:pt x="34" y="337"/>
                </a:lnTo>
                <a:lnTo>
                  <a:pt x="35" y="338"/>
                </a:lnTo>
                <a:lnTo>
                  <a:pt x="36" y="338"/>
                </a:lnTo>
                <a:lnTo>
                  <a:pt x="36" y="338"/>
                </a:lnTo>
                <a:lnTo>
                  <a:pt x="36" y="339"/>
                </a:lnTo>
                <a:lnTo>
                  <a:pt x="34" y="339"/>
                </a:lnTo>
                <a:lnTo>
                  <a:pt x="34" y="339"/>
                </a:lnTo>
                <a:close/>
                <a:moveTo>
                  <a:pt x="50" y="0"/>
                </a:moveTo>
                <a:lnTo>
                  <a:pt x="50" y="0"/>
                </a:lnTo>
                <a:lnTo>
                  <a:pt x="51" y="1"/>
                </a:lnTo>
                <a:lnTo>
                  <a:pt x="51" y="3"/>
                </a:lnTo>
                <a:lnTo>
                  <a:pt x="51" y="5"/>
                </a:lnTo>
                <a:lnTo>
                  <a:pt x="51" y="5"/>
                </a:lnTo>
                <a:lnTo>
                  <a:pt x="50" y="5"/>
                </a:lnTo>
                <a:lnTo>
                  <a:pt x="50" y="4"/>
                </a:lnTo>
                <a:lnTo>
                  <a:pt x="50" y="0"/>
                </a:lnTo>
                <a:lnTo>
                  <a:pt x="50" y="0"/>
                </a:lnTo>
                <a:close/>
                <a:moveTo>
                  <a:pt x="48" y="111"/>
                </a:moveTo>
                <a:lnTo>
                  <a:pt x="48" y="111"/>
                </a:lnTo>
                <a:lnTo>
                  <a:pt x="48" y="110"/>
                </a:lnTo>
                <a:lnTo>
                  <a:pt x="50" y="109"/>
                </a:lnTo>
                <a:lnTo>
                  <a:pt x="50" y="109"/>
                </a:lnTo>
                <a:lnTo>
                  <a:pt x="50" y="108"/>
                </a:lnTo>
                <a:lnTo>
                  <a:pt x="50" y="108"/>
                </a:lnTo>
                <a:lnTo>
                  <a:pt x="51" y="109"/>
                </a:lnTo>
                <a:lnTo>
                  <a:pt x="51" y="110"/>
                </a:lnTo>
                <a:lnTo>
                  <a:pt x="50" y="110"/>
                </a:lnTo>
                <a:lnTo>
                  <a:pt x="51" y="111"/>
                </a:lnTo>
                <a:lnTo>
                  <a:pt x="51" y="111"/>
                </a:lnTo>
                <a:lnTo>
                  <a:pt x="50" y="113"/>
                </a:lnTo>
                <a:lnTo>
                  <a:pt x="50" y="111"/>
                </a:lnTo>
                <a:lnTo>
                  <a:pt x="50" y="110"/>
                </a:lnTo>
                <a:lnTo>
                  <a:pt x="48" y="111"/>
                </a:lnTo>
                <a:lnTo>
                  <a:pt x="48" y="111"/>
                </a:lnTo>
                <a:close/>
                <a:moveTo>
                  <a:pt x="54" y="106"/>
                </a:moveTo>
                <a:lnTo>
                  <a:pt x="54" y="106"/>
                </a:lnTo>
                <a:lnTo>
                  <a:pt x="56" y="108"/>
                </a:lnTo>
                <a:lnTo>
                  <a:pt x="56" y="108"/>
                </a:lnTo>
                <a:lnTo>
                  <a:pt x="56" y="108"/>
                </a:lnTo>
                <a:lnTo>
                  <a:pt x="56" y="110"/>
                </a:lnTo>
                <a:lnTo>
                  <a:pt x="56" y="113"/>
                </a:lnTo>
                <a:lnTo>
                  <a:pt x="56" y="113"/>
                </a:lnTo>
                <a:lnTo>
                  <a:pt x="54" y="111"/>
                </a:lnTo>
                <a:lnTo>
                  <a:pt x="54" y="110"/>
                </a:lnTo>
                <a:lnTo>
                  <a:pt x="54" y="106"/>
                </a:lnTo>
                <a:lnTo>
                  <a:pt x="54" y="106"/>
                </a:lnTo>
                <a:close/>
                <a:moveTo>
                  <a:pt x="42" y="93"/>
                </a:moveTo>
                <a:lnTo>
                  <a:pt x="42" y="91"/>
                </a:lnTo>
                <a:lnTo>
                  <a:pt x="42" y="91"/>
                </a:lnTo>
                <a:lnTo>
                  <a:pt x="43" y="91"/>
                </a:lnTo>
                <a:lnTo>
                  <a:pt x="43" y="90"/>
                </a:lnTo>
                <a:lnTo>
                  <a:pt x="43" y="90"/>
                </a:lnTo>
                <a:lnTo>
                  <a:pt x="43" y="90"/>
                </a:lnTo>
                <a:lnTo>
                  <a:pt x="42" y="90"/>
                </a:lnTo>
                <a:lnTo>
                  <a:pt x="42" y="90"/>
                </a:lnTo>
                <a:lnTo>
                  <a:pt x="42" y="90"/>
                </a:lnTo>
                <a:lnTo>
                  <a:pt x="42" y="89"/>
                </a:lnTo>
                <a:lnTo>
                  <a:pt x="43" y="88"/>
                </a:lnTo>
                <a:lnTo>
                  <a:pt x="43" y="88"/>
                </a:lnTo>
                <a:lnTo>
                  <a:pt x="41" y="88"/>
                </a:lnTo>
                <a:lnTo>
                  <a:pt x="41" y="88"/>
                </a:lnTo>
                <a:lnTo>
                  <a:pt x="42" y="86"/>
                </a:lnTo>
                <a:lnTo>
                  <a:pt x="42" y="85"/>
                </a:lnTo>
                <a:lnTo>
                  <a:pt x="42" y="81"/>
                </a:lnTo>
                <a:lnTo>
                  <a:pt x="42" y="81"/>
                </a:lnTo>
                <a:lnTo>
                  <a:pt x="43" y="83"/>
                </a:lnTo>
                <a:lnTo>
                  <a:pt x="43" y="84"/>
                </a:lnTo>
                <a:lnTo>
                  <a:pt x="43" y="84"/>
                </a:lnTo>
                <a:lnTo>
                  <a:pt x="45" y="84"/>
                </a:lnTo>
                <a:lnTo>
                  <a:pt x="45" y="84"/>
                </a:lnTo>
                <a:lnTo>
                  <a:pt x="43" y="86"/>
                </a:lnTo>
                <a:lnTo>
                  <a:pt x="43" y="86"/>
                </a:lnTo>
                <a:lnTo>
                  <a:pt x="45" y="86"/>
                </a:lnTo>
                <a:lnTo>
                  <a:pt x="45" y="86"/>
                </a:lnTo>
                <a:lnTo>
                  <a:pt x="45" y="89"/>
                </a:lnTo>
                <a:lnTo>
                  <a:pt x="45" y="93"/>
                </a:lnTo>
                <a:lnTo>
                  <a:pt x="45" y="93"/>
                </a:lnTo>
                <a:lnTo>
                  <a:pt x="43" y="93"/>
                </a:lnTo>
                <a:lnTo>
                  <a:pt x="42" y="93"/>
                </a:lnTo>
                <a:lnTo>
                  <a:pt x="42" y="93"/>
                </a:lnTo>
                <a:close/>
                <a:moveTo>
                  <a:pt x="204" y="679"/>
                </a:moveTo>
                <a:lnTo>
                  <a:pt x="204" y="679"/>
                </a:lnTo>
                <a:lnTo>
                  <a:pt x="204" y="681"/>
                </a:lnTo>
                <a:lnTo>
                  <a:pt x="203" y="682"/>
                </a:lnTo>
                <a:lnTo>
                  <a:pt x="202" y="682"/>
                </a:lnTo>
                <a:lnTo>
                  <a:pt x="202" y="682"/>
                </a:lnTo>
                <a:lnTo>
                  <a:pt x="202" y="681"/>
                </a:lnTo>
                <a:lnTo>
                  <a:pt x="204" y="679"/>
                </a:lnTo>
                <a:lnTo>
                  <a:pt x="204" y="679"/>
                </a:lnTo>
                <a:close/>
                <a:moveTo>
                  <a:pt x="47" y="98"/>
                </a:moveTo>
                <a:lnTo>
                  <a:pt x="47" y="98"/>
                </a:lnTo>
                <a:lnTo>
                  <a:pt x="48" y="94"/>
                </a:lnTo>
                <a:lnTo>
                  <a:pt x="48" y="93"/>
                </a:lnTo>
                <a:lnTo>
                  <a:pt x="47" y="93"/>
                </a:lnTo>
                <a:lnTo>
                  <a:pt x="47" y="93"/>
                </a:lnTo>
                <a:lnTo>
                  <a:pt x="47" y="91"/>
                </a:lnTo>
                <a:lnTo>
                  <a:pt x="47" y="90"/>
                </a:lnTo>
                <a:lnTo>
                  <a:pt x="48" y="90"/>
                </a:lnTo>
                <a:lnTo>
                  <a:pt x="48" y="89"/>
                </a:lnTo>
                <a:lnTo>
                  <a:pt x="48" y="89"/>
                </a:lnTo>
                <a:lnTo>
                  <a:pt x="48" y="88"/>
                </a:lnTo>
                <a:lnTo>
                  <a:pt x="47" y="86"/>
                </a:lnTo>
                <a:lnTo>
                  <a:pt x="47" y="85"/>
                </a:lnTo>
                <a:lnTo>
                  <a:pt x="47" y="84"/>
                </a:lnTo>
                <a:lnTo>
                  <a:pt x="47" y="84"/>
                </a:lnTo>
                <a:lnTo>
                  <a:pt x="48" y="85"/>
                </a:lnTo>
                <a:lnTo>
                  <a:pt x="50" y="89"/>
                </a:lnTo>
                <a:lnTo>
                  <a:pt x="50" y="89"/>
                </a:lnTo>
                <a:lnTo>
                  <a:pt x="50" y="94"/>
                </a:lnTo>
                <a:lnTo>
                  <a:pt x="48" y="96"/>
                </a:lnTo>
                <a:lnTo>
                  <a:pt x="47" y="98"/>
                </a:lnTo>
                <a:lnTo>
                  <a:pt x="47" y="98"/>
                </a:lnTo>
                <a:close/>
                <a:moveTo>
                  <a:pt x="48" y="99"/>
                </a:moveTo>
                <a:lnTo>
                  <a:pt x="48" y="99"/>
                </a:lnTo>
                <a:lnTo>
                  <a:pt x="50" y="100"/>
                </a:lnTo>
                <a:lnTo>
                  <a:pt x="50" y="101"/>
                </a:lnTo>
                <a:lnTo>
                  <a:pt x="50" y="104"/>
                </a:lnTo>
                <a:lnTo>
                  <a:pt x="50" y="106"/>
                </a:lnTo>
                <a:lnTo>
                  <a:pt x="50" y="106"/>
                </a:lnTo>
                <a:lnTo>
                  <a:pt x="48" y="106"/>
                </a:lnTo>
                <a:lnTo>
                  <a:pt x="48" y="108"/>
                </a:lnTo>
                <a:lnTo>
                  <a:pt x="48" y="108"/>
                </a:lnTo>
                <a:lnTo>
                  <a:pt x="47" y="106"/>
                </a:lnTo>
                <a:lnTo>
                  <a:pt x="47" y="104"/>
                </a:lnTo>
                <a:lnTo>
                  <a:pt x="48" y="101"/>
                </a:lnTo>
                <a:lnTo>
                  <a:pt x="48" y="99"/>
                </a:lnTo>
                <a:lnTo>
                  <a:pt x="48" y="99"/>
                </a:lnTo>
                <a:close/>
                <a:moveTo>
                  <a:pt x="53" y="94"/>
                </a:moveTo>
                <a:lnTo>
                  <a:pt x="53" y="94"/>
                </a:lnTo>
                <a:lnTo>
                  <a:pt x="52" y="91"/>
                </a:lnTo>
                <a:lnTo>
                  <a:pt x="52" y="91"/>
                </a:lnTo>
                <a:lnTo>
                  <a:pt x="53" y="91"/>
                </a:lnTo>
                <a:lnTo>
                  <a:pt x="53" y="93"/>
                </a:lnTo>
                <a:lnTo>
                  <a:pt x="53" y="94"/>
                </a:lnTo>
                <a:lnTo>
                  <a:pt x="54" y="94"/>
                </a:lnTo>
                <a:lnTo>
                  <a:pt x="54" y="94"/>
                </a:lnTo>
                <a:lnTo>
                  <a:pt x="53" y="99"/>
                </a:lnTo>
                <a:lnTo>
                  <a:pt x="53" y="103"/>
                </a:lnTo>
                <a:lnTo>
                  <a:pt x="53" y="103"/>
                </a:lnTo>
                <a:lnTo>
                  <a:pt x="52" y="103"/>
                </a:lnTo>
                <a:lnTo>
                  <a:pt x="52" y="100"/>
                </a:lnTo>
                <a:lnTo>
                  <a:pt x="53" y="94"/>
                </a:lnTo>
                <a:lnTo>
                  <a:pt x="53" y="94"/>
                </a:lnTo>
                <a:close/>
                <a:moveTo>
                  <a:pt x="7" y="3"/>
                </a:moveTo>
                <a:lnTo>
                  <a:pt x="7" y="3"/>
                </a:lnTo>
                <a:lnTo>
                  <a:pt x="11" y="5"/>
                </a:lnTo>
                <a:lnTo>
                  <a:pt x="13" y="6"/>
                </a:lnTo>
                <a:lnTo>
                  <a:pt x="14" y="8"/>
                </a:lnTo>
                <a:lnTo>
                  <a:pt x="14" y="8"/>
                </a:lnTo>
                <a:lnTo>
                  <a:pt x="14" y="11"/>
                </a:lnTo>
                <a:lnTo>
                  <a:pt x="14" y="11"/>
                </a:lnTo>
                <a:lnTo>
                  <a:pt x="16" y="14"/>
                </a:lnTo>
                <a:lnTo>
                  <a:pt x="17" y="15"/>
                </a:lnTo>
                <a:lnTo>
                  <a:pt x="16" y="16"/>
                </a:lnTo>
                <a:lnTo>
                  <a:pt x="16" y="16"/>
                </a:lnTo>
                <a:lnTo>
                  <a:pt x="18" y="20"/>
                </a:lnTo>
                <a:lnTo>
                  <a:pt x="18" y="20"/>
                </a:lnTo>
                <a:lnTo>
                  <a:pt x="18" y="30"/>
                </a:lnTo>
                <a:lnTo>
                  <a:pt x="18" y="35"/>
                </a:lnTo>
                <a:lnTo>
                  <a:pt x="17" y="39"/>
                </a:lnTo>
                <a:lnTo>
                  <a:pt x="17" y="39"/>
                </a:lnTo>
                <a:lnTo>
                  <a:pt x="17" y="38"/>
                </a:lnTo>
                <a:lnTo>
                  <a:pt x="17" y="38"/>
                </a:lnTo>
                <a:lnTo>
                  <a:pt x="16" y="38"/>
                </a:lnTo>
                <a:lnTo>
                  <a:pt x="16" y="39"/>
                </a:lnTo>
                <a:lnTo>
                  <a:pt x="16" y="40"/>
                </a:lnTo>
                <a:lnTo>
                  <a:pt x="16" y="40"/>
                </a:lnTo>
                <a:lnTo>
                  <a:pt x="13" y="43"/>
                </a:lnTo>
                <a:lnTo>
                  <a:pt x="13" y="45"/>
                </a:lnTo>
                <a:lnTo>
                  <a:pt x="13" y="45"/>
                </a:lnTo>
                <a:lnTo>
                  <a:pt x="16" y="43"/>
                </a:lnTo>
                <a:lnTo>
                  <a:pt x="17" y="40"/>
                </a:lnTo>
                <a:lnTo>
                  <a:pt x="17" y="40"/>
                </a:lnTo>
                <a:lnTo>
                  <a:pt x="17" y="41"/>
                </a:lnTo>
                <a:lnTo>
                  <a:pt x="17" y="44"/>
                </a:lnTo>
                <a:lnTo>
                  <a:pt x="17" y="48"/>
                </a:lnTo>
                <a:lnTo>
                  <a:pt x="17" y="48"/>
                </a:lnTo>
                <a:lnTo>
                  <a:pt x="16" y="46"/>
                </a:lnTo>
                <a:lnTo>
                  <a:pt x="16" y="48"/>
                </a:lnTo>
                <a:lnTo>
                  <a:pt x="14" y="46"/>
                </a:lnTo>
                <a:lnTo>
                  <a:pt x="14" y="46"/>
                </a:lnTo>
                <a:lnTo>
                  <a:pt x="14" y="48"/>
                </a:lnTo>
                <a:lnTo>
                  <a:pt x="14" y="49"/>
                </a:lnTo>
                <a:lnTo>
                  <a:pt x="14" y="49"/>
                </a:lnTo>
                <a:lnTo>
                  <a:pt x="16" y="49"/>
                </a:lnTo>
                <a:lnTo>
                  <a:pt x="17" y="48"/>
                </a:lnTo>
                <a:lnTo>
                  <a:pt x="18" y="48"/>
                </a:lnTo>
                <a:lnTo>
                  <a:pt x="18" y="50"/>
                </a:lnTo>
                <a:lnTo>
                  <a:pt x="18" y="50"/>
                </a:lnTo>
                <a:lnTo>
                  <a:pt x="18" y="49"/>
                </a:lnTo>
                <a:lnTo>
                  <a:pt x="17" y="50"/>
                </a:lnTo>
                <a:lnTo>
                  <a:pt x="16" y="51"/>
                </a:lnTo>
                <a:lnTo>
                  <a:pt x="16" y="53"/>
                </a:lnTo>
                <a:lnTo>
                  <a:pt x="16" y="53"/>
                </a:lnTo>
                <a:lnTo>
                  <a:pt x="17" y="53"/>
                </a:lnTo>
                <a:lnTo>
                  <a:pt x="17" y="51"/>
                </a:lnTo>
                <a:lnTo>
                  <a:pt x="17" y="51"/>
                </a:lnTo>
                <a:lnTo>
                  <a:pt x="17" y="51"/>
                </a:lnTo>
                <a:lnTo>
                  <a:pt x="17" y="53"/>
                </a:lnTo>
                <a:lnTo>
                  <a:pt x="18" y="56"/>
                </a:lnTo>
                <a:lnTo>
                  <a:pt x="18" y="56"/>
                </a:lnTo>
                <a:lnTo>
                  <a:pt x="17" y="56"/>
                </a:lnTo>
                <a:lnTo>
                  <a:pt x="16" y="58"/>
                </a:lnTo>
                <a:lnTo>
                  <a:pt x="16" y="58"/>
                </a:lnTo>
                <a:lnTo>
                  <a:pt x="17" y="59"/>
                </a:lnTo>
                <a:lnTo>
                  <a:pt x="16" y="60"/>
                </a:lnTo>
                <a:lnTo>
                  <a:pt x="14" y="64"/>
                </a:lnTo>
                <a:lnTo>
                  <a:pt x="14" y="64"/>
                </a:lnTo>
                <a:lnTo>
                  <a:pt x="13" y="59"/>
                </a:lnTo>
                <a:lnTo>
                  <a:pt x="12" y="58"/>
                </a:lnTo>
                <a:lnTo>
                  <a:pt x="10" y="56"/>
                </a:lnTo>
                <a:lnTo>
                  <a:pt x="10" y="56"/>
                </a:lnTo>
                <a:lnTo>
                  <a:pt x="11" y="56"/>
                </a:lnTo>
                <a:lnTo>
                  <a:pt x="11" y="55"/>
                </a:lnTo>
                <a:lnTo>
                  <a:pt x="11" y="55"/>
                </a:lnTo>
                <a:lnTo>
                  <a:pt x="11" y="55"/>
                </a:lnTo>
                <a:lnTo>
                  <a:pt x="10" y="55"/>
                </a:lnTo>
                <a:lnTo>
                  <a:pt x="8" y="55"/>
                </a:lnTo>
                <a:lnTo>
                  <a:pt x="8" y="55"/>
                </a:lnTo>
                <a:lnTo>
                  <a:pt x="8" y="53"/>
                </a:lnTo>
                <a:lnTo>
                  <a:pt x="8" y="50"/>
                </a:lnTo>
                <a:lnTo>
                  <a:pt x="8" y="50"/>
                </a:lnTo>
                <a:lnTo>
                  <a:pt x="8" y="50"/>
                </a:lnTo>
                <a:lnTo>
                  <a:pt x="10" y="51"/>
                </a:lnTo>
                <a:lnTo>
                  <a:pt x="10" y="53"/>
                </a:lnTo>
                <a:lnTo>
                  <a:pt x="10" y="53"/>
                </a:lnTo>
                <a:lnTo>
                  <a:pt x="11" y="53"/>
                </a:lnTo>
                <a:lnTo>
                  <a:pt x="11" y="51"/>
                </a:lnTo>
                <a:lnTo>
                  <a:pt x="10" y="48"/>
                </a:lnTo>
                <a:lnTo>
                  <a:pt x="10" y="48"/>
                </a:lnTo>
                <a:lnTo>
                  <a:pt x="10" y="48"/>
                </a:lnTo>
                <a:lnTo>
                  <a:pt x="10" y="46"/>
                </a:lnTo>
                <a:lnTo>
                  <a:pt x="11" y="46"/>
                </a:lnTo>
                <a:lnTo>
                  <a:pt x="11" y="45"/>
                </a:lnTo>
                <a:lnTo>
                  <a:pt x="8" y="43"/>
                </a:lnTo>
                <a:lnTo>
                  <a:pt x="8" y="43"/>
                </a:lnTo>
                <a:lnTo>
                  <a:pt x="8" y="43"/>
                </a:lnTo>
                <a:lnTo>
                  <a:pt x="8" y="44"/>
                </a:lnTo>
                <a:lnTo>
                  <a:pt x="8" y="45"/>
                </a:lnTo>
                <a:lnTo>
                  <a:pt x="8" y="45"/>
                </a:lnTo>
                <a:lnTo>
                  <a:pt x="7" y="46"/>
                </a:lnTo>
                <a:lnTo>
                  <a:pt x="7" y="46"/>
                </a:lnTo>
                <a:lnTo>
                  <a:pt x="7" y="49"/>
                </a:lnTo>
                <a:lnTo>
                  <a:pt x="7" y="51"/>
                </a:lnTo>
                <a:lnTo>
                  <a:pt x="7" y="51"/>
                </a:lnTo>
                <a:lnTo>
                  <a:pt x="6" y="35"/>
                </a:lnTo>
                <a:lnTo>
                  <a:pt x="6" y="35"/>
                </a:lnTo>
                <a:lnTo>
                  <a:pt x="10" y="35"/>
                </a:lnTo>
                <a:lnTo>
                  <a:pt x="12" y="35"/>
                </a:lnTo>
                <a:lnTo>
                  <a:pt x="12" y="35"/>
                </a:lnTo>
                <a:lnTo>
                  <a:pt x="12" y="33"/>
                </a:lnTo>
                <a:lnTo>
                  <a:pt x="11" y="31"/>
                </a:lnTo>
                <a:lnTo>
                  <a:pt x="11" y="31"/>
                </a:lnTo>
                <a:lnTo>
                  <a:pt x="11" y="31"/>
                </a:lnTo>
                <a:lnTo>
                  <a:pt x="10" y="31"/>
                </a:lnTo>
                <a:lnTo>
                  <a:pt x="10" y="33"/>
                </a:lnTo>
                <a:lnTo>
                  <a:pt x="8" y="31"/>
                </a:lnTo>
                <a:lnTo>
                  <a:pt x="8" y="29"/>
                </a:lnTo>
                <a:lnTo>
                  <a:pt x="8" y="29"/>
                </a:lnTo>
                <a:lnTo>
                  <a:pt x="7" y="29"/>
                </a:lnTo>
                <a:lnTo>
                  <a:pt x="6" y="30"/>
                </a:lnTo>
                <a:lnTo>
                  <a:pt x="6" y="33"/>
                </a:lnTo>
                <a:lnTo>
                  <a:pt x="6" y="33"/>
                </a:lnTo>
                <a:lnTo>
                  <a:pt x="5" y="31"/>
                </a:lnTo>
                <a:lnTo>
                  <a:pt x="5" y="29"/>
                </a:lnTo>
                <a:lnTo>
                  <a:pt x="5" y="24"/>
                </a:lnTo>
                <a:lnTo>
                  <a:pt x="5" y="24"/>
                </a:lnTo>
                <a:lnTo>
                  <a:pt x="6" y="25"/>
                </a:lnTo>
                <a:lnTo>
                  <a:pt x="6" y="25"/>
                </a:lnTo>
                <a:lnTo>
                  <a:pt x="6" y="23"/>
                </a:lnTo>
                <a:lnTo>
                  <a:pt x="5" y="21"/>
                </a:lnTo>
                <a:lnTo>
                  <a:pt x="5" y="21"/>
                </a:lnTo>
                <a:lnTo>
                  <a:pt x="4" y="23"/>
                </a:lnTo>
                <a:lnTo>
                  <a:pt x="4" y="23"/>
                </a:lnTo>
                <a:lnTo>
                  <a:pt x="2" y="18"/>
                </a:lnTo>
                <a:lnTo>
                  <a:pt x="1" y="13"/>
                </a:lnTo>
                <a:lnTo>
                  <a:pt x="1" y="13"/>
                </a:lnTo>
                <a:lnTo>
                  <a:pt x="2" y="13"/>
                </a:lnTo>
                <a:lnTo>
                  <a:pt x="4" y="11"/>
                </a:lnTo>
                <a:lnTo>
                  <a:pt x="4" y="11"/>
                </a:lnTo>
                <a:lnTo>
                  <a:pt x="4" y="10"/>
                </a:lnTo>
                <a:lnTo>
                  <a:pt x="2" y="10"/>
                </a:lnTo>
                <a:lnTo>
                  <a:pt x="1" y="10"/>
                </a:lnTo>
                <a:lnTo>
                  <a:pt x="1" y="10"/>
                </a:lnTo>
                <a:lnTo>
                  <a:pt x="1" y="10"/>
                </a:lnTo>
                <a:lnTo>
                  <a:pt x="0" y="10"/>
                </a:lnTo>
                <a:lnTo>
                  <a:pt x="0" y="9"/>
                </a:lnTo>
                <a:lnTo>
                  <a:pt x="1" y="6"/>
                </a:lnTo>
                <a:lnTo>
                  <a:pt x="1" y="6"/>
                </a:lnTo>
                <a:lnTo>
                  <a:pt x="4" y="5"/>
                </a:lnTo>
                <a:lnTo>
                  <a:pt x="7" y="3"/>
                </a:lnTo>
                <a:lnTo>
                  <a:pt x="7" y="3"/>
                </a:lnTo>
                <a:close/>
                <a:moveTo>
                  <a:pt x="13" y="46"/>
                </a:moveTo>
                <a:lnTo>
                  <a:pt x="13" y="46"/>
                </a:lnTo>
                <a:lnTo>
                  <a:pt x="12" y="46"/>
                </a:lnTo>
                <a:lnTo>
                  <a:pt x="11" y="48"/>
                </a:lnTo>
                <a:lnTo>
                  <a:pt x="11" y="50"/>
                </a:lnTo>
                <a:lnTo>
                  <a:pt x="12" y="50"/>
                </a:lnTo>
                <a:lnTo>
                  <a:pt x="12" y="50"/>
                </a:lnTo>
                <a:lnTo>
                  <a:pt x="12" y="49"/>
                </a:lnTo>
                <a:lnTo>
                  <a:pt x="13" y="46"/>
                </a:lnTo>
                <a:lnTo>
                  <a:pt x="13" y="46"/>
                </a:lnTo>
                <a:close/>
                <a:moveTo>
                  <a:pt x="12" y="35"/>
                </a:moveTo>
                <a:lnTo>
                  <a:pt x="12" y="35"/>
                </a:lnTo>
                <a:lnTo>
                  <a:pt x="11" y="36"/>
                </a:lnTo>
                <a:lnTo>
                  <a:pt x="7" y="36"/>
                </a:lnTo>
                <a:lnTo>
                  <a:pt x="7" y="36"/>
                </a:lnTo>
                <a:lnTo>
                  <a:pt x="8" y="38"/>
                </a:lnTo>
                <a:lnTo>
                  <a:pt x="10" y="39"/>
                </a:lnTo>
                <a:lnTo>
                  <a:pt x="11" y="39"/>
                </a:lnTo>
                <a:lnTo>
                  <a:pt x="11" y="39"/>
                </a:lnTo>
                <a:lnTo>
                  <a:pt x="10" y="40"/>
                </a:lnTo>
                <a:lnTo>
                  <a:pt x="10" y="41"/>
                </a:lnTo>
                <a:lnTo>
                  <a:pt x="11" y="44"/>
                </a:lnTo>
                <a:lnTo>
                  <a:pt x="12" y="44"/>
                </a:lnTo>
                <a:lnTo>
                  <a:pt x="12" y="44"/>
                </a:lnTo>
                <a:lnTo>
                  <a:pt x="12" y="43"/>
                </a:lnTo>
                <a:lnTo>
                  <a:pt x="11" y="41"/>
                </a:lnTo>
                <a:lnTo>
                  <a:pt x="11" y="41"/>
                </a:lnTo>
                <a:lnTo>
                  <a:pt x="13" y="38"/>
                </a:lnTo>
                <a:lnTo>
                  <a:pt x="13" y="36"/>
                </a:lnTo>
                <a:lnTo>
                  <a:pt x="12" y="35"/>
                </a:lnTo>
                <a:lnTo>
                  <a:pt x="12" y="35"/>
                </a:lnTo>
                <a:close/>
                <a:moveTo>
                  <a:pt x="10" y="23"/>
                </a:moveTo>
                <a:lnTo>
                  <a:pt x="10" y="23"/>
                </a:lnTo>
                <a:lnTo>
                  <a:pt x="8" y="25"/>
                </a:lnTo>
                <a:lnTo>
                  <a:pt x="10" y="26"/>
                </a:lnTo>
                <a:lnTo>
                  <a:pt x="10" y="26"/>
                </a:lnTo>
                <a:lnTo>
                  <a:pt x="10" y="29"/>
                </a:lnTo>
                <a:lnTo>
                  <a:pt x="10" y="30"/>
                </a:lnTo>
                <a:lnTo>
                  <a:pt x="11" y="30"/>
                </a:lnTo>
                <a:lnTo>
                  <a:pt x="11" y="30"/>
                </a:lnTo>
                <a:lnTo>
                  <a:pt x="11" y="29"/>
                </a:lnTo>
                <a:lnTo>
                  <a:pt x="11" y="28"/>
                </a:lnTo>
                <a:lnTo>
                  <a:pt x="12" y="26"/>
                </a:lnTo>
                <a:lnTo>
                  <a:pt x="12" y="26"/>
                </a:lnTo>
                <a:lnTo>
                  <a:pt x="11" y="26"/>
                </a:lnTo>
                <a:lnTo>
                  <a:pt x="10" y="25"/>
                </a:lnTo>
                <a:lnTo>
                  <a:pt x="10" y="23"/>
                </a:lnTo>
                <a:lnTo>
                  <a:pt x="10" y="23"/>
                </a:lnTo>
                <a:close/>
                <a:moveTo>
                  <a:pt x="12" y="24"/>
                </a:moveTo>
                <a:lnTo>
                  <a:pt x="12" y="24"/>
                </a:lnTo>
                <a:lnTo>
                  <a:pt x="13" y="23"/>
                </a:lnTo>
                <a:lnTo>
                  <a:pt x="14" y="21"/>
                </a:lnTo>
                <a:lnTo>
                  <a:pt x="14" y="21"/>
                </a:lnTo>
                <a:lnTo>
                  <a:pt x="13" y="21"/>
                </a:lnTo>
                <a:lnTo>
                  <a:pt x="12" y="21"/>
                </a:lnTo>
                <a:lnTo>
                  <a:pt x="12" y="24"/>
                </a:lnTo>
                <a:lnTo>
                  <a:pt x="12" y="24"/>
                </a:lnTo>
                <a:close/>
                <a:moveTo>
                  <a:pt x="8" y="19"/>
                </a:moveTo>
                <a:lnTo>
                  <a:pt x="8" y="19"/>
                </a:lnTo>
                <a:lnTo>
                  <a:pt x="8" y="21"/>
                </a:lnTo>
                <a:lnTo>
                  <a:pt x="10" y="21"/>
                </a:lnTo>
                <a:lnTo>
                  <a:pt x="10" y="21"/>
                </a:lnTo>
                <a:lnTo>
                  <a:pt x="10" y="20"/>
                </a:lnTo>
                <a:lnTo>
                  <a:pt x="11" y="19"/>
                </a:lnTo>
                <a:lnTo>
                  <a:pt x="8" y="19"/>
                </a:lnTo>
                <a:close/>
                <a:moveTo>
                  <a:pt x="6" y="18"/>
                </a:moveTo>
                <a:lnTo>
                  <a:pt x="6" y="18"/>
                </a:lnTo>
                <a:lnTo>
                  <a:pt x="8" y="18"/>
                </a:lnTo>
                <a:lnTo>
                  <a:pt x="10" y="18"/>
                </a:lnTo>
                <a:lnTo>
                  <a:pt x="10" y="16"/>
                </a:lnTo>
                <a:lnTo>
                  <a:pt x="10" y="16"/>
                </a:lnTo>
                <a:lnTo>
                  <a:pt x="7" y="16"/>
                </a:lnTo>
                <a:lnTo>
                  <a:pt x="6" y="16"/>
                </a:lnTo>
                <a:lnTo>
                  <a:pt x="6" y="18"/>
                </a:lnTo>
                <a:lnTo>
                  <a:pt x="6" y="18"/>
                </a:lnTo>
                <a:close/>
                <a:moveTo>
                  <a:pt x="4" y="9"/>
                </a:moveTo>
                <a:lnTo>
                  <a:pt x="4" y="9"/>
                </a:lnTo>
                <a:lnTo>
                  <a:pt x="4" y="9"/>
                </a:lnTo>
                <a:lnTo>
                  <a:pt x="4" y="10"/>
                </a:lnTo>
                <a:lnTo>
                  <a:pt x="4" y="10"/>
                </a:lnTo>
                <a:lnTo>
                  <a:pt x="6" y="9"/>
                </a:lnTo>
                <a:lnTo>
                  <a:pt x="6" y="8"/>
                </a:lnTo>
                <a:lnTo>
                  <a:pt x="6" y="8"/>
                </a:lnTo>
                <a:lnTo>
                  <a:pt x="6" y="8"/>
                </a:lnTo>
                <a:lnTo>
                  <a:pt x="5" y="8"/>
                </a:lnTo>
                <a:lnTo>
                  <a:pt x="5" y="9"/>
                </a:lnTo>
                <a:lnTo>
                  <a:pt x="4" y="9"/>
                </a:lnTo>
                <a:lnTo>
                  <a:pt x="4" y="9"/>
                </a:lnTo>
                <a:close/>
                <a:moveTo>
                  <a:pt x="35" y="294"/>
                </a:moveTo>
                <a:lnTo>
                  <a:pt x="35" y="294"/>
                </a:lnTo>
                <a:lnTo>
                  <a:pt x="35" y="297"/>
                </a:lnTo>
                <a:lnTo>
                  <a:pt x="34" y="298"/>
                </a:lnTo>
                <a:lnTo>
                  <a:pt x="34" y="299"/>
                </a:lnTo>
                <a:lnTo>
                  <a:pt x="34" y="299"/>
                </a:lnTo>
                <a:lnTo>
                  <a:pt x="34" y="295"/>
                </a:lnTo>
                <a:lnTo>
                  <a:pt x="34" y="293"/>
                </a:lnTo>
                <a:lnTo>
                  <a:pt x="34" y="293"/>
                </a:lnTo>
                <a:lnTo>
                  <a:pt x="35" y="293"/>
                </a:lnTo>
                <a:lnTo>
                  <a:pt x="35" y="294"/>
                </a:lnTo>
                <a:lnTo>
                  <a:pt x="35" y="294"/>
                </a:lnTo>
                <a:close/>
                <a:moveTo>
                  <a:pt x="33" y="295"/>
                </a:moveTo>
                <a:lnTo>
                  <a:pt x="33" y="295"/>
                </a:lnTo>
                <a:lnTo>
                  <a:pt x="31" y="297"/>
                </a:lnTo>
                <a:lnTo>
                  <a:pt x="31" y="295"/>
                </a:lnTo>
                <a:lnTo>
                  <a:pt x="31" y="293"/>
                </a:lnTo>
                <a:lnTo>
                  <a:pt x="31" y="292"/>
                </a:lnTo>
                <a:lnTo>
                  <a:pt x="31" y="292"/>
                </a:lnTo>
                <a:lnTo>
                  <a:pt x="33" y="293"/>
                </a:lnTo>
                <a:lnTo>
                  <a:pt x="31" y="294"/>
                </a:lnTo>
                <a:lnTo>
                  <a:pt x="31" y="295"/>
                </a:lnTo>
                <a:lnTo>
                  <a:pt x="33" y="295"/>
                </a:lnTo>
                <a:lnTo>
                  <a:pt x="33" y="295"/>
                </a:lnTo>
                <a:close/>
                <a:moveTo>
                  <a:pt x="31" y="275"/>
                </a:moveTo>
                <a:lnTo>
                  <a:pt x="31" y="275"/>
                </a:lnTo>
                <a:lnTo>
                  <a:pt x="34" y="279"/>
                </a:lnTo>
                <a:lnTo>
                  <a:pt x="34" y="282"/>
                </a:lnTo>
                <a:lnTo>
                  <a:pt x="33" y="283"/>
                </a:lnTo>
                <a:lnTo>
                  <a:pt x="33" y="283"/>
                </a:lnTo>
                <a:lnTo>
                  <a:pt x="34" y="287"/>
                </a:lnTo>
                <a:lnTo>
                  <a:pt x="34" y="287"/>
                </a:lnTo>
                <a:lnTo>
                  <a:pt x="34" y="287"/>
                </a:lnTo>
                <a:lnTo>
                  <a:pt x="34" y="287"/>
                </a:lnTo>
                <a:lnTo>
                  <a:pt x="33" y="287"/>
                </a:lnTo>
                <a:lnTo>
                  <a:pt x="33" y="287"/>
                </a:lnTo>
                <a:lnTo>
                  <a:pt x="33" y="284"/>
                </a:lnTo>
                <a:lnTo>
                  <a:pt x="33" y="282"/>
                </a:lnTo>
                <a:lnTo>
                  <a:pt x="33" y="280"/>
                </a:lnTo>
                <a:lnTo>
                  <a:pt x="33" y="279"/>
                </a:lnTo>
                <a:lnTo>
                  <a:pt x="31" y="279"/>
                </a:lnTo>
                <a:lnTo>
                  <a:pt x="31" y="279"/>
                </a:lnTo>
                <a:lnTo>
                  <a:pt x="31" y="278"/>
                </a:lnTo>
                <a:lnTo>
                  <a:pt x="31" y="275"/>
                </a:lnTo>
                <a:lnTo>
                  <a:pt x="31" y="275"/>
                </a:lnTo>
                <a:close/>
                <a:moveTo>
                  <a:pt x="34" y="300"/>
                </a:moveTo>
                <a:lnTo>
                  <a:pt x="34" y="300"/>
                </a:lnTo>
                <a:lnTo>
                  <a:pt x="34" y="303"/>
                </a:lnTo>
                <a:lnTo>
                  <a:pt x="34" y="304"/>
                </a:lnTo>
                <a:lnTo>
                  <a:pt x="35" y="305"/>
                </a:lnTo>
                <a:lnTo>
                  <a:pt x="35" y="307"/>
                </a:lnTo>
                <a:lnTo>
                  <a:pt x="35" y="307"/>
                </a:lnTo>
                <a:lnTo>
                  <a:pt x="34" y="305"/>
                </a:lnTo>
                <a:lnTo>
                  <a:pt x="33" y="304"/>
                </a:lnTo>
                <a:lnTo>
                  <a:pt x="33" y="303"/>
                </a:lnTo>
                <a:lnTo>
                  <a:pt x="33" y="302"/>
                </a:lnTo>
                <a:lnTo>
                  <a:pt x="33" y="302"/>
                </a:lnTo>
                <a:lnTo>
                  <a:pt x="34" y="300"/>
                </a:lnTo>
                <a:lnTo>
                  <a:pt x="35" y="299"/>
                </a:lnTo>
                <a:lnTo>
                  <a:pt x="35" y="300"/>
                </a:lnTo>
                <a:lnTo>
                  <a:pt x="35" y="300"/>
                </a:lnTo>
                <a:lnTo>
                  <a:pt x="36" y="299"/>
                </a:lnTo>
                <a:lnTo>
                  <a:pt x="35" y="299"/>
                </a:lnTo>
                <a:lnTo>
                  <a:pt x="35" y="298"/>
                </a:lnTo>
                <a:lnTo>
                  <a:pt x="35" y="298"/>
                </a:lnTo>
                <a:lnTo>
                  <a:pt x="35" y="298"/>
                </a:lnTo>
                <a:lnTo>
                  <a:pt x="36" y="298"/>
                </a:lnTo>
                <a:lnTo>
                  <a:pt x="37" y="299"/>
                </a:lnTo>
                <a:lnTo>
                  <a:pt x="36" y="302"/>
                </a:lnTo>
                <a:lnTo>
                  <a:pt x="36" y="302"/>
                </a:lnTo>
                <a:lnTo>
                  <a:pt x="35" y="302"/>
                </a:lnTo>
                <a:lnTo>
                  <a:pt x="34" y="300"/>
                </a:lnTo>
                <a:lnTo>
                  <a:pt x="34" y="300"/>
                </a:lnTo>
                <a:close/>
                <a:moveTo>
                  <a:pt x="37" y="284"/>
                </a:moveTo>
                <a:lnTo>
                  <a:pt x="37" y="284"/>
                </a:lnTo>
                <a:lnTo>
                  <a:pt x="36" y="294"/>
                </a:lnTo>
                <a:lnTo>
                  <a:pt x="36" y="294"/>
                </a:lnTo>
                <a:lnTo>
                  <a:pt x="35" y="293"/>
                </a:lnTo>
                <a:lnTo>
                  <a:pt x="34" y="292"/>
                </a:lnTo>
                <a:lnTo>
                  <a:pt x="34" y="288"/>
                </a:lnTo>
                <a:lnTo>
                  <a:pt x="34" y="288"/>
                </a:lnTo>
                <a:lnTo>
                  <a:pt x="35" y="288"/>
                </a:lnTo>
                <a:lnTo>
                  <a:pt x="35" y="289"/>
                </a:lnTo>
                <a:lnTo>
                  <a:pt x="35" y="290"/>
                </a:lnTo>
                <a:lnTo>
                  <a:pt x="35" y="290"/>
                </a:lnTo>
                <a:lnTo>
                  <a:pt x="35" y="290"/>
                </a:lnTo>
                <a:lnTo>
                  <a:pt x="36" y="289"/>
                </a:lnTo>
                <a:lnTo>
                  <a:pt x="36" y="287"/>
                </a:lnTo>
                <a:lnTo>
                  <a:pt x="36" y="285"/>
                </a:lnTo>
                <a:lnTo>
                  <a:pt x="37" y="284"/>
                </a:lnTo>
                <a:lnTo>
                  <a:pt x="37" y="284"/>
                </a:lnTo>
                <a:close/>
                <a:moveTo>
                  <a:pt x="39" y="155"/>
                </a:moveTo>
                <a:lnTo>
                  <a:pt x="39" y="155"/>
                </a:lnTo>
                <a:lnTo>
                  <a:pt x="37" y="155"/>
                </a:lnTo>
                <a:lnTo>
                  <a:pt x="37" y="155"/>
                </a:lnTo>
                <a:lnTo>
                  <a:pt x="37" y="155"/>
                </a:lnTo>
                <a:lnTo>
                  <a:pt x="36" y="155"/>
                </a:lnTo>
                <a:lnTo>
                  <a:pt x="36" y="154"/>
                </a:lnTo>
                <a:lnTo>
                  <a:pt x="39" y="153"/>
                </a:lnTo>
                <a:lnTo>
                  <a:pt x="39" y="155"/>
                </a:lnTo>
                <a:close/>
                <a:moveTo>
                  <a:pt x="36" y="310"/>
                </a:moveTo>
                <a:lnTo>
                  <a:pt x="36" y="310"/>
                </a:lnTo>
                <a:lnTo>
                  <a:pt x="36" y="308"/>
                </a:lnTo>
                <a:lnTo>
                  <a:pt x="36" y="305"/>
                </a:lnTo>
                <a:lnTo>
                  <a:pt x="36" y="305"/>
                </a:lnTo>
                <a:lnTo>
                  <a:pt x="36" y="305"/>
                </a:lnTo>
                <a:lnTo>
                  <a:pt x="37" y="307"/>
                </a:lnTo>
                <a:lnTo>
                  <a:pt x="37" y="307"/>
                </a:lnTo>
                <a:lnTo>
                  <a:pt x="39" y="307"/>
                </a:lnTo>
                <a:lnTo>
                  <a:pt x="39" y="307"/>
                </a:lnTo>
                <a:lnTo>
                  <a:pt x="37" y="309"/>
                </a:lnTo>
                <a:lnTo>
                  <a:pt x="37" y="310"/>
                </a:lnTo>
                <a:lnTo>
                  <a:pt x="36" y="310"/>
                </a:lnTo>
                <a:lnTo>
                  <a:pt x="36" y="310"/>
                </a:lnTo>
                <a:close/>
                <a:moveTo>
                  <a:pt x="29" y="334"/>
                </a:moveTo>
                <a:lnTo>
                  <a:pt x="29" y="334"/>
                </a:lnTo>
                <a:lnTo>
                  <a:pt x="28" y="333"/>
                </a:lnTo>
                <a:lnTo>
                  <a:pt x="28" y="330"/>
                </a:lnTo>
                <a:lnTo>
                  <a:pt x="28" y="328"/>
                </a:lnTo>
                <a:lnTo>
                  <a:pt x="29" y="327"/>
                </a:lnTo>
                <a:lnTo>
                  <a:pt x="29" y="327"/>
                </a:lnTo>
                <a:lnTo>
                  <a:pt x="30" y="327"/>
                </a:lnTo>
                <a:lnTo>
                  <a:pt x="30" y="327"/>
                </a:lnTo>
                <a:lnTo>
                  <a:pt x="29" y="328"/>
                </a:lnTo>
                <a:lnTo>
                  <a:pt x="29" y="328"/>
                </a:lnTo>
                <a:lnTo>
                  <a:pt x="29" y="332"/>
                </a:lnTo>
                <a:lnTo>
                  <a:pt x="29" y="334"/>
                </a:lnTo>
                <a:lnTo>
                  <a:pt x="29" y="334"/>
                </a:lnTo>
                <a:close/>
                <a:moveTo>
                  <a:pt x="37" y="278"/>
                </a:moveTo>
                <a:lnTo>
                  <a:pt x="37" y="278"/>
                </a:lnTo>
                <a:lnTo>
                  <a:pt x="36" y="277"/>
                </a:lnTo>
                <a:lnTo>
                  <a:pt x="35" y="275"/>
                </a:lnTo>
                <a:lnTo>
                  <a:pt x="34" y="275"/>
                </a:lnTo>
                <a:lnTo>
                  <a:pt x="34" y="273"/>
                </a:lnTo>
                <a:lnTo>
                  <a:pt x="34" y="273"/>
                </a:lnTo>
                <a:lnTo>
                  <a:pt x="35" y="274"/>
                </a:lnTo>
                <a:lnTo>
                  <a:pt x="37" y="275"/>
                </a:lnTo>
                <a:lnTo>
                  <a:pt x="37" y="275"/>
                </a:lnTo>
                <a:lnTo>
                  <a:pt x="39" y="279"/>
                </a:lnTo>
                <a:lnTo>
                  <a:pt x="37" y="280"/>
                </a:lnTo>
                <a:lnTo>
                  <a:pt x="36" y="282"/>
                </a:lnTo>
                <a:lnTo>
                  <a:pt x="36" y="282"/>
                </a:lnTo>
                <a:lnTo>
                  <a:pt x="36" y="278"/>
                </a:lnTo>
                <a:lnTo>
                  <a:pt x="36" y="278"/>
                </a:lnTo>
                <a:lnTo>
                  <a:pt x="37" y="278"/>
                </a:lnTo>
                <a:lnTo>
                  <a:pt x="37" y="278"/>
                </a:lnTo>
                <a:close/>
                <a:moveTo>
                  <a:pt x="28" y="323"/>
                </a:moveTo>
                <a:lnTo>
                  <a:pt x="28" y="323"/>
                </a:lnTo>
                <a:lnTo>
                  <a:pt x="28" y="322"/>
                </a:lnTo>
                <a:lnTo>
                  <a:pt x="28" y="319"/>
                </a:lnTo>
                <a:lnTo>
                  <a:pt x="28" y="315"/>
                </a:lnTo>
                <a:lnTo>
                  <a:pt x="28" y="315"/>
                </a:lnTo>
                <a:lnTo>
                  <a:pt x="29" y="319"/>
                </a:lnTo>
                <a:lnTo>
                  <a:pt x="28" y="323"/>
                </a:lnTo>
                <a:lnTo>
                  <a:pt x="28" y="323"/>
                </a:lnTo>
                <a:close/>
                <a:moveTo>
                  <a:pt x="34" y="317"/>
                </a:moveTo>
                <a:lnTo>
                  <a:pt x="34" y="317"/>
                </a:lnTo>
                <a:lnTo>
                  <a:pt x="34" y="315"/>
                </a:lnTo>
                <a:lnTo>
                  <a:pt x="34" y="313"/>
                </a:lnTo>
                <a:lnTo>
                  <a:pt x="34" y="313"/>
                </a:lnTo>
                <a:lnTo>
                  <a:pt x="35" y="314"/>
                </a:lnTo>
                <a:lnTo>
                  <a:pt x="36" y="315"/>
                </a:lnTo>
                <a:lnTo>
                  <a:pt x="36" y="315"/>
                </a:lnTo>
                <a:lnTo>
                  <a:pt x="35" y="317"/>
                </a:lnTo>
                <a:lnTo>
                  <a:pt x="34" y="317"/>
                </a:lnTo>
                <a:lnTo>
                  <a:pt x="34" y="317"/>
                </a:lnTo>
                <a:close/>
                <a:moveTo>
                  <a:pt x="35" y="333"/>
                </a:moveTo>
                <a:lnTo>
                  <a:pt x="35" y="333"/>
                </a:lnTo>
                <a:lnTo>
                  <a:pt x="34" y="333"/>
                </a:lnTo>
                <a:lnTo>
                  <a:pt x="33" y="334"/>
                </a:lnTo>
                <a:lnTo>
                  <a:pt x="33" y="334"/>
                </a:lnTo>
                <a:lnTo>
                  <a:pt x="33" y="333"/>
                </a:lnTo>
                <a:lnTo>
                  <a:pt x="33" y="332"/>
                </a:lnTo>
                <a:lnTo>
                  <a:pt x="33" y="329"/>
                </a:lnTo>
                <a:lnTo>
                  <a:pt x="33" y="328"/>
                </a:lnTo>
                <a:lnTo>
                  <a:pt x="33" y="328"/>
                </a:lnTo>
                <a:lnTo>
                  <a:pt x="34" y="327"/>
                </a:lnTo>
                <a:lnTo>
                  <a:pt x="35" y="325"/>
                </a:lnTo>
                <a:lnTo>
                  <a:pt x="35" y="325"/>
                </a:lnTo>
                <a:lnTo>
                  <a:pt x="34" y="325"/>
                </a:lnTo>
                <a:lnTo>
                  <a:pt x="34" y="325"/>
                </a:lnTo>
                <a:lnTo>
                  <a:pt x="33" y="325"/>
                </a:lnTo>
                <a:lnTo>
                  <a:pt x="33" y="325"/>
                </a:lnTo>
                <a:lnTo>
                  <a:pt x="33" y="323"/>
                </a:lnTo>
                <a:lnTo>
                  <a:pt x="33" y="323"/>
                </a:lnTo>
                <a:lnTo>
                  <a:pt x="34" y="324"/>
                </a:lnTo>
                <a:lnTo>
                  <a:pt x="35" y="324"/>
                </a:lnTo>
                <a:lnTo>
                  <a:pt x="35" y="323"/>
                </a:lnTo>
                <a:lnTo>
                  <a:pt x="35" y="323"/>
                </a:lnTo>
                <a:lnTo>
                  <a:pt x="36" y="325"/>
                </a:lnTo>
                <a:lnTo>
                  <a:pt x="36" y="327"/>
                </a:lnTo>
                <a:lnTo>
                  <a:pt x="36" y="327"/>
                </a:lnTo>
                <a:lnTo>
                  <a:pt x="36" y="327"/>
                </a:lnTo>
                <a:lnTo>
                  <a:pt x="36" y="328"/>
                </a:lnTo>
                <a:lnTo>
                  <a:pt x="36" y="329"/>
                </a:lnTo>
                <a:lnTo>
                  <a:pt x="36" y="329"/>
                </a:lnTo>
                <a:lnTo>
                  <a:pt x="36" y="329"/>
                </a:lnTo>
                <a:lnTo>
                  <a:pt x="36" y="328"/>
                </a:lnTo>
                <a:lnTo>
                  <a:pt x="36" y="328"/>
                </a:lnTo>
                <a:lnTo>
                  <a:pt x="34" y="328"/>
                </a:lnTo>
                <a:lnTo>
                  <a:pt x="34" y="328"/>
                </a:lnTo>
                <a:lnTo>
                  <a:pt x="36" y="330"/>
                </a:lnTo>
                <a:lnTo>
                  <a:pt x="37" y="332"/>
                </a:lnTo>
                <a:lnTo>
                  <a:pt x="37" y="334"/>
                </a:lnTo>
                <a:lnTo>
                  <a:pt x="37" y="334"/>
                </a:lnTo>
                <a:lnTo>
                  <a:pt x="36" y="334"/>
                </a:lnTo>
                <a:lnTo>
                  <a:pt x="36" y="334"/>
                </a:lnTo>
                <a:lnTo>
                  <a:pt x="36" y="337"/>
                </a:lnTo>
                <a:lnTo>
                  <a:pt x="36" y="337"/>
                </a:lnTo>
                <a:lnTo>
                  <a:pt x="34" y="335"/>
                </a:lnTo>
                <a:lnTo>
                  <a:pt x="34" y="335"/>
                </a:lnTo>
                <a:lnTo>
                  <a:pt x="35" y="334"/>
                </a:lnTo>
                <a:lnTo>
                  <a:pt x="35" y="333"/>
                </a:lnTo>
                <a:lnTo>
                  <a:pt x="35" y="333"/>
                </a:lnTo>
                <a:close/>
                <a:moveTo>
                  <a:pt x="27" y="309"/>
                </a:moveTo>
                <a:lnTo>
                  <a:pt x="27" y="309"/>
                </a:lnTo>
                <a:lnTo>
                  <a:pt x="28" y="307"/>
                </a:lnTo>
                <a:lnTo>
                  <a:pt x="27" y="303"/>
                </a:lnTo>
                <a:lnTo>
                  <a:pt x="27" y="303"/>
                </a:lnTo>
                <a:lnTo>
                  <a:pt x="28" y="300"/>
                </a:lnTo>
                <a:lnTo>
                  <a:pt x="28" y="300"/>
                </a:lnTo>
                <a:lnTo>
                  <a:pt x="27" y="299"/>
                </a:lnTo>
                <a:lnTo>
                  <a:pt x="27" y="299"/>
                </a:lnTo>
                <a:lnTo>
                  <a:pt x="27" y="282"/>
                </a:lnTo>
                <a:lnTo>
                  <a:pt x="27" y="282"/>
                </a:lnTo>
                <a:lnTo>
                  <a:pt x="29" y="283"/>
                </a:lnTo>
                <a:lnTo>
                  <a:pt x="29" y="284"/>
                </a:lnTo>
                <a:lnTo>
                  <a:pt x="28" y="287"/>
                </a:lnTo>
                <a:lnTo>
                  <a:pt x="28" y="287"/>
                </a:lnTo>
                <a:lnTo>
                  <a:pt x="29" y="289"/>
                </a:lnTo>
                <a:lnTo>
                  <a:pt x="29" y="292"/>
                </a:lnTo>
                <a:lnTo>
                  <a:pt x="29" y="292"/>
                </a:lnTo>
                <a:lnTo>
                  <a:pt x="29" y="292"/>
                </a:lnTo>
                <a:lnTo>
                  <a:pt x="30" y="292"/>
                </a:lnTo>
                <a:lnTo>
                  <a:pt x="30" y="292"/>
                </a:lnTo>
                <a:lnTo>
                  <a:pt x="30" y="292"/>
                </a:lnTo>
                <a:lnTo>
                  <a:pt x="30" y="293"/>
                </a:lnTo>
                <a:lnTo>
                  <a:pt x="28" y="294"/>
                </a:lnTo>
                <a:lnTo>
                  <a:pt x="28" y="294"/>
                </a:lnTo>
                <a:lnTo>
                  <a:pt x="28" y="300"/>
                </a:lnTo>
                <a:lnTo>
                  <a:pt x="29" y="307"/>
                </a:lnTo>
                <a:lnTo>
                  <a:pt x="29" y="307"/>
                </a:lnTo>
                <a:lnTo>
                  <a:pt x="28" y="308"/>
                </a:lnTo>
                <a:lnTo>
                  <a:pt x="27" y="309"/>
                </a:lnTo>
                <a:lnTo>
                  <a:pt x="27" y="309"/>
                </a:lnTo>
                <a:close/>
                <a:moveTo>
                  <a:pt x="37" y="150"/>
                </a:moveTo>
                <a:lnTo>
                  <a:pt x="37" y="150"/>
                </a:lnTo>
                <a:lnTo>
                  <a:pt x="36" y="150"/>
                </a:lnTo>
                <a:lnTo>
                  <a:pt x="36" y="149"/>
                </a:lnTo>
                <a:lnTo>
                  <a:pt x="36" y="145"/>
                </a:lnTo>
                <a:lnTo>
                  <a:pt x="36" y="145"/>
                </a:lnTo>
                <a:lnTo>
                  <a:pt x="37" y="146"/>
                </a:lnTo>
                <a:lnTo>
                  <a:pt x="37" y="148"/>
                </a:lnTo>
                <a:lnTo>
                  <a:pt x="37" y="149"/>
                </a:lnTo>
                <a:lnTo>
                  <a:pt x="37" y="150"/>
                </a:lnTo>
                <a:lnTo>
                  <a:pt x="37" y="150"/>
                </a:lnTo>
                <a:close/>
                <a:moveTo>
                  <a:pt x="52" y="144"/>
                </a:moveTo>
                <a:lnTo>
                  <a:pt x="52" y="144"/>
                </a:lnTo>
                <a:lnTo>
                  <a:pt x="52" y="145"/>
                </a:lnTo>
                <a:lnTo>
                  <a:pt x="51" y="146"/>
                </a:lnTo>
                <a:lnTo>
                  <a:pt x="51" y="146"/>
                </a:lnTo>
                <a:lnTo>
                  <a:pt x="50" y="146"/>
                </a:lnTo>
                <a:lnTo>
                  <a:pt x="51" y="145"/>
                </a:lnTo>
                <a:lnTo>
                  <a:pt x="52" y="144"/>
                </a:lnTo>
                <a:lnTo>
                  <a:pt x="52" y="144"/>
                </a:lnTo>
                <a:lnTo>
                  <a:pt x="51" y="139"/>
                </a:lnTo>
                <a:lnTo>
                  <a:pt x="51" y="139"/>
                </a:lnTo>
                <a:lnTo>
                  <a:pt x="52" y="136"/>
                </a:lnTo>
                <a:lnTo>
                  <a:pt x="51" y="134"/>
                </a:lnTo>
                <a:lnTo>
                  <a:pt x="51" y="134"/>
                </a:lnTo>
                <a:lnTo>
                  <a:pt x="52" y="133"/>
                </a:lnTo>
                <a:lnTo>
                  <a:pt x="52" y="131"/>
                </a:lnTo>
                <a:lnTo>
                  <a:pt x="52" y="131"/>
                </a:lnTo>
                <a:lnTo>
                  <a:pt x="53" y="133"/>
                </a:lnTo>
                <a:lnTo>
                  <a:pt x="53" y="134"/>
                </a:lnTo>
                <a:lnTo>
                  <a:pt x="52" y="139"/>
                </a:lnTo>
                <a:lnTo>
                  <a:pt x="52" y="139"/>
                </a:lnTo>
                <a:lnTo>
                  <a:pt x="52" y="144"/>
                </a:lnTo>
                <a:lnTo>
                  <a:pt x="52" y="144"/>
                </a:lnTo>
                <a:close/>
                <a:moveTo>
                  <a:pt x="41" y="149"/>
                </a:moveTo>
                <a:lnTo>
                  <a:pt x="41" y="149"/>
                </a:lnTo>
                <a:lnTo>
                  <a:pt x="42" y="149"/>
                </a:lnTo>
                <a:lnTo>
                  <a:pt x="42" y="149"/>
                </a:lnTo>
                <a:lnTo>
                  <a:pt x="42" y="150"/>
                </a:lnTo>
                <a:lnTo>
                  <a:pt x="43" y="150"/>
                </a:lnTo>
                <a:lnTo>
                  <a:pt x="43" y="150"/>
                </a:lnTo>
                <a:lnTo>
                  <a:pt x="43" y="151"/>
                </a:lnTo>
                <a:lnTo>
                  <a:pt x="42" y="151"/>
                </a:lnTo>
                <a:lnTo>
                  <a:pt x="42" y="151"/>
                </a:lnTo>
                <a:lnTo>
                  <a:pt x="41" y="150"/>
                </a:lnTo>
                <a:lnTo>
                  <a:pt x="41" y="150"/>
                </a:lnTo>
                <a:lnTo>
                  <a:pt x="41" y="149"/>
                </a:lnTo>
                <a:lnTo>
                  <a:pt x="41" y="149"/>
                </a:lnTo>
                <a:close/>
                <a:moveTo>
                  <a:pt x="42" y="151"/>
                </a:moveTo>
                <a:lnTo>
                  <a:pt x="42" y="151"/>
                </a:lnTo>
                <a:lnTo>
                  <a:pt x="43" y="153"/>
                </a:lnTo>
                <a:lnTo>
                  <a:pt x="45" y="153"/>
                </a:lnTo>
                <a:lnTo>
                  <a:pt x="46" y="153"/>
                </a:lnTo>
                <a:lnTo>
                  <a:pt x="46" y="154"/>
                </a:lnTo>
                <a:lnTo>
                  <a:pt x="46" y="154"/>
                </a:lnTo>
                <a:lnTo>
                  <a:pt x="45" y="154"/>
                </a:lnTo>
                <a:lnTo>
                  <a:pt x="43" y="153"/>
                </a:lnTo>
                <a:lnTo>
                  <a:pt x="43" y="153"/>
                </a:lnTo>
                <a:lnTo>
                  <a:pt x="42" y="154"/>
                </a:lnTo>
                <a:lnTo>
                  <a:pt x="42" y="154"/>
                </a:lnTo>
                <a:lnTo>
                  <a:pt x="42" y="153"/>
                </a:lnTo>
                <a:lnTo>
                  <a:pt x="42" y="151"/>
                </a:lnTo>
                <a:lnTo>
                  <a:pt x="42" y="151"/>
                </a:lnTo>
                <a:close/>
                <a:moveTo>
                  <a:pt x="52" y="149"/>
                </a:moveTo>
                <a:lnTo>
                  <a:pt x="52" y="149"/>
                </a:lnTo>
                <a:lnTo>
                  <a:pt x="53" y="148"/>
                </a:lnTo>
                <a:lnTo>
                  <a:pt x="53" y="146"/>
                </a:lnTo>
                <a:lnTo>
                  <a:pt x="53" y="145"/>
                </a:lnTo>
                <a:lnTo>
                  <a:pt x="53" y="145"/>
                </a:lnTo>
                <a:lnTo>
                  <a:pt x="53" y="145"/>
                </a:lnTo>
                <a:lnTo>
                  <a:pt x="54" y="148"/>
                </a:lnTo>
                <a:lnTo>
                  <a:pt x="53" y="149"/>
                </a:lnTo>
                <a:lnTo>
                  <a:pt x="52" y="149"/>
                </a:lnTo>
                <a:lnTo>
                  <a:pt x="52" y="149"/>
                </a:lnTo>
                <a:close/>
                <a:moveTo>
                  <a:pt x="23" y="247"/>
                </a:moveTo>
                <a:lnTo>
                  <a:pt x="23" y="247"/>
                </a:lnTo>
                <a:lnTo>
                  <a:pt x="23" y="244"/>
                </a:lnTo>
                <a:lnTo>
                  <a:pt x="23" y="243"/>
                </a:lnTo>
                <a:lnTo>
                  <a:pt x="23" y="243"/>
                </a:lnTo>
                <a:lnTo>
                  <a:pt x="24" y="243"/>
                </a:lnTo>
                <a:lnTo>
                  <a:pt x="24" y="244"/>
                </a:lnTo>
                <a:lnTo>
                  <a:pt x="24" y="245"/>
                </a:lnTo>
                <a:lnTo>
                  <a:pt x="27" y="245"/>
                </a:lnTo>
                <a:lnTo>
                  <a:pt x="27" y="245"/>
                </a:lnTo>
                <a:lnTo>
                  <a:pt x="27" y="247"/>
                </a:lnTo>
                <a:lnTo>
                  <a:pt x="25" y="247"/>
                </a:lnTo>
                <a:lnTo>
                  <a:pt x="23" y="247"/>
                </a:lnTo>
                <a:lnTo>
                  <a:pt x="23" y="247"/>
                </a:lnTo>
                <a:close/>
                <a:moveTo>
                  <a:pt x="23" y="180"/>
                </a:moveTo>
                <a:lnTo>
                  <a:pt x="23" y="180"/>
                </a:lnTo>
                <a:lnTo>
                  <a:pt x="23" y="178"/>
                </a:lnTo>
                <a:lnTo>
                  <a:pt x="23" y="175"/>
                </a:lnTo>
                <a:lnTo>
                  <a:pt x="23" y="170"/>
                </a:lnTo>
                <a:lnTo>
                  <a:pt x="23" y="170"/>
                </a:lnTo>
                <a:lnTo>
                  <a:pt x="23" y="166"/>
                </a:lnTo>
                <a:lnTo>
                  <a:pt x="22" y="165"/>
                </a:lnTo>
                <a:lnTo>
                  <a:pt x="22" y="164"/>
                </a:lnTo>
                <a:lnTo>
                  <a:pt x="22" y="164"/>
                </a:lnTo>
                <a:lnTo>
                  <a:pt x="23" y="164"/>
                </a:lnTo>
                <a:lnTo>
                  <a:pt x="23" y="165"/>
                </a:lnTo>
                <a:lnTo>
                  <a:pt x="23" y="168"/>
                </a:lnTo>
                <a:lnTo>
                  <a:pt x="23" y="168"/>
                </a:lnTo>
                <a:lnTo>
                  <a:pt x="24" y="170"/>
                </a:lnTo>
                <a:lnTo>
                  <a:pt x="24" y="170"/>
                </a:lnTo>
                <a:lnTo>
                  <a:pt x="24" y="171"/>
                </a:lnTo>
                <a:lnTo>
                  <a:pt x="24" y="171"/>
                </a:lnTo>
                <a:lnTo>
                  <a:pt x="24" y="171"/>
                </a:lnTo>
                <a:lnTo>
                  <a:pt x="24" y="173"/>
                </a:lnTo>
                <a:lnTo>
                  <a:pt x="24" y="174"/>
                </a:lnTo>
                <a:lnTo>
                  <a:pt x="23" y="175"/>
                </a:lnTo>
                <a:lnTo>
                  <a:pt x="23" y="175"/>
                </a:lnTo>
                <a:lnTo>
                  <a:pt x="24" y="178"/>
                </a:lnTo>
                <a:lnTo>
                  <a:pt x="23" y="180"/>
                </a:lnTo>
                <a:lnTo>
                  <a:pt x="23" y="180"/>
                </a:lnTo>
                <a:close/>
                <a:moveTo>
                  <a:pt x="48" y="140"/>
                </a:moveTo>
                <a:lnTo>
                  <a:pt x="48" y="140"/>
                </a:lnTo>
                <a:lnTo>
                  <a:pt x="50" y="141"/>
                </a:lnTo>
                <a:lnTo>
                  <a:pt x="50" y="143"/>
                </a:lnTo>
                <a:lnTo>
                  <a:pt x="50" y="143"/>
                </a:lnTo>
                <a:lnTo>
                  <a:pt x="48" y="143"/>
                </a:lnTo>
                <a:lnTo>
                  <a:pt x="48" y="143"/>
                </a:lnTo>
                <a:lnTo>
                  <a:pt x="48" y="140"/>
                </a:lnTo>
                <a:lnTo>
                  <a:pt x="48" y="140"/>
                </a:lnTo>
                <a:close/>
                <a:moveTo>
                  <a:pt x="41" y="134"/>
                </a:moveTo>
                <a:lnTo>
                  <a:pt x="41" y="134"/>
                </a:lnTo>
                <a:lnTo>
                  <a:pt x="42" y="130"/>
                </a:lnTo>
                <a:lnTo>
                  <a:pt x="42" y="130"/>
                </a:lnTo>
                <a:lnTo>
                  <a:pt x="45" y="133"/>
                </a:lnTo>
                <a:lnTo>
                  <a:pt x="45" y="135"/>
                </a:lnTo>
                <a:lnTo>
                  <a:pt x="45" y="141"/>
                </a:lnTo>
                <a:lnTo>
                  <a:pt x="45" y="141"/>
                </a:lnTo>
                <a:lnTo>
                  <a:pt x="46" y="143"/>
                </a:lnTo>
                <a:lnTo>
                  <a:pt x="46" y="143"/>
                </a:lnTo>
                <a:lnTo>
                  <a:pt x="46" y="143"/>
                </a:lnTo>
                <a:lnTo>
                  <a:pt x="46" y="144"/>
                </a:lnTo>
                <a:lnTo>
                  <a:pt x="46" y="145"/>
                </a:lnTo>
                <a:lnTo>
                  <a:pt x="47" y="148"/>
                </a:lnTo>
                <a:lnTo>
                  <a:pt x="47" y="148"/>
                </a:lnTo>
                <a:lnTo>
                  <a:pt x="47" y="149"/>
                </a:lnTo>
                <a:lnTo>
                  <a:pt x="46" y="150"/>
                </a:lnTo>
                <a:lnTo>
                  <a:pt x="45" y="151"/>
                </a:lnTo>
                <a:lnTo>
                  <a:pt x="45" y="151"/>
                </a:lnTo>
                <a:lnTo>
                  <a:pt x="45" y="149"/>
                </a:lnTo>
                <a:lnTo>
                  <a:pt x="45" y="148"/>
                </a:lnTo>
                <a:lnTo>
                  <a:pt x="45" y="146"/>
                </a:lnTo>
                <a:lnTo>
                  <a:pt x="45" y="144"/>
                </a:lnTo>
                <a:lnTo>
                  <a:pt x="45" y="144"/>
                </a:lnTo>
                <a:lnTo>
                  <a:pt x="43" y="143"/>
                </a:lnTo>
                <a:lnTo>
                  <a:pt x="42" y="143"/>
                </a:lnTo>
                <a:lnTo>
                  <a:pt x="42" y="141"/>
                </a:lnTo>
                <a:lnTo>
                  <a:pt x="42" y="141"/>
                </a:lnTo>
                <a:lnTo>
                  <a:pt x="43" y="141"/>
                </a:lnTo>
                <a:lnTo>
                  <a:pt x="43" y="141"/>
                </a:lnTo>
                <a:lnTo>
                  <a:pt x="43" y="136"/>
                </a:lnTo>
                <a:lnTo>
                  <a:pt x="43" y="135"/>
                </a:lnTo>
                <a:lnTo>
                  <a:pt x="41" y="134"/>
                </a:lnTo>
                <a:lnTo>
                  <a:pt x="41" y="134"/>
                </a:lnTo>
                <a:close/>
                <a:moveTo>
                  <a:pt x="28" y="145"/>
                </a:moveTo>
                <a:lnTo>
                  <a:pt x="28" y="145"/>
                </a:lnTo>
                <a:lnTo>
                  <a:pt x="27" y="144"/>
                </a:lnTo>
                <a:lnTo>
                  <a:pt x="25" y="143"/>
                </a:lnTo>
                <a:lnTo>
                  <a:pt x="27" y="139"/>
                </a:lnTo>
                <a:lnTo>
                  <a:pt x="27" y="139"/>
                </a:lnTo>
                <a:lnTo>
                  <a:pt x="25" y="136"/>
                </a:lnTo>
                <a:lnTo>
                  <a:pt x="25" y="135"/>
                </a:lnTo>
                <a:lnTo>
                  <a:pt x="27" y="134"/>
                </a:lnTo>
                <a:lnTo>
                  <a:pt x="27" y="134"/>
                </a:lnTo>
                <a:lnTo>
                  <a:pt x="28" y="140"/>
                </a:lnTo>
                <a:lnTo>
                  <a:pt x="28" y="145"/>
                </a:lnTo>
                <a:lnTo>
                  <a:pt x="28" y="145"/>
                </a:lnTo>
                <a:close/>
                <a:moveTo>
                  <a:pt x="482" y="638"/>
                </a:moveTo>
                <a:lnTo>
                  <a:pt x="482" y="638"/>
                </a:lnTo>
                <a:lnTo>
                  <a:pt x="476" y="639"/>
                </a:lnTo>
                <a:lnTo>
                  <a:pt x="471" y="639"/>
                </a:lnTo>
                <a:lnTo>
                  <a:pt x="471" y="639"/>
                </a:lnTo>
                <a:lnTo>
                  <a:pt x="476" y="638"/>
                </a:lnTo>
                <a:lnTo>
                  <a:pt x="482" y="638"/>
                </a:lnTo>
                <a:lnTo>
                  <a:pt x="482" y="638"/>
                </a:lnTo>
                <a:close/>
                <a:moveTo>
                  <a:pt x="71" y="377"/>
                </a:moveTo>
                <a:lnTo>
                  <a:pt x="71" y="377"/>
                </a:lnTo>
                <a:lnTo>
                  <a:pt x="70" y="375"/>
                </a:lnTo>
                <a:lnTo>
                  <a:pt x="70" y="375"/>
                </a:lnTo>
                <a:lnTo>
                  <a:pt x="71" y="373"/>
                </a:lnTo>
                <a:lnTo>
                  <a:pt x="71" y="373"/>
                </a:lnTo>
                <a:lnTo>
                  <a:pt x="71" y="373"/>
                </a:lnTo>
                <a:lnTo>
                  <a:pt x="72" y="374"/>
                </a:lnTo>
                <a:lnTo>
                  <a:pt x="71" y="377"/>
                </a:lnTo>
                <a:lnTo>
                  <a:pt x="71" y="377"/>
                </a:lnTo>
                <a:close/>
                <a:moveTo>
                  <a:pt x="69" y="372"/>
                </a:moveTo>
                <a:lnTo>
                  <a:pt x="69" y="378"/>
                </a:lnTo>
                <a:lnTo>
                  <a:pt x="69" y="378"/>
                </a:lnTo>
                <a:lnTo>
                  <a:pt x="68" y="377"/>
                </a:lnTo>
                <a:lnTo>
                  <a:pt x="68" y="374"/>
                </a:lnTo>
                <a:lnTo>
                  <a:pt x="68" y="373"/>
                </a:lnTo>
                <a:lnTo>
                  <a:pt x="69" y="372"/>
                </a:lnTo>
                <a:lnTo>
                  <a:pt x="69" y="372"/>
                </a:lnTo>
                <a:close/>
                <a:moveTo>
                  <a:pt x="75" y="373"/>
                </a:moveTo>
                <a:lnTo>
                  <a:pt x="75" y="373"/>
                </a:lnTo>
                <a:lnTo>
                  <a:pt x="75" y="373"/>
                </a:lnTo>
                <a:lnTo>
                  <a:pt x="75" y="374"/>
                </a:lnTo>
                <a:lnTo>
                  <a:pt x="75" y="375"/>
                </a:lnTo>
                <a:lnTo>
                  <a:pt x="75" y="375"/>
                </a:lnTo>
                <a:lnTo>
                  <a:pt x="74" y="375"/>
                </a:lnTo>
                <a:lnTo>
                  <a:pt x="74" y="374"/>
                </a:lnTo>
                <a:lnTo>
                  <a:pt x="75" y="373"/>
                </a:lnTo>
                <a:lnTo>
                  <a:pt x="75" y="373"/>
                </a:lnTo>
                <a:close/>
                <a:moveTo>
                  <a:pt x="68" y="409"/>
                </a:moveTo>
                <a:lnTo>
                  <a:pt x="68" y="409"/>
                </a:lnTo>
                <a:lnTo>
                  <a:pt x="68" y="410"/>
                </a:lnTo>
                <a:lnTo>
                  <a:pt x="68" y="410"/>
                </a:lnTo>
                <a:lnTo>
                  <a:pt x="68" y="413"/>
                </a:lnTo>
                <a:lnTo>
                  <a:pt x="68" y="413"/>
                </a:lnTo>
                <a:lnTo>
                  <a:pt x="66" y="413"/>
                </a:lnTo>
                <a:lnTo>
                  <a:pt x="66" y="412"/>
                </a:lnTo>
                <a:lnTo>
                  <a:pt x="68" y="409"/>
                </a:lnTo>
                <a:lnTo>
                  <a:pt x="68" y="409"/>
                </a:lnTo>
                <a:close/>
                <a:moveTo>
                  <a:pt x="80" y="372"/>
                </a:moveTo>
                <a:lnTo>
                  <a:pt x="80" y="372"/>
                </a:lnTo>
                <a:lnTo>
                  <a:pt x="80" y="367"/>
                </a:lnTo>
                <a:lnTo>
                  <a:pt x="80" y="362"/>
                </a:lnTo>
                <a:lnTo>
                  <a:pt x="80" y="362"/>
                </a:lnTo>
                <a:lnTo>
                  <a:pt x="81" y="362"/>
                </a:lnTo>
                <a:lnTo>
                  <a:pt x="81" y="362"/>
                </a:lnTo>
                <a:lnTo>
                  <a:pt x="81" y="360"/>
                </a:lnTo>
                <a:lnTo>
                  <a:pt x="82" y="360"/>
                </a:lnTo>
                <a:lnTo>
                  <a:pt x="82" y="360"/>
                </a:lnTo>
                <a:lnTo>
                  <a:pt x="82" y="363"/>
                </a:lnTo>
                <a:lnTo>
                  <a:pt x="81" y="365"/>
                </a:lnTo>
                <a:lnTo>
                  <a:pt x="81" y="365"/>
                </a:lnTo>
                <a:lnTo>
                  <a:pt x="80" y="365"/>
                </a:lnTo>
                <a:lnTo>
                  <a:pt x="80" y="365"/>
                </a:lnTo>
                <a:lnTo>
                  <a:pt x="80" y="369"/>
                </a:lnTo>
                <a:lnTo>
                  <a:pt x="80" y="369"/>
                </a:lnTo>
                <a:lnTo>
                  <a:pt x="81" y="369"/>
                </a:lnTo>
                <a:lnTo>
                  <a:pt x="82" y="369"/>
                </a:lnTo>
                <a:lnTo>
                  <a:pt x="82" y="369"/>
                </a:lnTo>
                <a:lnTo>
                  <a:pt x="82" y="370"/>
                </a:lnTo>
                <a:lnTo>
                  <a:pt x="82" y="372"/>
                </a:lnTo>
                <a:lnTo>
                  <a:pt x="81" y="374"/>
                </a:lnTo>
                <a:lnTo>
                  <a:pt x="81" y="374"/>
                </a:lnTo>
                <a:lnTo>
                  <a:pt x="82" y="375"/>
                </a:lnTo>
                <a:lnTo>
                  <a:pt x="82" y="374"/>
                </a:lnTo>
                <a:lnTo>
                  <a:pt x="82" y="374"/>
                </a:lnTo>
                <a:lnTo>
                  <a:pt x="82" y="375"/>
                </a:lnTo>
                <a:lnTo>
                  <a:pt x="82" y="375"/>
                </a:lnTo>
                <a:lnTo>
                  <a:pt x="81" y="377"/>
                </a:lnTo>
                <a:lnTo>
                  <a:pt x="81" y="377"/>
                </a:lnTo>
                <a:lnTo>
                  <a:pt x="81" y="377"/>
                </a:lnTo>
                <a:lnTo>
                  <a:pt x="80" y="375"/>
                </a:lnTo>
                <a:lnTo>
                  <a:pt x="80" y="375"/>
                </a:lnTo>
                <a:lnTo>
                  <a:pt x="79" y="375"/>
                </a:lnTo>
                <a:lnTo>
                  <a:pt x="79" y="375"/>
                </a:lnTo>
                <a:lnTo>
                  <a:pt x="79" y="374"/>
                </a:lnTo>
                <a:lnTo>
                  <a:pt x="79" y="373"/>
                </a:lnTo>
                <a:lnTo>
                  <a:pt x="80" y="373"/>
                </a:lnTo>
                <a:lnTo>
                  <a:pt x="81" y="373"/>
                </a:lnTo>
                <a:lnTo>
                  <a:pt x="81" y="373"/>
                </a:lnTo>
                <a:lnTo>
                  <a:pt x="81" y="372"/>
                </a:lnTo>
                <a:lnTo>
                  <a:pt x="81" y="372"/>
                </a:lnTo>
                <a:lnTo>
                  <a:pt x="80" y="372"/>
                </a:lnTo>
                <a:lnTo>
                  <a:pt x="80" y="372"/>
                </a:lnTo>
                <a:close/>
                <a:moveTo>
                  <a:pt x="68" y="359"/>
                </a:moveTo>
                <a:lnTo>
                  <a:pt x="68" y="359"/>
                </a:lnTo>
                <a:lnTo>
                  <a:pt x="69" y="360"/>
                </a:lnTo>
                <a:lnTo>
                  <a:pt x="69" y="362"/>
                </a:lnTo>
                <a:lnTo>
                  <a:pt x="69" y="367"/>
                </a:lnTo>
                <a:lnTo>
                  <a:pt x="69" y="367"/>
                </a:lnTo>
                <a:lnTo>
                  <a:pt x="68" y="365"/>
                </a:lnTo>
                <a:lnTo>
                  <a:pt x="68" y="363"/>
                </a:lnTo>
                <a:lnTo>
                  <a:pt x="68" y="362"/>
                </a:lnTo>
                <a:lnTo>
                  <a:pt x="68" y="359"/>
                </a:lnTo>
                <a:lnTo>
                  <a:pt x="68" y="359"/>
                </a:lnTo>
                <a:close/>
                <a:moveTo>
                  <a:pt x="75" y="419"/>
                </a:moveTo>
                <a:lnTo>
                  <a:pt x="75" y="419"/>
                </a:lnTo>
                <a:lnTo>
                  <a:pt x="74" y="419"/>
                </a:lnTo>
                <a:lnTo>
                  <a:pt x="72" y="420"/>
                </a:lnTo>
                <a:lnTo>
                  <a:pt x="72" y="420"/>
                </a:lnTo>
                <a:lnTo>
                  <a:pt x="75" y="422"/>
                </a:lnTo>
                <a:lnTo>
                  <a:pt x="75" y="422"/>
                </a:lnTo>
                <a:lnTo>
                  <a:pt x="74" y="424"/>
                </a:lnTo>
                <a:lnTo>
                  <a:pt x="74" y="427"/>
                </a:lnTo>
                <a:lnTo>
                  <a:pt x="74" y="427"/>
                </a:lnTo>
                <a:lnTo>
                  <a:pt x="72" y="425"/>
                </a:lnTo>
                <a:lnTo>
                  <a:pt x="71" y="424"/>
                </a:lnTo>
                <a:lnTo>
                  <a:pt x="71" y="424"/>
                </a:lnTo>
                <a:lnTo>
                  <a:pt x="71" y="423"/>
                </a:lnTo>
                <a:lnTo>
                  <a:pt x="72" y="423"/>
                </a:lnTo>
                <a:lnTo>
                  <a:pt x="74" y="424"/>
                </a:lnTo>
                <a:lnTo>
                  <a:pt x="74" y="424"/>
                </a:lnTo>
                <a:lnTo>
                  <a:pt x="72" y="422"/>
                </a:lnTo>
                <a:lnTo>
                  <a:pt x="71" y="420"/>
                </a:lnTo>
                <a:lnTo>
                  <a:pt x="71" y="419"/>
                </a:lnTo>
                <a:lnTo>
                  <a:pt x="71" y="419"/>
                </a:lnTo>
                <a:lnTo>
                  <a:pt x="74" y="419"/>
                </a:lnTo>
                <a:lnTo>
                  <a:pt x="74" y="418"/>
                </a:lnTo>
                <a:lnTo>
                  <a:pt x="74" y="415"/>
                </a:lnTo>
                <a:lnTo>
                  <a:pt x="74" y="415"/>
                </a:lnTo>
                <a:lnTo>
                  <a:pt x="75" y="415"/>
                </a:lnTo>
                <a:lnTo>
                  <a:pt x="76" y="417"/>
                </a:lnTo>
                <a:lnTo>
                  <a:pt x="76" y="420"/>
                </a:lnTo>
                <a:lnTo>
                  <a:pt x="76" y="420"/>
                </a:lnTo>
                <a:lnTo>
                  <a:pt x="75" y="420"/>
                </a:lnTo>
                <a:lnTo>
                  <a:pt x="75" y="419"/>
                </a:lnTo>
                <a:lnTo>
                  <a:pt x="75" y="419"/>
                </a:lnTo>
                <a:close/>
                <a:moveTo>
                  <a:pt x="76" y="362"/>
                </a:moveTo>
                <a:lnTo>
                  <a:pt x="76" y="362"/>
                </a:lnTo>
                <a:lnTo>
                  <a:pt x="76" y="360"/>
                </a:lnTo>
                <a:lnTo>
                  <a:pt x="76" y="359"/>
                </a:lnTo>
                <a:lnTo>
                  <a:pt x="76" y="355"/>
                </a:lnTo>
                <a:lnTo>
                  <a:pt x="76" y="355"/>
                </a:lnTo>
                <a:lnTo>
                  <a:pt x="77" y="357"/>
                </a:lnTo>
                <a:lnTo>
                  <a:pt x="77" y="358"/>
                </a:lnTo>
                <a:lnTo>
                  <a:pt x="76" y="362"/>
                </a:lnTo>
                <a:lnTo>
                  <a:pt x="76" y="362"/>
                </a:lnTo>
                <a:close/>
                <a:moveTo>
                  <a:pt x="85" y="368"/>
                </a:moveTo>
                <a:lnTo>
                  <a:pt x="85" y="368"/>
                </a:lnTo>
                <a:lnTo>
                  <a:pt x="85" y="368"/>
                </a:lnTo>
                <a:lnTo>
                  <a:pt x="85" y="369"/>
                </a:lnTo>
                <a:lnTo>
                  <a:pt x="85" y="370"/>
                </a:lnTo>
                <a:lnTo>
                  <a:pt x="85" y="370"/>
                </a:lnTo>
                <a:lnTo>
                  <a:pt x="83" y="370"/>
                </a:lnTo>
                <a:lnTo>
                  <a:pt x="83" y="369"/>
                </a:lnTo>
                <a:lnTo>
                  <a:pt x="85" y="368"/>
                </a:lnTo>
                <a:lnTo>
                  <a:pt x="85" y="368"/>
                </a:lnTo>
                <a:close/>
                <a:moveTo>
                  <a:pt x="76" y="430"/>
                </a:moveTo>
                <a:lnTo>
                  <a:pt x="76" y="430"/>
                </a:lnTo>
                <a:lnTo>
                  <a:pt x="77" y="432"/>
                </a:lnTo>
                <a:lnTo>
                  <a:pt x="77" y="434"/>
                </a:lnTo>
                <a:lnTo>
                  <a:pt x="77" y="434"/>
                </a:lnTo>
                <a:lnTo>
                  <a:pt x="77" y="434"/>
                </a:lnTo>
                <a:lnTo>
                  <a:pt x="76" y="433"/>
                </a:lnTo>
                <a:lnTo>
                  <a:pt x="76" y="430"/>
                </a:lnTo>
                <a:lnTo>
                  <a:pt x="76" y="430"/>
                </a:lnTo>
                <a:close/>
                <a:moveTo>
                  <a:pt x="75" y="447"/>
                </a:moveTo>
                <a:lnTo>
                  <a:pt x="75" y="447"/>
                </a:lnTo>
                <a:lnTo>
                  <a:pt x="76" y="445"/>
                </a:lnTo>
                <a:lnTo>
                  <a:pt x="76" y="445"/>
                </a:lnTo>
                <a:lnTo>
                  <a:pt x="77" y="447"/>
                </a:lnTo>
                <a:lnTo>
                  <a:pt x="77" y="449"/>
                </a:lnTo>
                <a:lnTo>
                  <a:pt x="77" y="449"/>
                </a:lnTo>
                <a:lnTo>
                  <a:pt x="76" y="448"/>
                </a:lnTo>
                <a:lnTo>
                  <a:pt x="75" y="447"/>
                </a:lnTo>
                <a:lnTo>
                  <a:pt x="75" y="447"/>
                </a:lnTo>
                <a:close/>
                <a:moveTo>
                  <a:pt x="68" y="357"/>
                </a:moveTo>
                <a:lnTo>
                  <a:pt x="68" y="357"/>
                </a:lnTo>
                <a:lnTo>
                  <a:pt x="69" y="338"/>
                </a:lnTo>
                <a:lnTo>
                  <a:pt x="69" y="338"/>
                </a:lnTo>
                <a:lnTo>
                  <a:pt x="69" y="338"/>
                </a:lnTo>
                <a:lnTo>
                  <a:pt x="69" y="339"/>
                </a:lnTo>
                <a:lnTo>
                  <a:pt x="69" y="342"/>
                </a:lnTo>
                <a:lnTo>
                  <a:pt x="69" y="342"/>
                </a:lnTo>
                <a:lnTo>
                  <a:pt x="69" y="358"/>
                </a:lnTo>
                <a:lnTo>
                  <a:pt x="69" y="358"/>
                </a:lnTo>
                <a:lnTo>
                  <a:pt x="68" y="358"/>
                </a:lnTo>
                <a:lnTo>
                  <a:pt x="68" y="357"/>
                </a:lnTo>
                <a:lnTo>
                  <a:pt x="68" y="357"/>
                </a:lnTo>
                <a:close/>
                <a:moveTo>
                  <a:pt x="76" y="472"/>
                </a:moveTo>
                <a:lnTo>
                  <a:pt x="76" y="472"/>
                </a:lnTo>
                <a:lnTo>
                  <a:pt x="76" y="473"/>
                </a:lnTo>
                <a:lnTo>
                  <a:pt x="76" y="474"/>
                </a:lnTo>
                <a:lnTo>
                  <a:pt x="74" y="474"/>
                </a:lnTo>
                <a:lnTo>
                  <a:pt x="74" y="474"/>
                </a:lnTo>
                <a:lnTo>
                  <a:pt x="74" y="473"/>
                </a:lnTo>
                <a:lnTo>
                  <a:pt x="75" y="473"/>
                </a:lnTo>
                <a:lnTo>
                  <a:pt x="76" y="472"/>
                </a:lnTo>
                <a:lnTo>
                  <a:pt x="76" y="472"/>
                </a:lnTo>
                <a:close/>
                <a:moveTo>
                  <a:pt x="83" y="499"/>
                </a:moveTo>
                <a:lnTo>
                  <a:pt x="83" y="499"/>
                </a:lnTo>
                <a:lnTo>
                  <a:pt x="83" y="501"/>
                </a:lnTo>
                <a:lnTo>
                  <a:pt x="81" y="502"/>
                </a:lnTo>
                <a:lnTo>
                  <a:pt x="81" y="502"/>
                </a:lnTo>
                <a:lnTo>
                  <a:pt x="82" y="499"/>
                </a:lnTo>
                <a:lnTo>
                  <a:pt x="83" y="499"/>
                </a:lnTo>
                <a:lnTo>
                  <a:pt x="83" y="499"/>
                </a:lnTo>
                <a:close/>
                <a:moveTo>
                  <a:pt x="83" y="476"/>
                </a:moveTo>
                <a:lnTo>
                  <a:pt x="83" y="476"/>
                </a:lnTo>
                <a:lnTo>
                  <a:pt x="83" y="482"/>
                </a:lnTo>
                <a:lnTo>
                  <a:pt x="82" y="488"/>
                </a:lnTo>
                <a:lnTo>
                  <a:pt x="82" y="488"/>
                </a:lnTo>
                <a:lnTo>
                  <a:pt x="82" y="489"/>
                </a:lnTo>
                <a:lnTo>
                  <a:pt x="83" y="489"/>
                </a:lnTo>
                <a:lnTo>
                  <a:pt x="83" y="491"/>
                </a:lnTo>
                <a:lnTo>
                  <a:pt x="83" y="492"/>
                </a:lnTo>
                <a:lnTo>
                  <a:pt x="83" y="492"/>
                </a:lnTo>
                <a:lnTo>
                  <a:pt x="82" y="491"/>
                </a:lnTo>
                <a:lnTo>
                  <a:pt x="82" y="491"/>
                </a:lnTo>
                <a:lnTo>
                  <a:pt x="82" y="494"/>
                </a:lnTo>
                <a:lnTo>
                  <a:pt x="83" y="497"/>
                </a:lnTo>
                <a:lnTo>
                  <a:pt x="83" y="497"/>
                </a:lnTo>
                <a:lnTo>
                  <a:pt x="81" y="497"/>
                </a:lnTo>
                <a:lnTo>
                  <a:pt x="81" y="498"/>
                </a:lnTo>
                <a:lnTo>
                  <a:pt x="80" y="501"/>
                </a:lnTo>
                <a:lnTo>
                  <a:pt x="80" y="501"/>
                </a:lnTo>
                <a:lnTo>
                  <a:pt x="79" y="499"/>
                </a:lnTo>
                <a:lnTo>
                  <a:pt x="79" y="497"/>
                </a:lnTo>
                <a:lnTo>
                  <a:pt x="81" y="494"/>
                </a:lnTo>
                <a:lnTo>
                  <a:pt x="81" y="494"/>
                </a:lnTo>
                <a:lnTo>
                  <a:pt x="79" y="492"/>
                </a:lnTo>
                <a:lnTo>
                  <a:pt x="77" y="491"/>
                </a:lnTo>
                <a:lnTo>
                  <a:pt x="77" y="489"/>
                </a:lnTo>
                <a:lnTo>
                  <a:pt x="77" y="489"/>
                </a:lnTo>
                <a:lnTo>
                  <a:pt x="79" y="489"/>
                </a:lnTo>
                <a:lnTo>
                  <a:pt x="79" y="491"/>
                </a:lnTo>
                <a:lnTo>
                  <a:pt x="79" y="491"/>
                </a:lnTo>
                <a:lnTo>
                  <a:pt x="80" y="492"/>
                </a:lnTo>
                <a:lnTo>
                  <a:pt x="80" y="492"/>
                </a:lnTo>
                <a:lnTo>
                  <a:pt x="80" y="491"/>
                </a:lnTo>
                <a:lnTo>
                  <a:pt x="80" y="491"/>
                </a:lnTo>
                <a:lnTo>
                  <a:pt x="79" y="489"/>
                </a:lnTo>
                <a:lnTo>
                  <a:pt x="79" y="489"/>
                </a:lnTo>
                <a:lnTo>
                  <a:pt x="79" y="487"/>
                </a:lnTo>
                <a:lnTo>
                  <a:pt x="79" y="486"/>
                </a:lnTo>
                <a:lnTo>
                  <a:pt x="79" y="486"/>
                </a:lnTo>
                <a:lnTo>
                  <a:pt x="80" y="486"/>
                </a:lnTo>
                <a:lnTo>
                  <a:pt x="80" y="486"/>
                </a:lnTo>
                <a:lnTo>
                  <a:pt x="79" y="483"/>
                </a:lnTo>
                <a:lnTo>
                  <a:pt x="79" y="483"/>
                </a:lnTo>
                <a:lnTo>
                  <a:pt x="79" y="482"/>
                </a:lnTo>
                <a:lnTo>
                  <a:pt x="80" y="482"/>
                </a:lnTo>
                <a:lnTo>
                  <a:pt x="80" y="482"/>
                </a:lnTo>
                <a:lnTo>
                  <a:pt x="79" y="481"/>
                </a:lnTo>
                <a:lnTo>
                  <a:pt x="80" y="479"/>
                </a:lnTo>
                <a:lnTo>
                  <a:pt x="80" y="479"/>
                </a:lnTo>
                <a:lnTo>
                  <a:pt x="80" y="478"/>
                </a:lnTo>
                <a:lnTo>
                  <a:pt x="80" y="478"/>
                </a:lnTo>
                <a:lnTo>
                  <a:pt x="82" y="478"/>
                </a:lnTo>
                <a:lnTo>
                  <a:pt x="82" y="477"/>
                </a:lnTo>
                <a:lnTo>
                  <a:pt x="83" y="476"/>
                </a:lnTo>
                <a:lnTo>
                  <a:pt x="83" y="476"/>
                </a:lnTo>
                <a:close/>
                <a:moveTo>
                  <a:pt x="81" y="478"/>
                </a:moveTo>
                <a:lnTo>
                  <a:pt x="81" y="478"/>
                </a:lnTo>
                <a:lnTo>
                  <a:pt x="81" y="481"/>
                </a:lnTo>
                <a:lnTo>
                  <a:pt x="80" y="482"/>
                </a:lnTo>
                <a:lnTo>
                  <a:pt x="81" y="483"/>
                </a:lnTo>
                <a:lnTo>
                  <a:pt x="82" y="483"/>
                </a:lnTo>
                <a:lnTo>
                  <a:pt x="82" y="483"/>
                </a:lnTo>
                <a:lnTo>
                  <a:pt x="82" y="479"/>
                </a:lnTo>
                <a:lnTo>
                  <a:pt x="82" y="479"/>
                </a:lnTo>
                <a:lnTo>
                  <a:pt x="81" y="478"/>
                </a:lnTo>
                <a:lnTo>
                  <a:pt x="81" y="478"/>
                </a:lnTo>
                <a:close/>
                <a:moveTo>
                  <a:pt x="68" y="428"/>
                </a:moveTo>
                <a:lnTo>
                  <a:pt x="68" y="428"/>
                </a:lnTo>
                <a:lnTo>
                  <a:pt x="66" y="427"/>
                </a:lnTo>
                <a:lnTo>
                  <a:pt x="66" y="427"/>
                </a:lnTo>
                <a:lnTo>
                  <a:pt x="66" y="424"/>
                </a:lnTo>
                <a:lnTo>
                  <a:pt x="66" y="424"/>
                </a:lnTo>
                <a:lnTo>
                  <a:pt x="68" y="424"/>
                </a:lnTo>
                <a:lnTo>
                  <a:pt x="68" y="425"/>
                </a:lnTo>
                <a:lnTo>
                  <a:pt x="68" y="428"/>
                </a:lnTo>
                <a:lnTo>
                  <a:pt x="68" y="428"/>
                </a:lnTo>
                <a:close/>
                <a:moveTo>
                  <a:pt x="70" y="429"/>
                </a:moveTo>
                <a:lnTo>
                  <a:pt x="70" y="429"/>
                </a:lnTo>
                <a:lnTo>
                  <a:pt x="70" y="428"/>
                </a:lnTo>
                <a:lnTo>
                  <a:pt x="70" y="425"/>
                </a:lnTo>
                <a:lnTo>
                  <a:pt x="70" y="422"/>
                </a:lnTo>
                <a:lnTo>
                  <a:pt x="70" y="422"/>
                </a:lnTo>
                <a:lnTo>
                  <a:pt x="70" y="423"/>
                </a:lnTo>
                <a:lnTo>
                  <a:pt x="70" y="425"/>
                </a:lnTo>
                <a:lnTo>
                  <a:pt x="70" y="429"/>
                </a:lnTo>
                <a:lnTo>
                  <a:pt x="70" y="429"/>
                </a:lnTo>
                <a:close/>
                <a:moveTo>
                  <a:pt x="66" y="511"/>
                </a:moveTo>
                <a:lnTo>
                  <a:pt x="66" y="511"/>
                </a:lnTo>
                <a:lnTo>
                  <a:pt x="66" y="512"/>
                </a:lnTo>
                <a:lnTo>
                  <a:pt x="66" y="513"/>
                </a:lnTo>
                <a:lnTo>
                  <a:pt x="66" y="516"/>
                </a:lnTo>
                <a:lnTo>
                  <a:pt x="66" y="516"/>
                </a:lnTo>
                <a:lnTo>
                  <a:pt x="66" y="516"/>
                </a:lnTo>
                <a:lnTo>
                  <a:pt x="66" y="514"/>
                </a:lnTo>
                <a:lnTo>
                  <a:pt x="66" y="511"/>
                </a:lnTo>
                <a:lnTo>
                  <a:pt x="66" y="511"/>
                </a:lnTo>
                <a:close/>
                <a:moveTo>
                  <a:pt x="66" y="491"/>
                </a:moveTo>
                <a:lnTo>
                  <a:pt x="66" y="491"/>
                </a:lnTo>
                <a:lnTo>
                  <a:pt x="68" y="494"/>
                </a:lnTo>
                <a:lnTo>
                  <a:pt x="66" y="499"/>
                </a:lnTo>
                <a:lnTo>
                  <a:pt x="66" y="499"/>
                </a:lnTo>
                <a:lnTo>
                  <a:pt x="66" y="506"/>
                </a:lnTo>
                <a:lnTo>
                  <a:pt x="66" y="508"/>
                </a:lnTo>
                <a:lnTo>
                  <a:pt x="66" y="506"/>
                </a:lnTo>
                <a:lnTo>
                  <a:pt x="66" y="506"/>
                </a:lnTo>
                <a:lnTo>
                  <a:pt x="66" y="491"/>
                </a:lnTo>
                <a:lnTo>
                  <a:pt x="66" y="491"/>
                </a:lnTo>
                <a:close/>
                <a:moveTo>
                  <a:pt x="83" y="676"/>
                </a:moveTo>
                <a:lnTo>
                  <a:pt x="83" y="676"/>
                </a:lnTo>
                <a:lnTo>
                  <a:pt x="83" y="676"/>
                </a:lnTo>
                <a:lnTo>
                  <a:pt x="83" y="677"/>
                </a:lnTo>
                <a:lnTo>
                  <a:pt x="81" y="676"/>
                </a:lnTo>
                <a:lnTo>
                  <a:pt x="76" y="674"/>
                </a:lnTo>
                <a:lnTo>
                  <a:pt x="76" y="674"/>
                </a:lnTo>
                <a:lnTo>
                  <a:pt x="79" y="674"/>
                </a:lnTo>
                <a:lnTo>
                  <a:pt x="80" y="674"/>
                </a:lnTo>
                <a:lnTo>
                  <a:pt x="81" y="676"/>
                </a:lnTo>
                <a:lnTo>
                  <a:pt x="81" y="676"/>
                </a:lnTo>
                <a:lnTo>
                  <a:pt x="82" y="676"/>
                </a:lnTo>
                <a:lnTo>
                  <a:pt x="83" y="676"/>
                </a:lnTo>
                <a:lnTo>
                  <a:pt x="83" y="676"/>
                </a:lnTo>
                <a:close/>
                <a:moveTo>
                  <a:pt x="93" y="679"/>
                </a:moveTo>
                <a:lnTo>
                  <a:pt x="93" y="679"/>
                </a:lnTo>
                <a:lnTo>
                  <a:pt x="85" y="677"/>
                </a:lnTo>
                <a:lnTo>
                  <a:pt x="85" y="677"/>
                </a:lnTo>
                <a:lnTo>
                  <a:pt x="89" y="677"/>
                </a:lnTo>
                <a:lnTo>
                  <a:pt x="92" y="677"/>
                </a:lnTo>
                <a:lnTo>
                  <a:pt x="93" y="679"/>
                </a:lnTo>
                <a:lnTo>
                  <a:pt x="93" y="679"/>
                </a:lnTo>
                <a:close/>
                <a:moveTo>
                  <a:pt x="97" y="684"/>
                </a:moveTo>
                <a:lnTo>
                  <a:pt x="97" y="684"/>
                </a:lnTo>
                <a:lnTo>
                  <a:pt x="98" y="684"/>
                </a:lnTo>
                <a:lnTo>
                  <a:pt x="98" y="686"/>
                </a:lnTo>
                <a:lnTo>
                  <a:pt x="97" y="687"/>
                </a:lnTo>
                <a:lnTo>
                  <a:pt x="97" y="687"/>
                </a:lnTo>
                <a:lnTo>
                  <a:pt x="95" y="686"/>
                </a:lnTo>
                <a:lnTo>
                  <a:pt x="93" y="684"/>
                </a:lnTo>
                <a:lnTo>
                  <a:pt x="93" y="684"/>
                </a:lnTo>
                <a:lnTo>
                  <a:pt x="94" y="684"/>
                </a:lnTo>
                <a:lnTo>
                  <a:pt x="95" y="684"/>
                </a:lnTo>
                <a:lnTo>
                  <a:pt x="97" y="684"/>
                </a:lnTo>
                <a:lnTo>
                  <a:pt x="97" y="684"/>
                </a:lnTo>
                <a:lnTo>
                  <a:pt x="97" y="684"/>
                </a:lnTo>
                <a:close/>
                <a:moveTo>
                  <a:pt x="69" y="334"/>
                </a:moveTo>
                <a:lnTo>
                  <a:pt x="69" y="334"/>
                </a:lnTo>
                <a:lnTo>
                  <a:pt x="69" y="329"/>
                </a:lnTo>
                <a:lnTo>
                  <a:pt x="69" y="324"/>
                </a:lnTo>
                <a:lnTo>
                  <a:pt x="69" y="324"/>
                </a:lnTo>
                <a:lnTo>
                  <a:pt x="70" y="327"/>
                </a:lnTo>
                <a:lnTo>
                  <a:pt x="70" y="329"/>
                </a:lnTo>
                <a:lnTo>
                  <a:pt x="69" y="334"/>
                </a:lnTo>
                <a:lnTo>
                  <a:pt x="69" y="334"/>
                </a:lnTo>
                <a:close/>
                <a:moveTo>
                  <a:pt x="77" y="501"/>
                </a:moveTo>
                <a:lnTo>
                  <a:pt x="77" y="501"/>
                </a:lnTo>
                <a:lnTo>
                  <a:pt x="81" y="502"/>
                </a:lnTo>
                <a:lnTo>
                  <a:pt x="82" y="504"/>
                </a:lnTo>
                <a:lnTo>
                  <a:pt x="82" y="507"/>
                </a:lnTo>
                <a:lnTo>
                  <a:pt x="81" y="511"/>
                </a:lnTo>
                <a:lnTo>
                  <a:pt x="81" y="511"/>
                </a:lnTo>
                <a:lnTo>
                  <a:pt x="81" y="511"/>
                </a:lnTo>
                <a:lnTo>
                  <a:pt x="82" y="509"/>
                </a:lnTo>
                <a:lnTo>
                  <a:pt x="82" y="509"/>
                </a:lnTo>
                <a:lnTo>
                  <a:pt x="82" y="511"/>
                </a:lnTo>
                <a:lnTo>
                  <a:pt x="82" y="512"/>
                </a:lnTo>
                <a:lnTo>
                  <a:pt x="81" y="514"/>
                </a:lnTo>
                <a:lnTo>
                  <a:pt x="81" y="514"/>
                </a:lnTo>
                <a:lnTo>
                  <a:pt x="81" y="516"/>
                </a:lnTo>
                <a:lnTo>
                  <a:pt x="81" y="514"/>
                </a:lnTo>
                <a:lnTo>
                  <a:pt x="81" y="514"/>
                </a:lnTo>
                <a:lnTo>
                  <a:pt x="81" y="518"/>
                </a:lnTo>
                <a:lnTo>
                  <a:pt x="81" y="522"/>
                </a:lnTo>
                <a:lnTo>
                  <a:pt x="81" y="522"/>
                </a:lnTo>
                <a:lnTo>
                  <a:pt x="81" y="523"/>
                </a:lnTo>
                <a:lnTo>
                  <a:pt x="81" y="524"/>
                </a:lnTo>
                <a:lnTo>
                  <a:pt x="82" y="524"/>
                </a:lnTo>
                <a:lnTo>
                  <a:pt x="82" y="524"/>
                </a:lnTo>
                <a:lnTo>
                  <a:pt x="82" y="527"/>
                </a:lnTo>
                <a:lnTo>
                  <a:pt x="82" y="528"/>
                </a:lnTo>
                <a:lnTo>
                  <a:pt x="82" y="533"/>
                </a:lnTo>
                <a:lnTo>
                  <a:pt x="82" y="533"/>
                </a:lnTo>
                <a:lnTo>
                  <a:pt x="80" y="536"/>
                </a:lnTo>
                <a:lnTo>
                  <a:pt x="80" y="536"/>
                </a:lnTo>
                <a:lnTo>
                  <a:pt x="79" y="538"/>
                </a:lnTo>
                <a:lnTo>
                  <a:pt x="79" y="538"/>
                </a:lnTo>
                <a:lnTo>
                  <a:pt x="80" y="538"/>
                </a:lnTo>
                <a:lnTo>
                  <a:pt x="80" y="537"/>
                </a:lnTo>
                <a:lnTo>
                  <a:pt x="81" y="536"/>
                </a:lnTo>
                <a:lnTo>
                  <a:pt x="82" y="537"/>
                </a:lnTo>
                <a:lnTo>
                  <a:pt x="82" y="537"/>
                </a:lnTo>
                <a:lnTo>
                  <a:pt x="82" y="538"/>
                </a:lnTo>
                <a:lnTo>
                  <a:pt x="81" y="538"/>
                </a:lnTo>
                <a:lnTo>
                  <a:pt x="81" y="538"/>
                </a:lnTo>
                <a:lnTo>
                  <a:pt x="81" y="546"/>
                </a:lnTo>
                <a:lnTo>
                  <a:pt x="81" y="552"/>
                </a:lnTo>
                <a:lnTo>
                  <a:pt x="81" y="552"/>
                </a:lnTo>
                <a:lnTo>
                  <a:pt x="80" y="554"/>
                </a:lnTo>
                <a:lnTo>
                  <a:pt x="79" y="554"/>
                </a:lnTo>
                <a:lnTo>
                  <a:pt x="79" y="554"/>
                </a:lnTo>
                <a:lnTo>
                  <a:pt x="80" y="556"/>
                </a:lnTo>
                <a:lnTo>
                  <a:pt x="80" y="557"/>
                </a:lnTo>
                <a:lnTo>
                  <a:pt x="79" y="562"/>
                </a:lnTo>
                <a:lnTo>
                  <a:pt x="79" y="562"/>
                </a:lnTo>
                <a:lnTo>
                  <a:pt x="80" y="563"/>
                </a:lnTo>
                <a:lnTo>
                  <a:pt x="80" y="564"/>
                </a:lnTo>
                <a:lnTo>
                  <a:pt x="80" y="567"/>
                </a:lnTo>
                <a:lnTo>
                  <a:pt x="80" y="567"/>
                </a:lnTo>
                <a:lnTo>
                  <a:pt x="80" y="566"/>
                </a:lnTo>
                <a:lnTo>
                  <a:pt x="80" y="564"/>
                </a:lnTo>
                <a:lnTo>
                  <a:pt x="80" y="564"/>
                </a:lnTo>
                <a:lnTo>
                  <a:pt x="79" y="566"/>
                </a:lnTo>
                <a:lnTo>
                  <a:pt x="79" y="567"/>
                </a:lnTo>
                <a:lnTo>
                  <a:pt x="79" y="569"/>
                </a:lnTo>
                <a:lnTo>
                  <a:pt x="79" y="571"/>
                </a:lnTo>
                <a:lnTo>
                  <a:pt x="79" y="571"/>
                </a:lnTo>
                <a:lnTo>
                  <a:pt x="79" y="571"/>
                </a:lnTo>
                <a:lnTo>
                  <a:pt x="79" y="571"/>
                </a:lnTo>
                <a:lnTo>
                  <a:pt x="79" y="571"/>
                </a:lnTo>
                <a:lnTo>
                  <a:pt x="80" y="571"/>
                </a:lnTo>
                <a:lnTo>
                  <a:pt x="79" y="571"/>
                </a:lnTo>
                <a:lnTo>
                  <a:pt x="77" y="572"/>
                </a:lnTo>
                <a:lnTo>
                  <a:pt x="77" y="572"/>
                </a:lnTo>
                <a:lnTo>
                  <a:pt x="77" y="574"/>
                </a:lnTo>
                <a:lnTo>
                  <a:pt x="77" y="574"/>
                </a:lnTo>
                <a:lnTo>
                  <a:pt x="77" y="578"/>
                </a:lnTo>
                <a:lnTo>
                  <a:pt x="77" y="578"/>
                </a:lnTo>
                <a:lnTo>
                  <a:pt x="76" y="579"/>
                </a:lnTo>
                <a:lnTo>
                  <a:pt x="76" y="579"/>
                </a:lnTo>
                <a:lnTo>
                  <a:pt x="77" y="582"/>
                </a:lnTo>
                <a:lnTo>
                  <a:pt x="77" y="582"/>
                </a:lnTo>
                <a:lnTo>
                  <a:pt x="77" y="582"/>
                </a:lnTo>
                <a:lnTo>
                  <a:pt x="76" y="583"/>
                </a:lnTo>
                <a:lnTo>
                  <a:pt x="76" y="583"/>
                </a:lnTo>
                <a:lnTo>
                  <a:pt x="77" y="584"/>
                </a:lnTo>
                <a:lnTo>
                  <a:pt x="77" y="584"/>
                </a:lnTo>
                <a:lnTo>
                  <a:pt x="76" y="587"/>
                </a:lnTo>
                <a:lnTo>
                  <a:pt x="76" y="589"/>
                </a:lnTo>
                <a:lnTo>
                  <a:pt x="76" y="589"/>
                </a:lnTo>
                <a:lnTo>
                  <a:pt x="77" y="588"/>
                </a:lnTo>
                <a:lnTo>
                  <a:pt x="77" y="588"/>
                </a:lnTo>
                <a:lnTo>
                  <a:pt x="76" y="592"/>
                </a:lnTo>
                <a:lnTo>
                  <a:pt x="76" y="594"/>
                </a:lnTo>
                <a:lnTo>
                  <a:pt x="76" y="594"/>
                </a:lnTo>
                <a:lnTo>
                  <a:pt x="76" y="598"/>
                </a:lnTo>
                <a:lnTo>
                  <a:pt x="76" y="598"/>
                </a:lnTo>
                <a:lnTo>
                  <a:pt x="76" y="599"/>
                </a:lnTo>
                <a:lnTo>
                  <a:pt x="76" y="599"/>
                </a:lnTo>
                <a:lnTo>
                  <a:pt x="76" y="599"/>
                </a:lnTo>
                <a:lnTo>
                  <a:pt x="77" y="601"/>
                </a:lnTo>
                <a:lnTo>
                  <a:pt x="77" y="601"/>
                </a:lnTo>
                <a:lnTo>
                  <a:pt x="77" y="602"/>
                </a:lnTo>
                <a:lnTo>
                  <a:pt x="76" y="603"/>
                </a:lnTo>
                <a:lnTo>
                  <a:pt x="76" y="603"/>
                </a:lnTo>
                <a:lnTo>
                  <a:pt x="76" y="603"/>
                </a:lnTo>
                <a:lnTo>
                  <a:pt x="76" y="602"/>
                </a:lnTo>
                <a:lnTo>
                  <a:pt x="76" y="602"/>
                </a:lnTo>
                <a:lnTo>
                  <a:pt x="75" y="602"/>
                </a:lnTo>
                <a:lnTo>
                  <a:pt x="74" y="602"/>
                </a:lnTo>
                <a:lnTo>
                  <a:pt x="72" y="602"/>
                </a:lnTo>
                <a:lnTo>
                  <a:pt x="72" y="602"/>
                </a:lnTo>
                <a:lnTo>
                  <a:pt x="72" y="602"/>
                </a:lnTo>
                <a:lnTo>
                  <a:pt x="72" y="603"/>
                </a:lnTo>
                <a:lnTo>
                  <a:pt x="72" y="603"/>
                </a:lnTo>
                <a:lnTo>
                  <a:pt x="72" y="603"/>
                </a:lnTo>
                <a:lnTo>
                  <a:pt x="74" y="603"/>
                </a:lnTo>
                <a:lnTo>
                  <a:pt x="75" y="603"/>
                </a:lnTo>
                <a:lnTo>
                  <a:pt x="75" y="603"/>
                </a:lnTo>
                <a:lnTo>
                  <a:pt x="75" y="604"/>
                </a:lnTo>
                <a:lnTo>
                  <a:pt x="75" y="606"/>
                </a:lnTo>
                <a:lnTo>
                  <a:pt x="75" y="606"/>
                </a:lnTo>
                <a:lnTo>
                  <a:pt x="76" y="607"/>
                </a:lnTo>
                <a:lnTo>
                  <a:pt x="76" y="607"/>
                </a:lnTo>
                <a:lnTo>
                  <a:pt x="75" y="608"/>
                </a:lnTo>
                <a:lnTo>
                  <a:pt x="76" y="608"/>
                </a:lnTo>
                <a:lnTo>
                  <a:pt x="76" y="608"/>
                </a:lnTo>
                <a:lnTo>
                  <a:pt x="76" y="608"/>
                </a:lnTo>
                <a:lnTo>
                  <a:pt x="76" y="609"/>
                </a:lnTo>
                <a:lnTo>
                  <a:pt x="76" y="609"/>
                </a:lnTo>
                <a:lnTo>
                  <a:pt x="76" y="609"/>
                </a:lnTo>
                <a:lnTo>
                  <a:pt x="76" y="611"/>
                </a:lnTo>
                <a:lnTo>
                  <a:pt x="77" y="611"/>
                </a:lnTo>
                <a:lnTo>
                  <a:pt x="77" y="611"/>
                </a:lnTo>
                <a:lnTo>
                  <a:pt x="76" y="613"/>
                </a:lnTo>
                <a:lnTo>
                  <a:pt x="77" y="616"/>
                </a:lnTo>
                <a:lnTo>
                  <a:pt x="77" y="616"/>
                </a:lnTo>
                <a:lnTo>
                  <a:pt x="76" y="617"/>
                </a:lnTo>
                <a:lnTo>
                  <a:pt x="76" y="619"/>
                </a:lnTo>
                <a:lnTo>
                  <a:pt x="76" y="619"/>
                </a:lnTo>
                <a:lnTo>
                  <a:pt x="77" y="619"/>
                </a:lnTo>
                <a:lnTo>
                  <a:pt x="77" y="618"/>
                </a:lnTo>
                <a:lnTo>
                  <a:pt x="77" y="618"/>
                </a:lnTo>
                <a:lnTo>
                  <a:pt x="77" y="619"/>
                </a:lnTo>
                <a:lnTo>
                  <a:pt x="79" y="621"/>
                </a:lnTo>
                <a:lnTo>
                  <a:pt x="79" y="621"/>
                </a:lnTo>
                <a:lnTo>
                  <a:pt x="79" y="621"/>
                </a:lnTo>
                <a:lnTo>
                  <a:pt x="80" y="621"/>
                </a:lnTo>
                <a:lnTo>
                  <a:pt x="80" y="621"/>
                </a:lnTo>
                <a:lnTo>
                  <a:pt x="81" y="622"/>
                </a:lnTo>
                <a:lnTo>
                  <a:pt x="81" y="622"/>
                </a:lnTo>
                <a:lnTo>
                  <a:pt x="82" y="622"/>
                </a:lnTo>
                <a:lnTo>
                  <a:pt x="82" y="622"/>
                </a:lnTo>
                <a:lnTo>
                  <a:pt x="82" y="623"/>
                </a:lnTo>
                <a:lnTo>
                  <a:pt x="82" y="623"/>
                </a:lnTo>
                <a:lnTo>
                  <a:pt x="85" y="626"/>
                </a:lnTo>
                <a:lnTo>
                  <a:pt x="86" y="629"/>
                </a:lnTo>
                <a:lnTo>
                  <a:pt x="86" y="629"/>
                </a:lnTo>
                <a:lnTo>
                  <a:pt x="86" y="629"/>
                </a:lnTo>
                <a:lnTo>
                  <a:pt x="86" y="631"/>
                </a:lnTo>
                <a:lnTo>
                  <a:pt x="86" y="631"/>
                </a:lnTo>
                <a:lnTo>
                  <a:pt x="86" y="631"/>
                </a:lnTo>
                <a:lnTo>
                  <a:pt x="87" y="631"/>
                </a:lnTo>
                <a:lnTo>
                  <a:pt x="87" y="631"/>
                </a:lnTo>
                <a:lnTo>
                  <a:pt x="88" y="632"/>
                </a:lnTo>
                <a:lnTo>
                  <a:pt x="91" y="634"/>
                </a:lnTo>
                <a:lnTo>
                  <a:pt x="91" y="634"/>
                </a:lnTo>
                <a:lnTo>
                  <a:pt x="89" y="634"/>
                </a:lnTo>
                <a:lnTo>
                  <a:pt x="89" y="634"/>
                </a:lnTo>
                <a:lnTo>
                  <a:pt x="88" y="633"/>
                </a:lnTo>
                <a:lnTo>
                  <a:pt x="88" y="633"/>
                </a:lnTo>
                <a:lnTo>
                  <a:pt x="88" y="633"/>
                </a:lnTo>
                <a:lnTo>
                  <a:pt x="87" y="634"/>
                </a:lnTo>
                <a:lnTo>
                  <a:pt x="88" y="636"/>
                </a:lnTo>
                <a:lnTo>
                  <a:pt x="88" y="636"/>
                </a:lnTo>
                <a:lnTo>
                  <a:pt x="88" y="636"/>
                </a:lnTo>
                <a:lnTo>
                  <a:pt x="88" y="636"/>
                </a:lnTo>
                <a:lnTo>
                  <a:pt x="89" y="636"/>
                </a:lnTo>
                <a:lnTo>
                  <a:pt x="89" y="636"/>
                </a:lnTo>
                <a:lnTo>
                  <a:pt x="92" y="637"/>
                </a:lnTo>
                <a:lnTo>
                  <a:pt x="92" y="637"/>
                </a:lnTo>
                <a:lnTo>
                  <a:pt x="93" y="636"/>
                </a:lnTo>
                <a:lnTo>
                  <a:pt x="93" y="636"/>
                </a:lnTo>
                <a:lnTo>
                  <a:pt x="95" y="637"/>
                </a:lnTo>
                <a:lnTo>
                  <a:pt x="95" y="637"/>
                </a:lnTo>
                <a:lnTo>
                  <a:pt x="98" y="637"/>
                </a:lnTo>
                <a:lnTo>
                  <a:pt x="99" y="638"/>
                </a:lnTo>
                <a:lnTo>
                  <a:pt x="99" y="638"/>
                </a:lnTo>
                <a:lnTo>
                  <a:pt x="101" y="637"/>
                </a:lnTo>
                <a:lnTo>
                  <a:pt x="104" y="637"/>
                </a:lnTo>
                <a:lnTo>
                  <a:pt x="110" y="638"/>
                </a:lnTo>
                <a:lnTo>
                  <a:pt x="110" y="638"/>
                </a:lnTo>
                <a:lnTo>
                  <a:pt x="111" y="637"/>
                </a:lnTo>
                <a:lnTo>
                  <a:pt x="112" y="636"/>
                </a:lnTo>
                <a:lnTo>
                  <a:pt x="117" y="637"/>
                </a:lnTo>
                <a:lnTo>
                  <a:pt x="117" y="637"/>
                </a:lnTo>
                <a:lnTo>
                  <a:pt x="126" y="634"/>
                </a:lnTo>
                <a:lnTo>
                  <a:pt x="126" y="634"/>
                </a:lnTo>
                <a:lnTo>
                  <a:pt x="135" y="633"/>
                </a:lnTo>
                <a:lnTo>
                  <a:pt x="135" y="633"/>
                </a:lnTo>
                <a:lnTo>
                  <a:pt x="140" y="632"/>
                </a:lnTo>
                <a:lnTo>
                  <a:pt x="141" y="632"/>
                </a:lnTo>
                <a:lnTo>
                  <a:pt x="144" y="631"/>
                </a:lnTo>
                <a:lnTo>
                  <a:pt x="144" y="631"/>
                </a:lnTo>
                <a:lnTo>
                  <a:pt x="145" y="631"/>
                </a:lnTo>
                <a:lnTo>
                  <a:pt x="146" y="631"/>
                </a:lnTo>
                <a:lnTo>
                  <a:pt x="147" y="629"/>
                </a:lnTo>
                <a:lnTo>
                  <a:pt x="147" y="629"/>
                </a:lnTo>
                <a:lnTo>
                  <a:pt x="150" y="631"/>
                </a:lnTo>
                <a:lnTo>
                  <a:pt x="150" y="631"/>
                </a:lnTo>
                <a:lnTo>
                  <a:pt x="161" y="627"/>
                </a:lnTo>
                <a:lnTo>
                  <a:pt x="161" y="627"/>
                </a:lnTo>
                <a:lnTo>
                  <a:pt x="167" y="627"/>
                </a:lnTo>
                <a:lnTo>
                  <a:pt x="167" y="627"/>
                </a:lnTo>
                <a:lnTo>
                  <a:pt x="170" y="624"/>
                </a:lnTo>
                <a:lnTo>
                  <a:pt x="170" y="624"/>
                </a:lnTo>
                <a:lnTo>
                  <a:pt x="175" y="624"/>
                </a:lnTo>
                <a:lnTo>
                  <a:pt x="175" y="624"/>
                </a:lnTo>
                <a:lnTo>
                  <a:pt x="178" y="623"/>
                </a:lnTo>
                <a:lnTo>
                  <a:pt x="181" y="623"/>
                </a:lnTo>
                <a:lnTo>
                  <a:pt x="181" y="623"/>
                </a:lnTo>
                <a:lnTo>
                  <a:pt x="181" y="623"/>
                </a:lnTo>
                <a:lnTo>
                  <a:pt x="181" y="622"/>
                </a:lnTo>
                <a:lnTo>
                  <a:pt x="181" y="622"/>
                </a:lnTo>
                <a:lnTo>
                  <a:pt x="184" y="622"/>
                </a:lnTo>
                <a:lnTo>
                  <a:pt x="186" y="622"/>
                </a:lnTo>
                <a:lnTo>
                  <a:pt x="186" y="622"/>
                </a:lnTo>
                <a:lnTo>
                  <a:pt x="190" y="624"/>
                </a:lnTo>
                <a:lnTo>
                  <a:pt x="191" y="624"/>
                </a:lnTo>
                <a:lnTo>
                  <a:pt x="193" y="624"/>
                </a:lnTo>
                <a:lnTo>
                  <a:pt x="193" y="624"/>
                </a:lnTo>
                <a:lnTo>
                  <a:pt x="193" y="626"/>
                </a:lnTo>
                <a:lnTo>
                  <a:pt x="193" y="627"/>
                </a:lnTo>
                <a:lnTo>
                  <a:pt x="192" y="628"/>
                </a:lnTo>
                <a:lnTo>
                  <a:pt x="192" y="631"/>
                </a:lnTo>
                <a:lnTo>
                  <a:pt x="192" y="631"/>
                </a:lnTo>
                <a:lnTo>
                  <a:pt x="193" y="632"/>
                </a:lnTo>
                <a:lnTo>
                  <a:pt x="194" y="631"/>
                </a:lnTo>
                <a:lnTo>
                  <a:pt x="196" y="631"/>
                </a:lnTo>
                <a:lnTo>
                  <a:pt x="196" y="631"/>
                </a:lnTo>
                <a:lnTo>
                  <a:pt x="196" y="629"/>
                </a:lnTo>
                <a:lnTo>
                  <a:pt x="196" y="628"/>
                </a:lnTo>
                <a:lnTo>
                  <a:pt x="196" y="628"/>
                </a:lnTo>
                <a:lnTo>
                  <a:pt x="197" y="628"/>
                </a:lnTo>
                <a:lnTo>
                  <a:pt x="198" y="628"/>
                </a:lnTo>
                <a:lnTo>
                  <a:pt x="198" y="629"/>
                </a:lnTo>
                <a:lnTo>
                  <a:pt x="199" y="629"/>
                </a:lnTo>
                <a:lnTo>
                  <a:pt x="199" y="629"/>
                </a:lnTo>
                <a:lnTo>
                  <a:pt x="201" y="629"/>
                </a:lnTo>
                <a:lnTo>
                  <a:pt x="202" y="629"/>
                </a:lnTo>
                <a:lnTo>
                  <a:pt x="202" y="628"/>
                </a:lnTo>
                <a:lnTo>
                  <a:pt x="203" y="628"/>
                </a:lnTo>
                <a:lnTo>
                  <a:pt x="203" y="628"/>
                </a:lnTo>
                <a:lnTo>
                  <a:pt x="203" y="631"/>
                </a:lnTo>
                <a:lnTo>
                  <a:pt x="203" y="631"/>
                </a:lnTo>
                <a:lnTo>
                  <a:pt x="205" y="629"/>
                </a:lnTo>
                <a:lnTo>
                  <a:pt x="208" y="629"/>
                </a:lnTo>
                <a:lnTo>
                  <a:pt x="208" y="629"/>
                </a:lnTo>
                <a:lnTo>
                  <a:pt x="207" y="631"/>
                </a:lnTo>
                <a:lnTo>
                  <a:pt x="207" y="631"/>
                </a:lnTo>
                <a:lnTo>
                  <a:pt x="210" y="631"/>
                </a:lnTo>
                <a:lnTo>
                  <a:pt x="211" y="631"/>
                </a:lnTo>
                <a:lnTo>
                  <a:pt x="213" y="631"/>
                </a:lnTo>
                <a:lnTo>
                  <a:pt x="213" y="631"/>
                </a:lnTo>
                <a:lnTo>
                  <a:pt x="213" y="631"/>
                </a:lnTo>
                <a:lnTo>
                  <a:pt x="213" y="631"/>
                </a:lnTo>
                <a:lnTo>
                  <a:pt x="213" y="631"/>
                </a:lnTo>
                <a:lnTo>
                  <a:pt x="216" y="629"/>
                </a:lnTo>
                <a:lnTo>
                  <a:pt x="219" y="631"/>
                </a:lnTo>
                <a:lnTo>
                  <a:pt x="219" y="631"/>
                </a:lnTo>
                <a:lnTo>
                  <a:pt x="220" y="629"/>
                </a:lnTo>
                <a:lnTo>
                  <a:pt x="221" y="629"/>
                </a:lnTo>
                <a:lnTo>
                  <a:pt x="221" y="629"/>
                </a:lnTo>
                <a:lnTo>
                  <a:pt x="222" y="628"/>
                </a:lnTo>
                <a:lnTo>
                  <a:pt x="223" y="627"/>
                </a:lnTo>
                <a:lnTo>
                  <a:pt x="223" y="627"/>
                </a:lnTo>
                <a:lnTo>
                  <a:pt x="225" y="628"/>
                </a:lnTo>
                <a:lnTo>
                  <a:pt x="226" y="628"/>
                </a:lnTo>
                <a:lnTo>
                  <a:pt x="226" y="628"/>
                </a:lnTo>
                <a:lnTo>
                  <a:pt x="227" y="628"/>
                </a:lnTo>
                <a:lnTo>
                  <a:pt x="227" y="628"/>
                </a:lnTo>
                <a:lnTo>
                  <a:pt x="227" y="626"/>
                </a:lnTo>
                <a:lnTo>
                  <a:pt x="227" y="624"/>
                </a:lnTo>
                <a:lnTo>
                  <a:pt x="227" y="624"/>
                </a:lnTo>
                <a:lnTo>
                  <a:pt x="227" y="624"/>
                </a:lnTo>
                <a:lnTo>
                  <a:pt x="227" y="626"/>
                </a:lnTo>
                <a:lnTo>
                  <a:pt x="227" y="626"/>
                </a:lnTo>
                <a:lnTo>
                  <a:pt x="228" y="626"/>
                </a:lnTo>
                <a:lnTo>
                  <a:pt x="230" y="624"/>
                </a:lnTo>
                <a:lnTo>
                  <a:pt x="230" y="624"/>
                </a:lnTo>
                <a:lnTo>
                  <a:pt x="232" y="627"/>
                </a:lnTo>
                <a:lnTo>
                  <a:pt x="233" y="627"/>
                </a:lnTo>
                <a:lnTo>
                  <a:pt x="234" y="626"/>
                </a:lnTo>
                <a:lnTo>
                  <a:pt x="234" y="626"/>
                </a:lnTo>
                <a:lnTo>
                  <a:pt x="233" y="624"/>
                </a:lnTo>
                <a:lnTo>
                  <a:pt x="232" y="626"/>
                </a:lnTo>
                <a:lnTo>
                  <a:pt x="232" y="626"/>
                </a:lnTo>
                <a:lnTo>
                  <a:pt x="232" y="624"/>
                </a:lnTo>
                <a:lnTo>
                  <a:pt x="231" y="622"/>
                </a:lnTo>
                <a:lnTo>
                  <a:pt x="231" y="622"/>
                </a:lnTo>
                <a:lnTo>
                  <a:pt x="233" y="621"/>
                </a:lnTo>
                <a:lnTo>
                  <a:pt x="236" y="621"/>
                </a:lnTo>
                <a:lnTo>
                  <a:pt x="236" y="621"/>
                </a:lnTo>
                <a:lnTo>
                  <a:pt x="234" y="622"/>
                </a:lnTo>
                <a:lnTo>
                  <a:pt x="234" y="622"/>
                </a:lnTo>
                <a:lnTo>
                  <a:pt x="233" y="622"/>
                </a:lnTo>
                <a:lnTo>
                  <a:pt x="233" y="623"/>
                </a:lnTo>
                <a:lnTo>
                  <a:pt x="233" y="623"/>
                </a:lnTo>
                <a:lnTo>
                  <a:pt x="234" y="623"/>
                </a:lnTo>
                <a:lnTo>
                  <a:pt x="237" y="623"/>
                </a:lnTo>
                <a:lnTo>
                  <a:pt x="239" y="622"/>
                </a:lnTo>
                <a:lnTo>
                  <a:pt x="240" y="621"/>
                </a:lnTo>
                <a:lnTo>
                  <a:pt x="240" y="621"/>
                </a:lnTo>
                <a:lnTo>
                  <a:pt x="244" y="619"/>
                </a:lnTo>
                <a:lnTo>
                  <a:pt x="245" y="621"/>
                </a:lnTo>
                <a:lnTo>
                  <a:pt x="245" y="622"/>
                </a:lnTo>
                <a:lnTo>
                  <a:pt x="245" y="622"/>
                </a:lnTo>
                <a:lnTo>
                  <a:pt x="246" y="622"/>
                </a:lnTo>
                <a:lnTo>
                  <a:pt x="248" y="621"/>
                </a:lnTo>
                <a:lnTo>
                  <a:pt x="248" y="621"/>
                </a:lnTo>
                <a:lnTo>
                  <a:pt x="249" y="621"/>
                </a:lnTo>
                <a:lnTo>
                  <a:pt x="249" y="621"/>
                </a:lnTo>
                <a:lnTo>
                  <a:pt x="249" y="621"/>
                </a:lnTo>
                <a:lnTo>
                  <a:pt x="248" y="621"/>
                </a:lnTo>
                <a:lnTo>
                  <a:pt x="248" y="621"/>
                </a:lnTo>
                <a:lnTo>
                  <a:pt x="250" y="623"/>
                </a:lnTo>
                <a:lnTo>
                  <a:pt x="250" y="624"/>
                </a:lnTo>
                <a:lnTo>
                  <a:pt x="250" y="626"/>
                </a:lnTo>
                <a:lnTo>
                  <a:pt x="250" y="626"/>
                </a:lnTo>
                <a:lnTo>
                  <a:pt x="252" y="626"/>
                </a:lnTo>
                <a:lnTo>
                  <a:pt x="254" y="624"/>
                </a:lnTo>
                <a:lnTo>
                  <a:pt x="254" y="624"/>
                </a:lnTo>
                <a:lnTo>
                  <a:pt x="252" y="624"/>
                </a:lnTo>
                <a:lnTo>
                  <a:pt x="251" y="624"/>
                </a:lnTo>
                <a:lnTo>
                  <a:pt x="251" y="624"/>
                </a:lnTo>
                <a:lnTo>
                  <a:pt x="251" y="622"/>
                </a:lnTo>
                <a:lnTo>
                  <a:pt x="251" y="621"/>
                </a:lnTo>
                <a:lnTo>
                  <a:pt x="252" y="621"/>
                </a:lnTo>
                <a:lnTo>
                  <a:pt x="252" y="621"/>
                </a:lnTo>
                <a:lnTo>
                  <a:pt x="254" y="621"/>
                </a:lnTo>
                <a:lnTo>
                  <a:pt x="252" y="621"/>
                </a:lnTo>
                <a:lnTo>
                  <a:pt x="252" y="622"/>
                </a:lnTo>
                <a:lnTo>
                  <a:pt x="252" y="623"/>
                </a:lnTo>
                <a:lnTo>
                  <a:pt x="252" y="623"/>
                </a:lnTo>
                <a:lnTo>
                  <a:pt x="255" y="622"/>
                </a:lnTo>
                <a:lnTo>
                  <a:pt x="255" y="622"/>
                </a:lnTo>
                <a:lnTo>
                  <a:pt x="256" y="622"/>
                </a:lnTo>
                <a:lnTo>
                  <a:pt x="256" y="622"/>
                </a:lnTo>
                <a:lnTo>
                  <a:pt x="256" y="622"/>
                </a:lnTo>
                <a:lnTo>
                  <a:pt x="256" y="621"/>
                </a:lnTo>
                <a:lnTo>
                  <a:pt x="256" y="619"/>
                </a:lnTo>
                <a:lnTo>
                  <a:pt x="256" y="619"/>
                </a:lnTo>
                <a:lnTo>
                  <a:pt x="259" y="621"/>
                </a:lnTo>
                <a:lnTo>
                  <a:pt x="261" y="619"/>
                </a:lnTo>
                <a:lnTo>
                  <a:pt x="261" y="619"/>
                </a:lnTo>
                <a:lnTo>
                  <a:pt x="262" y="621"/>
                </a:lnTo>
                <a:lnTo>
                  <a:pt x="262" y="622"/>
                </a:lnTo>
                <a:lnTo>
                  <a:pt x="262" y="622"/>
                </a:lnTo>
                <a:lnTo>
                  <a:pt x="263" y="622"/>
                </a:lnTo>
                <a:lnTo>
                  <a:pt x="263" y="622"/>
                </a:lnTo>
                <a:lnTo>
                  <a:pt x="265" y="622"/>
                </a:lnTo>
                <a:lnTo>
                  <a:pt x="265" y="621"/>
                </a:lnTo>
                <a:lnTo>
                  <a:pt x="265" y="621"/>
                </a:lnTo>
                <a:lnTo>
                  <a:pt x="263" y="621"/>
                </a:lnTo>
                <a:lnTo>
                  <a:pt x="262" y="621"/>
                </a:lnTo>
                <a:lnTo>
                  <a:pt x="262" y="621"/>
                </a:lnTo>
                <a:lnTo>
                  <a:pt x="262" y="619"/>
                </a:lnTo>
                <a:lnTo>
                  <a:pt x="263" y="618"/>
                </a:lnTo>
                <a:lnTo>
                  <a:pt x="266" y="618"/>
                </a:lnTo>
                <a:lnTo>
                  <a:pt x="266" y="618"/>
                </a:lnTo>
                <a:lnTo>
                  <a:pt x="265" y="618"/>
                </a:lnTo>
                <a:lnTo>
                  <a:pt x="263" y="618"/>
                </a:lnTo>
                <a:lnTo>
                  <a:pt x="261" y="618"/>
                </a:lnTo>
                <a:lnTo>
                  <a:pt x="261" y="618"/>
                </a:lnTo>
                <a:lnTo>
                  <a:pt x="262" y="617"/>
                </a:lnTo>
                <a:lnTo>
                  <a:pt x="263" y="617"/>
                </a:lnTo>
                <a:lnTo>
                  <a:pt x="268" y="617"/>
                </a:lnTo>
                <a:lnTo>
                  <a:pt x="268" y="617"/>
                </a:lnTo>
                <a:lnTo>
                  <a:pt x="267" y="618"/>
                </a:lnTo>
                <a:lnTo>
                  <a:pt x="267" y="618"/>
                </a:lnTo>
                <a:lnTo>
                  <a:pt x="269" y="618"/>
                </a:lnTo>
                <a:lnTo>
                  <a:pt x="271" y="618"/>
                </a:lnTo>
                <a:lnTo>
                  <a:pt x="273" y="621"/>
                </a:lnTo>
                <a:lnTo>
                  <a:pt x="273" y="621"/>
                </a:lnTo>
                <a:lnTo>
                  <a:pt x="274" y="619"/>
                </a:lnTo>
                <a:lnTo>
                  <a:pt x="274" y="619"/>
                </a:lnTo>
                <a:lnTo>
                  <a:pt x="272" y="618"/>
                </a:lnTo>
                <a:lnTo>
                  <a:pt x="271" y="614"/>
                </a:lnTo>
                <a:lnTo>
                  <a:pt x="271" y="614"/>
                </a:lnTo>
                <a:lnTo>
                  <a:pt x="272" y="616"/>
                </a:lnTo>
                <a:lnTo>
                  <a:pt x="273" y="618"/>
                </a:lnTo>
                <a:lnTo>
                  <a:pt x="273" y="618"/>
                </a:lnTo>
                <a:lnTo>
                  <a:pt x="274" y="617"/>
                </a:lnTo>
                <a:lnTo>
                  <a:pt x="275" y="616"/>
                </a:lnTo>
                <a:lnTo>
                  <a:pt x="275" y="616"/>
                </a:lnTo>
                <a:lnTo>
                  <a:pt x="277" y="616"/>
                </a:lnTo>
                <a:lnTo>
                  <a:pt x="277" y="618"/>
                </a:lnTo>
                <a:lnTo>
                  <a:pt x="277" y="618"/>
                </a:lnTo>
                <a:lnTo>
                  <a:pt x="278" y="617"/>
                </a:lnTo>
                <a:lnTo>
                  <a:pt x="280" y="617"/>
                </a:lnTo>
                <a:lnTo>
                  <a:pt x="280" y="617"/>
                </a:lnTo>
                <a:lnTo>
                  <a:pt x="281" y="617"/>
                </a:lnTo>
                <a:lnTo>
                  <a:pt x="283" y="618"/>
                </a:lnTo>
                <a:lnTo>
                  <a:pt x="283" y="618"/>
                </a:lnTo>
                <a:lnTo>
                  <a:pt x="284" y="617"/>
                </a:lnTo>
                <a:lnTo>
                  <a:pt x="284" y="616"/>
                </a:lnTo>
                <a:lnTo>
                  <a:pt x="284" y="616"/>
                </a:lnTo>
                <a:lnTo>
                  <a:pt x="284" y="614"/>
                </a:lnTo>
                <a:lnTo>
                  <a:pt x="281" y="614"/>
                </a:lnTo>
                <a:lnTo>
                  <a:pt x="281" y="614"/>
                </a:lnTo>
                <a:lnTo>
                  <a:pt x="283" y="614"/>
                </a:lnTo>
                <a:lnTo>
                  <a:pt x="284" y="614"/>
                </a:lnTo>
                <a:lnTo>
                  <a:pt x="285" y="614"/>
                </a:lnTo>
                <a:lnTo>
                  <a:pt x="285" y="616"/>
                </a:lnTo>
                <a:lnTo>
                  <a:pt x="285" y="616"/>
                </a:lnTo>
                <a:lnTo>
                  <a:pt x="289" y="616"/>
                </a:lnTo>
                <a:lnTo>
                  <a:pt x="291" y="616"/>
                </a:lnTo>
                <a:lnTo>
                  <a:pt x="291" y="616"/>
                </a:lnTo>
                <a:lnTo>
                  <a:pt x="288" y="614"/>
                </a:lnTo>
                <a:lnTo>
                  <a:pt x="286" y="614"/>
                </a:lnTo>
                <a:lnTo>
                  <a:pt x="286" y="613"/>
                </a:lnTo>
                <a:lnTo>
                  <a:pt x="286" y="613"/>
                </a:lnTo>
                <a:lnTo>
                  <a:pt x="288" y="613"/>
                </a:lnTo>
                <a:lnTo>
                  <a:pt x="290" y="614"/>
                </a:lnTo>
                <a:lnTo>
                  <a:pt x="290" y="614"/>
                </a:lnTo>
                <a:lnTo>
                  <a:pt x="291" y="613"/>
                </a:lnTo>
                <a:lnTo>
                  <a:pt x="291" y="613"/>
                </a:lnTo>
                <a:lnTo>
                  <a:pt x="290" y="611"/>
                </a:lnTo>
                <a:lnTo>
                  <a:pt x="290" y="611"/>
                </a:lnTo>
                <a:lnTo>
                  <a:pt x="289" y="612"/>
                </a:lnTo>
                <a:lnTo>
                  <a:pt x="288" y="612"/>
                </a:lnTo>
                <a:lnTo>
                  <a:pt x="288" y="612"/>
                </a:lnTo>
                <a:lnTo>
                  <a:pt x="288" y="612"/>
                </a:lnTo>
                <a:lnTo>
                  <a:pt x="289" y="611"/>
                </a:lnTo>
                <a:lnTo>
                  <a:pt x="292" y="612"/>
                </a:lnTo>
                <a:lnTo>
                  <a:pt x="292" y="612"/>
                </a:lnTo>
                <a:lnTo>
                  <a:pt x="292" y="614"/>
                </a:lnTo>
                <a:lnTo>
                  <a:pt x="292" y="614"/>
                </a:lnTo>
                <a:lnTo>
                  <a:pt x="296" y="613"/>
                </a:lnTo>
                <a:lnTo>
                  <a:pt x="297" y="613"/>
                </a:lnTo>
                <a:lnTo>
                  <a:pt x="298" y="614"/>
                </a:lnTo>
                <a:lnTo>
                  <a:pt x="298" y="614"/>
                </a:lnTo>
                <a:lnTo>
                  <a:pt x="300" y="613"/>
                </a:lnTo>
                <a:lnTo>
                  <a:pt x="298" y="613"/>
                </a:lnTo>
                <a:lnTo>
                  <a:pt x="297" y="612"/>
                </a:lnTo>
                <a:lnTo>
                  <a:pt x="297" y="612"/>
                </a:lnTo>
                <a:lnTo>
                  <a:pt x="300" y="611"/>
                </a:lnTo>
                <a:lnTo>
                  <a:pt x="302" y="612"/>
                </a:lnTo>
                <a:lnTo>
                  <a:pt x="304" y="612"/>
                </a:lnTo>
                <a:lnTo>
                  <a:pt x="307" y="612"/>
                </a:lnTo>
                <a:lnTo>
                  <a:pt x="307" y="612"/>
                </a:lnTo>
                <a:lnTo>
                  <a:pt x="308" y="612"/>
                </a:lnTo>
                <a:lnTo>
                  <a:pt x="309" y="612"/>
                </a:lnTo>
                <a:lnTo>
                  <a:pt x="309" y="612"/>
                </a:lnTo>
                <a:lnTo>
                  <a:pt x="310" y="612"/>
                </a:lnTo>
                <a:lnTo>
                  <a:pt x="310" y="612"/>
                </a:lnTo>
                <a:lnTo>
                  <a:pt x="312" y="612"/>
                </a:lnTo>
                <a:lnTo>
                  <a:pt x="312" y="612"/>
                </a:lnTo>
                <a:lnTo>
                  <a:pt x="313" y="611"/>
                </a:lnTo>
                <a:lnTo>
                  <a:pt x="313" y="611"/>
                </a:lnTo>
                <a:lnTo>
                  <a:pt x="317" y="611"/>
                </a:lnTo>
                <a:lnTo>
                  <a:pt x="319" y="611"/>
                </a:lnTo>
                <a:lnTo>
                  <a:pt x="319" y="611"/>
                </a:lnTo>
                <a:lnTo>
                  <a:pt x="320" y="611"/>
                </a:lnTo>
                <a:lnTo>
                  <a:pt x="320" y="609"/>
                </a:lnTo>
                <a:lnTo>
                  <a:pt x="320" y="609"/>
                </a:lnTo>
                <a:lnTo>
                  <a:pt x="321" y="608"/>
                </a:lnTo>
                <a:lnTo>
                  <a:pt x="323" y="607"/>
                </a:lnTo>
                <a:lnTo>
                  <a:pt x="323" y="607"/>
                </a:lnTo>
                <a:lnTo>
                  <a:pt x="321" y="607"/>
                </a:lnTo>
                <a:lnTo>
                  <a:pt x="323" y="606"/>
                </a:lnTo>
                <a:lnTo>
                  <a:pt x="323" y="606"/>
                </a:lnTo>
                <a:lnTo>
                  <a:pt x="323" y="608"/>
                </a:lnTo>
                <a:lnTo>
                  <a:pt x="323" y="609"/>
                </a:lnTo>
                <a:lnTo>
                  <a:pt x="324" y="609"/>
                </a:lnTo>
                <a:lnTo>
                  <a:pt x="324" y="609"/>
                </a:lnTo>
                <a:lnTo>
                  <a:pt x="324" y="609"/>
                </a:lnTo>
                <a:lnTo>
                  <a:pt x="324" y="609"/>
                </a:lnTo>
                <a:lnTo>
                  <a:pt x="324" y="608"/>
                </a:lnTo>
                <a:lnTo>
                  <a:pt x="324" y="608"/>
                </a:lnTo>
                <a:lnTo>
                  <a:pt x="324" y="608"/>
                </a:lnTo>
                <a:lnTo>
                  <a:pt x="326" y="607"/>
                </a:lnTo>
                <a:lnTo>
                  <a:pt x="329" y="606"/>
                </a:lnTo>
                <a:lnTo>
                  <a:pt x="329" y="606"/>
                </a:lnTo>
                <a:lnTo>
                  <a:pt x="331" y="607"/>
                </a:lnTo>
                <a:lnTo>
                  <a:pt x="335" y="607"/>
                </a:lnTo>
                <a:lnTo>
                  <a:pt x="335" y="607"/>
                </a:lnTo>
                <a:lnTo>
                  <a:pt x="336" y="607"/>
                </a:lnTo>
                <a:lnTo>
                  <a:pt x="336" y="606"/>
                </a:lnTo>
                <a:lnTo>
                  <a:pt x="336" y="604"/>
                </a:lnTo>
                <a:lnTo>
                  <a:pt x="337" y="604"/>
                </a:lnTo>
                <a:lnTo>
                  <a:pt x="337" y="604"/>
                </a:lnTo>
                <a:lnTo>
                  <a:pt x="337" y="606"/>
                </a:lnTo>
                <a:lnTo>
                  <a:pt x="337" y="606"/>
                </a:lnTo>
                <a:lnTo>
                  <a:pt x="337" y="606"/>
                </a:lnTo>
                <a:lnTo>
                  <a:pt x="338" y="607"/>
                </a:lnTo>
                <a:lnTo>
                  <a:pt x="339" y="608"/>
                </a:lnTo>
                <a:lnTo>
                  <a:pt x="339" y="608"/>
                </a:lnTo>
                <a:lnTo>
                  <a:pt x="341" y="607"/>
                </a:lnTo>
                <a:lnTo>
                  <a:pt x="341" y="606"/>
                </a:lnTo>
                <a:lnTo>
                  <a:pt x="341" y="604"/>
                </a:lnTo>
                <a:lnTo>
                  <a:pt x="341" y="604"/>
                </a:lnTo>
                <a:lnTo>
                  <a:pt x="344" y="604"/>
                </a:lnTo>
                <a:lnTo>
                  <a:pt x="347" y="603"/>
                </a:lnTo>
                <a:lnTo>
                  <a:pt x="347" y="603"/>
                </a:lnTo>
                <a:lnTo>
                  <a:pt x="348" y="604"/>
                </a:lnTo>
                <a:lnTo>
                  <a:pt x="347" y="606"/>
                </a:lnTo>
                <a:lnTo>
                  <a:pt x="347" y="606"/>
                </a:lnTo>
                <a:lnTo>
                  <a:pt x="348" y="607"/>
                </a:lnTo>
                <a:lnTo>
                  <a:pt x="349" y="606"/>
                </a:lnTo>
                <a:lnTo>
                  <a:pt x="353" y="604"/>
                </a:lnTo>
                <a:lnTo>
                  <a:pt x="353" y="604"/>
                </a:lnTo>
                <a:lnTo>
                  <a:pt x="353" y="607"/>
                </a:lnTo>
                <a:lnTo>
                  <a:pt x="352" y="608"/>
                </a:lnTo>
                <a:lnTo>
                  <a:pt x="352" y="608"/>
                </a:lnTo>
                <a:lnTo>
                  <a:pt x="352" y="609"/>
                </a:lnTo>
                <a:lnTo>
                  <a:pt x="354" y="609"/>
                </a:lnTo>
                <a:lnTo>
                  <a:pt x="354" y="609"/>
                </a:lnTo>
                <a:lnTo>
                  <a:pt x="354" y="608"/>
                </a:lnTo>
                <a:lnTo>
                  <a:pt x="354" y="607"/>
                </a:lnTo>
                <a:lnTo>
                  <a:pt x="354" y="606"/>
                </a:lnTo>
                <a:lnTo>
                  <a:pt x="354" y="606"/>
                </a:lnTo>
                <a:lnTo>
                  <a:pt x="355" y="604"/>
                </a:lnTo>
                <a:lnTo>
                  <a:pt x="356" y="603"/>
                </a:lnTo>
                <a:lnTo>
                  <a:pt x="358" y="603"/>
                </a:lnTo>
                <a:lnTo>
                  <a:pt x="358" y="603"/>
                </a:lnTo>
                <a:lnTo>
                  <a:pt x="358" y="602"/>
                </a:lnTo>
                <a:lnTo>
                  <a:pt x="358" y="601"/>
                </a:lnTo>
                <a:lnTo>
                  <a:pt x="358" y="601"/>
                </a:lnTo>
                <a:lnTo>
                  <a:pt x="362" y="601"/>
                </a:lnTo>
                <a:lnTo>
                  <a:pt x="368" y="601"/>
                </a:lnTo>
                <a:lnTo>
                  <a:pt x="368" y="601"/>
                </a:lnTo>
                <a:lnTo>
                  <a:pt x="368" y="601"/>
                </a:lnTo>
                <a:lnTo>
                  <a:pt x="368" y="599"/>
                </a:lnTo>
                <a:lnTo>
                  <a:pt x="368" y="599"/>
                </a:lnTo>
                <a:lnTo>
                  <a:pt x="374" y="598"/>
                </a:lnTo>
                <a:lnTo>
                  <a:pt x="374" y="598"/>
                </a:lnTo>
                <a:lnTo>
                  <a:pt x="374" y="599"/>
                </a:lnTo>
                <a:lnTo>
                  <a:pt x="374" y="599"/>
                </a:lnTo>
                <a:lnTo>
                  <a:pt x="377" y="599"/>
                </a:lnTo>
                <a:lnTo>
                  <a:pt x="377" y="599"/>
                </a:lnTo>
                <a:lnTo>
                  <a:pt x="378" y="599"/>
                </a:lnTo>
                <a:lnTo>
                  <a:pt x="378" y="598"/>
                </a:lnTo>
                <a:lnTo>
                  <a:pt x="378" y="598"/>
                </a:lnTo>
                <a:lnTo>
                  <a:pt x="378" y="597"/>
                </a:lnTo>
                <a:lnTo>
                  <a:pt x="377" y="597"/>
                </a:lnTo>
                <a:lnTo>
                  <a:pt x="377" y="597"/>
                </a:lnTo>
                <a:lnTo>
                  <a:pt x="377" y="596"/>
                </a:lnTo>
                <a:lnTo>
                  <a:pt x="377" y="596"/>
                </a:lnTo>
                <a:lnTo>
                  <a:pt x="378" y="596"/>
                </a:lnTo>
                <a:lnTo>
                  <a:pt x="379" y="597"/>
                </a:lnTo>
                <a:lnTo>
                  <a:pt x="379" y="597"/>
                </a:lnTo>
                <a:lnTo>
                  <a:pt x="382" y="597"/>
                </a:lnTo>
                <a:lnTo>
                  <a:pt x="382" y="597"/>
                </a:lnTo>
                <a:lnTo>
                  <a:pt x="382" y="598"/>
                </a:lnTo>
                <a:lnTo>
                  <a:pt x="382" y="598"/>
                </a:lnTo>
                <a:lnTo>
                  <a:pt x="383" y="598"/>
                </a:lnTo>
                <a:lnTo>
                  <a:pt x="383" y="598"/>
                </a:lnTo>
                <a:lnTo>
                  <a:pt x="384" y="597"/>
                </a:lnTo>
                <a:lnTo>
                  <a:pt x="385" y="598"/>
                </a:lnTo>
                <a:lnTo>
                  <a:pt x="385" y="598"/>
                </a:lnTo>
                <a:lnTo>
                  <a:pt x="385" y="597"/>
                </a:lnTo>
                <a:lnTo>
                  <a:pt x="385" y="596"/>
                </a:lnTo>
                <a:lnTo>
                  <a:pt x="385" y="596"/>
                </a:lnTo>
                <a:lnTo>
                  <a:pt x="390" y="596"/>
                </a:lnTo>
                <a:lnTo>
                  <a:pt x="394" y="594"/>
                </a:lnTo>
                <a:lnTo>
                  <a:pt x="394" y="594"/>
                </a:lnTo>
                <a:lnTo>
                  <a:pt x="394" y="596"/>
                </a:lnTo>
                <a:lnTo>
                  <a:pt x="393" y="596"/>
                </a:lnTo>
                <a:lnTo>
                  <a:pt x="393" y="596"/>
                </a:lnTo>
                <a:lnTo>
                  <a:pt x="394" y="597"/>
                </a:lnTo>
                <a:lnTo>
                  <a:pt x="395" y="596"/>
                </a:lnTo>
                <a:lnTo>
                  <a:pt x="396" y="594"/>
                </a:lnTo>
                <a:lnTo>
                  <a:pt x="395" y="594"/>
                </a:lnTo>
                <a:lnTo>
                  <a:pt x="395" y="594"/>
                </a:lnTo>
                <a:lnTo>
                  <a:pt x="395" y="593"/>
                </a:lnTo>
                <a:lnTo>
                  <a:pt x="396" y="593"/>
                </a:lnTo>
                <a:lnTo>
                  <a:pt x="399" y="593"/>
                </a:lnTo>
                <a:lnTo>
                  <a:pt x="399" y="593"/>
                </a:lnTo>
                <a:lnTo>
                  <a:pt x="399" y="594"/>
                </a:lnTo>
                <a:lnTo>
                  <a:pt x="400" y="596"/>
                </a:lnTo>
                <a:lnTo>
                  <a:pt x="400" y="596"/>
                </a:lnTo>
                <a:lnTo>
                  <a:pt x="400" y="594"/>
                </a:lnTo>
                <a:lnTo>
                  <a:pt x="400" y="594"/>
                </a:lnTo>
                <a:lnTo>
                  <a:pt x="400" y="594"/>
                </a:lnTo>
                <a:lnTo>
                  <a:pt x="401" y="594"/>
                </a:lnTo>
                <a:lnTo>
                  <a:pt x="403" y="594"/>
                </a:lnTo>
                <a:lnTo>
                  <a:pt x="405" y="594"/>
                </a:lnTo>
                <a:lnTo>
                  <a:pt x="406" y="593"/>
                </a:lnTo>
                <a:lnTo>
                  <a:pt x="406" y="593"/>
                </a:lnTo>
                <a:lnTo>
                  <a:pt x="407" y="593"/>
                </a:lnTo>
                <a:lnTo>
                  <a:pt x="407" y="593"/>
                </a:lnTo>
                <a:lnTo>
                  <a:pt x="408" y="594"/>
                </a:lnTo>
                <a:lnTo>
                  <a:pt x="410" y="593"/>
                </a:lnTo>
                <a:lnTo>
                  <a:pt x="410" y="593"/>
                </a:lnTo>
                <a:lnTo>
                  <a:pt x="410" y="593"/>
                </a:lnTo>
                <a:lnTo>
                  <a:pt x="407" y="593"/>
                </a:lnTo>
                <a:lnTo>
                  <a:pt x="407" y="593"/>
                </a:lnTo>
                <a:lnTo>
                  <a:pt x="408" y="592"/>
                </a:lnTo>
                <a:lnTo>
                  <a:pt x="410" y="592"/>
                </a:lnTo>
                <a:lnTo>
                  <a:pt x="412" y="593"/>
                </a:lnTo>
                <a:lnTo>
                  <a:pt x="412" y="593"/>
                </a:lnTo>
                <a:lnTo>
                  <a:pt x="412" y="592"/>
                </a:lnTo>
                <a:lnTo>
                  <a:pt x="412" y="591"/>
                </a:lnTo>
                <a:lnTo>
                  <a:pt x="413" y="591"/>
                </a:lnTo>
                <a:lnTo>
                  <a:pt x="413" y="591"/>
                </a:lnTo>
                <a:lnTo>
                  <a:pt x="414" y="592"/>
                </a:lnTo>
                <a:lnTo>
                  <a:pt x="414" y="593"/>
                </a:lnTo>
                <a:lnTo>
                  <a:pt x="414" y="593"/>
                </a:lnTo>
                <a:lnTo>
                  <a:pt x="418" y="592"/>
                </a:lnTo>
                <a:lnTo>
                  <a:pt x="420" y="591"/>
                </a:lnTo>
                <a:lnTo>
                  <a:pt x="420" y="591"/>
                </a:lnTo>
                <a:lnTo>
                  <a:pt x="422" y="591"/>
                </a:lnTo>
                <a:lnTo>
                  <a:pt x="422" y="591"/>
                </a:lnTo>
                <a:lnTo>
                  <a:pt x="423" y="591"/>
                </a:lnTo>
                <a:lnTo>
                  <a:pt x="423" y="591"/>
                </a:lnTo>
                <a:lnTo>
                  <a:pt x="429" y="589"/>
                </a:lnTo>
                <a:lnTo>
                  <a:pt x="429" y="589"/>
                </a:lnTo>
                <a:lnTo>
                  <a:pt x="434" y="589"/>
                </a:lnTo>
                <a:lnTo>
                  <a:pt x="434" y="589"/>
                </a:lnTo>
                <a:lnTo>
                  <a:pt x="435" y="588"/>
                </a:lnTo>
                <a:lnTo>
                  <a:pt x="436" y="588"/>
                </a:lnTo>
                <a:lnTo>
                  <a:pt x="437" y="588"/>
                </a:lnTo>
                <a:lnTo>
                  <a:pt x="437" y="588"/>
                </a:lnTo>
                <a:lnTo>
                  <a:pt x="439" y="589"/>
                </a:lnTo>
                <a:lnTo>
                  <a:pt x="440" y="589"/>
                </a:lnTo>
                <a:lnTo>
                  <a:pt x="440" y="589"/>
                </a:lnTo>
                <a:lnTo>
                  <a:pt x="440" y="588"/>
                </a:lnTo>
                <a:lnTo>
                  <a:pt x="440" y="588"/>
                </a:lnTo>
                <a:lnTo>
                  <a:pt x="442" y="588"/>
                </a:lnTo>
                <a:lnTo>
                  <a:pt x="443" y="588"/>
                </a:lnTo>
                <a:lnTo>
                  <a:pt x="445" y="587"/>
                </a:lnTo>
                <a:lnTo>
                  <a:pt x="445" y="587"/>
                </a:lnTo>
                <a:lnTo>
                  <a:pt x="452" y="586"/>
                </a:lnTo>
                <a:lnTo>
                  <a:pt x="452" y="586"/>
                </a:lnTo>
                <a:lnTo>
                  <a:pt x="454" y="584"/>
                </a:lnTo>
                <a:lnTo>
                  <a:pt x="454" y="584"/>
                </a:lnTo>
                <a:lnTo>
                  <a:pt x="455" y="586"/>
                </a:lnTo>
                <a:lnTo>
                  <a:pt x="455" y="586"/>
                </a:lnTo>
                <a:lnTo>
                  <a:pt x="458" y="584"/>
                </a:lnTo>
                <a:lnTo>
                  <a:pt x="458" y="584"/>
                </a:lnTo>
                <a:lnTo>
                  <a:pt x="459" y="586"/>
                </a:lnTo>
                <a:lnTo>
                  <a:pt x="459" y="586"/>
                </a:lnTo>
                <a:lnTo>
                  <a:pt x="460" y="583"/>
                </a:lnTo>
                <a:lnTo>
                  <a:pt x="460" y="583"/>
                </a:lnTo>
                <a:lnTo>
                  <a:pt x="474" y="582"/>
                </a:lnTo>
                <a:lnTo>
                  <a:pt x="484" y="579"/>
                </a:lnTo>
                <a:lnTo>
                  <a:pt x="484" y="579"/>
                </a:lnTo>
                <a:lnTo>
                  <a:pt x="486" y="581"/>
                </a:lnTo>
                <a:lnTo>
                  <a:pt x="486" y="581"/>
                </a:lnTo>
                <a:lnTo>
                  <a:pt x="490" y="578"/>
                </a:lnTo>
                <a:lnTo>
                  <a:pt x="494" y="577"/>
                </a:lnTo>
                <a:lnTo>
                  <a:pt x="503" y="576"/>
                </a:lnTo>
                <a:lnTo>
                  <a:pt x="503" y="576"/>
                </a:lnTo>
                <a:lnTo>
                  <a:pt x="504" y="576"/>
                </a:lnTo>
                <a:lnTo>
                  <a:pt x="504" y="574"/>
                </a:lnTo>
                <a:lnTo>
                  <a:pt x="504" y="574"/>
                </a:lnTo>
                <a:lnTo>
                  <a:pt x="505" y="574"/>
                </a:lnTo>
                <a:lnTo>
                  <a:pt x="505" y="574"/>
                </a:lnTo>
                <a:lnTo>
                  <a:pt x="505" y="576"/>
                </a:lnTo>
                <a:lnTo>
                  <a:pt x="507" y="577"/>
                </a:lnTo>
                <a:lnTo>
                  <a:pt x="507" y="577"/>
                </a:lnTo>
                <a:lnTo>
                  <a:pt x="507" y="576"/>
                </a:lnTo>
                <a:lnTo>
                  <a:pt x="506" y="576"/>
                </a:lnTo>
                <a:lnTo>
                  <a:pt x="506" y="574"/>
                </a:lnTo>
                <a:lnTo>
                  <a:pt x="505" y="574"/>
                </a:lnTo>
                <a:lnTo>
                  <a:pt x="505" y="574"/>
                </a:lnTo>
                <a:lnTo>
                  <a:pt x="507" y="573"/>
                </a:lnTo>
                <a:lnTo>
                  <a:pt x="509" y="574"/>
                </a:lnTo>
                <a:lnTo>
                  <a:pt x="509" y="574"/>
                </a:lnTo>
                <a:lnTo>
                  <a:pt x="510" y="573"/>
                </a:lnTo>
                <a:lnTo>
                  <a:pt x="510" y="572"/>
                </a:lnTo>
                <a:lnTo>
                  <a:pt x="510" y="572"/>
                </a:lnTo>
                <a:lnTo>
                  <a:pt x="519" y="572"/>
                </a:lnTo>
                <a:lnTo>
                  <a:pt x="519" y="572"/>
                </a:lnTo>
                <a:lnTo>
                  <a:pt x="518" y="574"/>
                </a:lnTo>
                <a:lnTo>
                  <a:pt x="518" y="578"/>
                </a:lnTo>
                <a:lnTo>
                  <a:pt x="518" y="578"/>
                </a:lnTo>
                <a:lnTo>
                  <a:pt x="519" y="578"/>
                </a:lnTo>
                <a:lnTo>
                  <a:pt x="519" y="577"/>
                </a:lnTo>
                <a:lnTo>
                  <a:pt x="519" y="577"/>
                </a:lnTo>
                <a:lnTo>
                  <a:pt x="521" y="578"/>
                </a:lnTo>
                <a:lnTo>
                  <a:pt x="522" y="579"/>
                </a:lnTo>
                <a:lnTo>
                  <a:pt x="522" y="579"/>
                </a:lnTo>
                <a:lnTo>
                  <a:pt x="524" y="579"/>
                </a:lnTo>
                <a:lnTo>
                  <a:pt x="526" y="579"/>
                </a:lnTo>
                <a:lnTo>
                  <a:pt x="528" y="579"/>
                </a:lnTo>
                <a:lnTo>
                  <a:pt x="529" y="578"/>
                </a:lnTo>
                <a:lnTo>
                  <a:pt x="529" y="578"/>
                </a:lnTo>
                <a:lnTo>
                  <a:pt x="530" y="578"/>
                </a:lnTo>
                <a:lnTo>
                  <a:pt x="530" y="579"/>
                </a:lnTo>
                <a:lnTo>
                  <a:pt x="530" y="579"/>
                </a:lnTo>
                <a:lnTo>
                  <a:pt x="532" y="578"/>
                </a:lnTo>
                <a:lnTo>
                  <a:pt x="532" y="578"/>
                </a:lnTo>
                <a:lnTo>
                  <a:pt x="532" y="578"/>
                </a:lnTo>
                <a:lnTo>
                  <a:pt x="534" y="578"/>
                </a:lnTo>
                <a:lnTo>
                  <a:pt x="536" y="578"/>
                </a:lnTo>
                <a:lnTo>
                  <a:pt x="536" y="578"/>
                </a:lnTo>
                <a:lnTo>
                  <a:pt x="536" y="579"/>
                </a:lnTo>
                <a:lnTo>
                  <a:pt x="539" y="581"/>
                </a:lnTo>
                <a:lnTo>
                  <a:pt x="539" y="581"/>
                </a:lnTo>
                <a:lnTo>
                  <a:pt x="539" y="579"/>
                </a:lnTo>
                <a:lnTo>
                  <a:pt x="538" y="579"/>
                </a:lnTo>
                <a:lnTo>
                  <a:pt x="536" y="579"/>
                </a:lnTo>
                <a:lnTo>
                  <a:pt x="538" y="578"/>
                </a:lnTo>
                <a:lnTo>
                  <a:pt x="538" y="578"/>
                </a:lnTo>
                <a:lnTo>
                  <a:pt x="540" y="578"/>
                </a:lnTo>
                <a:lnTo>
                  <a:pt x="540" y="578"/>
                </a:lnTo>
                <a:lnTo>
                  <a:pt x="542" y="577"/>
                </a:lnTo>
                <a:lnTo>
                  <a:pt x="542" y="577"/>
                </a:lnTo>
                <a:lnTo>
                  <a:pt x="545" y="577"/>
                </a:lnTo>
                <a:lnTo>
                  <a:pt x="545" y="577"/>
                </a:lnTo>
                <a:lnTo>
                  <a:pt x="552" y="577"/>
                </a:lnTo>
                <a:lnTo>
                  <a:pt x="558" y="576"/>
                </a:lnTo>
                <a:lnTo>
                  <a:pt x="558" y="576"/>
                </a:lnTo>
                <a:lnTo>
                  <a:pt x="558" y="576"/>
                </a:lnTo>
                <a:lnTo>
                  <a:pt x="558" y="574"/>
                </a:lnTo>
                <a:lnTo>
                  <a:pt x="558" y="574"/>
                </a:lnTo>
                <a:lnTo>
                  <a:pt x="563" y="574"/>
                </a:lnTo>
                <a:lnTo>
                  <a:pt x="569" y="572"/>
                </a:lnTo>
                <a:lnTo>
                  <a:pt x="569" y="572"/>
                </a:lnTo>
                <a:lnTo>
                  <a:pt x="570" y="572"/>
                </a:lnTo>
                <a:lnTo>
                  <a:pt x="571" y="572"/>
                </a:lnTo>
                <a:lnTo>
                  <a:pt x="571" y="572"/>
                </a:lnTo>
                <a:lnTo>
                  <a:pt x="573" y="572"/>
                </a:lnTo>
                <a:lnTo>
                  <a:pt x="573" y="571"/>
                </a:lnTo>
                <a:lnTo>
                  <a:pt x="573" y="571"/>
                </a:lnTo>
                <a:lnTo>
                  <a:pt x="574" y="572"/>
                </a:lnTo>
                <a:lnTo>
                  <a:pt x="574" y="572"/>
                </a:lnTo>
                <a:lnTo>
                  <a:pt x="574" y="572"/>
                </a:lnTo>
                <a:lnTo>
                  <a:pt x="577" y="572"/>
                </a:lnTo>
                <a:lnTo>
                  <a:pt x="577" y="572"/>
                </a:lnTo>
                <a:lnTo>
                  <a:pt x="579" y="571"/>
                </a:lnTo>
                <a:lnTo>
                  <a:pt x="581" y="571"/>
                </a:lnTo>
                <a:lnTo>
                  <a:pt x="581" y="571"/>
                </a:lnTo>
                <a:lnTo>
                  <a:pt x="580" y="569"/>
                </a:lnTo>
                <a:lnTo>
                  <a:pt x="579" y="571"/>
                </a:lnTo>
                <a:lnTo>
                  <a:pt x="579" y="571"/>
                </a:lnTo>
                <a:lnTo>
                  <a:pt x="579" y="569"/>
                </a:lnTo>
                <a:lnTo>
                  <a:pt x="580" y="569"/>
                </a:lnTo>
                <a:lnTo>
                  <a:pt x="583" y="569"/>
                </a:lnTo>
                <a:lnTo>
                  <a:pt x="583" y="569"/>
                </a:lnTo>
                <a:lnTo>
                  <a:pt x="583" y="571"/>
                </a:lnTo>
                <a:lnTo>
                  <a:pt x="583" y="571"/>
                </a:lnTo>
                <a:lnTo>
                  <a:pt x="583" y="572"/>
                </a:lnTo>
                <a:lnTo>
                  <a:pt x="583" y="572"/>
                </a:lnTo>
                <a:lnTo>
                  <a:pt x="583" y="572"/>
                </a:lnTo>
                <a:lnTo>
                  <a:pt x="583" y="573"/>
                </a:lnTo>
                <a:lnTo>
                  <a:pt x="585" y="572"/>
                </a:lnTo>
                <a:lnTo>
                  <a:pt x="585" y="572"/>
                </a:lnTo>
                <a:lnTo>
                  <a:pt x="586" y="572"/>
                </a:lnTo>
                <a:lnTo>
                  <a:pt x="586" y="572"/>
                </a:lnTo>
                <a:lnTo>
                  <a:pt x="586" y="571"/>
                </a:lnTo>
                <a:lnTo>
                  <a:pt x="586" y="569"/>
                </a:lnTo>
                <a:lnTo>
                  <a:pt x="586" y="569"/>
                </a:lnTo>
                <a:lnTo>
                  <a:pt x="586" y="569"/>
                </a:lnTo>
                <a:lnTo>
                  <a:pt x="586" y="569"/>
                </a:lnTo>
                <a:lnTo>
                  <a:pt x="587" y="569"/>
                </a:lnTo>
                <a:lnTo>
                  <a:pt x="587" y="569"/>
                </a:lnTo>
                <a:lnTo>
                  <a:pt x="587" y="571"/>
                </a:lnTo>
                <a:lnTo>
                  <a:pt x="587" y="571"/>
                </a:lnTo>
                <a:lnTo>
                  <a:pt x="587" y="571"/>
                </a:lnTo>
                <a:lnTo>
                  <a:pt x="588" y="571"/>
                </a:lnTo>
                <a:lnTo>
                  <a:pt x="588" y="569"/>
                </a:lnTo>
                <a:lnTo>
                  <a:pt x="588" y="569"/>
                </a:lnTo>
                <a:lnTo>
                  <a:pt x="590" y="569"/>
                </a:lnTo>
                <a:lnTo>
                  <a:pt x="591" y="568"/>
                </a:lnTo>
                <a:lnTo>
                  <a:pt x="591" y="568"/>
                </a:lnTo>
                <a:lnTo>
                  <a:pt x="591" y="568"/>
                </a:lnTo>
                <a:lnTo>
                  <a:pt x="596" y="568"/>
                </a:lnTo>
                <a:lnTo>
                  <a:pt x="599" y="568"/>
                </a:lnTo>
                <a:lnTo>
                  <a:pt x="599" y="568"/>
                </a:lnTo>
                <a:lnTo>
                  <a:pt x="599" y="571"/>
                </a:lnTo>
                <a:lnTo>
                  <a:pt x="599" y="572"/>
                </a:lnTo>
                <a:lnTo>
                  <a:pt x="599" y="572"/>
                </a:lnTo>
                <a:lnTo>
                  <a:pt x="604" y="572"/>
                </a:lnTo>
                <a:lnTo>
                  <a:pt x="610" y="572"/>
                </a:lnTo>
                <a:lnTo>
                  <a:pt x="610" y="572"/>
                </a:lnTo>
                <a:lnTo>
                  <a:pt x="610" y="571"/>
                </a:lnTo>
                <a:lnTo>
                  <a:pt x="610" y="571"/>
                </a:lnTo>
                <a:lnTo>
                  <a:pt x="617" y="571"/>
                </a:lnTo>
                <a:lnTo>
                  <a:pt x="621" y="571"/>
                </a:lnTo>
                <a:lnTo>
                  <a:pt x="623" y="569"/>
                </a:lnTo>
                <a:lnTo>
                  <a:pt x="623" y="569"/>
                </a:lnTo>
                <a:lnTo>
                  <a:pt x="627" y="569"/>
                </a:lnTo>
                <a:lnTo>
                  <a:pt x="629" y="569"/>
                </a:lnTo>
                <a:lnTo>
                  <a:pt x="629" y="568"/>
                </a:lnTo>
                <a:lnTo>
                  <a:pt x="629" y="568"/>
                </a:lnTo>
                <a:lnTo>
                  <a:pt x="632" y="568"/>
                </a:lnTo>
                <a:lnTo>
                  <a:pt x="634" y="567"/>
                </a:lnTo>
                <a:lnTo>
                  <a:pt x="634" y="567"/>
                </a:lnTo>
                <a:lnTo>
                  <a:pt x="638" y="568"/>
                </a:lnTo>
                <a:lnTo>
                  <a:pt x="638" y="568"/>
                </a:lnTo>
                <a:lnTo>
                  <a:pt x="640" y="567"/>
                </a:lnTo>
                <a:lnTo>
                  <a:pt x="640" y="567"/>
                </a:lnTo>
                <a:lnTo>
                  <a:pt x="644" y="566"/>
                </a:lnTo>
                <a:lnTo>
                  <a:pt x="648" y="566"/>
                </a:lnTo>
                <a:lnTo>
                  <a:pt x="648" y="566"/>
                </a:lnTo>
                <a:lnTo>
                  <a:pt x="656" y="564"/>
                </a:lnTo>
                <a:lnTo>
                  <a:pt x="656" y="564"/>
                </a:lnTo>
                <a:lnTo>
                  <a:pt x="662" y="563"/>
                </a:lnTo>
                <a:lnTo>
                  <a:pt x="662" y="563"/>
                </a:lnTo>
                <a:lnTo>
                  <a:pt x="664" y="563"/>
                </a:lnTo>
                <a:lnTo>
                  <a:pt x="668" y="562"/>
                </a:lnTo>
                <a:lnTo>
                  <a:pt x="668" y="562"/>
                </a:lnTo>
                <a:lnTo>
                  <a:pt x="668" y="564"/>
                </a:lnTo>
                <a:lnTo>
                  <a:pt x="668" y="566"/>
                </a:lnTo>
                <a:lnTo>
                  <a:pt x="668" y="566"/>
                </a:lnTo>
                <a:lnTo>
                  <a:pt x="668" y="566"/>
                </a:lnTo>
                <a:lnTo>
                  <a:pt x="667" y="567"/>
                </a:lnTo>
                <a:lnTo>
                  <a:pt x="667" y="568"/>
                </a:lnTo>
                <a:lnTo>
                  <a:pt x="666" y="568"/>
                </a:lnTo>
                <a:lnTo>
                  <a:pt x="666" y="568"/>
                </a:lnTo>
                <a:lnTo>
                  <a:pt x="666" y="569"/>
                </a:lnTo>
                <a:lnTo>
                  <a:pt x="667" y="568"/>
                </a:lnTo>
                <a:lnTo>
                  <a:pt x="668" y="568"/>
                </a:lnTo>
                <a:lnTo>
                  <a:pt x="669" y="568"/>
                </a:lnTo>
                <a:lnTo>
                  <a:pt x="669" y="568"/>
                </a:lnTo>
                <a:lnTo>
                  <a:pt x="668" y="572"/>
                </a:lnTo>
                <a:lnTo>
                  <a:pt x="668" y="573"/>
                </a:lnTo>
                <a:lnTo>
                  <a:pt x="669" y="574"/>
                </a:lnTo>
                <a:lnTo>
                  <a:pt x="669" y="574"/>
                </a:lnTo>
                <a:lnTo>
                  <a:pt x="672" y="574"/>
                </a:lnTo>
                <a:lnTo>
                  <a:pt x="672" y="574"/>
                </a:lnTo>
                <a:lnTo>
                  <a:pt x="678" y="574"/>
                </a:lnTo>
                <a:lnTo>
                  <a:pt x="678" y="574"/>
                </a:lnTo>
                <a:lnTo>
                  <a:pt x="680" y="573"/>
                </a:lnTo>
                <a:lnTo>
                  <a:pt x="681" y="573"/>
                </a:lnTo>
                <a:lnTo>
                  <a:pt x="684" y="573"/>
                </a:lnTo>
                <a:lnTo>
                  <a:pt x="684" y="573"/>
                </a:lnTo>
                <a:lnTo>
                  <a:pt x="685" y="572"/>
                </a:lnTo>
                <a:lnTo>
                  <a:pt x="689" y="572"/>
                </a:lnTo>
                <a:lnTo>
                  <a:pt x="695" y="571"/>
                </a:lnTo>
                <a:lnTo>
                  <a:pt x="695" y="571"/>
                </a:lnTo>
                <a:lnTo>
                  <a:pt x="697" y="569"/>
                </a:lnTo>
                <a:lnTo>
                  <a:pt x="697" y="569"/>
                </a:lnTo>
                <a:lnTo>
                  <a:pt x="703" y="569"/>
                </a:lnTo>
                <a:lnTo>
                  <a:pt x="708" y="569"/>
                </a:lnTo>
                <a:lnTo>
                  <a:pt x="708" y="569"/>
                </a:lnTo>
                <a:lnTo>
                  <a:pt x="708" y="572"/>
                </a:lnTo>
                <a:lnTo>
                  <a:pt x="709" y="574"/>
                </a:lnTo>
                <a:lnTo>
                  <a:pt x="709" y="574"/>
                </a:lnTo>
                <a:lnTo>
                  <a:pt x="712" y="576"/>
                </a:lnTo>
                <a:lnTo>
                  <a:pt x="713" y="577"/>
                </a:lnTo>
                <a:lnTo>
                  <a:pt x="714" y="578"/>
                </a:lnTo>
                <a:lnTo>
                  <a:pt x="715" y="579"/>
                </a:lnTo>
                <a:lnTo>
                  <a:pt x="715" y="579"/>
                </a:lnTo>
                <a:lnTo>
                  <a:pt x="715" y="582"/>
                </a:lnTo>
                <a:lnTo>
                  <a:pt x="718" y="583"/>
                </a:lnTo>
                <a:lnTo>
                  <a:pt x="718" y="583"/>
                </a:lnTo>
                <a:lnTo>
                  <a:pt x="716" y="584"/>
                </a:lnTo>
                <a:lnTo>
                  <a:pt x="718" y="587"/>
                </a:lnTo>
                <a:lnTo>
                  <a:pt x="719" y="588"/>
                </a:lnTo>
                <a:lnTo>
                  <a:pt x="719" y="589"/>
                </a:lnTo>
                <a:lnTo>
                  <a:pt x="719" y="589"/>
                </a:lnTo>
                <a:lnTo>
                  <a:pt x="718" y="591"/>
                </a:lnTo>
                <a:lnTo>
                  <a:pt x="718" y="591"/>
                </a:lnTo>
                <a:lnTo>
                  <a:pt x="718" y="591"/>
                </a:lnTo>
                <a:lnTo>
                  <a:pt x="720" y="591"/>
                </a:lnTo>
                <a:lnTo>
                  <a:pt x="720" y="591"/>
                </a:lnTo>
                <a:lnTo>
                  <a:pt x="719" y="592"/>
                </a:lnTo>
                <a:lnTo>
                  <a:pt x="718" y="593"/>
                </a:lnTo>
                <a:lnTo>
                  <a:pt x="718" y="593"/>
                </a:lnTo>
                <a:lnTo>
                  <a:pt x="718" y="594"/>
                </a:lnTo>
                <a:lnTo>
                  <a:pt x="719" y="594"/>
                </a:lnTo>
                <a:lnTo>
                  <a:pt x="719" y="594"/>
                </a:lnTo>
                <a:lnTo>
                  <a:pt x="719" y="596"/>
                </a:lnTo>
                <a:lnTo>
                  <a:pt x="718" y="597"/>
                </a:lnTo>
                <a:lnTo>
                  <a:pt x="718" y="597"/>
                </a:lnTo>
                <a:lnTo>
                  <a:pt x="716" y="597"/>
                </a:lnTo>
                <a:lnTo>
                  <a:pt x="716" y="597"/>
                </a:lnTo>
                <a:lnTo>
                  <a:pt x="716" y="599"/>
                </a:lnTo>
                <a:lnTo>
                  <a:pt x="716" y="601"/>
                </a:lnTo>
                <a:lnTo>
                  <a:pt x="716" y="601"/>
                </a:lnTo>
                <a:lnTo>
                  <a:pt x="715" y="599"/>
                </a:lnTo>
                <a:lnTo>
                  <a:pt x="715" y="599"/>
                </a:lnTo>
                <a:lnTo>
                  <a:pt x="714" y="601"/>
                </a:lnTo>
                <a:lnTo>
                  <a:pt x="713" y="603"/>
                </a:lnTo>
                <a:lnTo>
                  <a:pt x="713" y="603"/>
                </a:lnTo>
                <a:lnTo>
                  <a:pt x="710" y="603"/>
                </a:lnTo>
                <a:lnTo>
                  <a:pt x="708" y="603"/>
                </a:lnTo>
                <a:lnTo>
                  <a:pt x="708" y="603"/>
                </a:lnTo>
                <a:lnTo>
                  <a:pt x="708" y="604"/>
                </a:lnTo>
                <a:lnTo>
                  <a:pt x="708" y="606"/>
                </a:lnTo>
                <a:lnTo>
                  <a:pt x="708" y="606"/>
                </a:lnTo>
                <a:lnTo>
                  <a:pt x="706" y="604"/>
                </a:lnTo>
                <a:lnTo>
                  <a:pt x="702" y="603"/>
                </a:lnTo>
                <a:lnTo>
                  <a:pt x="699" y="602"/>
                </a:lnTo>
                <a:lnTo>
                  <a:pt x="697" y="601"/>
                </a:lnTo>
                <a:lnTo>
                  <a:pt x="692" y="601"/>
                </a:lnTo>
                <a:lnTo>
                  <a:pt x="692" y="601"/>
                </a:lnTo>
                <a:lnTo>
                  <a:pt x="693" y="604"/>
                </a:lnTo>
                <a:lnTo>
                  <a:pt x="695" y="608"/>
                </a:lnTo>
                <a:lnTo>
                  <a:pt x="695" y="608"/>
                </a:lnTo>
                <a:lnTo>
                  <a:pt x="693" y="609"/>
                </a:lnTo>
                <a:lnTo>
                  <a:pt x="693" y="611"/>
                </a:lnTo>
                <a:lnTo>
                  <a:pt x="693" y="612"/>
                </a:lnTo>
                <a:lnTo>
                  <a:pt x="693" y="613"/>
                </a:lnTo>
                <a:lnTo>
                  <a:pt x="691" y="613"/>
                </a:lnTo>
                <a:lnTo>
                  <a:pt x="691" y="613"/>
                </a:lnTo>
                <a:lnTo>
                  <a:pt x="692" y="616"/>
                </a:lnTo>
                <a:lnTo>
                  <a:pt x="692" y="617"/>
                </a:lnTo>
                <a:lnTo>
                  <a:pt x="692" y="617"/>
                </a:lnTo>
                <a:lnTo>
                  <a:pt x="686" y="617"/>
                </a:lnTo>
                <a:lnTo>
                  <a:pt x="686" y="617"/>
                </a:lnTo>
                <a:lnTo>
                  <a:pt x="685" y="614"/>
                </a:lnTo>
                <a:lnTo>
                  <a:pt x="684" y="614"/>
                </a:lnTo>
                <a:lnTo>
                  <a:pt x="684" y="614"/>
                </a:lnTo>
                <a:lnTo>
                  <a:pt x="683" y="614"/>
                </a:lnTo>
                <a:lnTo>
                  <a:pt x="683" y="614"/>
                </a:lnTo>
                <a:lnTo>
                  <a:pt x="683" y="616"/>
                </a:lnTo>
                <a:lnTo>
                  <a:pt x="683" y="616"/>
                </a:lnTo>
                <a:lnTo>
                  <a:pt x="680" y="616"/>
                </a:lnTo>
                <a:lnTo>
                  <a:pt x="680" y="613"/>
                </a:lnTo>
                <a:lnTo>
                  <a:pt x="680" y="613"/>
                </a:lnTo>
                <a:lnTo>
                  <a:pt x="677" y="613"/>
                </a:lnTo>
                <a:lnTo>
                  <a:pt x="675" y="613"/>
                </a:lnTo>
                <a:lnTo>
                  <a:pt x="675" y="614"/>
                </a:lnTo>
                <a:lnTo>
                  <a:pt x="675" y="614"/>
                </a:lnTo>
                <a:lnTo>
                  <a:pt x="677" y="614"/>
                </a:lnTo>
                <a:lnTo>
                  <a:pt x="678" y="614"/>
                </a:lnTo>
                <a:lnTo>
                  <a:pt x="678" y="616"/>
                </a:lnTo>
                <a:lnTo>
                  <a:pt x="661" y="616"/>
                </a:lnTo>
                <a:lnTo>
                  <a:pt x="661" y="616"/>
                </a:lnTo>
                <a:lnTo>
                  <a:pt x="658" y="617"/>
                </a:lnTo>
                <a:lnTo>
                  <a:pt x="658" y="617"/>
                </a:lnTo>
                <a:lnTo>
                  <a:pt x="658" y="618"/>
                </a:lnTo>
                <a:lnTo>
                  <a:pt x="660" y="621"/>
                </a:lnTo>
                <a:lnTo>
                  <a:pt x="660" y="621"/>
                </a:lnTo>
                <a:lnTo>
                  <a:pt x="656" y="622"/>
                </a:lnTo>
                <a:lnTo>
                  <a:pt x="654" y="622"/>
                </a:lnTo>
                <a:lnTo>
                  <a:pt x="654" y="622"/>
                </a:lnTo>
                <a:lnTo>
                  <a:pt x="654" y="623"/>
                </a:lnTo>
                <a:lnTo>
                  <a:pt x="654" y="623"/>
                </a:lnTo>
                <a:lnTo>
                  <a:pt x="656" y="623"/>
                </a:lnTo>
                <a:lnTo>
                  <a:pt x="656" y="623"/>
                </a:lnTo>
                <a:lnTo>
                  <a:pt x="656" y="623"/>
                </a:lnTo>
                <a:lnTo>
                  <a:pt x="656" y="623"/>
                </a:lnTo>
                <a:lnTo>
                  <a:pt x="654" y="623"/>
                </a:lnTo>
                <a:lnTo>
                  <a:pt x="654" y="623"/>
                </a:lnTo>
                <a:lnTo>
                  <a:pt x="646" y="624"/>
                </a:lnTo>
                <a:lnTo>
                  <a:pt x="644" y="623"/>
                </a:lnTo>
                <a:lnTo>
                  <a:pt x="641" y="622"/>
                </a:lnTo>
                <a:lnTo>
                  <a:pt x="641" y="622"/>
                </a:lnTo>
                <a:lnTo>
                  <a:pt x="640" y="623"/>
                </a:lnTo>
                <a:lnTo>
                  <a:pt x="637" y="624"/>
                </a:lnTo>
                <a:lnTo>
                  <a:pt x="637" y="624"/>
                </a:lnTo>
                <a:lnTo>
                  <a:pt x="638" y="623"/>
                </a:lnTo>
                <a:lnTo>
                  <a:pt x="639" y="623"/>
                </a:lnTo>
                <a:lnTo>
                  <a:pt x="639" y="623"/>
                </a:lnTo>
                <a:lnTo>
                  <a:pt x="638" y="622"/>
                </a:lnTo>
                <a:lnTo>
                  <a:pt x="638" y="622"/>
                </a:lnTo>
                <a:lnTo>
                  <a:pt x="637" y="622"/>
                </a:lnTo>
                <a:lnTo>
                  <a:pt x="635" y="624"/>
                </a:lnTo>
                <a:lnTo>
                  <a:pt x="635" y="624"/>
                </a:lnTo>
                <a:lnTo>
                  <a:pt x="631" y="624"/>
                </a:lnTo>
                <a:lnTo>
                  <a:pt x="627" y="623"/>
                </a:lnTo>
                <a:lnTo>
                  <a:pt x="625" y="624"/>
                </a:lnTo>
                <a:lnTo>
                  <a:pt x="625" y="624"/>
                </a:lnTo>
                <a:lnTo>
                  <a:pt x="626" y="623"/>
                </a:lnTo>
                <a:lnTo>
                  <a:pt x="625" y="623"/>
                </a:lnTo>
                <a:lnTo>
                  <a:pt x="623" y="623"/>
                </a:lnTo>
                <a:lnTo>
                  <a:pt x="622" y="624"/>
                </a:lnTo>
                <a:lnTo>
                  <a:pt x="622" y="624"/>
                </a:lnTo>
                <a:lnTo>
                  <a:pt x="611" y="624"/>
                </a:lnTo>
                <a:lnTo>
                  <a:pt x="611" y="624"/>
                </a:lnTo>
                <a:lnTo>
                  <a:pt x="605" y="626"/>
                </a:lnTo>
                <a:lnTo>
                  <a:pt x="598" y="624"/>
                </a:lnTo>
                <a:lnTo>
                  <a:pt x="591" y="626"/>
                </a:lnTo>
                <a:lnTo>
                  <a:pt x="586" y="627"/>
                </a:lnTo>
                <a:lnTo>
                  <a:pt x="586" y="627"/>
                </a:lnTo>
                <a:lnTo>
                  <a:pt x="586" y="626"/>
                </a:lnTo>
                <a:lnTo>
                  <a:pt x="586" y="624"/>
                </a:lnTo>
                <a:lnTo>
                  <a:pt x="586" y="624"/>
                </a:lnTo>
                <a:lnTo>
                  <a:pt x="585" y="624"/>
                </a:lnTo>
                <a:lnTo>
                  <a:pt x="585" y="624"/>
                </a:lnTo>
                <a:lnTo>
                  <a:pt x="583" y="626"/>
                </a:lnTo>
                <a:lnTo>
                  <a:pt x="582" y="626"/>
                </a:lnTo>
                <a:lnTo>
                  <a:pt x="582" y="626"/>
                </a:lnTo>
                <a:lnTo>
                  <a:pt x="579" y="624"/>
                </a:lnTo>
                <a:lnTo>
                  <a:pt x="579" y="624"/>
                </a:lnTo>
                <a:lnTo>
                  <a:pt x="577" y="626"/>
                </a:lnTo>
                <a:lnTo>
                  <a:pt x="575" y="626"/>
                </a:lnTo>
                <a:lnTo>
                  <a:pt x="575" y="626"/>
                </a:lnTo>
                <a:lnTo>
                  <a:pt x="574" y="626"/>
                </a:lnTo>
                <a:lnTo>
                  <a:pt x="574" y="624"/>
                </a:lnTo>
                <a:lnTo>
                  <a:pt x="574" y="624"/>
                </a:lnTo>
                <a:lnTo>
                  <a:pt x="573" y="626"/>
                </a:lnTo>
                <a:lnTo>
                  <a:pt x="571" y="627"/>
                </a:lnTo>
                <a:lnTo>
                  <a:pt x="570" y="627"/>
                </a:lnTo>
                <a:lnTo>
                  <a:pt x="570" y="627"/>
                </a:lnTo>
                <a:lnTo>
                  <a:pt x="570" y="626"/>
                </a:lnTo>
                <a:lnTo>
                  <a:pt x="571" y="626"/>
                </a:lnTo>
                <a:lnTo>
                  <a:pt x="571" y="626"/>
                </a:lnTo>
                <a:lnTo>
                  <a:pt x="569" y="624"/>
                </a:lnTo>
                <a:lnTo>
                  <a:pt x="567" y="624"/>
                </a:lnTo>
                <a:lnTo>
                  <a:pt x="567" y="624"/>
                </a:lnTo>
                <a:lnTo>
                  <a:pt x="565" y="623"/>
                </a:lnTo>
                <a:lnTo>
                  <a:pt x="565" y="623"/>
                </a:lnTo>
                <a:lnTo>
                  <a:pt x="559" y="624"/>
                </a:lnTo>
                <a:lnTo>
                  <a:pt x="554" y="624"/>
                </a:lnTo>
                <a:lnTo>
                  <a:pt x="554" y="624"/>
                </a:lnTo>
                <a:lnTo>
                  <a:pt x="553" y="627"/>
                </a:lnTo>
                <a:lnTo>
                  <a:pt x="553" y="627"/>
                </a:lnTo>
                <a:lnTo>
                  <a:pt x="551" y="626"/>
                </a:lnTo>
                <a:lnTo>
                  <a:pt x="548" y="626"/>
                </a:lnTo>
                <a:lnTo>
                  <a:pt x="544" y="627"/>
                </a:lnTo>
                <a:lnTo>
                  <a:pt x="544" y="626"/>
                </a:lnTo>
                <a:lnTo>
                  <a:pt x="544" y="626"/>
                </a:lnTo>
                <a:lnTo>
                  <a:pt x="541" y="626"/>
                </a:lnTo>
                <a:lnTo>
                  <a:pt x="540" y="627"/>
                </a:lnTo>
                <a:lnTo>
                  <a:pt x="540" y="627"/>
                </a:lnTo>
                <a:lnTo>
                  <a:pt x="540" y="627"/>
                </a:lnTo>
                <a:lnTo>
                  <a:pt x="540" y="627"/>
                </a:lnTo>
                <a:lnTo>
                  <a:pt x="541" y="624"/>
                </a:lnTo>
                <a:lnTo>
                  <a:pt x="541" y="624"/>
                </a:lnTo>
                <a:lnTo>
                  <a:pt x="539" y="626"/>
                </a:lnTo>
                <a:lnTo>
                  <a:pt x="536" y="627"/>
                </a:lnTo>
                <a:lnTo>
                  <a:pt x="536" y="627"/>
                </a:lnTo>
                <a:lnTo>
                  <a:pt x="533" y="627"/>
                </a:lnTo>
                <a:lnTo>
                  <a:pt x="529" y="628"/>
                </a:lnTo>
                <a:lnTo>
                  <a:pt x="529" y="628"/>
                </a:lnTo>
                <a:lnTo>
                  <a:pt x="527" y="628"/>
                </a:lnTo>
                <a:lnTo>
                  <a:pt x="527" y="628"/>
                </a:lnTo>
                <a:lnTo>
                  <a:pt x="513" y="631"/>
                </a:lnTo>
                <a:lnTo>
                  <a:pt x="506" y="632"/>
                </a:lnTo>
                <a:lnTo>
                  <a:pt x="500" y="632"/>
                </a:lnTo>
                <a:lnTo>
                  <a:pt x="500" y="632"/>
                </a:lnTo>
                <a:lnTo>
                  <a:pt x="495" y="634"/>
                </a:lnTo>
                <a:lnTo>
                  <a:pt x="495" y="634"/>
                </a:lnTo>
                <a:lnTo>
                  <a:pt x="493" y="633"/>
                </a:lnTo>
                <a:lnTo>
                  <a:pt x="489" y="633"/>
                </a:lnTo>
                <a:lnTo>
                  <a:pt x="488" y="631"/>
                </a:lnTo>
                <a:lnTo>
                  <a:pt x="488" y="631"/>
                </a:lnTo>
                <a:lnTo>
                  <a:pt x="484" y="633"/>
                </a:lnTo>
                <a:lnTo>
                  <a:pt x="483" y="633"/>
                </a:lnTo>
                <a:lnTo>
                  <a:pt x="481" y="633"/>
                </a:lnTo>
                <a:lnTo>
                  <a:pt x="481" y="633"/>
                </a:lnTo>
                <a:lnTo>
                  <a:pt x="482" y="632"/>
                </a:lnTo>
                <a:lnTo>
                  <a:pt x="483" y="632"/>
                </a:lnTo>
                <a:lnTo>
                  <a:pt x="486" y="633"/>
                </a:lnTo>
                <a:lnTo>
                  <a:pt x="486" y="633"/>
                </a:lnTo>
                <a:lnTo>
                  <a:pt x="487" y="631"/>
                </a:lnTo>
                <a:lnTo>
                  <a:pt x="487" y="631"/>
                </a:lnTo>
                <a:lnTo>
                  <a:pt x="488" y="629"/>
                </a:lnTo>
                <a:lnTo>
                  <a:pt x="488" y="629"/>
                </a:lnTo>
                <a:lnTo>
                  <a:pt x="488" y="629"/>
                </a:lnTo>
                <a:lnTo>
                  <a:pt x="486" y="629"/>
                </a:lnTo>
                <a:lnTo>
                  <a:pt x="486" y="629"/>
                </a:lnTo>
                <a:lnTo>
                  <a:pt x="487" y="628"/>
                </a:lnTo>
                <a:lnTo>
                  <a:pt x="487" y="627"/>
                </a:lnTo>
                <a:lnTo>
                  <a:pt x="488" y="624"/>
                </a:lnTo>
                <a:lnTo>
                  <a:pt x="488" y="624"/>
                </a:lnTo>
                <a:lnTo>
                  <a:pt x="489" y="623"/>
                </a:lnTo>
                <a:lnTo>
                  <a:pt x="490" y="622"/>
                </a:lnTo>
                <a:lnTo>
                  <a:pt x="495" y="621"/>
                </a:lnTo>
                <a:lnTo>
                  <a:pt x="495" y="621"/>
                </a:lnTo>
                <a:lnTo>
                  <a:pt x="497" y="621"/>
                </a:lnTo>
                <a:lnTo>
                  <a:pt x="498" y="623"/>
                </a:lnTo>
                <a:lnTo>
                  <a:pt x="498" y="623"/>
                </a:lnTo>
                <a:lnTo>
                  <a:pt x="500" y="621"/>
                </a:lnTo>
                <a:lnTo>
                  <a:pt x="500" y="621"/>
                </a:lnTo>
                <a:lnTo>
                  <a:pt x="499" y="621"/>
                </a:lnTo>
                <a:lnTo>
                  <a:pt x="498" y="621"/>
                </a:lnTo>
                <a:lnTo>
                  <a:pt x="498" y="621"/>
                </a:lnTo>
                <a:lnTo>
                  <a:pt x="499" y="619"/>
                </a:lnTo>
                <a:lnTo>
                  <a:pt x="501" y="619"/>
                </a:lnTo>
                <a:lnTo>
                  <a:pt x="505" y="619"/>
                </a:lnTo>
                <a:lnTo>
                  <a:pt x="505" y="619"/>
                </a:lnTo>
                <a:lnTo>
                  <a:pt x="505" y="622"/>
                </a:lnTo>
                <a:lnTo>
                  <a:pt x="505" y="623"/>
                </a:lnTo>
                <a:lnTo>
                  <a:pt x="505" y="623"/>
                </a:lnTo>
                <a:lnTo>
                  <a:pt x="507" y="622"/>
                </a:lnTo>
                <a:lnTo>
                  <a:pt x="507" y="621"/>
                </a:lnTo>
                <a:lnTo>
                  <a:pt x="509" y="622"/>
                </a:lnTo>
                <a:lnTo>
                  <a:pt x="509" y="622"/>
                </a:lnTo>
                <a:lnTo>
                  <a:pt x="510" y="621"/>
                </a:lnTo>
                <a:lnTo>
                  <a:pt x="510" y="621"/>
                </a:lnTo>
                <a:lnTo>
                  <a:pt x="509" y="619"/>
                </a:lnTo>
                <a:lnTo>
                  <a:pt x="507" y="621"/>
                </a:lnTo>
                <a:lnTo>
                  <a:pt x="505" y="621"/>
                </a:lnTo>
                <a:lnTo>
                  <a:pt x="505" y="619"/>
                </a:lnTo>
                <a:lnTo>
                  <a:pt x="505" y="619"/>
                </a:lnTo>
                <a:lnTo>
                  <a:pt x="509" y="618"/>
                </a:lnTo>
                <a:lnTo>
                  <a:pt x="512" y="619"/>
                </a:lnTo>
                <a:lnTo>
                  <a:pt x="512" y="619"/>
                </a:lnTo>
                <a:lnTo>
                  <a:pt x="513" y="618"/>
                </a:lnTo>
                <a:lnTo>
                  <a:pt x="513" y="618"/>
                </a:lnTo>
                <a:lnTo>
                  <a:pt x="512" y="617"/>
                </a:lnTo>
                <a:lnTo>
                  <a:pt x="513" y="616"/>
                </a:lnTo>
                <a:lnTo>
                  <a:pt x="513" y="616"/>
                </a:lnTo>
                <a:lnTo>
                  <a:pt x="511" y="617"/>
                </a:lnTo>
                <a:lnTo>
                  <a:pt x="510" y="617"/>
                </a:lnTo>
                <a:lnTo>
                  <a:pt x="509" y="617"/>
                </a:lnTo>
                <a:lnTo>
                  <a:pt x="509" y="617"/>
                </a:lnTo>
                <a:lnTo>
                  <a:pt x="509" y="614"/>
                </a:lnTo>
                <a:lnTo>
                  <a:pt x="510" y="614"/>
                </a:lnTo>
                <a:lnTo>
                  <a:pt x="510" y="614"/>
                </a:lnTo>
                <a:lnTo>
                  <a:pt x="507" y="612"/>
                </a:lnTo>
                <a:lnTo>
                  <a:pt x="507" y="612"/>
                </a:lnTo>
                <a:lnTo>
                  <a:pt x="507" y="613"/>
                </a:lnTo>
                <a:lnTo>
                  <a:pt x="507" y="613"/>
                </a:lnTo>
                <a:lnTo>
                  <a:pt x="509" y="614"/>
                </a:lnTo>
                <a:lnTo>
                  <a:pt x="509" y="616"/>
                </a:lnTo>
                <a:lnTo>
                  <a:pt x="509" y="616"/>
                </a:lnTo>
                <a:lnTo>
                  <a:pt x="507" y="616"/>
                </a:lnTo>
                <a:lnTo>
                  <a:pt x="507" y="617"/>
                </a:lnTo>
                <a:lnTo>
                  <a:pt x="507" y="617"/>
                </a:lnTo>
                <a:lnTo>
                  <a:pt x="505" y="617"/>
                </a:lnTo>
                <a:lnTo>
                  <a:pt x="504" y="617"/>
                </a:lnTo>
                <a:lnTo>
                  <a:pt x="504" y="617"/>
                </a:lnTo>
                <a:lnTo>
                  <a:pt x="505" y="616"/>
                </a:lnTo>
                <a:lnTo>
                  <a:pt x="506" y="616"/>
                </a:lnTo>
                <a:lnTo>
                  <a:pt x="506" y="616"/>
                </a:lnTo>
                <a:lnTo>
                  <a:pt x="505" y="614"/>
                </a:lnTo>
                <a:lnTo>
                  <a:pt x="504" y="616"/>
                </a:lnTo>
                <a:lnTo>
                  <a:pt x="503" y="617"/>
                </a:lnTo>
                <a:lnTo>
                  <a:pt x="503" y="617"/>
                </a:lnTo>
                <a:lnTo>
                  <a:pt x="500" y="617"/>
                </a:lnTo>
                <a:lnTo>
                  <a:pt x="498" y="616"/>
                </a:lnTo>
                <a:lnTo>
                  <a:pt x="498" y="616"/>
                </a:lnTo>
                <a:lnTo>
                  <a:pt x="498" y="617"/>
                </a:lnTo>
                <a:lnTo>
                  <a:pt x="497" y="618"/>
                </a:lnTo>
                <a:lnTo>
                  <a:pt x="495" y="618"/>
                </a:lnTo>
                <a:lnTo>
                  <a:pt x="495" y="618"/>
                </a:lnTo>
                <a:lnTo>
                  <a:pt x="494" y="617"/>
                </a:lnTo>
                <a:lnTo>
                  <a:pt x="494" y="616"/>
                </a:lnTo>
                <a:lnTo>
                  <a:pt x="494" y="616"/>
                </a:lnTo>
                <a:lnTo>
                  <a:pt x="493" y="617"/>
                </a:lnTo>
                <a:lnTo>
                  <a:pt x="492" y="618"/>
                </a:lnTo>
                <a:lnTo>
                  <a:pt x="492" y="618"/>
                </a:lnTo>
                <a:lnTo>
                  <a:pt x="472" y="619"/>
                </a:lnTo>
                <a:lnTo>
                  <a:pt x="472" y="619"/>
                </a:lnTo>
                <a:lnTo>
                  <a:pt x="472" y="619"/>
                </a:lnTo>
                <a:lnTo>
                  <a:pt x="471" y="621"/>
                </a:lnTo>
                <a:lnTo>
                  <a:pt x="471" y="621"/>
                </a:lnTo>
                <a:lnTo>
                  <a:pt x="471" y="621"/>
                </a:lnTo>
                <a:lnTo>
                  <a:pt x="472" y="622"/>
                </a:lnTo>
                <a:lnTo>
                  <a:pt x="474" y="622"/>
                </a:lnTo>
                <a:lnTo>
                  <a:pt x="474" y="622"/>
                </a:lnTo>
                <a:lnTo>
                  <a:pt x="472" y="623"/>
                </a:lnTo>
                <a:lnTo>
                  <a:pt x="474" y="624"/>
                </a:lnTo>
                <a:lnTo>
                  <a:pt x="475" y="627"/>
                </a:lnTo>
                <a:lnTo>
                  <a:pt x="474" y="627"/>
                </a:lnTo>
                <a:lnTo>
                  <a:pt x="472" y="628"/>
                </a:lnTo>
                <a:lnTo>
                  <a:pt x="472" y="628"/>
                </a:lnTo>
                <a:lnTo>
                  <a:pt x="472" y="626"/>
                </a:lnTo>
                <a:lnTo>
                  <a:pt x="472" y="624"/>
                </a:lnTo>
                <a:lnTo>
                  <a:pt x="471" y="624"/>
                </a:lnTo>
                <a:lnTo>
                  <a:pt x="471" y="624"/>
                </a:lnTo>
                <a:lnTo>
                  <a:pt x="471" y="626"/>
                </a:lnTo>
                <a:lnTo>
                  <a:pt x="471" y="626"/>
                </a:lnTo>
                <a:lnTo>
                  <a:pt x="472" y="626"/>
                </a:lnTo>
                <a:lnTo>
                  <a:pt x="472" y="627"/>
                </a:lnTo>
                <a:lnTo>
                  <a:pt x="472" y="627"/>
                </a:lnTo>
                <a:lnTo>
                  <a:pt x="470" y="627"/>
                </a:lnTo>
                <a:lnTo>
                  <a:pt x="469" y="627"/>
                </a:lnTo>
                <a:lnTo>
                  <a:pt x="466" y="628"/>
                </a:lnTo>
                <a:lnTo>
                  <a:pt x="466" y="628"/>
                </a:lnTo>
                <a:lnTo>
                  <a:pt x="468" y="628"/>
                </a:lnTo>
                <a:lnTo>
                  <a:pt x="470" y="628"/>
                </a:lnTo>
                <a:lnTo>
                  <a:pt x="470" y="628"/>
                </a:lnTo>
                <a:lnTo>
                  <a:pt x="472" y="628"/>
                </a:lnTo>
                <a:lnTo>
                  <a:pt x="475" y="629"/>
                </a:lnTo>
                <a:lnTo>
                  <a:pt x="475" y="629"/>
                </a:lnTo>
                <a:lnTo>
                  <a:pt x="475" y="632"/>
                </a:lnTo>
                <a:lnTo>
                  <a:pt x="475" y="633"/>
                </a:lnTo>
                <a:lnTo>
                  <a:pt x="476" y="633"/>
                </a:lnTo>
                <a:lnTo>
                  <a:pt x="476" y="633"/>
                </a:lnTo>
                <a:lnTo>
                  <a:pt x="470" y="637"/>
                </a:lnTo>
                <a:lnTo>
                  <a:pt x="470" y="637"/>
                </a:lnTo>
                <a:lnTo>
                  <a:pt x="469" y="637"/>
                </a:lnTo>
                <a:lnTo>
                  <a:pt x="468" y="636"/>
                </a:lnTo>
                <a:lnTo>
                  <a:pt x="468" y="636"/>
                </a:lnTo>
                <a:lnTo>
                  <a:pt x="466" y="636"/>
                </a:lnTo>
                <a:lnTo>
                  <a:pt x="464" y="637"/>
                </a:lnTo>
                <a:lnTo>
                  <a:pt x="464" y="637"/>
                </a:lnTo>
                <a:lnTo>
                  <a:pt x="461" y="636"/>
                </a:lnTo>
                <a:lnTo>
                  <a:pt x="461" y="636"/>
                </a:lnTo>
                <a:lnTo>
                  <a:pt x="457" y="637"/>
                </a:lnTo>
                <a:lnTo>
                  <a:pt x="457" y="637"/>
                </a:lnTo>
                <a:lnTo>
                  <a:pt x="449" y="638"/>
                </a:lnTo>
                <a:lnTo>
                  <a:pt x="442" y="638"/>
                </a:lnTo>
                <a:lnTo>
                  <a:pt x="442" y="638"/>
                </a:lnTo>
                <a:lnTo>
                  <a:pt x="440" y="638"/>
                </a:lnTo>
                <a:lnTo>
                  <a:pt x="440" y="638"/>
                </a:lnTo>
                <a:lnTo>
                  <a:pt x="439" y="639"/>
                </a:lnTo>
                <a:lnTo>
                  <a:pt x="439" y="639"/>
                </a:lnTo>
                <a:lnTo>
                  <a:pt x="437" y="639"/>
                </a:lnTo>
                <a:lnTo>
                  <a:pt x="436" y="638"/>
                </a:lnTo>
                <a:lnTo>
                  <a:pt x="436" y="638"/>
                </a:lnTo>
                <a:lnTo>
                  <a:pt x="436" y="639"/>
                </a:lnTo>
                <a:lnTo>
                  <a:pt x="435" y="639"/>
                </a:lnTo>
                <a:lnTo>
                  <a:pt x="435" y="639"/>
                </a:lnTo>
                <a:lnTo>
                  <a:pt x="435" y="639"/>
                </a:lnTo>
                <a:lnTo>
                  <a:pt x="434" y="639"/>
                </a:lnTo>
                <a:lnTo>
                  <a:pt x="434" y="638"/>
                </a:lnTo>
                <a:lnTo>
                  <a:pt x="432" y="638"/>
                </a:lnTo>
                <a:lnTo>
                  <a:pt x="432" y="638"/>
                </a:lnTo>
                <a:lnTo>
                  <a:pt x="430" y="639"/>
                </a:lnTo>
                <a:lnTo>
                  <a:pt x="429" y="639"/>
                </a:lnTo>
                <a:lnTo>
                  <a:pt x="429" y="639"/>
                </a:lnTo>
                <a:lnTo>
                  <a:pt x="429" y="639"/>
                </a:lnTo>
                <a:lnTo>
                  <a:pt x="428" y="639"/>
                </a:lnTo>
                <a:lnTo>
                  <a:pt x="428" y="641"/>
                </a:lnTo>
                <a:lnTo>
                  <a:pt x="428" y="641"/>
                </a:lnTo>
                <a:lnTo>
                  <a:pt x="424" y="639"/>
                </a:lnTo>
                <a:lnTo>
                  <a:pt x="420" y="641"/>
                </a:lnTo>
                <a:lnTo>
                  <a:pt x="420" y="641"/>
                </a:lnTo>
                <a:lnTo>
                  <a:pt x="419" y="642"/>
                </a:lnTo>
                <a:lnTo>
                  <a:pt x="419" y="642"/>
                </a:lnTo>
                <a:lnTo>
                  <a:pt x="405" y="643"/>
                </a:lnTo>
                <a:lnTo>
                  <a:pt x="387" y="646"/>
                </a:lnTo>
                <a:lnTo>
                  <a:pt x="387" y="646"/>
                </a:lnTo>
                <a:lnTo>
                  <a:pt x="382" y="648"/>
                </a:lnTo>
                <a:lnTo>
                  <a:pt x="382" y="648"/>
                </a:lnTo>
                <a:lnTo>
                  <a:pt x="377" y="648"/>
                </a:lnTo>
                <a:lnTo>
                  <a:pt x="372" y="649"/>
                </a:lnTo>
                <a:lnTo>
                  <a:pt x="372" y="649"/>
                </a:lnTo>
                <a:lnTo>
                  <a:pt x="373" y="649"/>
                </a:lnTo>
                <a:lnTo>
                  <a:pt x="373" y="651"/>
                </a:lnTo>
                <a:lnTo>
                  <a:pt x="371" y="652"/>
                </a:lnTo>
                <a:lnTo>
                  <a:pt x="371" y="652"/>
                </a:lnTo>
                <a:lnTo>
                  <a:pt x="354" y="653"/>
                </a:lnTo>
                <a:lnTo>
                  <a:pt x="354" y="653"/>
                </a:lnTo>
                <a:lnTo>
                  <a:pt x="353" y="653"/>
                </a:lnTo>
                <a:lnTo>
                  <a:pt x="353" y="653"/>
                </a:lnTo>
                <a:lnTo>
                  <a:pt x="348" y="654"/>
                </a:lnTo>
                <a:lnTo>
                  <a:pt x="348" y="654"/>
                </a:lnTo>
                <a:lnTo>
                  <a:pt x="346" y="654"/>
                </a:lnTo>
                <a:lnTo>
                  <a:pt x="346" y="654"/>
                </a:lnTo>
                <a:lnTo>
                  <a:pt x="343" y="654"/>
                </a:lnTo>
                <a:lnTo>
                  <a:pt x="341" y="656"/>
                </a:lnTo>
                <a:lnTo>
                  <a:pt x="341" y="656"/>
                </a:lnTo>
                <a:lnTo>
                  <a:pt x="338" y="654"/>
                </a:lnTo>
                <a:lnTo>
                  <a:pt x="338" y="654"/>
                </a:lnTo>
                <a:lnTo>
                  <a:pt x="336" y="657"/>
                </a:lnTo>
                <a:lnTo>
                  <a:pt x="336" y="657"/>
                </a:lnTo>
                <a:lnTo>
                  <a:pt x="335" y="657"/>
                </a:lnTo>
                <a:lnTo>
                  <a:pt x="335" y="657"/>
                </a:lnTo>
                <a:lnTo>
                  <a:pt x="330" y="658"/>
                </a:lnTo>
                <a:lnTo>
                  <a:pt x="330" y="658"/>
                </a:lnTo>
                <a:lnTo>
                  <a:pt x="320" y="659"/>
                </a:lnTo>
                <a:lnTo>
                  <a:pt x="320" y="659"/>
                </a:lnTo>
                <a:lnTo>
                  <a:pt x="319" y="661"/>
                </a:lnTo>
                <a:lnTo>
                  <a:pt x="319" y="661"/>
                </a:lnTo>
                <a:lnTo>
                  <a:pt x="319" y="661"/>
                </a:lnTo>
                <a:lnTo>
                  <a:pt x="319" y="659"/>
                </a:lnTo>
                <a:lnTo>
                  <a:pt x="319" y="659"/>
                </a:lnTo>
                <a:lnTo>
                  <a:pt x="317" y="659"/>
                </a:lnTo>
                <a:lnTo>
                  <a:pt x="317" y="659"/>
                </a:lnTo>
                <a:lnTo>
                  <a:pt x="318" y="661"/>
                </a:lnTo>
                <a:lnTo>
                  <a:pt x="318" y="661"/>
                </a:lnTo>
                <a:lnTo>
                  <a:pt x="317" y="662"/>
                </a:lnTo>
                <a:lnTo>
                  <a:pt x="317" y="662"/>
                </a:lnTo>
                <a:lnTo>
                  <a:pt x="317" y="659"/>
                </a:lnTo>
                <a:lnTo>
                  <a:pt x="317" y="659"/>
                </a:lnTo>
                <a:lnTo>
                  <a:pt x="314" y="661"/>
                </a:lnTo>
                <a:lnTo>
                  <a:pt x="313" y="661"/>
                </a:lnTo>
                <a:lnTo>
                  <a:pt x="313" y="661"/>
                </a:lnTo>
                <a:lnTo>
                  <a:pt x="309" y="663"/>
                </a:lnTo>
                <a:lnTo>
                  <a:pt x="309" y="663"/>
                </a:lnTo>
                <a:lnTo>
                  <a:pt x="306" y="662"/>
                </a:lnTo>
                <a:lnTo>
                  <a:pt x="306" y="662"/>
                </a:lnTo>
                <a:lnTo>
                  <a:pt x="295" y="664"/>
                </a:lnTo>
                <a:lnTo>
                  <a:pt x="295" y="664"/>
                </a:lnTo>
                <a:lnTo>
                  <a:pt x="290" y="666"/>
                </a:lnTo>
                <a:lnTo>
                  <a:pt x="290" y="666"/>
                </a:lnTo>
                <a:lnTo>
                  <a:pt x="288" y="666"/>
                </a:lnTo>
                <a:lnTo>
                  <a:pt x="288" y="666"/>
                </a:lnTo>
                <a:lnTo>
                  <a:pt x="285" y="667"/>
                </a:lnTo>
                <a:lnTo>
                  <a:pt x="284" y="667"/>
                </a:lnTo>
                <a:lnTo>
                  <a:pt x="284" y="667"/>
                </a:lnTo>
                <a:lnTo>
                  <a:pt x="280" y="666"/>
                </a:lnTo>
                <a:lnTo>
                  <a:pt x="280" y="666"/>
                </a:lnTo>
                <a:lnTo>
                  <a:pt x="277" y="666"/>
                </a:lnTo>
                <a:lnTo>
                  <a:pt x="277" y="666"/>
                </a:lnTo>
                <a:lnTo>
                  <a:pt x="275" y="667"/>
                </a:lnTo>
                <a:lnTo>
                  <a:pt x="275" y="667"/>
                </a:lnTo>
                <a:lnTo>
                  <a:pt x="274" y="667"/>
                </a:lnTo>
                <a:lnTo>
                  <a:pt x="274" y="667"/>
                </a:lnTo>
                <a:lnTo>
                  <a:pt x="272" y="668"/>
                </a:lnTo>
                <a:lnTo>
                  <a:pt x="272" y="668"/>
                </a:lnTo>
                <a:lnTo>
                  <a:pt x="268" y="668"/>
                </a:lnTo>
                <a:lnTo>
                  <a:pt x="268" y="668"/>
                </a:lnTo>
                <a:lnTo>
                  <a:pt x="265" y="669"/>
                </a:lnTo>
                <a:lnTo>
                  <a:pt x="261" y="671"/>
                </a:lnTo>
                <a:lnTo>
                  <a:pt x="259" y="669"/>
                </a:lnTo>
                <a:lnTo>
                  <a:pt x="259" y="669"/>
                </a:lnTo>
                <a:lnTo>
                  <a:pt x="256" y="672"/>
                </a:lnTo>
                <a:lnTo>
                  <a:pt x="251" y="672"/>
                </a:lnTo>
                <a:lnTo>
                  <a:pt x="251" y="672"/>
                </a:lnTo>
                <a:lnTo>
                  <a:pt x="248" y="672"/>
                </a:lnTo>
                <a:lnTo>
                  <a:pt x="248" y="672"/>
                </a:lnTo>
                <a:lnTo>
                  <a:pt x="239" y="674"/>
                </a:lnTo>
                <a:lnTo>
                  <a:pt x="230" y="676"/>
                </a:lnTo>
                <a:lnTo>
                  <a:pt x="230" y="676"/>
                </a:lnTo>
                <a:lnTo>
                  <a:pt x="228" y="676"/>
                </a:lnTo>
                <a:lnTo>
                  <a:pt x="227" y="676"/>
                </a:lnTo>
                <a:lnTo>
                  <a:pt x="227" y="676"/>
                </a:lnTo>
                <a:lnTo>
                  <a:pt x="227" y="676"/>
                </a:lnTo>
                <a:lnTo>
                  <a:pt x="227" y="676"/>
                </a:lnTo>
                <a:lnTo>
                  <a:pt x="228" y="676"/>
                </a:lnTo>
                <a:lnTo>
                  <a:pt x="228" y="676"/>
                </a:lnTo>
                <a:lnTo>
                  <a:pt x="225" y="677"/>
                </a:lnTo>
                <a:lnTo>
                  <a:pt x="222" y="677"/>
                </a:lnTo>
                <a:lnTo>
                  <a:pt x="222" y="676"/>
                </a:lnTo>
                <a:lnTo>
                  <a:pt x="222" y="676"/>
                </a:lnTo>
                <a:lnTo>
                  <a:pt x="221" y="677"/>
                </a:lnTo>
                <a:lnTo>
                  <a:pt x="219" y="677"/>
                </a:lnTo>
                <a:lnTo>
                  <a:pt x="219" y="677"/>
                </a:lnTo>
                <a:lnTo>
                  <a:pt x="216" y="678"/>
                </a:lnTo>
                <a:lnTo>
                  <a:pt x="214" y="679"/>
                </a:lnTo>
                <a:lnTo>
                  <a:pt x="214" y="679"/>
                </a:lnTo>
                <a:lnTo>
                  <a:pt x="214" y="678"/>
                </a:lnTo>
                <a:lnTo>
                  <a:pt x="215" y="678"/>
                </a:lnTo>
                <a:lnTo>
                  <a:pt x="215" y="678"/>
                </a:lnTo>
                <a:lnTo>
                  <a:pt x="214" y="677"/>
                </a:lnTo>
                <a:lnTo>
                  <a:pt x="215" y="676"/>
                </a:lnTo>
                <a:lnTo>
                  <a:pt x="215" y="676"/>
                </a:lnTo>
                <a:lnTo>
                  <a:pt x="215" y="676"/>
                </a:lnTo>
                <a:lnTo>
                  <a:pt x="215" y="676"/>
                </a:lnTo>
                <a:lnTo>
                  <a:pt x="215" y="676"/>
                </a:lnTo>
                <a:lnTo>
                  <a:pt x="213" y="677"/>
                </a:lnTo>
                <a:lnTo>
                  <a:pt x="213" y="677"/>
                </a:lnTo>
                <a:lnTo>
                  <a:pt x="214" y="674"/>
                </a:lnTo>
                <a:lnTo>
                  <a:pt x="214" y="674"/>
                </a:lnTo>
                <a:lnTo>
                  <a:pt x="211" y="674"/>
                </a:lnTo>
                <a:lnTo>
                  <a:pt x="210" y="674"/>
                </a:lnTo>
                <a:lnTo>
                  <a:pt x="210" y="674"/>
                </a:lnTo>
                <a:lnTo>
                  <a:pt x="210" y="673"/>
                </a:lnTo>
                <a:lnTo>
                  <a:pt x="209" y="673"/>
                </a:lnTo>
                <a:lnTo>
                  <a:pt x="208" y="673"/>
                </a:lnTo>
                <a:lnTo>
                  <a:pt x="208" y="673"/>
                </a:lnTo>
                <a:lnTo>
                  <a:pt x="210" y="676"/>
                </a:lnTo>
                <a:lnTo>
                  <a:pt x="210" y="677"/>
                </a:lnTo>
                <a:lnTo>
                  <a:pt x="211" y="678"/>
                </a:lnTo>
                <a:lnTo>
                  <a:pt x="211" y="678"/>
                </a:lnTo>
                <a:lnTo>
                  <a:pt x="210" y="679"/>
                </a:lnTo>
                <a:lnTo>
                  <a:pt x="209" y="681"/>
                </a:lnTo>
                <a:lnTo>
                  <a:pt x="209" y="681"/>
                </a:lnTo>
                <a:lnTo>
                  <a:pt x="207" y="678"/>
                </a:lnTo>
                <a:lnTo>
                  <a:pt x="207" y="678"/>
                </a:lnTo>
                <a:lnTo>
                  <a:pt x="205" y="678"/>
                </a:lnTo>
                <a:lnTo>
                  <a:pt x="205" y="679"/>
                </a:lnTo>
                <a:lnTo>
                  <a:pt x="207" y="681"/>
                </a:lnTo>
                <a:lnTo>
                  <a:pt x="208" y="681"/>
                </a:lnTo>
                <a:lnTo>
                  <a:pt x="208" y="681"/>
                </a:lnTo>
                <a:lnTo>
                  <a:pt x="207" y="681"/>
                </a:lnTo>
                <a:lnTo>
                  <a:pt x="205" y="681"/>
                </a:lnTo>
                <a:lnTo>
                  <a:pt x="203" y="678"/>
                </a:lnTo>
                <a:lnTo>
                  <a:pt x="203" y="678"/>
                </a:lnTo>
                <a:lnTo>
                  <a:pt x="202" y="679"/>
                </a:lnTo>
                <a:lnTo>
                  <a:pt x="201" y="681"/>
                </a:lnTo>
                <a:lnTo>
                  <a:pt x="201" y="682"/>
                </a:lnTo>
                <a:lnTo>
                  <a:pt x="201" y="682"/>
                </a:lnTo>
                <a:lnTo>
                  <a:pt x="199" y="682"/>
                </a:lnTo>
                <a:lnTo>
                  <a:pt x="199" y="683"/>
                </a:lnTo>
                <a:lnTo>
                  <a:pt x="199" y="683"/>
                </a:lnTo>
                <a:lnTo>
                  <a:pt x="197" y="682"/>
                </a:lnTo>
                <a:lnTo>
                  <a:pt x="196" y="682"/>
                </a:lnTo>
                <a:lnTo>
                  <a:pt x="194" y="681"/>
                </a:lnTo>
                <a:lnTo>
                  <a:pt x="194" y="681"/>
                </a:lnTo>
                <a:lnTo>
                  <a:pt x="197" y="681"/>
                </a:lnTo>
                <a:lnTo>
                  <a:pt x="197" y="681"/>
                </a:lnTo>
                <a:lnTo>
                  <a:pt x="197" y="682"/>
                </a:lnTo>
                <a:lnTo>
                  <a:pt x="201" y="682"/>
                </a:lnTo>
                <a:lnTo>
                  <a:pt x="201" y="682"/>
                </a:lnTo>
                <a:lnTo>
                  <a:pt x="199" y="681"/>
                </a:lnTo>
                <a:lnTo>
                  <a:pt x="199" y="681"/>
                </a:lnTo>
                <a:lnTo>
                  <a:pt x="198" y="681"/>
                </a:lnTo>
                <a:lnTo>
                  <a:pt x="197" y="679"/>
                </a:lnTo>
                <a:lnTo>
                  <a:pt x="197" y="679"/>
                </a:lnTo>
                <a:lnTo>
                  <a:pt x="199" y="678"/>
                </a:lnTo>
                <a:lnTo>
                  <a:pt x="201" y="679"/>
                </a:lnTo>
                <a:lnTo>
                  <a:pt x="201" y="679"/>
                </a:lnTo>
                <a:lnTo>
                  <a:pt x="199" y="678"/>
                </a:lnTo>
                <a:lnTo>
                  <a:pt x="199" y="678"/>
                </a:lnTo>
                <a:lnTo>
                  <a:pt x="197" y="676"/>
                </a:lnTo>
                <a:lnTo>
                  <a:pt x="197" y="676"/>
                </a:lnTo>
                <a:lnTo>
                  <a:pt x="194" y="677"/>
                </a:lnTo>
                <a:lnTo>
                  <a:pt x="194" y="677"/>
                </a:lnTo>
                <a:lnTo>
                  <a:pt x="193" y="677"/>
                </a:lnTo>
                <a:lnTo>
                  <a:pt x="193" y="677"/>
                </a:lnTo>
                <a:lnTo>
                  <a:pt x="193" y="676"/>
                </a:lnTo>
                <a:lnTo>
                  <a:pt x="194" y="673"/>
                </a:lnTo>
                <a:lnTo>
                  <a:pt x="196" y="672"/>
                </a:lnTo>
                <a:lnTo>
                  <a:pt x="196" y="671"/>
                </a:lnTo>
                <a:lnTo>
                  <a:pt x="196" y="671"/>
                </a:lnTo>
                <a:lnTo>
                  <a:pt x="198" y="671"/>
                </a:lnTo>
                <a:lnTo>
                  <a:pt x="202" y="669"/>
                </a:lnTo>
                <a:lnTo>
                  <a:pt x="202" y="669"/>
                </a:lnTo>
                <a:lnTo>
                  <a:pt x="201" y="671"/>
                </a:lnTo>
                <a:lnTo>
                  <a:pt x="202" y="672"/>
                </a:lnTo>
                <a:lnTo>
                  <a:pt x="202" y="672"/>
                </a:lnTo>
                <a:lnTo>
                  <a:pt x="203" y="671"/>
                </a:lnTo>
                <a:lnTo>
                  <a:pt x="203" y="669"/>
                </a:lnTo>
                <a:lnTo>
                  <a:pt x="204" y="668"/>
                </a:lnTo>
                <a:lnTo>
                  <a:pt x="205" y="668"/>
                </a:lnTo>
                <a:lnTo>
                  <a:pt x="205" y="668"/>
                </a:lnTo>
                <a:lnTo>
                  <a:pt x="207" y="668"/>
                </a:lnTo>
                <a:lnTo>
                  <a:pt x="205" y="669"/>
                </a:lnTo>
                <a:lnTo>
                  <a:pt x="205" y="669"/>
                </a:lnTo>
                <a:lnTo>
                  <a:pt x="207" y="668"/>
                </a:lnTo>
                <a:lnTo>
                  <a:pt x="208" y="667"/>
                </a:lnTo>
                <a:lnTo>
                  <a:pt x="208" y="667"/>
                </a:lnTo>
                <a:lnTo>
                  <a:pt x="209" y="667"/>
                </a:lnTo>
                <a:lnTo>
                  <a:pt x="210" y="668"/>
                </a:lnTo>
                <a:lnTo>
                  <a:pt x="211" y="668"/>
                </a:lnTo>
                <a:lnTo>
                  <a:pt x="213" y="668"/>
                </a:lnTo>
                <a:lnTo>
                  <a:pt x="213" y="668"/>
                </a:lnTo>
                <a:lnTo>
                  <a:pt x="213" y="667"/>
                </a:lnTo>
                <a:lnTo>
                  <a:pt x="213" y="667"/>
                </a:lnTo>
                <a:lnTo>
                  <a:pt x="211" y="666"/>
                </a:lnTo>
                <a:lnTo>
                  <a:pt x="211" y="666"/>
                </a:lnTo>
                <a:lnTo>
                  <a:pt x="211" y="666"/>
                </a:lnTo>
                <a:lnTo>
                  <a:pt x="213" y="666"/>
                </a:lnTo>
                <a:lnTo>
                  <a:pt x="214" y="666"/>
                </a:lnTo>
                <a:lnTo>
                  <a:pt x="214" y="666"/>
                </a:lnTo>
                <a:lnTo>
                  <a:pt x="214" y="666"/>
                </a:lnTo>
                <a:lnTo>
                  <a:pt x="215" y="666"/>
                </a:lnTo>
                <a:lnTo>
                  <a:pt x="214" y="664"/>
                </a:lnTo>
                <a:lnTo>
                  <a:pt x="213" y="664"/>
                </a:lnTo>
                <a:lnTo>
                  <a:pt x="213" y="664"/>
                </a:lnTo>
                <a:lnTo>
                  <a:pt x="216" y="663"/>
                </a:lnTo>
                <a:lnTo>
                  <a:pt x="217" y="663"/>
                </a:lnTo>
                <a:lnTo>
                  <a:pt x="219" y="662"/>
                </a:lnTo>
                <a:lnTo>
                  <a:pt x="219" y="662"/>
                </a:lnTo>
                <a:lnTo>
                  <a:pt x="217" y="662"/>
                </a:lnTo>
                <a:lnTo>
                  <a:pt x="217" y="662"/>
                </a:lnTo>
                <a:lnTo>
                  <a:pt x="216" y="663"/>
                </a:lnTo>
                <a:lnTo>
                  <a:pt x="215" y="663"/>
                </a:lnTo>
                <a:lnTo>
                  <a:pt x="215" y="663"/>
                </a:lnTo>
                <a:lnTo>
                  <a:pt x="214" y="662"/>
                </a:lnTo>
                <a:lnTo>
                  <a:pt x="214" y="662"/>
                </a:lnTo>
                <a:lnTo>
                  <a:pt x="214" y="661"/>
                </a:lnTo>
                <a:lnTo>
                  <a:pt x="214" y="661"/>
                </a:lnTo>
                <a:lnTo>
                  <a:pt x="213" y="661"/>
                </a:lnTo>
                <a:lnTo>
                  <a:pt x="211" y="662"/>
                </a:lnTo>
                <a:lnTo>
                  <a:pt x="210" y="662"/>
                </a:lnTo>
                <a:lnTo>
                  <a:pt x="209" y="662"/>
                </a:lnTo>
                <a:lnTo>
                  <a:pt x="209" y="662"/>
                </a:lnTo>
                <a:lnTo>
                  <a:pt x="208" y="662"/>
                </a:lnTo>
                <a:lnTo>
                  <a:pt x="207" y="662"/>
                </a:lnTo>
                <a:lnTo>
                  <a:pt x="207" y="662"/>
                </a:lnTo>
                <a:lnTo>
                  <a:pt x="203" y="663"/>
                </a:lnTo>
                <a:lnTo>
                  <a:pt x="203" y="663"/>
                </a:lnTo>
                <a:lnTo>
                  <a:pt x="199" y="662"/>
                </a:lnTo>
                <a:lnTo>
                  <a:pt x="199" y="662"/>
                </a:lnTo>
                <a:lnTo>
                  <a:pt x="199" y="663"/>
                </a:lnTo>
                <a:lnTo>
                  <a:pt x="199" y="663"/>
                </a:lnTo>
                <a:lnTo>
                  <a:pt x="201" y="663"/>
                </a:lnTo>
                <a:lnTo>
                  <a:pt x="201" y="664"/>
                </a:lnTo>
                <a:lnTo>
                  <a:pt x="201" y="664"/>
                </a:lnTo>
                <a:lnTo>
                  <a:pt x="198" y="666"/>
                </a:lnTo>
                <a:lnTo>
                  <a:pt x="196" y="666"/>
                </a:lnTo>
                <a:lnTo>
                  <a:pt x="193" y="666"/>
                </a:lnTo>
                <a:lnTo>
                  <a:pt x="192" y="666"/>
                </a:lnTo>
                <a:lnTo>
                  <a:pt x="192" y="666"/>
                </a:lnTo>
                <a:lnTo>
                  <a:pt x="191" y="666"/>
                </a:lnTo>
                <a:lnTo>
                  <a:pt x="188" y="666"/>
                </a:lnTo>
                <a:lnTo>
                  <a:pt x="188" y="666"/>
                </a:lnTo>
                <a:lnTo>
                  <a:pt x="188" y="664"/>
                </a:lnTo>
                <a:lnTo>
                  <a:pt x="190" y="664"/>
                </a:lnTo>
                <a:lnTo>
                  <a:pt x="191" y="664"/>
                </a:lnTo>
                <a:lnTo>
                  <a:pt x="192" y="664"/>
                </a:lnTo>
                <a:lnTo>
                  <a:pt x="192" y="664"/>
                </a:lnTo>
                <a:lnTo>
                  <a:pt x="185" y="659"/>
                </a:lnTo>
                <a:lnTo>
                  <a:pt x="185" y="659"/>
                </a:lnTo>
                <a:lnTo>
                  <a:pt x="185" y="661"/>
                </a:lnTo>
                <a:lnTo>
                  <a:pt x="185" y="662"/>
                </a:lnTo>
                <a:lnTo>
                  <a:pt x="188" y="662"/>
                </a:lnTo>
                <a:lnTo>
                  <a:pt x="188" y="662"/>
                </a:lnTo>
                <a:lnTo>
                  <a:pt x="187" y="663"/>
                </a:lnTo>
                <a:lnTo>
                  <a:pt x="186" y="664"/>
                </a:lnTo>
                <a:lnTo>
                  <a:pt x="185" y="664"/>
                </a:lnTo>
                <a:lnTo>
                  <a:pt x="185" y="667"/>
                </a:lnTo>
                <a:lnTo>
                  <a:pt x="185" y="667"/>
                </a:lnTo>
                <a:lnTo>
                  <a:pt x="184" y="666"/>
                </a:lnTo>
                <a:lnTo>
                  <a:pt x="184" y="666"/>
                </a:lnTo>
                <a:lnTo>
                  <a:pt x="184" y="666"/>
                </a:lnTo>
                <a:lnTo>
                  <a:pt x="182" y="667"/>
                </a:lnTo>
                <a:lnTo>
                  <a:pt x="181" y="667"/>
                </a:lnTo>
                <a:lnTo>
                  <a:pt x="178" y="667"/>
                </a:lnTo>
                <a:lnTo>
                  <a:pt x="178" y="667"/>
                </a:lnTo>
                <a:lnTo>
                  <a:pt x="178" y="667"/>
                </a:lnTo>
                <a:lnTo>
                  <a:pt x="179" y="667"/>
                </a:lnTo>
                <a:lnTo>
                  <a:pt x="179" y="666"/>
                </a:lnTo>
                <a:lnTo>
                  <a:pt x="179" y="666"/>
                </a:lnTo>
                <a:lnTo>
                  <a:pt x="179" y="666"/>
                </a:lnTo>
                <a:lnTo>
                  <a:pt x="175" y="664"/>
                </a:lnTo>
                <a:lnTo>
                  <a:pt x="175" y="664"/>
                </a:lnTo>
                <a:lnTo>
                  <a:pt x="174" y="664"/>
                </a:lnTo>
                <a:lnTo>
                  <a:pt x="174" y="666"/>
                </a:lnTo>
                <a:lnTo>
                  <a:pt x="174" y="668"/>
                </a:lnTo>
                <a:lnTo>
                  <a:pt x="174" y="668"/>
                </a:lnTo>
                <a:lnTo>
                  <a:pt x="172" y="668"/>
                </a:lnTo>
                <a:lnTo>
                  <a:pt x="170" y="668"/>
                </a:lnTo>
                <a:lnTo>
                  <a:pt x="170" y="668"/>
                </a:lnTo>
                <a:lnTo>
                  <a:pt x="170" y="668"/>
                </a:lnTo>
                <a:lnTo>
                  <a:pt x="170" y="667"/>
                </a:lnTo>
                <a:lnTo>
                  <a:pt x="172" y="667"/>
                </a:lnTo>
                <a:lnTo>
                  <a:pt x="173" y="667"/>
                </a:lnTo>
                <a:lnTo>
                  <a:pt x="173" y="667"/>
                </a:lnTo>
                <a:lnTo>
                  <a:pt x="173" y="667"/>
                </a:lnTo>
                <a:lnTo>
                  <a:pt x="172" y="666"/>
                </a:lnTo>
                <a:lnTo>
                  <a:pt x="170" y="666"/>
                </a:lnTo>
                <a:lnTo>
                  <a:pt x="169" y="667"/>
                </a:lnTo>
                <a:lnTo>
                  <a:pt x="168" y="667"/>
                </a:lnTo>
                <a:lnTo>
                  <a:pt x="168" y="667"/>
                </a:lnTo>
                <a:lnTo>
                  <a:pt x="169" y="669"/>
                </a:lnTo>
                <a:lnTo>
                  <a:pt x="164" y="669"/>
                </a:lnTo>
                <a:lnTo>
                  <a:pt x="164" y="669"/>
                </a:lnTo>
                <a:lnTo>
                  <a:pt x="163" y="669"/>
                </a:lnTo>
                <a:lnTo>
                  <a:pt x="166" y="669"/>
                </a:lnTo>
                <a:lnTo>
                  <a:pt x="167" y="668"/>
                </a:lnTo>
                <a:lnTo>
                  <a:pt x="167" y="667"/>
                </a:lnTo>
                <a:lnTo>
                  <a:pt x="167" y="667"/>
                </a:lnTo>
                <a:lnTo>
                  <a:pt x="166" y="667"/>
                </a:lnTo>
                <a:lnTo>
                  <a:pt x="164" y="668"/>
                </a:lnTo>
                <a:lnTo>
                  <a:pt x="161" y="669"/>
                </a:lnTo>
                <a:lnTo>
                  <a:pt x="161" y="669"/>
                </a:lnTo>
                <a:lnTo>
                  <a:pt x="162" y="669"/>
                </a:lnTo>
                <a:lnTo>
                  <a:pt x="161" y="671"/>
                </a:lnTo>
                <a:lnTo>
                  <a:pt x="156" y="671"/>
                </a:lnTo>
                <a:lnTo>
                  <a:pt x="156" y="671"/>
                </a:lnTo>
                <a:lnTo>
                  <a:pt x="156" y="671"/>
                </a:lnTo>
                <a:lnTo>
                  <a:pt x="157" y="671"/>
                </a:lnTo>
                <a:lnTo>
                  <a:pt x="159" y="669"/>
                </a:lnTo>
                <a:lnTo>
                  <a:pt x="159" y="669"/>
                </a:lnTo>
                <a:lnTo>
                  <a:pt x="158" y="668"/>
                </a:lnTo>
                <a:lnTo>
                  <a:pt x="157" y="669"/>
                </a:lnTo>
                <a:lnTo>
                  <a:pt x="153" y="671"/>
                </a:lnTo>
                <a:lnTo>
                  <a:pt x="153" y="671"/>
                </a:lnTo>
                <a:lnTo>
                  <a:pt x="150" y="669"/>
                </a:lnTo>
                <a:lnTo>
                  <a:pt x="147" y="671"/>
                </a:lnTo>
                <a:lnTo>
                  <a:pt x="146" y="672"/>
                </a:lnTo>
                <a:lnTo>
                  <a:pt x="146" y="672"/>
                </a:lnTo>
                <a:lnTo>
                  <a:pt x="147" y="672"/>
                </a:lnTo>
                <a:lnTo>
                  <a:pt x="149" y="672"/>
                </a:lnTo>
                <a:lnTo>
                  <a:pt x="152" y="671"/>
                </a:lnTo>
                <a:lnTo>
                  <a:pt x="152" y="671"/>
                </a:lnTo>
                <a:lnTo>
                  <a:pt x="152" y="672"/>
                </a:lnTo>
                <a:lnTo>
                  <a:pt x="151" y="672"/>
                </a:lnTo>
                <a:lnTo>
                  <a:pt x="150" y="672"/>
                </a:lnTo>
                <a:lnTo>
                  <a:pt x="150" y="672"/>
                </a:lnTo>
                <a:lnTo>
                  <a:pt x="146" y="673"/>
                </a:lnTo>
                <a:lnTo>
                  <a:pt x="145" y="673"/>
                </a:lnTo>
                <a:lnTo>
                  <a:pt x="145" y="674"/>
                </a:lnTo>
                <a:lnTo>
                  <a:pt x="145" y="674"/>
                </a:lnTo>
                <a:lnTo>
                  <a:pt x="140" y="674"/>
                </a:lnTo>
                <a:lnTo>
                  <a:pt x="134" y="674"/>
                </a:lnTo>
                <a:lnTo>
                  <a:pt x="134" y="674"/>
                </a:lnTo>
                <a:lnTo>
                  <a:pt x="134" y="676"/>
                </a:lnTo>
                <a:lnTo>
                  <a:pt x="133" y="676"/>
                </a:lnTo>
                <a:lnTo>
                  <a:pt x="133" y="676"/>
                </a:lnTo>
                <a:lnTo>
                  <a:pt x="132" y="676"/>
                </a:lnTo>
                <a:lnTo>
                  <a:pt x="132" y="674"/>
                </a:lnTo>
                <a:lnTo>
                  <a:pt x="132" y="674"/>
                </a:lnTo>
                <a:lnTo>
                  <a:pt x="129" y="674"/>
                </a:lnTo>
                <a:lnTo>
                  <a:pt x="127" y="674"/>
                </a:lnTo>
                <a:lnTo>
                  <a:pt x="124" y="674"/>
                </a:lnTo>
                <a:lnTo>
                  <a:pt x="121" y="676"/>
                </a:lnTo>
                <a:lnTo>
                  <a:pt x="121" y="676"/>
                </a:lnTo>
                <a:lnTo>
                  <a:pt x="121" y="674"/>
                </a:lnTo>
                <a:lnTo>
                  <a:pt x="122" y="673"/>
                </a:lnTo>
                <a:lnTo>
                  <a:pt x="122" y="673"/>
                </a:lnTo>
                <a:lnTo>
                  <a:pt x="120" y="672"/>
                </a:lnTo>
                <a:lnTo>
                  <a:pt x="120" y="672"/>
                </a:lnTo>
                <a:lnTo>
                  <a:pt x="120" y="673"/>
                </a:lnTo>
                <a:lnTo>
                  <a:pt x="120" y="674"/>
                </a:lnTo>
                <a:lnTo>
                  <a:pt x="120" y="674"/>
                </a:lnTo>
                <a:lnTo>
                  <a:pt x="118" y="676"/>
                </a:lnTo>
                <a:lnTo>
                  <a:pt x="117" y="676"/>
                </a:lnTo>
                <a:lnTo>
                  <a:pt x="114" y="677"/>
                </a:lnTo>
                <a:lnTo>
                  <a:pt x="114" y="677"/>
                </a:lnTo>
                <a:lnTo>
                  <a:pt x="114" y="678"/>
                </a:lnTo>
                <a:lnTo>
                  <a:pt x="115" y="678"/>
                </a:lnTo>
                <a:lnTo>
                  <a:pt x="115" y="678"/>
                </a:lnTo>
                <a:lnTo>
                  <a:pt x="112" y="678"/>
                </a:lnTo>
                <a:lnTo>
                  <a:pt x="109" y="679"/>
                </a:lnTo>
                <a:lnTo>
                  <a:pt x="109" y="679"/>
                </a:lnTo>
                <a:lnTo>
                  <a:pt x="110" y="678"/>
                </a:lnTo>
                <a:lnTo>
                  <a:pt x="109" y="677"/>
                </a:lnTo>
                <a:lnTo>
                  <a:pt x="108" y="676"/>
                </a:lnTo>
                <a:lnTo>
                  <a:pt x="108" y="676"/>
                </a:lnTo>
                <a:lnTo>
                  <a:pt x="108" y="674"/>
                </a:lnTo>
                <a:lnTo>
                  <a:pt x="109" y="676"/>
                </a:lnTo>
                <a:lnTo>
                  <a:pt x="110" y="676"/>
                </a:lnTo>
                <a:lnTo>
                  <a:pt x="110" y="676"/>
                </a:lnTo>
                <a:lnTo>
                  <a:pt x="110" y="674"/>
                </a:lnTo>
                <a:lnTo>
                  <a:pt x="109" y="674"/>
                </a:lnTo>
                <a:lnTo>
                  <a:pt x="109" y="674"/>
                </a:lnTo>
                <a:lnTo>
                  <a:pt x="108" y="674"/>
                </a:lnTo>
                <a:lnTo>
                  <a:pt x="108" y="676"/>
                </a:lnTo>
                <a:lnTo>
                  <a:pt x="108" y="677"/>
                </a:lnTo>
                <a:lnTo>
                  <a:pt x="108" y="678"/>
                </a:lnTo>
                <a:lnTo>
                  <a:pt x="108" y="678"/>
                </a:lnTo>
                <a:lnTo>
                  <a:pt x="104" y="677"/>
                </a:lnTo>
                <a:lnTo>
                  <a:pt x="100" y="677"/>
                </a:lnTo>
                <a:lnTo>
                  <a:pt x="100" y="676"/>
                </a:lnTo>
                <a:lnTo>
                  <a:pt x="100" y="676"/>
                </a:lnTo>
                <a:lnTo>
                  <a:pt x="97" y="676"/>
                </a:lnTo>
                <a:lnTo>
                  <a:pt x="95" y="677"/>
                </a:lnTo>
                <a:lnTo>
                  <a:pt x="93" y="677"/>
                </a:lnTo>
                <a:lnTo>
                  <a:pt x="93" y="677"/>
                </a:lnTo>
                <a:lnTo>
                  <a:pt x="93" y="676"/>
                </a:lnTo>
                <a:lnTo>
                  <a:pt x="93" y="676"/>
                </a:lnTo>
                <a:lnTo>
                  <a:pt x="92" y="674"/>
                </a:lnTo>
                <a:lnTo>
                  <a:pt x="92" y="674"/>
                </a:lnTo>
                <a:lnTo>
                  <a:pt x="92" y="673"/>
                </a:lnTo>
                <a:lnTo>
                  <a:pt x="92" y="672"/>
                </a:lnTo>
                <a:lnTo>
                  <a:pt x="91" y="672"/>
                </a:lnTo>
                <a:lnTo>
                  <a:pt x="91" y="672"/>
                </a:lnTo>
                <a:lnTo>
                  <a:pt x="91" y="673"/>
                </a:lnTo>
                <a:lnTo>
                  <a:pt x="91" y="673"/>
                </a:lnTo>
                <a:lnTo>
                  <a:pt x="92" y="674"/>
                </a:lnTo>
                <a:lnTo>
                  <a:pt x="92" y="677"/>
                </a:lnTo>
                <a:lnTo>
                  <a:pt x="92" y="677"/>
                </a:lnTo>
                <a:lnTo>
                  <a:pt x="91" y="676"/>
                </a:lnTo>
                <a:lnTo>
                  <a:pt x="89" y="676"/>
                </a:lnTo>
                <a:lnTo>
                  <a:pt x="89" y="674"/>
                </a:lnTo>
                <a:lnTo>
                  <a:pt x="87" y="674"/>
                </a:lnTo>
                <a:lnTo>
                  <a:pt x="87" y="674"/>
                </a:lnTo>
                <a:lnTo>
                  <a:pt x="87" y="674"/>
                </a:lnTo>
                <a:lnTo>
                  <a:pt x="88" y="676"/>
                </a:lnTo>
                <a:lnTo>
                  <a:pt x="88" y="676"/>
                </a:lnTo>
                <a:lnTo>
                  <a:pt x="87" y="676"/>
                </a:lnTo>
                <a:lnTo>
                  <a:pt x="86" y="676"/>
                </a:lnTo>
                <a:lnTo>
                  <a:pt x="83" y="673"/>
                </a:lnTo>
                <a:lnTo>
                  <a:pt x="83" y="673"/>
                </a:lnTo>
                <a:lnTo>
                  <a:pt x="79" y="673"/>
                </a:lnTo>
                <a:lnTo>
                  <a:pt x="79" y="673"/>
                </a:lnTo>
                <a:lnTo>
                  <a:pt x="76" y="672"/>
                </a:lnTo>
                <a:lnTo>
                  <a:pt x="74" y="672"/>
                </a:lnTo>
                <a:lnTo>
                  <a:pt x="74" y="672"/>
                </a:lnTo>
                <a:lnTo>
                  <a:pt x="75" y="671"/>
                </a:lnTo>
                <a:lnTo>
                  <a:pt x="75" y="671"/>
                </a:lnTo>
                <a:lnTo>
                  <a:pt x="74" y="671"/>
                </a:lnTo>
                <a:lnTo>
                  <a:pt x="72" y="671"/>
                </a:lnTo>
                <a:lnTo>
                  <a:pt x="71" y="669"/>
                </a:lnTo>
                <a:lnTo>
                  <a:pt x="71" y="669"/>
                </a:lnTo>
                <a:lnTo>
                  <a:pt x="72" y="668"/>
                </a:lnTo>
                <a:lnTo>
                  <a:pt x="72" y="669"/>
                </a:lnTo>
                <a:lnTo>
                  <a:pt x="74" y="668"/>
                </a:lnTo>
                <a:lnTo>
                  <a:pt x="74" y="668"/>
                </a:lnTo>
                <a:lnTo>
                  <a:pt x="72" y="668"/>
                </a:lnTo>
                <a:lnTo>
                  <a:pt x="72" y="668"/>
                </a:lnTo>
                <a:lnTo>
                  <a:pt x="71" y="668"/>
                </a:lnTo>
                <a:lnTo>
                  <a:pt x="70" y="668"/>
                </a:lnTo>
                <a:lnTo>
                  <a:pt x="70" y="668"/>
                </a:lnTo>
                <a:lnTo>
                  <a:pt x="71" y="669"/>
                </a:lnTo>
                <a:lnTo>
                  <a:pt x="71" y="671"/>
                </a:lnTo>
                <a:lnTo>
                  <a:pt x="71" y="672"/>
                </a:lnTo>
                <a:lnTo>
                  <a:pt x="71" y="672"/>
                </a:lnTo>
                <a:lnTo>
                  <a:pt x="69" y="671"/>
                </a:lnTo>
                <a:lnTo>
                  <a:pt x="69" y="671"/>
                </a:lnTo>
                <a:lnTo>
                  <a:pt x="70" y="671"/>
                </a:lnTo>
                <a:lnTo>
                  <a:pt x="70" y="671"/>
                </a:lnTo>
                <a:lnTo>
                  <a:pt x="69" y="667"/>
                </a:lnTo>
                <a:lnTo>
                  <a:pt x="66" y="664"/>
                </a:lnTo>
                <a:lnTo>
                  <a:pt x="66" y="664"/>
                </a:lnTo>
                <a:lnTo>
                  <a:pt x="65" y="664"/>
                </a:lnTo>
                <a:lnTo>
                  <a:pt x="65" y="666"/>
                </a:lnTo>
                <a:lnTo>
                  <a:pt x="65" y="666"/>
                </a:lnTo>
                <a:lnTo>
                  <a:pt x="64" y="666"/>
                </a:lnTo>
                <a:lnTo>
                  <a:pt x="64" y="666"/>
                </a:lnTo>
                <a:lnTo>
                  <a:pt x="62" y="662"/>
                </a:lnTo>
                <a:lnTo>
                  <a:pt x="63" y="661"/>
                </a:lnTo>
                <a:lnTo>
                  <a:pt x="63" y="661"/>
                </a:lnTo>
                <a:lnTo>
                  <a:pt x="62" y="659"/>
                </a:lnTo>
                <a:lnTo>
                  <a:pt x="60" y="659"/>
                </a:lnTo>
                <a:lnTo>
                  <a:pt x="60" y="659"/>
                </a:lnTo>
                <a:lnTo>
                  <a:pt x="60" y="657"/>
                </a:lnTo>
                <a:lnTo>
                  <a:pt x="59" y="656"/>
                </a:lnTo>
                <a:lnTo>
                  <a:pt x="58" y="657"/>
                </a:lnTo>
                <a:lnTo>
                  <a:pt x="58" y="657"/>
                </a:lnTo>
                <a:lnTo>
                  <a:pt x="58" y="659"/>
                </a:lnTo>
                <a:lnTo>
                  <a:pt x="58" y="659"/>
                </a:lnTo>
                <a:lnTo>
                  <a:pt x="57" y="658"/>
                </a:lnTo>
                <a:lnTo>
                  <a:pt x="57" y="658"/>
                </a:lnTo>
                <a:lnTo>
                  <a:pt x="57" y="659"/>
                </a:lnTo>
                <a:lnTo>
                  <a:pt x="58" y="662"/>
                </a:lnTo>
                <a:lnTo>
                  <a:pt x="58" y="662"/>
                </a:lnTo>
                <a:lnTo>
                  <a:pt x="62" y="664"/>
                </a:lnTo>
                <a:lnTo>
                  <a:pt x="62" y="664"/>
                </a:lnTo>
                <a:lnTo>
                  <a:pt x="60" y="664"/>
                </a:lnTo>
                <a:lnTo>
                  <a:pt x="59" y="664"/>
                </a:lnTo>
                <a:lnTo>
                  <a:pt x="57" y="662"/>
                </a:lnTo>
                <a:lnTo>
                  <a:pt x="57" y="662"/>
                </a:lnTo>
                <a:lnTo>
                  <a:pt x="53" y="657"/>
                </a:lnTo>
                <a:lnTo>
                  <a:pt x="56" y="656"/>
                </a:lnTo>
                <a:lnTo>
                  <a:pt x="56" y="656"/>
                </a:lnTo>
                <a:lnTo>
                  <a:pt x="53" y="653"/>
                </a:lnTo>
                <a:lnTo>
                  <a:pt x="52" y="654"/>
                </a:lnTo>
                <a:lnTo>
                  <a:pt x="52" y="654"/>
                </a:lnTo>
                <a:lnTo>
                  <a:pt x="50" y="652"/>
                </a:lnTo>
                <a:lnTo>
                  <a:pt x="50" y="652"/>
                </a:lnTo>
                <a:lnTo>
                  <a:pt x="52" y="652"/>
                </a:lnTo>
                <a:lnTo>
                  <a:pt x="52" y="652"/>
                </a:lnTo>
                <a:lnTo>
                  <a:pt x="50" y="648"/>
                </a:lnTo>
                <a:lnTo>
                  <a:pt x="48" y="644"/>
                </a:lnTo>
                <a:lnTo>
                  <a:pt x="48" y="644"/>
                </a:lnTo>
                <a:lnTo>
                  <a:pt x="50" y="644"/>
                </a:lnTo>
                <a:lnTo>
                  <a:pt x="50" y="644"/>
                </a:lnTo>
                <a:lnTo>
                  <a:pt x="48" y="639"/>
                </a:lnTo>
                <a:lnTo>
                  <a:pt x="48" y="639"/>
                </a:lnTo>
                <a:lnTo>
                  <a:pt x="46" y="633"/>
                </a:lnTo>
                <a:lnTo>
                  <a:pt x="46" y="633"/>
                </a:lnTo>
                <a:lnTo>
                  <a:pt x="43" y="632"/>
                </a:lnTo>
                <a:lnTo>
                  <a:pt x="42" y="628"/>
                </a:lnTo>
                <a:lnTo>
                  <a:pt x="42" y="628"/>
                </a:lnTo>
                <a:lnTo>
                  <a:pt x="42" y="629"/>
                </a:lnTo>
                <a:lnTo>
                  <a:pt x="42" y="631"/>
                </a:lnTo>
                <a:lnTo>
                  <a:pt x="43" y="632"/>
                </a:lnTo>
                <a:lnTo>
                  <a:pt x="42" y="633"/>
                </a:lnTo>
                <a:lnTo>
                  <a:pt x="42" y="633"/>
                </a:lnTo>
                <a:lnTo>
                  <a:pt x="42" y="633"/>
                </a:lnTo>
                <a:lnTo>
                  <a:pt x="41" y="631"/>
                </a:lnTo>
                <a:lnTo>
                  <a:pt x="41" y="627"/>
                </a:lnTo>
                <a:lnTo>
                  <a:pt x="41" y="627"/>
                </a:lnTo>
                <a:lnTo>
                  <a:pt x="42" y="627"/>
                </a:lnTo>
                <a:lnTo>
                  <a:pt x="42" y="628"/>
                </a:lnTo>
                <a:lnTo>
                  <a:pt x="42" y="628"/>
                </a:lnTo>
                <a:lnTo>
                  <a:pt x="42" y="627"/>
                </a:lnTo>
                <a:lnTo>
                  <a:pt x="43" y="627"/>
                </a:lnTo>
                <a:lnTo>
                  <a:pt x="45" y="627"/>
                </a:lnTo>
                <a:lnTo>
                  <a:pt x="45" y="626"/>
                </a:lnTo>
                <a:lnTo>
                  <a:pt x="45" y="626"/>
                </a:lnTo>
                <a:lnTo>
                  <a:pt x="45" y="626"/>
                </a:lnTo>
                <a:lnTo>
                  <a:pt x="43" y="626"/>
                </a:lnTo>
                <a:lnTo>
                  <a:pt x="43" y="626"/>
                </a:lnTo>
                <a:lnTo>
                  <a:pt x="42" y="626"/>
                </a:lnTo>
                <a:lnTo>
                  <a:pt x="42" y="626"/>
                </a:lnTo>
                <a:lnTo>
                  <a:pt x="42" y="623"/>
                </a:lnTo>
                <a:lnTo>
                  <a:pt x="43" y="623"/>
                </a:lnTo>
                <a:lnTo>
                  <a:pt x="43" y="622"/>
                </a:lnTo>
                <a:lnTo>
                  <a:pt x="43" y="621"/>
                </a:lnTo>
                <a:lnTo>
                  <a:pt x="43" y="621"/>
                </a:lnTo>
                <a:lnTo>
                  <a:pt x="43" y="621"/>
                </a:lnTo>
                <a:lnTo>
                  <a:pt x="42" y="621"/>
                </a:lnTo>
                <a:lnTo>
                  <a:pt x="42" y="621"/>
                </a:lnTo>
                <a:lnTo>
                  <a:pt x="41" y="621"/>
                </a:lnTo>
                <a:lnTo>
                  <a:pt x="41" y="621"/>
                </a:lnTo>
                <a:lnTo>
                  <a:pt x="41" y="619"/>
                </a:lnTo>
                <a:lnTo>
                  <a:pt x="41" y="617"/>
                </a:lnTo>
                <a:lnTo>
                  <a:pt x="41" y="617"/>
                </a:lnTo>
                <a:lnTo>
                  <a:pt x="42" y="617"/>
                </a:lnTo>
                <a:lnTo>
                  <a:pt x="42" y="617"/>
                </a:lnTo>
                <a:lnTo>
                  <a:pt x="41" y="612"/>
                </a:lnTo>
                <a:lnTo>
                  <a:pt x="41" y="608"/>
                </a:lnTo>
                <a:lnTo>
                  <a:pt x="41" y="608"/>
                </a:lnTo>
                <a:lnTo>
                  <a:pt x="40" y="608"/>
                </a:lnTo>
                <a:lnTo>
                  <a:pt x="39" y="609"/>
                </a:lnTo>
                <a:lnTo>
                  <a:pt x="39" y="612"/>
                </a:lnTo>
                <a:lnTo>
                  <a:pt x="39" y="612"/>
                </a:lnTo>
                <a:lnTo>
                  <a:pt x="39" y="612"/>
                </a:lnTo>
                <a:lnTo>
                  <a:pt x="37" y="611"/>
                </a:lnTo>
                <a:lnTo>
                  <a:pt x="39" y="608"/>
                </a:lnTo>
                <a:lnTo>
                  <a:pt x="39" y="608"/>
                </a:lnTo>
                <a:lnTo>
                  <a:pt x="37" y="606"/>
                </a:lnTo>
                <a:lnTo>
                  <a:pt x="37" y="604"/>
                </a:lnTo>
                <a:lnTo>
                  <a:pt x="37" y="604"/>
                </a:lnTo>
                <a:lnTo>
                  <a:pt x="39" y="604"/>
                </a:lnTo>
                <a:lnTo>
                  <a:pt x="39" y="604"/>
                </a:lnTo>
                <a:lnTo>
                  <a:pt x="39" y="607"/>
                </a:lnTo>
                <a:lnTo>
                  <a:pt x="39" y="607"/>
                </a:lnTo>
                <a:lnTo>
                  <a:pt x="40" y="606"/>
                </a:lnTo>
                <a:lnTo>
                  <a:pt x="40" y="603"/>
                </a:lnTo>
                <a:lnTo>
                  <a:pt x="40" y="603"/>
                </a:lnTo>
                <a:lnTo>
                  <a:pt x="42" y="604"/>
                </a:lnTo>
                <a:lnTo>
                  <a:pt x="43" y="603"/>
                </a:lnTo>
                <a:lnTo>
                  <a:pt x="43" y="603"/>
                </a:lnTo>
                <a:lnTo>
                  <a:pt x="41" y="603"/>
                </a:lnTo>
                <a:lnTo>
                  <a:pt x="41" y="603"/>
                </a:lnTo>
                <a:lnTo>
                  <a:pt x="40" y="602"/>
                </a:lnTo>
                <a:lnTo>
                  <a:pt x="40" y="602"/>
                </a:lnTo>
                <a:lnTo>
                  <a:pt x="39" y="602"/>
                </a:lnTo>
                <a:lnTo>
                  <a:pt x="39" y="602"/>
                </a:lnTo>
                <a:lnTo>
                  <a:pt x="37" y="603"/>
                </a:lnTo>
                <a:lnTo>
                  <a:pt x="37" y="602"/>
                </a:lnTo>
                <a:lnTo>
                  <a:pt x="37" y="602"/>
                </a:lnTo>
                <a:lnTo>
                  <a:pt x="37" y="602"/>
                </a:lnTo>
                <a:lnTo>
                  <a:pt x="39" y="602"/>
                </a:lnTo>
                <a:lnTo>
                  <a:pt x="39" y="602"/>
                </a:lnTo>
                <a:lnTo>
                  <a:pt x="39" y="598"/>
                </a:lnTo>
                <a:lnTo>
                  <a:pt x="39" y="594"/>
                </a:lnTo>
                <a:lnTo>
                  <a:pt x="39" y="594"/>
                </a:lnTo>
                <a:lnTo>
                  <a:pt x="40" y="594"/>
                </a:lnTo>
                <a:lnTo>
                  <a:pt x="40" y="596"/>
                </a:lnTo>
                <a:lnTo>
                  <a:pt x="40" y="597"/>
                </a:lnTo>
                <a:lnTo>
                  <a:pt x="40" y="597"/>
                </a:lnTo>
                <a:lnTo>
                  <a:pt x="40" y="597"/>
                </a:lnTo>
                <a:lnTo>
                  <a:pt x="41" y="596"/>
                </a:lnTo>
                <a:lnTo>
                  <a:pt x="41" y="593"/>
                </a:lnTo>
                <a:lnTo>
                  <a:pt x="41" y="593"/>
                </a:lnTo>
                <a:lnTo>
                  <a:pt x="41" y="593"/>
                </a:lnTo>
                <a:lnTo>
                  <a:pt x="41" y="593"/>
                </a:lnTo>
                <a:lnTo>
                  <a:pt x="40" y="593"/>
                </a:lnTo>
                <a:lnTo>
                  <a:pt x="40" y="593"/>
                </a:lnTo>
                <a:lnTo>
                  <a:pt x="39" y="593"/>
                </a:lnTo>
                <a:lnTo>
                  <a:pt x="39" y="592"/>
                </a:lnTo>
                <a:lnTo>
                  <a:pt x="39" y="592"/>
                </a:lnTo>
                <a:lnTo>
                  <a:pt x="37" y="592"/>
                </a:lnTo>
                <a:lnTo>
                  <a:pt x="37" y="592"/>
                </a:lnTo>
                <a:lnTo>
                  <a:pt x="37" y="588"/>
                </a:lnTo>
                <a:lnTo>
                  <a:pt x="37" y="587"/>
                </a:lnTo>
                <a:lnTo>
                  <a:pt x="37" y="586"/>
                </a:lnTo>
                <a:lnTo>
                  <a:pt x="37" y="586"/>
                </a:lnTo>
                <a:lnTo>
                  <a:pt x="37" y="584"/>
                </a:lnTo>
                <a:lnTo>
                  <a:pt x="37" y="582"/>
                </a:lnTo>
                <a:lnTo>
                  <a:pt x="37" y="574"/>
                </a:lnTo>
                <a:lnTo>
                  <a:pt x="37" y="574"/>
                </a:lnTo>
                <a:lnTo>
                  <a:pt x="37" y="572"/>
                </a:lnTo>
                <a:lnTo>
                  <a:pt x="39" y="569"/>
                </a:lnTo>
                <a:lnTo>
                  <a:pt x="39" y="569"/>
                </a:lnTo>
                <a:lnTo>
                  <a:pt x="39" y="569"/>
                </a:lnTo>
                <a:lnTo>
                  <a:pt x="37" y="568"/>
                </a:lnTo>
                <a:lnTo>
                  <a:pt x="37" y="568"/>
                </a:lnTo>
                <a:lnTo>
                  <a:pt x="39" y="558"/>
                </a:lnTo>
                <a:lnTo>
                  <a:pt x="39" y="554"/>
                </a:lnTo>
                <a:lnTo>
                  <a:pt x="40" y="549"/>
                </a:lnTo>
                <a:lnTo>
                  <a:pt x="40" y="549"/>
                </a:lnTo>
                <a:lnTo>
                  <a:pt x="40" y="549"/>
                </a:lnTo>
                <a:lnTo>
                  <a:pt x="39" y="548"/>
                </a:lnTo>
                <a:lnTo>
                  <a:pt x="39" y="548"/>
                </a:lnTo>
                <a:lnTo>
                  <a:pt x="40" y="547"/>
                </a:lnTo>
                <a:lnTo>
                  <a:pt x="40" y="546"/>
                </a:lnTo>
                <a:lnTo>
                  <a:pt x="40" y="546"/>
                </a:lnTo>
                <a:lnTo>
                  <a:pt x="41" y="546"/>
                </a:lnTo>
                <a:lnTo>
                  <a:pt x="41" y="547"/>
                </a:lnTo>
                <a:lnTo>
                  <a:pt x="42" y="548"/>
                </a:lnTo>
                <a:lnTo>
                  <a:pt x="42" y="548"/>
                </a:lnTo>
                <a:lnTo>
                  <a:pt x="41" y="549"/>
                </a:lnTo>
                <a:lnTo>
                  <a:pt x="40" y="552"/>
                </a:lnTo>
                <a:lnTo>
                  <a:pt x="41" y="553"/>
                </a:lnTo>
                <a:lnTo>
                  <a:pt x="41" y="553"/>
                </a:lnTo>
                <a:lnTo>
                  <a:pt x="41" y="553"/>
                </a:lnTo>
                <a:lnTo>
                  <a:pt x="42" y="552"/>
                </a:lnTo>
                <a:lnTo>
                  <a:pt x="42" y="549"/>
                </a:lnTo>
                <a:lnTo>
                  <a:pt x="42" y="549"/>
                </a:lnTo>
                <a:lnTo>
                  <a:pt x="45" y="549"/>
                </a:lnTo>
                <a:lnTo>
                  <a:pt x="45" y="549"/>
                </a:lnTo>
                <a:lnTo>
                  <a:pt x="45" y="546"/>
                </a:lnTo>
                <a:lnTo>
                  <a:pt x="45" y="546"/>
                </a:lnTo>
                <a:lnTo>
                  <a:pt x="45" y="546"/>
                </a:lnTo>
                <a:lnTo>
                  <a:pt x="43" y="546"/>
                </a:lnTo>
                <a:lnTo>
                  <a:pt x="43" y="547"/>
                </a:lnTo>
                <a:lnTo>
                  <a:pt x="42" y="547"/>
                </a:lnTo>
                <a:lnTo>
                  <a:pt x="42" y="547"/>
                </a:lnTo>
                <a:lnTo>
                  <a:pt x="41" y="544"/>
                </a:lnTo>
                <a:lnTo>
                  <a:pt x="41" y="543"/>
                </a:lnTo>
                <a:lnTo>
                  <a:pt x="40" y="544"/>
                </a:lnTo>
                <a:lnTo>
                  <a:pt x="40" y="544"/>
                </a:lnTo>
                <a:lnTo>
                  <a:pt x="40" y="542"/>
                </a:lnTo>
                <a:lnTo>
                  <a:pt x="40" y="541"/>
                </a:lnTo>
                <a:lnTo>
                  <a:pt x="41" y="539"/>
                </a:lnTo>
                <a:lnTo>
                  <a:pt x="41" y="539"/>
                </a:lnTo>
                <a:lnTo>
                  <a:pt x="40" y="537"/>
                </a:lnTo>
                <a:lnTo>
                  <a:pt x="40" y="534"/>
                </a:lnTo>
                <a:lnTo>
                  <a:pt x="41" y="528"/>
                </a:lnTo>
                <a:lnTo>
                  <a:pt x="41" y="528"/>
                </a:lnTo>
                <a:lnTo>
                  <a:pt x="40" y="511"/>
                </a:lnTo>
                <a:lnTo>
                  <a:pt x="40" y="511"/>
                </a:lnTo>
                <a:lnTo>
                  <a:pt x="40" y="509"/>
                </a:lnTo>
                <a:lnTo>
                  <a:pt x="41" y="508"/>
                </a:lnTo>
                <a:lnTo>
                  <a:pt x="41" y="508"/>
                </a:lnTo>
                <a:lnTo>
                  <a:pt x="41" y="507"/>
                </a:lnTo>
                <a:lnTo>
                  <a:pt x="41" y="506"/>
                </a:lnTo>
                <a:lnTo>
                  <a:pt x="41" y="506"/>
                </a:lnTo>
                <a:lnTo>
                  <a:pt x="40" y="504"/>
                </a:lnTo>
                <a:lnTo>
                  <a:pt x="40" y="504"/>
                </a:lnTo>
                <a:lnTo>
                  <a:pt x="40" y="503"/>
                </a:lnTo>
                <a:lnTo>
                  <a:pt x="40" y="503"/>
                </a:lnTo>
                <a:lnTo>
                  <a:pt x="41" y="502"/>
                </a:lnTo>
                <a:lnTo>
                  <a:pt x="41" y="503"/>
                </a:lnTo>
                <a:lnTo>
                  <a:pt x="42" y="504"/>
                </a:lnTo>
                <a:lnTo>
                  <a:pt x="42" y="504"/>
                </a:lnTo>
                <a:lnTo>
                  <a:pt x="43" y="506"/>
                </a:lnTo>
                <a:lnTo>
                  <a:pt x="43" y="506"/>
                </a:lnTo>
                <a:lnTo>
                  <a:pt x="43" y="508"/>
                </a:lnTo>
                <a:lnTo>
                  <a:pt x="43" y="508"/>
                </a:lnTo>
                <a:lnTo>
                  <a:pt x="45" y="508"/>
                </a:lnTo>
                <a:lnTo>
                  <a:pt x="45" y="508"/>
                </a:lnTo>
                <a:lnTo>
                  <a:pt x="45" y="508"/>
                </a:lnTo>
                <a:lnTo>
                  <a:pt x="45" y="507"/>
                </a:lnTo>
                <a:lnTo>
                  <a:pt x="45" y="507"/>
                </a:lnTo>
                <a:lnTo>
                  <a:pt x="46" y="507"/>
                </a:lnTo>
                <a:lnTo>
                  <a:pt x="46" y="506"/>
                </a:lnTo>
                <a:lnTo>
                  <a:pt x="46" y="504"/>
                </a:lnTo>
                <a:lnTo>
                  <a:pt x="46" y="504"/>
                </a:lnTo>
                <a:lnTo>
                  <a:pt x="46" y="504"/>
                </a:lnTo>
                <a:lnTo>
                  <a:pt x="45" y="506"/>
                </a:lnTo>
                <a:lnTo>
                  <a:pt x="45" y="507"/>
                </a:lnTo>
                <a:lnTo>
                  <a:pt x="45" y="507"/>
                </a:lnTo>
                <a:lnTo>
                  <a:pt x="45" y="507"/>
                </a:lnTo>
                <a:lnTo>
                  <a:pt x="45" y="502"/>
                </a:lnTo>
                <a:lnTo>
                  <a:pt x="46" y="497"/>
                </a:lnTo>
                <a:lnTo>
                  <a:pt x="46" y="497"/>
                </a:lnTo>
                <a:lnTo>
                  <a:pt x="45" y="498"/>
                </a:lnTo>
                <a:lnTo>
                  <a:pt x="45" y="499"/>
                </a:lnTo>
                <a:lnTo>
                  <a:pt x="45" y="501"/>
                </a:lnTo>
                <a:lnTo>
                  <a:pt x="43" y="502"/>
                </a:lnTo>
                <a:lnTo>
                  <a:pt x="43" y="502"/>
                </a:lnTo>
                <a:lnTo>
                  <a:pt x="42" y="502"/>
                </a:lnTo>
                <a:lnTo>
                  <a:pt x="41" y="502"/>
                </a:lnTo>
                <a:lnTo>
                  <a:pt x="40" y="501"/>
                </a:lnTo>
                <a:lnTo>
                  <a:pt x="40" y="501"/>
                </a:lnTo>
                <a:lnTo>
                  <a:pt x="40" y="493"/>
                </a:lnTo>
                <a:lnTo>
                  <a:pt x="41" y="486"/>
                </a:lnTo>
                <a:lnTo>
                  <a:pt x="41" y="486"/>
                </a:lnTo>
                <a:lnTo>
                  <a:pt x="40" y="479"/>
                </a:lnTo>
                <a:lnTo>
                  <a:pt x="41" y="474"/>
                </a:lnTo>
                <a:lnTo>
                  <a:pt x="41" y="474"/>
                </a:lnTo>
                <a:lnTo>
                  <a:pt x="39" y="474"/>
                </a:lnTo>
                <a:lnTo>
                  <a:pt x="37" y="476"/>
                </a:lnTo>
                <a:lnTo>
                  <a:pt x="37" y="476"/>
                </a:lnTo>
                <a:lnTo>
                  <a:pt x="37" y="476"/>
                </a:lnTo>
                <a:lnTo>
                  <a:pt x="36" y="474"/>
                </a:lnTo>
                <a:lnTo>
                  <a:pt x="36" y="473"/>
                </a:lnTo>
                <a:lnTo>
                  <a:pt x="36" y="473"/>
                </a:lnTo>
                <a:lnTo>
                  <a:pt x="35" y="473"/>
                </a:lnTo>
                <a:lnTo>
                  <a:pt x="35" y="474"/>
                </a:lnTo>
                <a:lnTo>
                  <a:pt x="36" y="476"/>
                </a:lnTo>
                <a:lnTo>
                  <a:pt x="36" y="476"/>
                </a:lnTo>
                <a:lnTo>
                  <a:pt x="35" y="482"/>
                </a:lnTo>
                <a:lnTo>
                  <a:pt x="35" y="482"/>
                </a:lnTo>
                <a:lnTo>
                  <a:pt x="36" y="483"/>
                </a:lnTo>
                <a:lnTo>
                  <a:pt x="36" y="483"/>
                </a:lnTo>
                <a:lnTo>
                  <a:pt x="36" y="483"/>
                </a:lnTo>
                <a:lnTo>
                  <a:pt x="36" y="486"/>
                </a:lnTo>
                <a:lnTo>
                  <a:pt x="35" y="488"/>
                </a:lnTo>
                <a:lnTo>
                  <a:pt x="35" y="488"/>
                </a:lnTo>
                <a:lnTo>
                  <a:pt x="35" y="488"/>
                </a:lnTo>
                <a:lnTo>
                  <a:pt x="36" y="488"/>
                </a:lnTo>
                <a:lnTo>
                  <a:pt x="36" y="488"/>
                </a:lnTo>
                <a:lnTo>
                  <a:pt x="37" y="488"/>
                </a:lnTo>
                <a:lnTo>
                  <a:pt x="37" y="488"/>
                </a:lnTo>
                <a:lnTo>
                  <a:pt x="36" y="492"/>
                </a:lnTo>
                <a:lnTo>
                  <a:pt x="36" y="494"/>
                </a:lnTo>
                <a:lnTo>
                  <a:pt x="36" y="498"/>
                </a:lnTo>
                <a:lnTo>
                  <a:pt x="36" y="501"/>
                </a:lnTo>
                <a:lnTo>
                  <a:pt x="36" y="501"/>
                </a:lnTo>
                <a:lnTo>
                  <a:pt x="35" y="501"/>
                </a:lnTo>
                <a:lnTo>
                  <a:pt x="34" y="502"/>
                </a:lnTo>
                <a:lnTo>
                  <a:pt x="34" y="503"/>
                </a:lnTo>
                <a:lnTo>
                  <a:pt x="33" y="504"/>
                </a:lnTo>
                <a:lnTo>
                  <a:pt x="33" y="504"/>
                </a:lnTo>
                <a:lnTo>
                  <a:pt x="33" y="504"/>
                </a:lnTo>
                <a:lnTo>
                  <a:pt x="34" y="504"/>
                </a:lnTo>
                <a:lnTo>
                  <a:pt x="35" y="506"/>
                </a:lnTo>
                <a:lnTo>
                  <a:pt x="35" y="506"/>
                </a:lnTo>
                <a:lnTo>
                  <a:pt x="35" y="506"/>
                </a:lnTo>
                <a:lnTo>
                  <a:pt x="35" y="506"/>
                </a:lnTo>
                <a:lnTo>
                  <a:pt x="35" y="504"/>
                </a:lnTo>
                <a:lnTo>
                  <a:pt x="35" y="504"/>
                </a:lnTo>
                <a:lnTo>
                  <a:pt x="36" y="503"/>
                </a:lnTo>
                <a:lnTo>
                  <a:pt x="36" y="504"/>
                </a:lnTo>
                <a:lnTo>
                  <a:pt x="36" y="506"/>
                </a:lnTo>
                <a:lnTo>
                  <a:pt x="36" y="506"/>
                </a:lnTo>
                <a:lnTo>
                  <a:pt x="35" y="508"/>
                </a:lnTo>
                <a:lnTo>
                  <a:pt x="34" y="511"/>
                </a:lnTo>
                <a:lnTo>
                  <a:pt x="34" y="511"/>
                </a:lnTo>
                <a:lnTo>
                  <a:pt x="35" y="511"/>
                </a:lnTo>
                <a:lnTo>
                  <a:pt x="35" y="509"/>
                </a:lnTo>
                <a:lnTo>
                  <a:pt x="35" y="508"/>
                </a:lnTo>
                <a:lnTo>
                  <a:pt x="35" y="508"/>
                </a:lnTo>
                <a:lnTo>
                  <a:pt x="36" y="508"/>
                </a:lnTo>
                <a:lnTo>
                  <a:pt x="36" y="509"/>
                </a:lnTo>
                <a:lnTo>
                  <a:pt x="36" y="511"/>
                </a:lnTo>
                <a:lnTo>
                  <a:pt x="36" y="511"/>
                </a:lnTo>
                <a:lnTo>
                  <a:pt x="36" y="516"/>
                </a:lnTo>
                <a:lnTo>
                  <a:pt x="36" y="521"/>
                </a:lnTo>
                <a:lnTo>
                  <a:pt x="36" y="521"/>
                </a:lnTo>
                <a:lnTo>
                  <a:pt x="35" y="521"/>
                </a:lnTo>
                <a:lnTo>
                  <a:pt x="35" y="519"/>
                </a:lnTo>
                <a:lnTo>
                  <a:pt x="35" y="519"/>
                </a:lnTo>
                <a:lnTo>
                  <a:pt x="34" y="519"/>
                </a:lnTo>
                <a:lnTo>
                  <a:pt x="34" y="521"/>
                </a:lnTo>
                <a:lnTo>
                  <a:pt x="36" y="523"/>
                </a:lnTo>
                <a:lnTo>
                  <a:pt x="36" y="523"/>
                </a:lnTo>
                <a:lnTo>
                  <a:pt x="36" y="526"/>
                </a:lnTo>
                <a:lnTo>
                  <a:pt x="35" y="528"/>
                </a:lnTo>
                <a:lnTo>
                  <a:pt x="34" y="529"/>
                </a:lnTo>
                <a:lnTo>
                  <a:pt x="34" y="532"/>
                </a:lnTo>
                <a:lnTo>
                  <a:pt x="34" y="532"/>
                </a:lnTo>
                <a:lnTo>
                  <a:pt x="35" y="532"/>
                </a:lnTo>
                <a:lnTo>
                  <a:pt x="35" y="531"/>
                </a:lnTo>
                <a:lnTo>
                  <a:pt x="35" y="528"/>
                </a:lnTo>
                <a:lnTo>
                  <a:pt x="35" y="528"/>
                </a:lnTo>
                <a:lnTo>
                  <a:pt x="36" y="532"/>
                </a:lnTo>
                <a:lnTo>
                  <a:pt x="36" y="536"/>
                </a:lnTo>
                <a:lnTo>
                  <a:pt x="36" y="536"/>
                </a:lnTo>
                <a:lnTo>
                  <a:pt x="35" y="542"/>
                </a:lnTo>
                <a:lnTo>
                  <a:pt x="35" y="542"/>
                </a:lnTo>
                <a:lnTo>
                  <a:pt x="36" y="543"/>
                </a:lnTo>
                <a:lnTo>
                  <a:pt x="36" y="543"/>
                </a:lnTo>
                <a:lnTo>
                  <a:pt x="35" y="543"/>
                </a:lnTo>
                <a:lnTo>
                  <a:pt x="35" y="543"/>
                </a:lnTo>
                <a:lnTo>
                  <a:pt x="35" y="543"/>
                </a:lnTo>
                <a:lnTo>
                  <a:pt x="36" y="547"/>
                </a:lnTo>
                <a:lnTo>
                  <a:pt x="36" y="547"/>
                </a:lnTo>
                <a:lnTo>
                  <a:pt x="35" y="549"/>
                </a:lnTo>
                <a:lnTo>
                  <a:pt x="34" y="551"/>
                </a:lnTo>
                <a:lnTo>
                  <a:pt x="34" y="551"/>
                </a:lnTo>
                <a:lnTo>
                  <a:pt x="34" y="552"/>
                </a:lnTo>
                <a:lnTo>
                  <a:pt x="35" y="552"/>
                </a:lnTo>
                <a:lnTo>
                  <a:pt x="35" y="552"/>
                </a:lnTo>
                <a:lnTo>
                  <a:pt x="35" y="559"/>
                </a:lnTo>
                <a:lnTo>
                  <a:pt x="34" y="563"/>
                </a:lnTo>
                <a:lnTo>
                  <a:pt x="33" y="566"/>
                </a:lnTo>
                <a:lnTo>
                  <a:pt x="33" y="566"/>
                </a:lnTo>
                <a:lnTo>
                  <a:pt x="34" y="567"/>
                </a:lnTo>
                <a:lnTo>
                  <a:pt x="34" y="566"/>
                </a:lnTo>
                <a:lnTo>
                  <a:pt x="34" y="566"/>
                </a:lnTo>
                <a:lnTo>
                  <a:pt x="34" y="571"/>
                </a:lnTo>
                <a:lnTo>
                  <a:pt x="31" y="574"/>
                </a:lnTo>
                <a:lnTo>
                  <a:pt x="31" y="574"/>
                </a:lnTo>
                <a:lnTo>
                  <a:pt x="34" y="579"/>
                </a:lnTo>
                <a:lnTo>
                  <a:pt x="34" y="579"/>
                </a:lnTo>
                <a:lnTo>
                  <a:pt x="29" y="596"/>
                </a:lnTo>
                <a:lnTo>
                  <a:pt x="29" y="596"/>
                </a:lnTo>
                <a:lnTo>
                  <a:pt x="27" y="598"/>
                </a:lnTo>
                <a:lnTo>
                  <a:pt x="23" y="598"/>
                </a:lnTo>
                <a:lnTo>
                  <a:pt x="23" y="598"/>
                </a:lnTo>
                <a:lnTo>
                  <a:pt x="24" y="606"/>
                </a:lnTo>
                <a:lnTo>
                  <a:pt x="23" y="613"/>
                </a:lnTo>
                <a:lnTo>
                  <a:pt x="23" y="613"/>
                </a:lnTo>
                <a:lnTo>
                  <a:pt x="25" y="614"/>
                </a:lnTo>
                <a:lnTo>
                  <a:pt x="25" y="614"/>
                </a:lnTo>
                <a:lnTo>
                  <a:pt x="25" y="618"/>
                </a:lnTo>
                <a:lnTo>
                  <a:pt x="25" y="618"/>
                </a:lnTo>
                <a:lnTo>
                  <a:pt x="25" y="618"/>
                </a:lnTo>
                <a:lnTo>
                  <a:pt x="25" y="618"/>
                </a:lnTo>
                <a:lnTo>
                  <a:pt x="27" y="617"/>
                </a:lnTo>
                <a:lnTo>
                  <a:pt x="27" y="617"/>
                </a:lnTo>
                <a:lnTo>
                  <a:pt x="27" y="614"/>
                </a:lnTo>
                <a:lnTo>
                  <a:pt x="25" y="613"/>
                </a:lnTo>
                <a:lnTo>
                  <a:pt x="25" y="612"/>
                </a:lnTo>
                <a:lnTo>
                  <a:pt x="25" y="611"/>
                </a:lnTo>
                <a:lnTo>
                  <a:pt x="25" y="611"/>
                </a:lnTo>
                <a:lnTo>
                  <a:pt x="27" y="613"/>
                </a:lnTo>
                <a:lnTo>
                  <a:pt x="28" y="617"/>
                </a:lnTo>
                <a:lnTo>
                  <a:pt x="28" y="617"/>
                </a:lnTo>
                <a:lnTo>
                  <a:pt x="29" y="614"/>
                </a:lnTo>
                <a:lnTo>
                  <a:pt x="29" y="614"/>
                </a:lnTo>
                <a:lnTo>
                  <a:pt x="29" y="616"/>
                </a:lnTo>
                <a:lnTo>
                  <a:pt x="29" y="616"/>
                </a:lnTo>
                <a:lnTo>
                  <a:pt x="29" y="616"/>
                </a:lnTo>
                <a:lnTo>
                  <a:pt x="28" y="617"/>
                </a:lnTo>
                <a:lnTo>
                  <a:pt x="27" y="618"/>
                </a:lnTo>
                <a:lnTo>
                  <a:pt x="27" y="618"/>
                </a:lnTo>
                <a:lnTo>
                  <a:pt x="27" y="621"/>
                </a:lnTo>
                <a:lnTo>
                  <a:pt x="27" y="621"/>
                </a:lnTo>
                <a:lnTo>
                  <a:pt x="27" y="623"/>
                </a:lnTo>
                <a:lnTo>
                  <a:pt x="27" y="623"/>
                </a:lnTo>
                <a:lnTo>
                  <a:pt x="27" y="624"/>
                </a:lnTo>
                <a:lnTo>
                  <a:pt x="28" y="624"/>
                </a:lnTo>
                <a:lnTo>
                  <a:pt x="28" y="627"/>
                </a:lnTo>
                <a:lnTo>
                  <a:pt x="28" y="627"/>
                </a:lnTo>
                <a:lnTo>
                  <a:pt x="27" y="627"/>
                </a:lnTo>
                <a:lnTo>
                  <a:pt x="27" y="628"/>
                </a:lnTo>
                <a:lnTo>
                  <a:pt x="27" y="631"/>
                </a:lnTo>
                <a:lnTo>
                  <a:pt x="25" y="632"/>
                </a:lnTo>
                <a:lnTo>
                  <a:pt x="25" y="632"/>
                </a:lnTo>
                <a:lnTo>
                  <a:pt x="25" y="632"/>
                </a:lnTo>
                <a:lnTo>
                  <a:pt x="27" y="632"/>
                </a:lnTo>
                <a:lnTo>
                  <a:pt x="28" y="631"/>
                </a:lnTo>
                <a:lnTo>
                  <a:pt x="28" y="632"/>
                </a:lnTo>
                <a:lnTo>
                  <a:pt x="28" y="632"/>
                </a:lnTo>
                <a:lnTo>
                  <a:pt x="28" y="634"/>
                </a:lnTo>
                <a:lnTo>
                  <a:pt x="28" y="634"/>
                </a:lnTo>
                <a:lnTo>
                  <a:pt x="27" y="634"/>
                </a:lnTo>
                <a:lnTo>
                  <a:pt x="27" y="634"/>
                </a:lnTo>
                <a:lnTo>
                  <a:pt x="28" y="636"/>
                </a:lnTo>
                <a:lnTo>
                  <a:pt x="28" y="638"/>
                </a:lnTo>
                <a:lnTo>
                  <a:pt x="29" y="639"/>
                </a:lnTo>
                <a:lnTo>
                  <a:pt x="30" y="639"/>
                </a:lnTo>
                <a:lnTo>
                  <a:pt x="30" y="639"/>
                </a:lnTo>
                <a:lnTo>
                  <a:pt x="30" y="638"/>
                </a:lnTo>
                <a:lnTo>
                  <a:pt x="29" y="637"/>
                </a:lnTo>
                <a:lnTo>
                  <a:pt x="29" y="636"/>
                </a:lnTo>
                <a:lnTo>
                  <a:pt x="29" y="636"/>
                </a:lnTo>
                <a:lnTo>
                  <a:pt x="29" y="636"/>
                </a:lnTo>
                <a:lnTo>
                  <a:pt x="30" y="636"/>
                </a:lnTo>
                <a:lnTo>
                  <a:pt x="30" y="637"/>
                </a:lnTo>
                <a:lnTo>
                  <a:pt x="31" y="639"/>
                </a:lnTo>
                <a:lnTo>
                  <a:pt x="31" y="639"/>
                </a:lnTo>
                <a:lnTo>
                  <a:pt x="33" y="642"/>
                </a:lnTo>
                <a:lnTo>
                  <a:pt x="33" y="642"/>
                </a:lnTo>
                <a:lnTo>
                  <a:pt x="35" y="648"/>
                </a:lnTo>
                <a:lnTo>
                  <a:pt x="35" y="648"/>
                </a:lnTo>
                <a:lnTo>
                  <a:pt x="36" y="651"/>
                </a:lnTo>
                <a:lnTo>
                  <a:pt x="36" y="653"/>
                </a:lnTo>
                <a:lnTo>
                  <a:pt x="36" y="653"/>
                </a:lnTo>
                <a:lnTo>
                  <a:pt x="39" y="657"/>
                </a:lnTo>
                <a:lnTo>
                  <a:pt x="41" y="662"/>
                </a:lnTo>
                <a:lnTo>
                  <a:pt x="41" y="662"/>
                </a:lnTo>
                <a:lnTo>
                  <a:pt x="46" y="664"/>
                </a:lnTo>
                <a:lnTo>
                  <a:pt x="46" y="664"/>
                </a:lnTo>
                <a:lnTo>
                  <a:pt x="45" y="662"/>
                </a:lnTo>
                <a:lnTo>
                  <a:pt x="42" y="661"/>
                </a:lnTo>
                <a:lnTo>
                  <a:pt x="41" y="658"/>
                </a:lnTo>
                <a:lnTo>
                  <a:pt x="40" y="657"/>
                </a:lnTo>
                <a:lnTo>
                  <a:pt x="40" y="657"/>
                </a:lnTo>
                <a:lnTo>
                  <a:pt x="42" y="657"/>
                </a:lnTo>
                <a:lnTo>
                  <a:pt x="43" y="658"/>
                </a:lnTo>
                <a:lnTo>
                  <a:pt x="46" y="662"/>
                </a:lnTo>
                <a:lnTo>
                  <a:pt x="46" y="662"/>
                </a:lnTo>
                <a:lnTo>
                  <a:pt x="47" y="666"/>
                </a:lnTo>
                <a:lnTo>
                  <a:pt x="51" y="669"/>
                </a:lnTo>
                <a:lnTo>
                  <a:pt x="51" y="669"/>
                </a:lnTo>
                <a:lnTo>
                  <a:pt x="51" y="669"/>
                </a:lnTo>
                <a:lnTo>
                  <a:pt x="50" y="669"/>
                </a:lnTo>
                <a:lnTo>
                  <a:pt x="47" y="669"/>
                </a:lnTo>
                <a:lnTo>
                  <a:pt x="47" y="669"/>
                </a:lnTo>
                <a:lnTo>
                  <a:pt x="51" y="671"/>
                </a:lnTo>
                <a:lnTo>
                  <a:pt x="53" y="672"/>
                </a:lnTo>
                <a:lnTo>
                  <a:pt x="53" y="672"/>
                </a:lnTo>
                <a:lnTo>
                  <a:pt x="54" y="673"/>
                </a:lnTo>
                <a:lnTo>
                  <a:pt x="56" y="674"/>
                </a:lnTo>
                <a:lnTo>
                  <a:pt x="58" y="677"/>
                </a:lnTo>
                <a:lnTo>
                  <a:pt x="58" y="677"/>
                </a:lnTo>
                <a:lnTo>
                  <a:pt x="58" y="677"/>
                </a:lnTo>
                <a:lnTo>
                  <a:pt x="57" y="676"/>
                </a:lnTo>
                <a:lnTo>
                  <a:pt x="57" y="674"/>
                </a:lnTo>
                <a:lnTo>
                  <a:pt x="57" y="674"/>
                </a:lnTo>
                <a:lnTo>
                  <a:pt x="57" y="674"/>
                </a:lnTo>
                <a:lnTo>
                  <a:pt x="60" y="676"/>
                </a:lnTo>
                <a:lnTo>
                  <a:pt x="62" y="677"/>
                </a:lnTo>
                <a:lnTo>
                  <a:pt x="63" y="677"/>
                </a:lnTo>
                <a:lnTo>
                  <a:pt x="63" y="677"/>
                </a:lnTo>
                <a:lnTo>
                  <a:pt x="65" y="679"/>
                </a:lnTo>
                <a:lnTo>
                  <a:pt x="66" y="682"/>
                </a:lnTo>
                <a:lnTo>
                  <a:pt x="66" y="682"/>
                </a:lnTo>
                <a:lnTo>
                  <a:pt x="68" y="682"/>
                </a:lnTo>
                <a:lnTo>
                  <a:pt x="69" y="682"/>
                </a:lnTo>
                <a:lnTo>
                  <a:pt x="69" y="681"/>
                </a:lnTo>
                <a:lnTo>
                  <a:pt x="69" y="681"/>
                </a:lnTo>
                <a:lnTo>
                  <a:pt x="71" y="682"/>
                </a:lnTo>
                <a:lnTo>
                  <a:pt x="71" y="682"/>
                </a:lnTo>
                <a:lnTo>
                  <a:pt x="72" y="682"/>
                </a:lnTo>
                <a:lnTo>
                  <a:pt x="72" y="682"/>
                </a:lnTo>
                <a:lnTo>
                  <a:pt x="74" y="682"/>
                </a:lnTo>
                <a:lnTo>
                  <a:pt x="75" y="683"/>
                </a:lnTo>
                <a:lnTo>
                  <a:pt x="76" y="686"/>
                </a:lnTo>
                <a:lnTo>
                  <a:pt x="76" y="686"/>
                </a:lnTo>
                <a:lnTo>
                  <a:pt x="76" y="686"/>
                </a:lnTo>
                <a:lnTo>
                  <a:pt x="76" y="684"/>
                </a:lnTo>
                <a:lnTo>
                  <a:pt x="75" y="683"/>
                </a:lnTo>
                <a:lnTo>
                  <a:pt x="76" y="683"/>
                </a:lnTo>
                <a:lnTo>
                  <a:pt x="76" y="683"/>
                </a:lnTo>
                <a:lnTo>
                  <a:pt x="80" y="684"/>
                </a:lnTo>
                <a:lnTo>
                  <a:pt x="83" y="686"/>
                </a:lnTo>
                <a:lnTo>
                  <a:pt x="89" y="687"/>
                </a:lnTo>
                <a:lnTo>
                  <a:pt x="89" y="687"/>
                </a:lnTo>
                <a:lnTo>
                  <a:pt x="91" y="686"/>
                </a:lnTo>
                <a:lnTo>
                  <a:pt x="92" y="686"/>
                </a:lnTo>
                <a:lnTo>
                  <a:pt x="92" y="686"/>
                </a:lnTo>
                <a:lnTo>
                  <a:pt x="92" y="687"/>
                </a:lnTo>
                <a:lnTo>
                  <a:pt x="92" y="687"/>
                </a:lnTo>
                <a:lnTo>
                  <a:pt x="93" y="688"/>
                </a:lnTo>
                <a:lnTo>
                  <a:pt x="94" y="688"/>
                </a:lnTo>
                <a:lnTo>
                  <a:pt x="94" y="688"/>
                </a:lnTo>
                <a:lnTo>
                  <a:pt x="97" y="687"/>
                </a:lnTo>
                <a:lnTo>
                  <a:pt x="98" y="687"/>
                </a:lnTo>
                <a:lnTo>
                  <a:pt x="98" y="686"/>
                </a:lnTo>
                <a:lnTo>
                  <a:pt x="98" y="686"/>
                </a:lnTo>
                <a:lnTo>
                  <a:pt x="99" y="686"/>
                </a:lnTo>
                <a:lnTo>
                  <a:pt x="99" y="686"/>
                </a:lnTo>
                <a:lnTo>
                  <a:pt x="100" y="687"/>
                </a:lnTo>
                <a:lnTo>
                  <a:pt x="100" y="687"/>
                </a:lnTo>
                <a:lnTo>
                  <a:pt x="100" y="686"/>
                </a:lnTo>
                <a:lnTo>
                  <a:pt x="100" y="686"/>
                </a:lnTo>
                <a:lnTo>
                  <a:pt x="100" y="684"/>
                </a:lnTo>
                <a:lnTo>
                  <a:pt x="100" y="684"/>
                </a:lnTo>
                <a:lnTo>
                  <a:pt x="100" y="684"/>
                </a:lnTo>
                <a:lnTo>
                  <a:pt x="110" y="684"/>
                </a:lnTo>
                <a:lnTo>
                  <a:pt x="117" y="683"/>
                </a:lnTo>
                <a:lnTo>
                  <a:pt x="117" y="683"/>
                </a:lnTo>
                <a:lnTo>
                  <a:pt x="120" y="683"/>
                </a:lnTo>
                <a:lnTo>
                  <a:pt x="120" y="683"/>
                </a:lnTo>
                <a:lnTo>
                  <a:pt x="121" y="682"/>
                </a:lnTo>
                <a:lnTo>
                  <a:pt x="124" y="682"/>
                </a:lnTo>
                <a:lnTo>
                  <a:pt x="124" y="682"/>
                </a:lnTo>
                <a:lnTo>
                  <a:pt x="126" y="682"/>
                </a:lnTo>
                <a:lnTo>
                  <a:pt x="127" y="682"/>
                </a:lnTo>
                <a:lnTo>
                  <a:pt x="127" y="682"/>
                </a:lnTo>
                <a:lnTo>
                  <a:pt x="134" y="681"/>
                </a:lnTo>
                <a:lnTo>
                  <a:pt x="134" y="681"/>
                </a:lnTo>
                <a:lnTo>
                  <a:pt x="138" y="679"/>
                </a:lnTo>
                <a:lnTo>
                  <a:pt x="143" y="679"/>
                </a:lnTo>
                <a:lnTo>
                  <a:pt x="146" y="681"/>
                </a:lnTo>
                <a:lnTo>
                  <a:pt x="149" y="683"/>
                </a:lnTo>
                <a:lnTo>
                  <a:pt x="149" y="683"/>
                </a:lnTo>
                <a:lnTo>
                  <a:pt x="150" y="686"/>
                </a:lnTo>
                <a:lnTo>
                  <a:pt x="151" y="687"/>
                </a:lnTo>
                <a:lnTo>
                  <a:pt x="151" y="687"/>
                </a:lnTo>
                <a:lnTo>
                  <a:pt x="151" y="688"/>
                </a:lnTo>
                <a:lnTo>
                  <a:pt x="149" y="688"/>
                </a:lnTo>
                <a:lnTo>
                  <a:pt x="149" y="688"/>
                </a:lnTo>
                <a:lnTo>
                  <a:pt x="150" y="689"/>
                </a:lnTo>
                <a:lnTo>
                  <a:pt x="150" y="691"/>
                </a:lnTo>
                <a:lnTo>
                  <a:pt x="150" y="693"/>
                </a:lnTo>
                <a:lnTo>
                  <a:pt x="152" y="693"/>
                </a:lnTo>
                <a:lnTo>
                  <a:pt x="152" y="693"/>
                </a:lnTo>
                <a:lnTo>
                  <a:pt x="151" y="694"/>
                </a:lnTo>
                <a:lnTo>
                  <a:pt x="150" y="696"/>
                </a:lnTo>
                <a:lnTo>
                  <a:pt x="150" y="698"/>
                </a:lnTo>
                <a:lnTo>
                  <a:pt x="150" y="698"/>
                </a:lnTo>
                <a:lnTo>
                  <a:pt x="149" y="698"/>
                </a:lnTo>
                <a:lnTo>
                  <a:pt x="147" y="698"/>
                </a:lnTo>
                <a:lnTo>
                  <a:pt x="147" y="699"/>
                </a:lnTo>
                <a:lnTo>
                  <a:pt x="147" y="699"/>
                </a:lnTo>
                <a:lnTo>
                  <a:pt x="138" y="699"/>
                </a:lnTo>
                <a:lnTo>
                  <a:pt x="128" y="701"/>
                </a:lnTo>
                <a:lnTo>
                  <a:pt x="128" y="701"/>
                </a:lnTo>
                <a:lnTo>
                  <a:pt x="124" y="699"/>
                </a:lnTo>
                <a:lnTo>
                  <a:pt x="124" y="699"/>
                </a:lnTo>
                <a:lnTo>
                  <a:pt x="120" y="701"/>
                </a:lnTo>
                <a:lnTo>
                  <a:pt x="120" y="701"/>
                </a:lnTo>
                <a:lnTo>
                  <a:pt x="117" y="701"/>
                </a:lnTo>
                <a:lnTo>
                  <a:pt x="117" y="701"/>
                </a:lnTo>
                <a:lnTo>
                  <a:pt x="114" y="702"/>
                </a:lnTo>
                <a:lnTo>
                  <a:pt x="112" y="702"/>
                </a:lnTo>
                <a:lnTo>
                  <a:pt x="111" y="701"/>
                </a:lnTo>
                <a:lnTo>
                  <a:pt x="111" y="701"/>
                </a:lnTo>
                <a:lnTo>
                  <a:pt x="111" y="702"/>
                </a:lnTo>
                <a:lnTo>
                  <a:pt x="110" y="702"/>
                </a:lnTo>
                <a:lnTo>
                  <a:pt x="110" y="702"/>
                </a:lnTo>
                <a:lnTo>
                  <a:pt x="104" y="702"/>
                </a:lnTo>
                <a:lnTo>
                  <a:pt x="104" y="702"/>
                </a:lnTo>
                <a:lnTo>
                  <a:pt x="101" y="701"/>
                </a:lnTo>
                <a:lnTo>
                  <a:pt x="101" y="701"/>
                </a:lnTo>
                <a:lnTo>
                  <a:pt x="99" y="702"/>
                </a:lnTo>
                <a:lnTo>
                  <a:pt x="99" y="702"/>
                </a:lnTo>
                <a:lnTo>
                  <a:pt x="97" y="702"/>
                </a:lnTo>
                <a:lnTo>
                  <a:pt x="94" y="701"/>
                </a:lnTo>
                <a:lnTo>
                  <a:pt x="94" y="701"/>
                </a:lnTo>
                <a:lnTo>
                  <a:pt x="91" y="702"/>
                </a:lnTo>
                <a:lnTo>
                  <a:pt x="91" y="702"/>
                </a:lnTo>
                <a:lnTo>
                  <a:pt x="87" y="702"/>
                </a:lnTo>
                <a:lnTo>
                  <a:pt x="82" y="701"/>
                </a:lnTo>
                <a:lnTo>
                  <a:pt x="82" y="701"/>
                </a:lnTo>
                <a:lnTo>
                  <a:pt x="81" y="701"/>
                </a:lnTo>
                <a:lnTo>
                  <a:pt x="80" y="701"/>
                </a:lnTo>
                <a:lnTo>
                  <a:pt x="80" y="701"/>
                </a:lnTo>
                <a:lnTo>
                  <a:pt x="71" y="698"/>
                </a:lnTo>
                <a:lnTo>
                  <a:pt x="59" y="694"/>
                </a:lnTo>
                <a:lnTo>
                  <a:pt x="59" y="694"/>
                </a:lnTo>
                <a:lnTo>
                  <a:pt x="59" y="693"/>
                </a:lnTo>
                <a:lnTo>
                  <a:pt x="60" y="692"/>
                </a:lnTo>
                <a:lnTo>
                  <a:pt x="60" y="692"/>
                </a:lnTo>
                <a:lnTo>
                  <a:pt x="59" y="691"/>
                </a:lnTo>
                <a:lnTo>
                  <a:pt x="59" y="691"/>
                </a:lnTo>
                <a:lnTo>
                  <a:pt x="58" y="691"/>
                </a:lnTo>
                <a:lnTo>
                  <a:pt x="58" y="692"/>
                </a:lnTo>
                <a:lnTo>
                  <a:pt x="58" y="692"/>
                </a:lnTo>
                <a:lnTo>
                  <a:pt x="57" y="693"/>
                </a:lnTo>
                <a:lnTo>
                  <a:pt x="57" y="693"/>
                </a:lnTo>
                <a:lnTo>
                  <a:pt x="43" y="682"/>
                </a:lnTo>
                <a:lnTo>
                  <a:pt x="43" y="682"/>
                </a:lnTo>
                <a:lnTo>
                  <a:pt x="45" y="682"/>
                </a:lnTo>
                <a:lnTo>
                  <a:pt x="46" y="683"/>
                </a:lnTo>
                <a:lnTo>
                  <a:pt x="46" y="683"/>
                </a:lnTo>
                <a:lnTo>
                  <a:pt x="45" y="682"/>
                </a:lnTo>
                <a:lnTo>
                  <a:pt x="43" y="681"/>
                </a:lnTo>
                <a:lnTo>
                  <a:pt x="41" y="682"/>
                </a:lnTo>
                <a:lnTo>
                  <a:pt x="41" y="682"/>
                </a:lnTo>
                <a:lnTo>
                  <a:pt x="40" y="681"/>
                </a:lnTo>
                <a:lnTo>
                  <a:pt x="41" y="679"/>
                </a:lnTo>
                <a:lnTo>
                  <a:pt x="42" y="679"/>
                </a:lnTo>
                <a:lnTo>
                  <a:pt x="41" y="679"/>
                </a:lnTo>
                <a:lnTo>
                  <a:pt x="41" y="679"/>
                </a:lnTo>
                <a:lnTo>
                  <a:pt x="40" y="678"/>
                </a:lnTo>
                <a:lnTo>
                  <a:pt x="39" y="678"/>
                </a:lnTo>
                <a:lnTo>
                  <a:pt x="39" y="678"/>
                </a:lnTo>
                <a:lnTo>
                  <a:pt x="35" y="673"/>
                </a:lnTo>
                <a:lnTo>
                  <a:pt x="35" y="673"/>
                </a:lnTo>
                <a:lnTo>
                  <a:pt x="35" y="672"/>
                </a:lnTo>
                <a:lnTo>
                  <a:pt x="36" y="672"/>
                </a:lnTo>
                <a:lnTo>
                  <a:pt x="35" y="669"/>
                </a:lnTo>
                <a:lnTo>
                  <a:pt x="35" y="669"/>
                </a:lnTo>
                <a:lnTo>
                  <a:pt x="34" y="669"/>
                </a:lnTo>
                <a:lnTo>
                  <a:pt x="34" y="671"/>
                </a:lnTo>
                <a:lnTo>
                  <a:pt x="34" y="671"/>
                </a:lnTo>
                <a:lnTo>
                  <a:pt x="31" y="669"/>
                </a:lnTo>
                <a:lnTo>
                  <a:pt x="31" y="669"/>
                </a:lnTo>
                <a:lnTo>
                  <a:pt x="31" y="668"/>
                </a:lnTo>
                <a:lnTo>
                  <a:pt x="31" y="668"/>
                </a:lnTo>
                <a:lnTo>
                  <a:pt x="33" y="668"/>
                </a:lnTo>
                <a:lnTo>
                  <a:pt x="33" y="667"/>
                </a:lnTo>
                <a:lnTo>
                  <a:pt x="33" y="667"/>
                </a:lnTo>
                <a:lnTo>
                  <a:pt x="33" y="666"/>
                </a:lnTo>
                <a:lnTo>
                  <a:pt x="31" y="664"/>
                </a:lnTo>
                <a:lnTo>
                  <a:pt x="31" y="664"/>
                </a:lnTo>
                <a:lnTo>
                  <a:pt x="30" y="663"/>
                </a:lnTo>
                <a:lnTo>
                  <a:pt x="29" y="664"/>
                </a:lnTo>
                <a:lnTo>
                  <a:pt x="28" y="666"/>
                </a:lnTo>
                <a:lnTo>
                  <a:pt x="28" y="666"/>
                </a:lnTo>
                <a:lnTo>
                  <a:pt x="24" y="659"/>
                </a:lnTo>
                <a:lnTo>
                  <a:pt x="24" y="659"/>
                </a:lnTo>
                <a:lnTo>
                  <a:pt x="25" y="659"/>
                </a:lnTo>
                <a:lnTo>
                  <a:pt x="27" y="659"/>
                </a:lnTo>
                <a:lnTo>
                  <a:pt x="27" y="659"/>
                </a:lnTo>
                <a:lnTo>
                  <a:pt x="25" y="657"/>
                </a:lnTo>
                <a:lnTo>
                  <a:pt x="24" y="656"/>
                </a:lnTo>
                <a:lnTo>
                  <a:pt x="23" y="657"/>
                </a:lnTo>
                <a:lnTo>
                  <a:pt x="23" y="657"/>
                </a:lnTo>
                <a:lnTo>
                  <a:pt x="21" y="651"/>
                </a:lnTo>
                <a:lnTo>
                  <a:pt x="22" y="647"/>
                </a:lnTo>
                <a:lnTo>
                  <a:pt x="22" y="647"/>
                </a:lnTo>
                <a:lnTo>
                  <a:pt x="21" y="644"/>
                </a:lnTo>
                <a:lnTo>
                  <a:pt x="19" y="643"/>
                </a:lnTo>
                <a:lnTo>
                  <a:pt x="21" y="643"/>
                </a:lnTo>
                <a:lnTo>
                  <a:pt x="21" y="643"/>
                </a:lnTo>
                <a:lnTo>
                  <a:pt x="19" y="642"/>
                </a:lnTo>
                <a:lnTo>
                  <a:pt x="19" y="643"/>
                </a:lnTo>
                <a:lnTo>
                  <a:pt x="18" y="643"/>
                </a:lnTo>
                <a:lnTo>
                  <a:pt x="18" y="641"/>
                </a:lnTo>
                <a:lnTo>
                  <a:pt x="18" y="641"/>
                </a:lnTo>
                <a:lnTo>
                  <a:pt x="18" y="643"/>
                </a:lnTo>
                <a:lnTo>
                  <a:pt x="18" y="643"/>
                </a:lnTo>
                <a:lnTo>
                  <a:pt x="16" y="639"/>
                </a:lnTo>
                <a:lnTo>
                  <a:pt x="16" y="639"/>
                </a:lnTo>
                <a:lnTo>
                  <a:pt x="16" y="637"/>
                </a:lnTo>
                <a:lnTo>
                  <a:pt x="17" y="637"/>
                </a:lnTo>
                <a:lnTo>
                  <a:pt x="17" y="637"/>
                </a:lnTo>
                <a:lnTo>
                  <a:pt x="17" y="634"/>
                </a:lnTo>
                <a:lnTo>
                  <a:pt x="16" y="634"/>
                </a:lnTo>
                <a:lnTo>
                  <a:pt x="14" y="633"/>
                </a:lnTo>
                <a:lnTo>
                  <a:pt x="14" y="632"/>
                </a:lnTo>
                <a:lnTo>
                  <a:pt x="16" y="632"/>
                </a:lnTo>
                <a:lnTo>
                  <a:pt x="16" y="632"/>
                </a:lnTo>
                <a:lnTo>
                  <a:pt x="14" y="629"/>
                </a:lnTo>
                <a:lnTo>
                  <a:pt x="14" y="628"/>
                </a:lnTo>
                <a:lnTo>
                  <a:pt x="14" y="628"/>
                </a:lnTo>
                <a:lnTo>
                  <a:pt x="14" y="626"/>
                </a:lnTo>
                <a:lnTo>
                  <a:pt x="16" y="624"/>
                </a:lnTo>
                <a:lnTo>
                  <a:pt x="16" y="624"/>
                </a:lnTo>
                <a:lnTo>
                  <a:pt x="14" y="623"/>
                </a:lnTo>
                <a:lnTo>
                  <a:pt x="13" y="621"/>
                </a:lnTo>
                <a:lnTo>
                  <a:pt x="13" y="621"/>
                </a:lnTo>
                <a:lnTo>
                  <a:pt x="13" y="617"/>
                </a:lnTo>
                <a:lnTo>
                  <a:pt x="13" y="617"/>
                </a:lnTo>
                <a:lnTo>
                  <a:pt x="13" y="618"/>
                </a:lnTo>
                <a:lnTo>
                  <a:pt x="13" y="619"/>
                </a:lnTo>
                <a:lnTo>
                  <a:pt x="13" y="619"/>
                </a:lnTo>
                <a:lnTo>
                  <a:pt x="12" y="617"/>
                </a:lnTo>
                <a:lnTo>
                  <a:pt x="12" y="613"/>
                </a:lnTo>
                <a:lnTo>
                  <a:pt x="12" y="613"/>
                </a:lnTo>
                <a:lnTo>
                  <a:pt x="12" y="606"/>
                </a:lnTo>
                <a:lnTo>
                  <a:pt x="12" y="606"/>
                </a:lnTo>
                <a:lnTo>
                  <a:pt x="14" y="603"/>
                </a:lnTo>
                <a:lnTo>
                  <a:pt x="18" y="601"/>
                </a:lnTo>
                <a:lnTo>
                  <a:pt x="18" y="601"/>
                </a:lnTo>
                <a:lnTo>
                  <a:pt x="17" y="599"/>
                </a:lnTo>
                <a:lnTo>
                  <a:pt x="17" y="599"/>
                </a:lnTo>
                <a:lnTo>
                  <a:pt x="17" y="598"/>
                </a:lnTo>
                <a:lnTo>
                  <a:pt x="17" y="597"/>
                </a:lnTo>
                <a:lnTo>
                  <a:pt x="17" y="597"/>
                </a:lnTo>
                <a:lnTo>
                  <a:pt x="16" y="598"/>
                </a:lnTo>
                <a:lnTo>
                  <a:pt x="14" y="597"/>
                </a:lnTo>
                <a:lnTo>
                  <a:pt x="13" y="597"/>
                </a:lnTo>
                <a:lnTo>
                  <a:pt x="13" y="598"/>
                </a:lnTo>
                <a:lnTo>
                  <a:pt x="13" y="598"/>
                </a:lnTo>
                <a:lnTo>
                  <a:pt x="12" y="597"/>
                </a:lnTo>
                <a:lnTo>
                  <a:pt x="12" y="594"/>
                </a:lnTo>
                <a:lnTo>
                  <a:pt x="12" y="594"/>
                </a:lnTo>
                <a:lnTo>
                  <a:pt x="10" y="594"/>
                </a:lnTo>
                <a:lnTo>
                  <a:pt x="10" y="594"/>
                </a:lnTo>
                <a:lnTo>
                  <a:pt x="10" y="588"/>
                </a:lnTo>
                <a:lnTo>
                  <a:pt x="11" y="581"/>
                </a:lnTo>
                <a:lnTo>
                  <a:pt x="12" y="569"/>
                </a:lnTo>
                <a:lnTo>
                  <a:pt x="12" y="569"/>
                </a:lnTo>
                <a:lnTo>
                  <a:pt x="12" y="569"/>
                </a:lnTo>
                <a:lnTo>
                  <a:pt x="13" y="572"/>
                </a:lnTo>
                <a:lnTo>
                  <a:pt x="12" y="576"/>
                </a:lnTo>
                <a:lnTo>
                  <a:pt x="12" y="576"/>
                </a:lnTo>
                <a:lnTo>
                  <a:pt x="12" y="579"/>
                </a:lnTo>
                <a:lnTo>
                  <a:pt x="12" y="582"/>
                </a:lnTo>
                <a:lnTo>
                  <a:pt x="12" y="582"/>
                </a:lnTo>
                <a:lnTo>
                  <a:pt x="13" y="579"/>
                </a:lnTo>
                <a:lnTo>
                  <a:pt x="14" y="578"/>
                </a:lnTo>
                <a:lnTo>
                  <a:pt x="14" y="578"/>
                </a:lnTo>
                <a:lnTo>
                  <a:pt x="14" y="577"/>
                </a:lnTo>
                <a:lnTo>
                  <a:pt x="14" y="576"/>
                </a:lnTo>
                <a:lnTo>
                  <a:pt x="13" y="576"/>
                </a:lnTo>
                <a:lnTo>
                  <a:pt x="13" y="574"/>
                </a:lnTo>
                <a:lnTo>
                  <a:pt x="14" y="574"/>
                </a:lnTo>
                <a:lnTo>
                  <a:pt x="14" y="574"/>
                </a:lnTo>
                <a:lnTo>
                  <a:pt x="14" y="571"/>
                </a:lnTo>
                <a:lnTo>
                  <a:pt x="17" y="568"/>
                </a:lnTo>
                <a:lnTo>
                  <a:pt x="17" y="568"/>
                </a:lnTo>
                <a:lnTo>
                  <a:pt x="16" y="568"/>
                </a:lnTo>
                <a:lnTo>
                  <a:pt x="16" y="567"/>
                </a:lnTo>
                <a:lnTo>
                  <a:pt x="16" y="563"/>
                </a:lnTo>
                <a:lnTo>
                  <a:pt x="16" y="563"/>
                </a:lnTo>
                <a:lnTo>
                  <a:pt x="17" y="562"/>
                </a:lnTo>
                <a:lnTo>
                  <a:pt x="18" y="562"/>
                </a:lnTo>
                <a:lnTo>
                  <a:pt x="18" y="562"/>
                </a:lnTo>
                <a:lnTo>
                  <a:pt x="18" y="561"/>
                </a:lnTo>
                <a:lnTo>
                  <a:pt x="17" y="561"/>
                </a:lnTo>
                <a:lnTo>
                  <a:pt x="17" y="561"/>
                </a:lnTo>
                <a:lnTo>
                  <a:pt x="16" y="561"/>
                </a:lnTo>
                <a:lnTo>
                  <a:pt x="16" y="561"/>
                </a:lnTo>
                <a:lnTo>
                  <a:pt x="17" y="558"/>
                </a:lnTo>
                <a:lnTo>
                  <a:pt x="16" y="557"/>
                </a:lnTo>
                <a:lnTo>
                  <a:pt x="14" y="557"/>
                </a:lnTo>
                <a:lnTo>
                  <a:pt x="14" y="557"/>
                </a:lnTo>
                <a:lnTo>
                  <a:pt x="16" y="551"/>
                </a:lnTo>
                <a:lnTo>
                  <a:pt x="17" y="546"/>
                </a:lnTo>
                <a:lnTo>
                  <a:pt x="17" y="546"/>
                </a:lnTo>
                <a:lnTo>
                  <a:pt x="17" y="547"/>
                </a:lnTo>
                <a:lnTo>
                  <a:pt x="17" y="549"/>
                </a:lnTo>
                <a:lnTo>
                  <a:pt x="16" y="554"/>
                </a:lnTo>
                <a:lnTo>
                  <a:pt x="16" y="554"/>
                </a:lnTo>
                <a:lnTo>
                  <a:pt x="17" y="556"/>
                </a:lnTo>
                <a:lnTo>
                  <a:pt x="19" y="557"/>
                </a:lnTo>
                <a:lnTo>
                  <a:pt x="19" y="557"/>
                </a:lnTo>
                <a:lnTo>
                  <a:pt x="19" y="556"/>
                </a:lnTo>
                <a:lnTo>
                  <a:pt x="17" y="554"/>
                </a:lnTo>
                <a:lnTo>
                  <a:pt x="17" y="554"/>
                </a:lnTo>
                <a:lnTo>
                  <a:pt x="18" y="553"/>
                </a:lnTo>
                <a:lnTo>
                  <a:pt x="18" y="552"/>
                </a:lnTo>
                <a:lnTo>
                  <a:pt x="18" y="547"/>
                </a:lnTo>
                <a:lnTo>
                  <a:pt x="18" y="547"/>
                </a:lnTo>
                <a:lnTo>
                  <a:pt x="19" y="548"/>
                </a:lnTo>
                <a:lnTo>
                  <a:pt x="19" y="548"/>
                </a:lnTo>
                <a:lnTo>
                  <a:pt x="19" y="548"/>
                </a:lnTo>
                <a:lnTo>
                  <a:pt x="19" y="533"/>
                </a:lnTo>
                <a:lnTo>
                  <a:pt x="19" y="533"/>
                </a:lnTo>
                <a:lnTo>
                  <a:pt x="21" y="532"/>
                </a:lnTo>
                <a:lnTo>
                  <a:pt x="21" y="533"/>
                </a:lnTo>
                <a:lnTo>
                  <a:pt x="22" y="533"/>
                </a:lnTo>
                <a:lnTo>
                  <a:pt x="22" y="532"/>
                </a:lnTo>
                <a:lnTo>
                  <a:pt x="22" y="532"/>
                </a:lnTo>
                <a:lnTo>
                  <a:pt x="22" y="532"/>
                </a:lnTo>
                <a:lnTo>
                  <a:pt x="21" y="532"/>
                </a:lnTo>
                <a:lnTo>
                  <a:pt x="21" y="532"/>
                </a:lnTo>
                <a:lnTo>
                  <a:pt x="21" y="529"/>
                </a:lnTo>
                <a:lnTo>
                  <a:pt x="21" y="529"/>
                </a:lnTo>
                <a:lnTo>
                  <a:pt x="21" y="529"/>
                </a:lnTo>
                <a:lnTo>
                  <a:pt x="22" y="531"/>
                </a:lnTo>
                <a:lnTo>
                  <a:pt x="23" y="532"/>
                </a:lnTo>
                <a:lnTo>
                  <a:pt x="23" y="532"/>
                </a:lnTo>
                <a:lnTo>
                  <a:pt x="24" y="532"/>
                </a:lnTo>
                <a:lnTo>
                  <a:pt x="24" y="531"/>
                </a:lnTo>
                <a:lnTo>
                  <a:pt x="23" y="529"/>
                </a:lnTo>
                <a:lnTo>
                  <a:pt x="22" y="529"/>
                </a:lnTo>
                <a:lnTo>
                  <a:pt x="22" y="529"/>
                </a:lnTo>
                <a:lnTo>
                  <a:pt x="22" y="528"/>
                </a:lnTo>
                <a:lnTo>
                  <a:pt x="21" y="528"/>
                </a:lnTo>
                <a:lnTo>
                  <a:pt x="21" y="528"/>
                </a:lnTo>
                <a:lnTo>
                  <a:pt x="22" y="508"/>
                </a:lnTo>
                <a:lnTo>
                  <a:pt x="22" y="497"/>
                </a:lnTo>
                <a:lnTo>
                  <a:pt x="22" y="488"/>
                </a:lnTo>
                <a:lnTo>
                  <a:pt x="22" y="488"/>
                </a:lnTo>
                <a:lnTo>
                  <a:pt x="21" y="488"/>
                </a:lnTo>
                <a:lnTo>
                  <a:pt x="21" y="488"/>
                </a:lnTo>
                <a:lnTo>
                  <a:pt x="21" y="488"/>
                </a:lnTo>
                <a:lnTo>
                  <a:pt x="21" y="482"/>
                </a:lnTo>
                <a:lnTo>
                  <a:pt x="21" y="482"/>
                </a:lnTo>
                <a:lnTo>
                  <a:pt x="22" y="482"/>
                </a:lnTo>
                <a:lnTo>
                  <a:pt x="22" y="482"/>
                </a:lnTo>
                <a:lnTo>
                  <a:pt x="22" y="482"/>
                </a:lnTo>
                <a:lnTo>
                  <a:pt x="23" y="482"/>
                </a:lnTo>
                <a:lnTo>
                  <a:pt x="23" y="482"/>
                </a:lnTo>
                <a:lnTo>
                  <a:pt x="23" y="479"/>
                </a:lnTo>
                <a:lnTo>
                  <a:pt x="23" y="479"/>
                </a:lnTo>
                <a:lnTo>
                  <a:pt x="23" y="479"/>
                </a:lnTo>
                <a:lnTo>
                  <a:pt x="23" y="478"/>
                </a:lnTo>
                <a:lnTo>
                  <a:pt x="24" y="479"/>
                </a:lnTo>
                <a:lnTo>
                  <a:pt x="24" y="482"/>
                </a:lnTo>
                <a:lnTo>
                  <a:pt x="24" y="482"/>
                </a:lnTo>
                <a:lnTo>
                  <a:pt x="27" y="476"/>
                </a:lnTo>
                <a:lnTo>
                  <a:pt x="27" y="476"/>
                </a:lnTo>
                <a:lnTo>
                  <a:pt x="24" y="473"/>
                </a:lnTo>
                <a:lnTo>
                  <a:pt x="22" y="471"/>
                </a:lnTo>
                <a:lnTo>
                  <a:pt x="22" y="471"/>
                </a:lnTo>
                <a:lnTo>
                  <a:pt x="22" y="468"/>
                </a:lnTo>
                <a:lnTo>
                  <a:pt x="24" y="468"/>
                </a:lnTo>
                <a:lnTo>
                  <a:pt x="24" y="468"/>
                </a:lnTo>
                <a:lnTo>
                  <a:pt x="23" y="465"/>
                </a:lnTo>
                <a:lnTo>
                  <a:pt x="23" y="463"/>
                </a:lnTo>
                <a:lnTo>
                  <a:pt x="24" y="455"/>
                </a:lnTo>
                <a:lnTo>
                  <a:pt x="24" y="455"/>
                </a:lnTo>
                <a:lnTo>
                  <a:pt x="25" y="454"/>
                </a:lnTo>
                <a:lnTo>
                  <a:pt x="25" y="454"/>
                </a:lnTo>
                <a:lnTo>
                  <a:pt x="25" y="454"/>
                </a:lnTo>
                <a:lnTo>
                  <a:pt x="24" y="453"/>
                </a:lnTo>
                <a:lnTo>
                  <a:pt x="24" y="453"/>
                </a:lnTo>
                <a:lnTo>
                  <a:pt x="24" y="449"/>
                </a:lnTo>
                <a:lnTo>
                  <a:pt x="24" y="444"/>
                </a:lnTo>
                <a:lnTo>
                  <a:pt x="24" y="444"/>
                </a:lnTo>
                <a:lnTo>
                  <a:pt x="25" y="437"/>
                </a:lnTo>
                <a:lnTo>
                  <a:pt x="27" y="429"/>
                </a:lnTo>
                <a:lnTo>
                  <a:pt x="27" y="429"/>
                </a:lnTo>
                <a:lnTo>
                  <a:pt x="27" y="425"/>
                </a:lnTo>
                <a:lnTo>
                  <a:pt x="27" y="424"/>
                </a:lnTo>
                <a:lnTo>
                  <a:pt x="27" y="423"/>
                </a:lnTo>
                <a:lnTo>
                  <a:pt x="27" y="423"/>
                </a:lnTo>
                <a:lnTo>
                  <a:pt x="25" y="422"/>
                </a:lnTo>
                <a:lnTo>
                  <a:pt x="25" y="422"/>
                </a:lnTo>
                <a:lnTo>
                  <a:pt x="27" y="420"/>
                </a:lnTo>
                <a:lnTo>
                  <a:pt x="28" y="419"/>
                </a:lnTo>
                <a:lnTo>
                  <a:pt x="28" y="419"/>
                </a:lnTo>
                <a:lnTo>
                  <a:pt x="27" y="415"/>
                </a:lnTo>
                <a:lnTo>
                  <a:pt x="27" y="410"/>
                </a:lnTo>
                <a:lnTo>
                  <a:pt x="28" y="400"/>
                </a:lnTo>
                <a:lnTo>
                  <a:pt x="28" y="400"/>
                </a:lnTo>
                <a:lnTo>
                  <a:pt x="28" y="399"/>
                </a:lnTo>
                <a:lnTo>
                  <a:pt x="29" y="400"/>
                </a:lnTo>
                <a:lnTo>
                  <a:pt x="29" y="400"/>
                </a:lnTo>
                <a:lnTo>
                  <a:pt x="30" y="400"/>
                </a:lnTo>
                <a:lnTo>
                  <a:pt x="30" y="400"/>
                </a:lnTo>
                <a:lnTo>
                  <a:pt x="30" y="399"/>
                </a:lnTo>
                <a:lnTo>
                  <a:pt x="29" y="398"/>
                </a:lnTo>
                <a:lnTo>
                  <a:pt x="28" y="397"/>
                </a:lnTo>
                <a:lnTo>
                  <a:pt x="28" y="394"/>
                </a:lnTo>
                <a:lnTo>
                  <a:pt x="28" y="394"/>
                </a:lnTo>
                <a:lnTo>
                  <a:pt x="29" y="395"/>
                </a:lnTo>
                <a:lnTo>
                  <a:pt x="31" y="395"/>
                </a:lnTo>
                <a:lnTo>
                  <a:pt x="31" y="395"/>
                </a:lnTo>
                <a:lnTo>
                  <a:pt x="31" y="394"/>
                </a:lnTo>
                <a:lnTo>
                  <a:pt x="30" y="394"/>
                </a:lnTo>
                <a:lnTo>
                  <a:pt x="30" y="393"/>
                </a:lnTo>
                <a:lnTo>
                  <a:pt x="30" y="392"/>
                </a:lnTo>
                <a:lnTo>
                  <a:pt x="30" y="392"/>
                </a:lnTo>
                <a:lnTo>
                  <a:pt x="31" y="393"/>
                </a:lnTo>
                <a:lnTo>
                  <a:pt x="31" y="394"/>
                </a:lnTo>
                <a:lnTo>
                  <a:pt x="33" y="395"/>
                </a:lnTo>
                <a:lnTo>
                  <a:pt x="33" y="395"/>
                </a:lnTo>
                <a:lnTo>
                  <a:pt x="33" y="394"/>
                </a:lnTo>
                <a:lnTo>
                  <a:pt x="31" y="393"/>
                </a:lnTo>
                <a:lnTo>
                  <a:pt x="31" y="390"/>
                </a:lnTo>
                <a:lnTo>
                  <a:pt x="31" y="389"/>
                </a:lnTo>
                <a:lnTo>
                  <a:pt x="31" y="389"/>
                </a:lnTo>
                <a:lnTo>
                  <a:pt x="33" y="389"/>
                </a:lnTo>
                <a:lnTo>
                  <a:pt x="33" y="392"/>
                </a:lnTo>
                <a:lnTo>
                  <a:pt x="33" y="392"/>
                </a:lnTo>
                <a:lnTo>
                  <a:pt x="34" y="390"/>
                </a:lnTo>
                <a:lnTo>
                  <a:pt x="33" y="389"/>
                </a:lnTo>
                <a:lnTo>
                  <a:pt x="33" y="389"/>
                </a:lnTo>
                <a:lnTo>
                  <a:pt x="33" y="388"/>
                </a:lnTo>
                <a:lnTo>
                  <a:pt x="33" y="388"/>
                </a:lnTo>
                <a:lnTo>
                  <a:pt x="33" y="387"/>
                </a:lnTo>
                <a:lnTo>
                  <a:pt x="33" y="387"/>
                </a:lnTo>
                <a:lnTo>
                  <a:pt x="34" y="384"/>
                </a:lnTo>
                <a:lnTo>
                  <a:pt x="34" y="384"/>
                </a:lnTo>
                <a:lnTo>
                  <a:pt x="31" y="382"/>
                </a:lnTo>
                <a:lnTo>
                  <a:pt x="30" y="380"/>
                </a:lnTo>
                <a:lnTo>
                  <a:pt x="30" y="379"/>
                </a:lnTo>
                <a:lnTo>
                  <a:pt x="30" y="379"/>
                </a:lnTo>
                <a:lnTo>
                  <a:pt x="34" y="380"/>
                </a:lnTo>
                <a:lnTo>
                  <a:pt x="34" y="380"/>
                </a:lnTo>
                <a:lnTo>
                  <a:pt x="33" y="383"/>
                </a:lnTo>
                <a:lnTo>
                  <a:pt x="33" y="383"/>
                </a:lnTo>
                <a:lnTo>
                  <a:pt x="34" y="383"/>
                </a:lnTo>
                <a:lnTo>
                  <a:pt x="35" y="382"/>
                </a:lnTo>
                <a:lnTo>
                  <a:pt x="34" y="378"/>
                </a:lnTo>
                <a:lnTo>
                  <a:pt x="34" y="378"/>
                </a:lnTo>
                <a:lnTo>
                  <a:pt x="36" y="379"/>
                </a:lnTo>
                <a:lnTo>
                  <a:pt x="37" y="379"/>
                </a:lnTo>
                <a:lnTo>
                  <a:pt x="37" y="379"/>
                </a:lnTo>
                <a:lnTo>
                  <a:pt x="35" y="377"/>
                </a:lnTo>
                <a:lnTo>
                  <a:pt x="35" y="377"/>
                </a:lnTo>
                <a:lnTo>
                  <a:pt x="35" y="375"/>
                </a:lnTo>
                <a:lnTo>
                  <a:pt x="36" y="375"/>
                </a:lnTo>
                <a:lnTo>
                  <a:pt x="37" y="374"/>
                </a:lnTo>
                <a:lnTo>
                  <a:pt x="37" y="374"/>
                </a:lnTo>
                <a:lnTo>
                  <a:pt x="39" y="380"/>
                </a:lnTo>
                <a:lnTo>
                  <a:pt x="39" y="383"/>
                </a:lnTo>
                <a:lnTo>
                  <a:pt x="37" y="385"/>
                </a:lnTo>
                <a:lnTo>
                  <a:pt x="37" y="385"/>
                </a:lnTo>
                <a:lnTo>
                  <a:pt x="37" y="387"/>
                </a:lnTo>
                <a:lnTo>
                  <a:pt x="37" y="387"/>
                </a:lnTo>
                <a:lnTo>
                  <a:pt x="39" y="387"/>
                </a:lnTo>
                <a:lnTo>
                  <a:pt x="39" y="387"/>
                </a:lnTo>
                <a:lnTo>
                  <a:pt x="39" y="387"/>
                </a:lnTo>
                <a:lnTo>
                  <a:pt x="39" y="390"/>
                </a:lnTo>
                <a:lnTo>
                  <a:pt x="37" y="394"/>
                </a:lnTo>
                <a:lnTo>
                  <a:pt x="37" y="394"/>
                </a:lnTo>
                <a:lnTo>
                  <a:pt x="39" y="394"/>
                </a:lnTo>
                <a:lnTo>
                  <a:pt x="39" y="395"/>
                </a:lnTo>
                <a:lnTo>
                  <a:pt x="39" y="395"/>
                </a:lnTo>
                <a:lnTo>
                  <a:pt x="39" y="399"/>
                </a:lnTo>
                <a:lnTo>
                  <a:pt x="39" y="402"/>
                </a:lnTo>
                <a:lnTo>
                  <a:pt x="40" y="403"/>
                </a:lnTo>
                <a:lnTo>
                  <a:pt x="40" y="403"/>
                </a:lnTo>
                <a:lnTo>
                  <a:pt x="39" y="405"/>
                </a:lnTo>
                <a:lnTo>
                  <a:pt x="39" y="408"/>
                </a:lnTo>
                <a:lnTo>
                  <a:pt x="40" y="414"/>
                </a:lnTo>
                <a:lnTo>
                  <a:pt x="40" y="414"/>
                </a:lnTo>
                <a:lnTo>
                  <a:pt x="39" y="415"/>
                </a:lnTo>
                <a:lnTo>
                  <a:pt x="39" y="419"/>
                </a:lnTo>
                <a:lnTo>
                  <a:pt x="39" y="419"/>
                </a:lnTo>
                <a:lnTo>
                  <a:pt x="40" y="419"/>
                </a:lnTo>
                <a:lnTo>
                  <a:pt x="40" y="418"/>
                </a:lnTo>
                <a:lnTo>
                  <a:pt x="41" y="415"/>
                </a:lnTo>
                <a:lnTo>
                  <a:pt x="41" y="415"/>
                </a:lnTo>
                <a:lnTo>
                  <a:pt x="42" y="415"/>
                </a:lnTo>
                <a:lnTo>
                  <a:pt x="42" y="417"/>
                </a:lnTo>
                <a:lnTo>
                  <a:pt x="41" y="418"/>
                </a:lnTo>
                <a:lnTo>
                  <a:pt x="41" y="418"/>
                </a:lnTo>
                <a:lnTo>
                  <a:pt x="41" y="419"/>
                </a:lnTo>
                <a:lnTo>
                  <a:pt x="42" y="419"/>
                </a:lnTo>
                <a:lnTo>
                  <a:pt x="43" y="419"/>
                </a:lnTo>
                <a:lnTo>
                  <a:pt x="43" y="419"/>
                </a:lnTo>
                <a:lnTo>
                  <a:pt x="43" y="417"/>
                </a:lnTo>
                <a:lnTo>
                  <a:pt x="43" y="415"/>
                </a:lnTo>
                <a:lnTo>
                  <a:pt x="41" y="413"/>
                </a:lnTo>
                <a:lnTo>
                  <a:pt x="41" y="413"/>
                </a:lnTo>
                <a:lnTo>
                  <a:pt x="41" y="403"/>
                </a:lnTo>
                <a:lnTo>
                  <a:pt x="42" y="395"/>
                </a:lnTo>
                <a:lnTo>
                  <a:pt x="42" y="395"/>
                </a:lnTo>
                <a:lnTo>
                  <a:pt x="43" y="397"/>
                </a:lnTo>
                <a:lnTo>
                  <a:pt x="45" y="397"/>
                </a:lnTo>
                <a:lnTo>
                  <a:pt x="46" y="398"/>
                </a:lnTo>
                <a:lnTo>
                  <a:pt x="46" y="398"/>
                </a:lnTo>
                <a:lnTo>
                  <a:pt x="46" y="398"/>
                </a:lnTo>
                <a:lnTo>
                  <a:pt x="46" y="397"/>
                </a:lnTo>
                <a:lnTo>
                  <a:pt x="46" y="395"/>
                </a:lnTo>
                <a:lnTo>
                  <a:pt x="47" y="394"/>
                </a:lnTo>
                <a:lnTo>
                  <a:pt x="47" y="394"/>
                </a:lnTo>
                <a:lnTo>
                  <a:pt x="46" y="394"/>
                </a:lnTo>
                <a:lnTo>
                  <a:pt x="45" y="395"/>
                </a:lnTo>
                <a:lnTo>
                  <a:pt x="45" y="395"/>
                </a:lnTo>
                <a:lnTo>
                  <a:pt x="43" y="395"/>
                </a:lnTo>
                <a:lnTo>
                  <a:pt x="43" y="394"/>
                </a:lnTo>
                <a:lnTo>
                  <a:pt x="43" y="390"/>
                </a:lnTo>
                <a:lnTo>
                  <a:pt x="43" y="390"/>
                </a:lnTo>
                <a:lnTo>
                  <a:pt x="45" y="390"/>
                </a:lnTo>
                <a:lnTo>
                  <a:pt x="46" y="390"/>
                </a:lnTo>
                <a:lnTo>
                  <a:pt x="46" y="390"/>
                </a:lnTo>
                <a:lnTo>
                  <a:pt x="46" y="389"/>
                </a:lnTo>
                <a:lnTo>
                  <a:pt x="45" y="389"/>
                </a:lnTo>
                <a:lnTo>
                  <a:pt x="45" y="388"/>
                </a:lnTo>
                <a:lnTo>
                  <a:pt x="45" y="387"/>
                </a:lnTo>
                <a:lnTo>
                  <a:pt x="45" y="387"/>
                </a:lnTo>
                <a:lnTo>
                  <a:pt x="46" y="388"/>
                </a:lnTo>
                <a:lnTo>
                  <a:pt x="47" y="387"/>
                </a:lnTo>
                <a:lnTo>
                  <a:pt x="47" y="387"/>
                </a:lnTo>
                <a:lnTo>
                  <a:pt x="47" y="387"/>
                </a:lnTo>
                <a:lnTo>
                  <a:pt x="46" y="387"/>
                </a:lnTo>
                <a:lnTo>
                  <a:pt x="46" y="387"/>
                </a:lnTo>
                <a:lnTo>
                  <a:pt x="46" y="387"/>
                </a:lnTo>
                <a:lnTo>
                  <a:pt x="45" y="385"/>
                </a:lnTo>
                <a:lnTo>
                  <a:pt x="45" y="385"/>
                </a:lnTo>
                <a:lnTo>
                  <a:pt x="46" y="384"/>
                </a:lnTo>
                <a:lnTo>
                  <a:pt x="47" y="383"/>
                </a:lnTo>
                <a:lnTo>
                  <a:pt x="48" y="384"/>
                </a:lnTo>
                <a:lnTo>
                  <a:pt x="48" y="384"/>
                </a:lnTo>
                <a:lnTo>
                  <a:pt x="48" y="382"/>
                </a:lnTo>
                <a:lnTo>
                  <a:pt x="47" y="380"/>
                </a:lnTo>
                <a:lnTo>
                  <a:pt x="47" y="378"/>
                </a:lnTo>
                <a:lnTo>
                  <a:pt x="47" y="378"/>
                </a:lnTo>
                <a:lnTo>
                  <a:pt x="48" y="377"/>
                </a:lnTo>
                <a:lnTo>
                  <a:pt x="48" y="377"/>
                </a:lnTo>
                <a:lnTo>
                  <a:pt x="50" y="375"/>
                </a:lnTo>
                <a:lnTo>
                  <a:pt x="50" y="374"/>
                </a:lnTo>
                <a:lnTo>
                  <a:pt x="50" y="374"/>
                </a:lnTo>
                <a:lnTo>
                  <a:pt x="48" y="372"/>
                </a:lnTo>
                <a:lnTo>
                  <a:pt x="48" y="372"/>
                </a:lnTo>
                <a:lnTo>
                  <a:pt x="46" y="372"/>
                </a:lnTo>
                <a:lnTo>
                  <a:pt x="46" y="372"/>
                </a:lnTo>
                <a:lnTo>
                  <a:pt x="46" y="368"/>
                </a:lnTo>
                <a:lnTo>
                  <a:pt x="45" y="367"/>
                </a:lnTo>
                <a:lnTo>
                  <a:pt x="43" y="367"/>
                </a:lnTo>
                <a:lnTo>
                  <a:pt x="43" y="367"/>
                </a:lnTo>
                <a:lnTo>
                  <a:pt x="43" y="365"/>
                </a:lnTo>
                <a:lnTo>
                  <a:pt x="45" y="364"/>
                </a:lnTo>
                <a:lnTo>
                  <a:pt x="45" y="364"/>
                </a:lnTo>
                <a:lnTo>
                  <a:pt x="46" y="364"/>
                </a:lnTo>
                <a:lnTo>
                  <a:pt x="46" y="365"/>
                </a:lnTo>
                <a:lnTo>
                  <a:pt x="46" y="365"/>
                </a:lnTo>
                <a:lnTo>
                  <a:pt x="47" y="365"/>
                </a:lnTo>
                <a:lnTo>
                  <a:pt x="48" y="363"/>
                </a:lnTo>
                <a:lnTo>
                  <a:pt x="48" y="363"/>
                </a:lnTo>
                <a:lnTo>
                  <a:pt x="47" y="362"/>
                </a:lnTo>
                <a:lnTo>
                  <a:pt x="48" y="359"/>
                </a:lnTo>
                <a:lnTo>
                  <a:pt x="48" y="359"/>
                </a:lnTo>
                <a:lnTo>
                  <a:pt x="50" y="359"/>
                </a:lnTo>
                <a:lnTo>
                  <a:pt x="50" y="359"/>
                </a:lnTo>
                <a:lnTo>
                  <a:pt x="50" y="360"/>
                </a:lnTo>
                <a:lnTo>
                  <a:pt x="51" y="360"/>
                </a:lnTo>
                <a:lnTo>
                  <a:pt x="51" y="360"/>
                </a:lnTo>
                <a:lnTo>
                  <a:pt x="51" y="360"/>
                </a:lnTo>
                <a:lnTo>
                  <a:pt x="51" y="359"/>
                </a:lnTo>
                <a:lnTo>
                  <a:pt x="50" y="359"/>
                </a:lnTo>
                <a:lnTo>
                  <a:pt x="50" y="359"/>
                </a:lnTo>
                <a:lnTo>
                  <a:pt x="50" y="357"/>
                </a:lnTo>
                <a:lnTo>
                  <a:pt x="50" y="354"/>
                </a:lnTo>
                <a:lnTo>
                  <a:pt x="50" y="354"/>
                </a:lnTo>
                <a:lnTo>
                  <a:pt x="46" y="354"/>
                </a:lnTo>
                <a:lnTo>
                  <a:pt x="46" y="354"/>
                </a:lnTo>
                <a:lnTo>
                  <a:pt x="47" y="355"/>
                </a:lnTo>
                <a:lnTo>
                  <a:pt x="47" y="358"/>
                </a:lnTo>
                <a:lnTo>
                  <a:pt x="47" y="358"/>
                </a:lnTo>
                <a:lnTo>
                  <a:pt x="45" y="359"/>
                </a:lnTo>
                <a:lnTo>
                  <a:pt x="45" y="360"/>
                </a:lnTo>
                <a:lnTo>
                  <a:pt x="43" y="360"/>
                </a:lnTo>
                <a:lnTo>
                  <a:pt x="42" y="362"/>
                </a:lnTo>
                <a:lnTo>
                  <a:pt x="42" y="362"/>
                </a:lnTo>
                <a:lnTo>
                  <a:pt x="42" y="348"/>
                </a:lnTo>
                <a:lnTo>
                  <a:pt x="42" y="342"/>
                </a:lnTo>
                <a:lnTo>
                  <a:pt x="43" y="337"/>
                </a:lnTo>
                <a:lnTo>
                  <a:pt x="43" y="337"/>
                </a:lnTo>
                <a:lnTo>
                  <a:pt x="45" y="337"/>
                </a:lnTo>
                <a:lnTo>
                  <a:pt x="45" y="337"/>
                </a:lnTo>
                <a:lnTo>
                  <a:pt x="43" y="339"/>
                </a:lnTo>
                <a:lnTo>
                  <a:pt x="43" y="339"/>
                </a:lnTo>
                <a:lnTo>
                  <a:pt x="43" y="357"/>
                </a:lnTo>
                <a:lnTo>
                  <a:pt x="43" y="357"/>
                </a:lnTo>
                <a:lnTo>
                  <a:pt x="45" y="353"/>
                </a:lnTo>
                <a:lnTo>
                  <a:pt x="45" y="352"/>
                </a:lnTo>
                <a:lnTo>
                  <a:pt x="46" y="352"/>
                </a:lnTo>
                <a:lnTo>
                  <a:pt x="46" y="352"/>
                </a:lnTo>
                <a:lnTo>
                  <a:pt x="46" y="350"/>
                </a:lnTo>
                <a:lnTo>
                  <a:pt x="46" y="349"/>
                </a:lnTo>
                <a:lnTo>
                  <a:pt x="45" y="349"/>
                </a:lnTo>
                <a:lnTo>
                  <a:pt x="45" y="348"/>
                </a:lnTo>
                <a:lnTo>
                  <a:pt x="45" y="348"/>
                </a:lnTo>
                <a:lnTo>
                  <a:pt x="45" y="347"/>
                </a:lnTo>
                <a:lnTo>
                  <a:pt x="46" y="347"/>
                </a:lnTo>
                <a:lnTo>
                  <a:pt x="46" y="347"/>
                </a:lnTo>
                <a:lnTo>
                  <a:pt x="46" y="345"/>
                </a:lnTo>
                <a:lnTo>
                  <a:pt x="46" y="345"/>
                </a:lnTo>
                <a:lnTo>
                  <a:pt x="45" y="344"/>
                </a:lnTo>
                <a:lnTo>
                  <a:pt x="45" y="344"/>
                </a:lnTo>
                <a:lnTo>
                  <a:pt x="45" y="343"/>
                </a:lnTo>
                <a:lnTo>
                  <a:pt x="45" y="343"/>
                </a:lnTo>
                <a:lnTo>
                  <a:pt x="45" y="342"/>
                </a:lnTo>
                <a:lnTo>
                  <a:pt x="45" y="342"/>
                </a:lnTo>
                <a:lnTo>
                  <a:pt x="45" y="338"/>
                </a:lnTo>
                <a:lnTo>
                  <a:pt x="45" y="334"/>
                </a:lnTo>
                <a:lnTo>
                  <a:pt x="45" y="334"/>
                </a:lnTo>
                <a:lnTo>
                  <a:pt x="45" y="333"/>
                </a:lnTo>
                <a:lnTo>
                  <a:pt x="46" y="333"/>
                </a:lnTo>
                <a:lnTo>
                  <a:pt x="46" y="333"/>
                </a:lnTo>
                <a:lnTo>
                  <a:pt x="46" y="333"/>
                </a:lnTo>
                <a:lnTo>
                  <a:pt x="45" y="333"/>
                </a:lnTo>
                <a:lnTo>
                  <a:pt x="43" y="333"/>
                </a:lnTo>
                <a:lnTo>
                  <a:pt x="43" y="333"/>
                </a:lnTo>
                <a:lnTo>
                  <a:pt x="45" y="332"/>
                </a:lnTo>
                <a:lnTo>
                  <a:pt x="46" y="330"/>
                </a:lnTo>
                <a:lnTo>
                  <a:pt x="46" y="330"/>
                </a:lnTo>
                <a:lnTo>
                  <a:pt x="45" y="330"/>
                </a:lnTo>
                <a:lnTo>
                  <a:pt x="45" y="330"/>
                </a:lnTo>
                <a:lnTo>
                  <a:pt x="42" y="330"/>
                </a:lnTo>
                <a:lnTo>
                  <a:pt x="42" y="330"/>
                </a:lnTo>
                <a:lnTo>
                  <a:pt x="41" y="317"/>
                </a:lnTo>
                <a:lnTo>
                  <a:pt x="41" y="317"/>
                </a:lnTo>
                <a:lnTo>
                  <a:pt x="42" y="315"/>
                </a:lnTo>
                <a:lnTo>
                  <a:pt x="42" y="315"/>
                </a:lnTo>
                <a:lnTo>
                  <a:pt x="42" y="312"/>
                </a:lnTo>
                <a:lnTo>
                  <a:pt x="42" y="312"/>
                </a:lnTo>
                <a:lnTo>
                  <a:pt x="42" y="310"/>
                </a:lnTo>
                <a:lnTo>
                  <a:pt x="42" y="308"/>
                </a:lnTo>
                <a:lnTo>
                  <a:pt x="42" y="308"/>
                </a:lnTo>
                <a:lnTo>
                  <a:pt x="42" y="308"/>
                </a:lnTo>
                <a:lnTo>
                  <a:pt x="43" y="307"/>
                </a:lnTo>
                <a:lnTo>
                  <a:pt x="43" y="307"/>
                </a:lnTo>
                <a:lnTo>
                  <a:pt x="42" y="304"/>
                </a:lnTo>
                <a:lnTo>
                  <a:pt x="42" y="300"/>
                </a:lnTo>
                <a:lnTo>
                  <a:pt x="42" y="297"/>
                </a:lnTo>
                <a:lnTo>
                  <a:pt x="42" y="293"/>
                </a:lnTo>
                <a:lnTo>
                  <a:pt x="42" y="293"/>
                </a:lnTo>
                <a:lnTo>
                  <a:pt x="43" y="293"/>
                </a:lnTo>
                <a:lnTo>
                  <a:pt x="43" y="293"/>
                </a:lnTo>
                <a:lnTo>
                  <a:pt x="45" y="294"/>
                </a:lnTo>
                <a:lnTo>
                  <a:pt x="45" y="294"/>
                </a:lnTo>
                <a:lnTo>
                  <a:pt x="43" y="297"/>
                </a:lnTo>
                <a:lnTo>
                  <a:pt x="45" y="300"/>
                </a:lnTo>
                <a:lnTo>
                  <a:pt x="45" y="300"/>
                </a:lnTo>
                <a:lnTo>
                  <a:pt x="46" y="302"/>
                </a:lnTo>
                <a:lnTo>
                  <a:pt x="46" y="302"/>
                </a:lnTo>
                <a:lnTo>
                  <a:pt x="46" y="303"/>
                </a:lnTo>
                <a:lnTo>
                  <a:pt x="46" y="303"/>
                </a:lnTo>
                <a:lnTo>
                  <a:pt x="47" y="302"/>
                </a:lnTo>
                <a:lnTo>
                  <a:pt x="46" y="300"/>
                </a:lnTo>
                <a:lnTo>
                  <a:pt x="45" y="297"/>
                </a:lnTo>
                <a:lnTo>
                  <a:pt x="45" y="297"/>
                </a:lnTo>
                <a:lnTo>
                  <a:pt x="46" y="297"/>
                </a:lnTo>
                <a:lnTo>
                  <a:pt x="46" y="295"/>
                </a:lnTo>
                <a:lnTo>
                  <a:pt x="46" y="294"/>
                </a:lnTo>
                <a:lnTo>
                  <a:pt x="47" y="294"/>
                </a:lnTo>
                <a:lnTo>
                  <a:pt x="47" y="294"/>
                </a:lnTo>
                <a:lnTo>
                  <a:pt x="46" y="293"/>
                </a:lnTo>
                <a:lnTo>
                  <a:pt x="45" y="293"/>
                </a:lnTo>
                <a:lnTo>
                  <a:pt x="43" y="293"/>
                </a:lnTo>
                <a:lnTo>
                  <a:pt x="43" y="293"/>
                </a:lnTo>
                <a:lnTo>
                  <a:pt x="43" y="290"/>
                </a:lnTo>
                <a:lnTo>
                  <a:pt x="45" y="289"/>
                </a:lnTo>
                <a:lnTo>
                  <a:pt x="45" y="289"/>
                </a:lnTo>
                <a:lnTo>
                  <a:pt x="43" y="289"/>
                </a:lnTo>
                <a:lnTo>
                  <a:pt x="43" y="290"/>
                </a:lnTo>
                <a:lnTo>
                  <a:pt x="43" y="292"/>
                </a:lnTo>
                <a:lnTo>
                  <a:pt x="43" y="292"/>
                </a:lnTo>
                <a:lnTo>
                  <a:pt x="42" y="289"/>
                </a:lnTo>
                <a:lnTo>
                  <a:pt x="41" y="285"/>
                </a:lnTo>
                <a:lnTo>
                  <a:pt x="41" y="285"/>
                </a:lnTo>
                <a:lnTo>
                  <a:pt x="42" y="280"/>
                </a:lnTo>
                <a:lnTo>
                  <a:pt x="42" y="280"/>
                </a:lnTo>
                <a:lnTo>
                  <a:pt x="42" y="279"/>
                </a:lnTo>
                <a:lnTo>
                  <a:pt x="42" y="279"/>
                </a:lnTo>
                <a:lnTo>
                  <a:pt x="42" y="278"/>
                </a:lnTo>
                <a:lnTo>
                  <a:pt x="42" y="278"/>
                </a:lnTo>
                <a:lnTo>
                  <a:pt x="42" y="277"/>
                </a:lnTo>
                <a:lnTo>
                  <a:pt x="42" y="275"/>
                </a:lnTo>
                <a:lnTo>
                  <a:pt x="41" y="274"/>
                </a:lnTo>
                <a:lnTo>
                  <a:pt x="41" y="274"/>
                </a:lnTo>
                <a:lnTo>
                  <a:pt x="41" y="273"/>
                </a:lnTo>
                <a:lnTo>
                  <a:pt x="42" y="273"/>
                </a:lnTo>
                <a:lnTo>
                  <a:pt x="42" y="273"/>
                </a:lnTo>
                <a:lnTo>
                  <a:pt x="42" y="272"/>
                </a:lnTo>
                <a:lnTo>
                  <a:pt x="41" y="269"/>
                </a:lnTo>
                <a:lnTo>
                  <a:pt x="41" y="269"/>
                </a:lnTo>
                <a:lnTo>
                  <a:pt x="42" y="270"/>
                </a:lnTo>
                <a:lnTo>
                  <a:pt x="42" y="272"/>
                </a:lnTo>
                <a:lnTo>
                  <a:pt x="42" y="272"/>
                </a:lnTo>
                <a:lnTo>
                  <a:pt x="43" y="270"/>
                </a:lnTo>
                <a:lnTo>
                  <a:pt x="45" y="269"/>
                </a:lnTo>
                <a:lnTo>
                  <a:pt x="45" y="269"/>
                </a:lnTo>
                <a:lnTo>
                  <a:pt x="45" y="268"/>
                </a:lnTo>
                <a:lnTo>
                  <a:pt x="42" y="267"/>
                </a:lnTo>
                <a:lnTo>
                  <a:pt x="42" y="267"/>
                </a:lnTo>
                <a:lnTo>
                  <a:pt x="43" y="265"/>
                </a:lnTo>
                <a:lnTo>
                  <a:pt x="43" y="264"/>
                </a:lnTo>
                <a:lnTo>
                  <a:pt x="42" y="264"/>
                </a:lnTo>
                <a:lnTo>
                  <a:pt x="42" y="264"/>
                </a:lnTo>
                <a:lnTo>
                  <a:pt x="41" y="264"/>
                </a:lnTo>
                <a:lnTo>
                  <a:pt x="42" y="265"/>
                </a:lnTo>
                <a:lnTo>
                  <a:pt x="42" y="267"/>
                </a:lnTo>
                <a:lnTo>
                  <a:pt x="42" y="268"/>
                </a:lnTo>
                <a:lnTo>
                  <a:pt x="42" y="268"/>
                </a:lnTo>
                <a:lnTo>
                  <a:pt x="41" y="267"/>
                </a:lnTo>
                <a:lnTo>
                  <a:pt x="41" y="265"/>
                </a:lnTo>
                <a:lnTo>
                  <a:pt x="41" y="265"/>
                </a:lnTo>
                <a:lnTo>
                  <a:pt x="40" y="265"/>
                </a:lnTo>
                <a:lnTo>
                  <a:pt x="40" y="267"/>
                </a:lnTo>
                <a:lnTo>
                  <a:pt x="39" y="268"/>
                </a:lnTo>
                <a:lnTo>
                  <a:pt x="37" y="269"/>
                </a:lnTo>
                <a:lnTo>
                  <a:pt x="37" y="269"/>
                </a:lnTo>
                <a:lnTo>
                  <a:pt x="37" y="272"/>
                </a:lnTo>
                <a:lnTo>
                  <a:pt x="36" y="274"/>
                </a:lnTo>
                <a:lnTo>
                  <a:pt x="36" y="274"/>
                </a:lnTo>
                <a:lnTo>
                  <a:pt x="36" y="273"/>
                </a:lnTo>
                <a:lnTo>
                  <a:pt x="37" y="272"/>
                </a:lnTo>
                <a:lnTo>
                  <a:pt x="37" y="272"/>
                </a:lnTo>
                <a:lnTo>
                  <a:pt x="36" y="270"/>
                </a:lnTo>
                <a:lnTo>
                  <a:pt x="36" y="270"/>
                </a:lnTo>
                <a:lnTo>
                  <a:pt x="35" y="272"/>
                </a:lnTo>
                <a:lnTo>
                  <a:pt x="36" y="272"/>
                </a:lnTo>
                <a:lnTo>
                  <a:pt x="36" y="272"/>
                </a:lnTo>
                <a:lnTo>
                  <a:pt x="35" y="272"/>
                </a:lnTo>
                <a:lnTo>
                  <a:pt x="34" y="272"/>
                </a:lnTo>
                <a:lnTo>
                  <a:pt x="33" y="272"/>
                </a:lnTo>
                <a:lnTo>
                  <a:pt x="33" y="273"/>
                </a:lnTo>
                <a:lnTo>
                  <a:pt x="33" y="273"/>
                </a:lnTo>
                <a:lnTo>
                  <a:pt x="31" y="273"/>
                </a:lnTo>
                <a:lnTo>
                  <a:pt x="31" y="270"/>
                </a:lnTo>
                <a:lnTo>
                  <a:pt x="33" y="269"/>
                </a:lnTo>
                <a:lnTo>
                  <a:pt x="31" y="268"/>
                </a:lnTo>
                <a:lnTo>
                  <a:pt x="31" y="268"/>
                </a:lnTo>
                <a:lnTo>
                  <a:pt x="30" y="272"/>
                </a:lnTo>
                <a:lnTo>
                  <a:pt x="29" y="274"/>
                </a:lnTo>
                <a:lnTo>
                  <a:pt x="29" y="274"/>
                </a:lnTo>
                <a:lnTo>
                  <a:pt x="29" y="275"/>
                </a:lnTo>
                <a:lnTo>
                  <a:pt x="30" y="275"/>
                </a:lnTo>
                <a:lnTo>
                  <a:pt x="31" y="274"/>
                </a:lnTo>
                <a:lnTo>
                  <a:pt x="31" y="274"/>
                </a:lnTo>
                <a:lnTo>
                  <a:pt x="31" y="274"/>
                </a:lnTo>
                <a:lnTo>
                  <a:pt x="30" y="277"/>
                </a:lnTo>
                <a:lnTo>
                  <a:pt x="29" y="277"/>
                </a:lnTo>
                <a:lnTo>
                  <a:pt x="29" y="277"/>
                </a:lnTo>
                <a:lnTo>
                  <a:pt x="29" y="279"/>
                </a:lnTo>
                <a:lnTo>
                  <a:pt x="28" y="280"/>
                </a:lnTo>
                <a:lnTo>
                  <a:pt x="28" y="280"/>
                </a:lnTo>
                <a:lnTo>
                  <a:pt x="27" y="279"/>
                </a:lnTo>
                <a:lnTo>
                  <a:pt x="27" y="277"/>
                </a:lnTo>
                <a:lnTo>
                  <a:pt x="27" y="273"/>
                </a:lnTo>
                <a:lnTo>
                  <a:pt x="27" y="270"/>
                </a:lnTo>
                <a:lnTo>
                  <a:pt x="27" y="270"/>
                </a:lnTo>
                <a:lnTo>
                  <a:pt x="28" y="272"/>
                </a:lnTo>
                <a:lnTo>
                  <a:pt x="29" y="272"/>
                </a:lnTo>
                <a:lnTo>
                  <a:pt x="29" y="272"/>
                </a:lnTo>
                <a:lnTo>
                  <a:pt x="29" y="270"/>
                </a:lnTo>
                <a:lnTo>
                  <a:pt x="28" y="270"/>
                </a:lnTo>
                <a:lnTo>
                  <a:pt x="28" y="269"/>
                </a:lnTo>
                <a:lnTo>
                  <a:pt x="28" y="268"/>
                </a:lnTo>
                <a:lnTo>
                  <a:pt x="28" y="268"/>
                </a:lnTo>
                <a:lnTo>
                  <a:pt x="27" y="269"/>
                </a:lnTo>
                <a:lnTo>
                  <a:pt x="27" y="269"/>
                </a:lnTo>
                <a:lnTo>
                  <a:pt x="24" y="265"/>
                </a:lnTo>
                <a:lnTo>
                  <a:pt x="23" y="264"/>
                </a:lnTo>
                <a:lnTo>
                  <a:pt x="22" y="264"/>
                </a:lnTo>
                <a:lnTo>
                  <a:pt x="22" y="264"/>
                </a:lnTo>
                <a:lnTo>
                  <a:pt x="22" y="262"/>
                </a:lnTo>
                <a:lnTo>
                  <a:pt x="23" y="260"/>
                </a:lnTo>
                <a:lnTo>
                  <a:pt x="23" y="260"/>
                </a:lnTo>
                <a:lnTo>
                  <a:pt x="23" y="258"/>
                </a:lnTo>
                <a:lnTo>
                  <a:pt x="23" y="254"/>
                </a:lnTo>
                <a:lnTo>
                  <a:pt x="23" y="254"/>
                </a:lnTo>
                <a:lnTo>
                  <a:pt x="24" y="255"/>
                </a:lnTo>
                <a:lnTo>
                  <a:pt x="24" y="257"/>
                </a:lnTo>
                <a:lnTo>
                  <a:pt x="24" y="257"/>
                </a:lnTo>
                <a:lnTo>
                  <a:pt x="25" y="255"/>
                </a:lnTo>
                <a:lnTo>
                  <a:pt x="25" y="253"/>
                </a:lnTo>
                <a:lnTo>
                  <a:pt x="27" y="250"/>
                </a:lnTo>
                <a:lnTo>
                  <a:pt x="28" y="250"/>
                </a:lnTo>
                <a:lnTo>
                  <a:pt x="28" y="250"/>
                </a:lnTo>
                <a:lnTo>
                  <a:pt x="27" y="249"/>
                </a:lnTo>
                <a:lnTo>
                  <a:pt x="25" y="249"/>
                </a:lnTo>
                <a:lnTo>
                  <a:pt x="24" y="252"/>
                </a:lnTo>
                <a:lnTo>
                  <a:pt x="24" y="252"/>
                </a:lnTo>
                <a:lnTo>
                  <a:pt x="23" y="250"/>
                </a:lnTo>
                <a:lnTo>
                  <a:pt x="23" y="250"/>
                </a:lnTo>
                <a:lnTo>
                  <a:pt x="23" y="248"/>
                </a:lnTo>
                <a:lnTo>
                  <a:pt x="23" y="248"/>
                </a:lnTo>
                <a:lnTo>
                  <a:pt x="24" y="249"/>
                </a:lnTo>
                <a:lnTo>
                  <a:pt x="25" y="248"/>
                </a:lnTo>
                <a:lnTo>
                  <a:pt x="28" y="247"/>
                </a:lnTo>
                <a:lnTo>
                  <a:pt x="28" y="247"/>
                </a:lnTo>
                <a:lnTo>
                  <a:pt x="25" y="243"/>
                </a:lnTo>
                <a:lnTo>
                  <a:pt x="24" y="242"/>
                </a:lnTo>
                <a:lnTo>
                  <a:pt x="24" y="238"/>
                </a:lnTo>
                <a:lnTo>
                  <a:pt x="24" y="238"/>
                </a:lnTo>
                <a:lnTo>
                  <a:pt x="24" y="238"/>
                </a:lnTo>
                <a:lnTo>
                  <a:pt x="24" y="237"/>
                </a:lnTo>
                <a:lnTo>
                  <a:pt x="25" y="237"/>
                </a:lnTo>
                <a:lnTo>
                  <a:pt x="25" y="237"/>
                </a:lnTo>
                <a:lnTo>
                  <a:pt x="25" y="235"/>
                </a:lnTo>
                <a:lnTo>
                  <a:pt x="25" y="235"/>
                </a:lnTo>
                <a:lnTo>
                  <a:pt x="24" y="235"/>
                </a:lnTo>
                <a:lnTo>
                  <a:pt x="24" y="235"/>
                </a:lnTo>
                <a:lnTo>
                  <a:pt x="23" y="235"/>
                </a:lnTo>
                <a:lnTo>
                  <a:pt x="23" y="235"/>
                </a:lnTo>
                <a:lnTo>
                  <a:pt x="23" y="235"/>
                </a:lnTo>
                <a:lnTo>
                  <a:pt x="23" y="234"/>
                </a:lnTo>
                <a:lnTo>
                  <a:pt x="24" y="234"/>
                </a:lnTo>
                <a:lnTo>
                  <a:pt x="24" y="234"/>
                </a:lnTo>
                <a:lnTo>
                  <a:pt x="23" y="230"/>
                </a:lnTo>
                <a:lnTo>
                  <a:pt x="23" y="228"/>
                </a:lnTo>
                <a:lnTo>
                  <a:pt x="23" y="228"/>
                </a:lnTo>
                <a:lnTo>
                  <a:pt x="24" y="225"/>
                </a:lnTo>
                <a:lnTo>
                  <a:pt x="24" y="223"/>
                </a:lnTo>
                <a:lnTo>
                  <a:pt x="24" y="223"/>
                </a:lnTo>
                <a:lnTo>
                  <a:pt x="24" y="224"/>
                </a:lnTo>
                <a:lnTo>
                  <a:pt x="23" y="225"/>
                </a:lnTo>
                <a:lnTo>
                  <a:pt x="23" y="225"/>
                </a:lnTo>
                <a:lnTo>
                  <a:pt x="23" y="223"/>
                </a:lnTo>
                <a:lnTo>
                  <a:pt x="23" y="220"/>
                </a:lnTo>
                <a:lnTo>
                  <a:pt x="23" y="216"/>
                </a:lnTo>
                <a:lnTo>
                  <a:pt x="23" y="213"/>
                </a:lnTo>
                <a:lnTo>
                  <a:pt x="23" y="213"/>
                </a:lnTo>
                <a:lnTo>
                  <a:pt x="24" y="213"/>
                </a:lnTo>
                <a:lnTo>
                  <a:pt x="25" y="211"/>
                </a:lnTo>
                <a:lnTo>
                  <a:pt x="25" y="210"/>
                </a:lnTo>
                <a:lnTo>
                  <a:pt x="25" y="210"/>
                </a:lnTo>
                <a:lnTo>
                  <a:pt x="25" y="210"/>
                </a:lnTo>
                <a:lnTo>
                  <a:pt x="24" y="210"/>
                </a:lnTo>
                <a:lnTo>
                  <a:pt x="24" y="210"/>
                </a:lnTo>
                <a:lnTo>
                  <a:pt x="24" y="205"/>
                </a:lnTo>
                <a:lnTo>
                  <a:pt x="23" y="201"/>
                </a:lnTo>
                <a:lnTo>
                  <a:pt x="23" y="201"/>
                </a:lnTo>
                <a:lnTo>
                  <a:pt x="25" y="200"/>
                </a:lnTo>
                <a:lnTo>
                  <a:pt x="25" y="198"/>
                </a:lnTo>
                <a:lnTo>
                  <a:pt x="25" y="198"/>
                </a:lnTo>
                <a:lnTo>
                  <a:pt x="25" y="199"/>
                </a:lnTo>
                <a:lnTo>
                  <a:pt x="24" y="199"/>
                </a:lnTo>
                <a:lnTo>
                  <a:pt x="24" y="199"/>
                </a:lnTo>
                <a:lnTo>
                  <a:pt x="24" y="199"/>
                </a:lnTo>
                <a:lnTo>
                  <a:pt x="24" y="199"/>
                </a:lnTo>
                <a:lnTo>
                  <a:pt x="25" y="198"/>
                </a:lnTo>
                <a:lnTo>
                  <a:pt x="25" y="198"/>
                </a:lnTo>
                <a:lnTo>
                  <a:pt x="24" y="196"/>
                </a:lnTo>
                <a:lnTo>
                  <a:pt x="24" y="195"/>
                </a:lnTo>
                <a:lnTo>
                  <a:pt x="25" y="194"/>
                </a:lnTo>
                <a:lnTo>
                  <a:pt x="25" y="194"/>
                </a:lnTo>
                <a:lnTo>
                  <a:pt x="27" y="195"/>
                </a:lnTo>
                <a:lnTo>
                  <a:pt x="27" y="196"/>
                </a:lnTo>
                <a:lnTo>
                  <a:pt x="27" y="201"/>
                </a:lnTo>
                <a:lnTo>
                  <a:pt x="27" y="201"/>
                </a:lnTo>
                <a:lnTo>
                  <a:pt x="28" y="203"/>
                </a:lnTo>
                <a:lnTo>
                  <a:pt x="28" y="203"/>
                </a:lnTo>
                <a:lnTo>
                  <a:pt x="28" y="204"/>
                </a:lnTo>
                <a:lnTo>
                  <a:pt x="28" y="204"/>
                </a:lnTo>
                <a:lnTo>
                  <a:pt x="27" y="204"/>
                </a:lnTo>
                <a:lnTo>
                  <a:pt x="27" y="205"/>
                </a:lnTo>
                <a:lnTo>
                  <a:pt x="27" y="208"/>
                </a:lnTo>
                <a:lnTo>
                  <a:pt x="27" y="209"/>
                </a:lnTo>
                <a:lnTo>
                  <a:pt x="27" y="209"/>
                </a:lnTo>
                <a:lnTo>
                  <a:pt x="28" y="211"/>
                </a:lnTo>
                <a:lnTo>
                  <a:pt x="28" y="211"/>
                </a:lnTo>
                <a:lnTo>
                  <a:pt x="27" y="213"/>
                </a:lnTo>
                <a:lnTo>
                  <a:pt x="24" y="214"/>
                </a:lnTo>
                <a:lnTo>
                  <a:pt x="24" y="214"/>
                </a:lnTo>
                <a:lnTo>
                  <a:pt x="25" y="215"/>
                </a:lnTo>
                <a:lnTo>
                  <a:pt x="24" y="215"/>
                </a:lnTo>
                <a:lnTo>
                  <a:pt x="24" y="216"/>
                </a:lnTo>
                <a:lnTo>
                  <a:pt x="24" y="219"/>
                </a:lnTo>
                <a:lnTo>
                  <a:pt x="24" y="219"/>
                </a:lnTo>
                <a:lnTo>
                  <a:pt x="25" y="218"/>
                </a:lnTo>
                <a:lnTo>
                  <a:pt x="27" y="218"/>
                </a:lnTo>
                <a:lnTo>
                  <a:pt x="28" y="216"/>
                </a:lnTo>
                <a:lnTo>
                  <a:pt x="29" y="216"/>
                </a:lnTo>
                <a:lnTo>
                  <a:pt x="29" y="216"/>
                </a:lnTo>
                <a:lnTo>
                  <a:pt x="27" y="219"/>
                </a:lnTo>
                <a:lnTo>
                  <a:pt x="24" y="220"/>
                </a:lnTo>
                <a:lnTo>
                  <a:pt x="24" y="220"/>
                </a:lnTo>
                <a:lnTo>
                  <a:pt x="24" y="221"/>
                </a:lnTo>
                <a:lnTo>
                  <a:pt x="25" y="221"/>
                </a:lnTo>
                <a:lnTo>
                  <a:pt x="27" y="221"/>
                </a:lnTo>
                <a:lnTo>
                  <a:pt x="27" y="221"/>
                </a:lnTo>
                <a:lnTo>
                  <a:pt x="27" y="221"/>
                </a:lnTo>
                <a:lnTo>
                  <a:pt x="25" y="223"/>
                </a:lnTo>
                <a:lnTo>
                  <a:pt x="25" y="223"/>
                </a:lnTo>
                <a:lnTo>
                  <a:pt x="25" y="224"/>
                </a:lnTo>
                <a:lnTo>
                  <a:pt x="24" y="226"/>
                </a:lnTo>
                <a:lnTo>
                  <a:pt x="24" y="226"/>
                </a:lnTo>
                <a:lnTo>
                  <a:pt x="25" y="226"/>
                </a:lnTo>
                <a:lnTo>
                  <a:pt x="25" y="226"/>
                </a:lnTo>
                <a:lnTo>
                  <a:pt x="27" y="226"/>
                </a:lnTo>
                <a:lnTo>
                  <a:pt x="27" y="225"/>
                </a:lnTo>
                <a:lnTo>
                  <a:pt x="27" y="225"/>
                </a:lnTo>
                <a:lnTo>
                  <a:pt x="27" y="226"/>
                </a:lnTo>
                <a:lnTo>
                  <a:pt x="27" y="228"/>
                </a:lnTo>
                <a:lnTo>
                  <a:pt x="27" y="229"/>
                </a:lnTo>
                <a:lnTo>
                  <a:pt x="27" y="229"/>
                </a:lnTo>
                <a:lnTo>
                  <a:pt x="27" y="229"/>
                </a:lnTo>
                <a:lnTo>
                  <a:pt x="29" y="229"/>
                </a:lnTo>
                <a:lnTo>
                  <a:pt x="29" y="229"/>
                </a:lnTo>
                <a:lnTo>
                  <a:pt x="28" y="226"/>
                </a:lnTo>
                <a:lnTo>
                  <a:pt x="28" y="225"/>
                </a:lnTo>
                <a:lnTo>
                  <a:pt x="27" y="225"/>
                </a:lnTo>
                <a:lnTo>
                  <a:pt x="27" y="225"/>
                </a:lnTo>
                <a:lnTo>
                  <a:pt x="27" y="224"/>
                </a:lnTo>
                <a:lnTo>
                  <a:pt x="28" y="223"/>
                </a:lnTo>
                <a:lnTo>
                  <a:pt x="28" y="223"/>
                </a:lnTo>
                <a:lnTo>
                  <a:pt x="28" y="221"/>
                </a:lnTo>
                <a:lnTo>
                  <a:pt x="28" y="221"/>
                </a:lnTo>
                <a:lnTo>
                  <a:pt x="29" y="221"/>
                </a:lnTo>
                <a:lnTo>
                  <a:pt x="30" y="223"/>
                </a:lnTo>
                <a:lnTo>
                  <a:pt x="30" y="223"/>
                </a:lnTo>
                <a:lnTo>
                  <a:pt x="30" y="221"/>
                </a:lnTo>
                <a:lnTo>
                  <a:pt x="30" y="221"/>
                </a:lnTo>
                <a:lnTo>
                  <a:pt x="29" y="221"/>
                </a:lnTo>
                <a:lnTo>
                  <a:pt x="29" y="221"/>
                </a:lnTo>
                <a:lnTo>
                  <a:pt x="30" y="220"/>
                </a:lnTo>
                <a:lnTo>
                  <a:pt x="30" y="219"/>
                </a:lnTo>
                <a:lnTo>
                  <a:pt x="30" y="219"/>
                </a:lnTo>
                <a:lnTo>
                  <a:pt x="30" y="218"/>
                </a:lnTo>
                <a:lnTo>
                  <a:pt x="29" y="216"/>
                </a:lnTo>
                <a:lnTo>
                  <a:pt x="29" y="216"/>
                </a:lnTo>
                <a:lnTo>
                  <a:pt x="29" y="215"/>
                </a:lnTo>
                <a:lnTo>
                  <a:pt x="27" y="215"/>
                </a:lnTo>
                <a:lnTo>
                  <a:pt x="27" y="215"/>
                </a:lnTo>
                <a:lnTo>
                  <a:pt x="28" y="213"/>
                </a:lnTo>
                <a:lnTo>
                  <a:pt x="29" y="211"/>
                </a:lnTo>
                <a:lnTo>
                  <a:pt x="29" y="211"/>
                </a:lnTo>
                <a:lnTo>
                  <a:pt x="29" y="210"/>
                </a:lnTo>
                <a:lnTo>
                  <a:pt x="29" y="210"/>
                </a:lnTo>
                <a:lnTo>
                  <a:pt x="28" y="209"/>
                </a:lnTo>
                <a:lnTo>
                  <a:pt x="28" y="209"/>
                </a:lnTo>
                <a:lnTo>
                  <a:pt x="29" y="208"/>
                </a:lnTo>
                <a:lnTo>
                  <a:pt x="31" y="206"/>
                </a:lnTo>
                <a:lnTo>
                  <a:pt x="31" y="206"/>
                </a:lnTo>
                <a:lnTo>
                  <a:pt x="29" y="205"/>
                </a:lnTo>
                <a:lnTo>
                  <a:pt x="29" y="203"/>
                </a:lnTo>
                <a:lnTo>
                  <a:pt x="28" y="198"/>
                </a:lnTo>
                <a:lnTo>
                  <a:pt x="28" y="198"/>
                </a:lnTo>
                <a:lnTo>
                  <a:pt x="29" y="198"/>
                </a:lnTo>
                <a:lnTo>
                  <a:pt x="29" y="196"/>
                </a:lnTo>
                <a:lnTo>
                  <a:pt x="29" y="194"/>
                </a:lnTo>
                <a:lnTo>
                  <a:pt x="29" y="194"/>
                </a:lnTo>
                <a:lnTo>
                  <a:pt x="29" y="194"/>
                </a:lnTo>
                <a:lnTo>
                  <a:pt x="28" y="193"/>
                </a:lnTo>
                <a:lnTo>
                  <a:pt x="27" y="191"/>
                </a:lnTo>
                <a:lnTo>
                  <a:pt x="27" y="190"/>
                </a:lnTo>
                <a:lnTo>
                  <a:pt x="27" y="190"/>
                </a:lnTo>
                <a:lnTo>
                  <a:pt x="28" y="193"/>
                </a:lnTo>
                <a:lnTo>
                  <a:pt x="28" y="193"/>
                </a:lnTo>
                <a:lnTo>
                  <a:pt x="29" y="191"/>
                </a:lnTo>
                <a:lnTo>
                  <a:pt x="29" y="190"/>
                </a:lnTo>
                <a:lnTo>
                  <a:pt x="28" y="189"/>
                </a:lnTo>
                <a:lnTo>
                  <a:pt x="28" y="189"/>
                </a:lnTo>
                <a:lnTo>
                  <a:pt x="27" y="190"/>
                </a:lnTo>
                <a:lnTo>
                  <a:pt x="27" y="190"/>
                </a:lnTo>
                <a:lnTo>
                  <a:pt x="25" y="193"/>
                </a:lnTo>
                <a:lnTo>
                  <a:pt x="24" y="191"/>
                </a:lnTo>
                <a:lnTo>
                  <a:pt x="24" y="198"/>
                </a:lnTo>
                <a:lnTo>
                  <a:pt x="24" y="198"/>
                </a:lnTo>
                <a:lnTo>
                  <a:pt x="23" y="196"/>
                </a:lnTo>
                <a:lnTo>
                  <a:pt x="23" y="195"/>
                </a:lnTo>
                <a:lnTo>
                  <a:pt x="23" y="191"/>
                </a:lnTo>
                <a:lnTo>
                  <a:pt x="23" y="191"/>
                </a:lnTo>
                <a:lnTo>
                  <a:pt x="24" y="181"/>
                </a:lnTo>
                <a:lnTo>
                  <a:pt x="24" y="181"/>
                </a:lnTo>
                <a:lnTo>
                  <a:pt x="25" y="181"/>
                </a:lnTo>
                <a:lnTo>
                  <a:pt x="28" y="180"/>
                </a:lnTo>
                <a:lnTo>
                  <a:pt x="28" y="180"/>
                </a:lnTo>
                <a:lnTo>
                  <a:pt x="28" y="176"/>
                </a:lnTo>
                <a:lnTo>
                  <a:pt x="28" y="174"/>
                </a:lnTo>
                <a:lnTo>
                  <a:pt x="28" y="174"/>
                </a:lnTo>
                <a:lnTo>
                  <a:pt x="29" y="174"/>
                </a:lnTo>
                <a:lnTo>
                  <a:pt x="30" y="176"/>
                </a:lnTo>
                <a:lnTo>
                  <a:pt x="30" y="176"/>
                </a:lnTo>
                <a:lnTo>
                  <a:pt x="30" y="175"/>
                </a:lnTo>
                <a:lnTo>
                  <a:pt x="30" y="174"/>
                </a:lnTo>
                <a:lnTo>
                  <a:pt x="28" y="171"/>
                </a:lnTo>
                <a:lnTo>
                  <a:pt x="28" y="171"/>
                </a:lnTo>
                <a:lnTo>
                  <a:pt x="28" y="170"/>
                </a:lnTo>
                <a:lnTo>
                  <a:pt x="29" y="170"/>
                </a:lnTo>
                <a:lnTo>
                  <a:pt x="29" y="169"/>
                </a:lnTo>
                <a:lnTo>
                  <a:pt x="30" y="168"/>
                </a:lnTo>
                <a:lnTo>
                  <a:pt x="30" y="168"/>
                </a:lnTo>
                <a:lnTo>
                  <a:pt x="29" y="168"/>
                </a:lnTo>
                <a:lnTo>
                  <a:pt x="29" y="168"/>
                </a:lnTo>
                <a:lnTo>
                  <a:pt x="28" y="169"/>
                </a:lnTo>
                <a:lnTo>
                  <a:pt x="28" y="170"/>
                </a:lnTo>
                <a:lnTo>
                  <a:pt x="28" y="170"/>
                </a:lnTo>
                <a:lnTo>
                  <a:pt x="27" y="169"/>
                </a:lnTo>
                <a:lnTo>
                  <a:pt x="28" y="168"/>
                </a:lnTo>
                <a:lnTo>
                  <a:pt x="29" y="166"/>
                </a:lnTo>
                <a:lnTo>
                  <a:pt x="29" y="166"/>
                </a:lnTo>
                <a:lnTo>
                  <a:pt x="29" y="165"/>
                </a:lnTo>
                <a:lnTo>
                  <a:pt x="28" y="165"/>
                </a:lnTo>
                <a:lnTo>
                  <a:pt x="25" y="164"/>
                </a:lnTo>
                <a:lnTo>
                  <a:pt x="25" y="164"/>
                </a:lnTo>
                <a:lnTo>
                  <a:pt x="27" y="164"/>
                </a:lnTo>
                <a:lnTo>
                  <a:pt x="27" y="164"/>
                </a:lnTo>
                <a:lnTo>
                  <a:pt x="28" y="164"/>
                </a:lnTo>
                <a:lnTo>
                  <a:pt x="29" y="163"/>
                </a:lnTo>
                <a:lnTo>
                  <a:pt x="29" y="163"/>
                </a:lnTo>
                <a:lnTo>
                  <a:pt x="28" y="161"/>
                </a:lnTo>
                <a:lnTo>
                  <a:pt x="27" y="160"/>
                </a:lnTo>
                <a:lnTo>
                  <a:pt x="25" y="160"/>
                </a:lnTo>
                <a:lnTo>
                  <a:pt x="25" y="160"/>
                </a:lnTo>
                <a:lnTo>
                  <a:pt x="27" y="158"/>
                </a:lnTo>
                <a:lnTo>
                  <a:pt x="27" y="156"/>
                </a:lnTo>
                <a:lnTo>
                  <a:pt x="27" y="156"/>
                </a:lnTo>
                <a:lnTo>
                  <a:pt x="27" y="156"/>
                </a:lnTo>
                <a:lnTo>
                  <a:pt x="27" y="154"/>
                </a:lnTo>
                <a:lnTo>
                  <a:pt x="27" y="153"/>
                </a:lnTo>
                <a:lnTo>
                  <a:pt x="27" y="151"/>
                </a:lnTo>
                <a:lnTo>
                  <a:pt x="27" y="151"/>
                </a:lnTo>
                <a:lnTo>
                  <a:pt x="28" y="151"/>
                </a:lnTo>
                <a:lnTo>
                  <a:pt x="28" y="151"/>
                </a:lnTo>
                <a:lnTo>
                  <a:pt x="28" y="151"/>
                </a:lnTo>
                <a:lnTo>
                  <a:pt x="28" y="150"/>
                </a:lnTo>
                <a:lnTo>
                  <a:pt x="28" y="150"/>
                </a:lnTo>
                <a:lnTo>
                  <a:pt x="27" y="149"/>
                </a:lnTo>
                <a:lnTo>
                  <a:pt x="27" y="149"/>
                </a:lnTo>
                <a:lnTo>
                  <a:pt x="27" y="149"/>
                </a:lnTo>
                <a:lnTo>
                  <a:pt x="27" y="148"/>
                </a:lnTo>
                <a:lnTo>
                  <a:pt x="25" y="146"/>
                </a:lnTo>
                <a:lnTo>
                  <a:pt x="27" y="145"/>
                </a:lnTo>
                <a:lnTo>
                  <a:pt x="27" y="145"/>
                </a:lnTo>
                <a:lnTo>
                  <a:pt x="29" y="146"/>
                </a:lnTo>
                <a:lnTo>
                  <a:pt x="29" y="146"/>
                </a:lnTo>
                <a:lnTo>
                  <a:pt x="29" y="154"/>
                </a:lnTo>
                <a:lnTo>
                  <a:pt x="29" y="160"/>
                </a:lnTo>
                <a:lnTo>
                  <a:pt x="31" y="173"/>
                </a:lnTo>
                <a:lnTo>
                  <a:pt x="31" y="173"/>
                </a:lnTo>
                <a:lnTo>
                  <a:pt x="31" y="173"/>
                </a:lnTo>
                <a:lnTo>
                  <a:pt x="31" y="171"/>
                </a:lnTo>
                <a:lnTo>
                  <a:pt x="31" y="171"/>
                </a:lnTo>
                <a:lnTo>
                  <a:pt x="33" y="178"/>
                </a:lnTo>
                <a:lnTo>
                  <a:pt x="33" y="178"/>
                </a:lnTo>
                <a:lnTo>
                  <a:pt x="31" y="180"/>
                </a:lnTo>
                <a:lnTo>
                  <a:pt x="31" y="180"/>
                </a:lnTo>
                <a:lnTo>
                  <a:pt x="33" y="180"/>
                </a:lnTo>
                <a:lnTo>
                  <a:pt x="33" y="180"/>
                </a:lnTo>
                <a:lnTo>
                  <a:pt x="31" y="181"/>
                </a:lnTo>
                <a:lnTo>
                  <a:pt x="31" y="183"/>
                </a:lnTo>
                <a:lnTo>
                  <a:pt x="31" y="183"/>
                </a:lnTo>
                <a:lnTo>
                  <a:pt x="29" y="181"/>
                </a:lnTo>
                <a:lnTo>
                  <a:pt x="29" y="180"/>
                </a:lnTo>
                <a:lnTo>
                  <a:pt x="29" y="178"/>
                </a:lnTo>
                <a:lnTo>
                  <a:pt x="29" y="178"/>
                </a:lnTo>
                <a:lnTo>
                  <a:pt x="27" y="181"/>
                </a:lnTo>
                <a:lnTo>
                  <a:pt x="25" y="188"/>
                </a:lnTo>
                <a:lnTo>
                  <a:pt x="25" y="188"/>
                </a:lnTo>
                <a:lnTo>
                  <a:pt x="24" y="188"/>
                </a:lnTo>
                <a:lnTo>
                  <a:pt x="24" y="188"/>
                </a:lnTo>
                <a:lnTo>
                  <a:pt x="25" y="189"/>
                </a:lnTo>
                <a:lnTo>
                  <a:pt x="27" y="189"/>
                </a:lnTo>
                <a:lnTo>
                  <a:pt x="29" y="188"/>
                </a:lnTo>
                <a:lnTo>
                  <a:pt x="29" y="188"/>
                </a:lnTo>
                <a:lnTo>
                  <a:pt x="29" y="186"/>
                </a:lnTo>
                <a:lnTo>
                  <a:pt x="28" y="185"/>
                </a:lnTo>
                <a:lnTo>
                  <a:pt x="28" y="185"/>
                </a:lnTo>
                <a:lnTo>
                  <a:pt x="27" y="184"/>
                </a:lnTo>
                <a:lnTo>
                  <a:pt x="27" y="184"/>
                </a:lnTo>
                <a:lnTo>
                  <a:pt x="31" y="185"/>
                </a:lnTo>
                <a:lnTo>
                  <a:pt x="33" y="184"/>
                </a:lnTo>
                <a:lnTo>
                  <a:pt x="33" y="183"/>
                </a:lnTo>
                <a:lnTo>
                  <a:pt x="33" y="183"/>
                </a:lnTo>
                <a:lnTo>
                  <a:pt x="34" y="191"/>
                </a:lnTo>
                <a:lnTo>
                  <a:pt x="34" y="195"/>
                </a:lnTo>
                <a:lnTo>
                  <a:pt x="34" y="200"/>
                </a:lnTo>
                <a:lnTo>
                  <a:pt x="34" y="200"/>
                </a:lnTo>
                <a:lnTo>
                  <a:pt x="34" y="201"/>
                </a:lnTo>
                <a:lnTo>
                  <a:pt x="34" y="204"/>
                </a:lnTo>
                <a:lnTo>
                  <a:pt x="34" y="210"/>
                </a:lnTo>
                <a:lnTo>
                  <a:pt x="34" y="210"/>
                </a:lnTo>
                <a:lnTo>
                  <a:pt x="35" y="210"/>
                </a:lnTo>
                <a:lnTo>
                  <a:pt x="36" y="211"/>
                </a:lnTo>
                <a:lnTo>
                  <a:pt x="36" y="213"/>
                </a:lnTo>
                <a:lnTo>
                  <a:pt x="36" y="213"/>
                </a:lnTo>
                <a:lnTo>
                  <a:pt x="34" y="214"/>
                </a:lnTo>
                <a:lnTo>
                  <a:pt x="31" y="214"/>
                </a:lnTo>
                <a:lnTo>
                  <a:pt x="31" y="214"/>
                </a:lnTo>
                <a:lnTo>
                  <a:pt x="33" y="220"/>
                </a:lnTo>
                <a:lnTo>
                  <a:pt x="33" y="220"/>
                </a:lnTo>
                <a:lnTo>
                  <a:pt x="34" y="220"/>
                </a:lnTo>
                <a:lnTo>
                  <a:pt x="35" y="219"/>
                </a:lnTo>
                <a:lnTo>
                  <a:pt x="35" y="219"/>
                </a:lnTo>
                <a:lnTo>
                  <a:pt x="34" y="218"/>
                </a:lnTo>
                <a:lnTo>
                  <a:pt x="33" y="215"/>
                </a:lnTo>
                <a:lnTo>
                  <a:pt x="33" y="215"/>
                </a:lnTo>
                <a:lnTo>
                  <a:pt x="35" y="214"/>
                </a:lnTo>
                <a:lnTo>
                  <a:pt x="36" y="215"/>
                </a:lnTo>
                <a:lnTo>
                  <a:pt x="36" y="218"/>
                </a:lnTo>
                <a:lnTo>
                  <a:pt x="36" y="220"/>
                </a:lnTo>
                <a:lnTo>
                  <a:pt x="36" y="220"/>
                </a:lnTo>
                <a:lnTo>
                  <a:pt x="35" y="220"/>
                </a:lnTo>
                <a:lnTo>
                  <a:pt x="35" y="220"/>
                </a:lnTo>
                <a:lnTo>
                  <a:pt x="35" y="221"/>
                </a:lnTo>
                <a:lnTo>
                  <a:pt x="36" y="223"/>
                </a:lnTo>
                <a:lnTo>
                  <a:pt x="36" y="223"/>
                </a:lnTo>
                <a:lnTo>
                  <a:pt x="36" y="223"/>
                </a:lnTo>
                <a:lnTo>
                  <a:pt x="37" y="239"/>
                </a:lnTo>
                <a:lnTo>
                  <a:pt x="37" y="239"/>
                </a:lnTo>
                <a:lnTo>
                  <a:pt x="37" y="245"/>
                </a:lnTo>
                <a:lnTo>
                  <a:pt x="37" y="250"/>
                </a:lnTo>
                <a:lnTo>
                  <a:pt x="37" y="250"/>
                </a:lnTo>
                <a:lnTo>
                  <a:pt x="39" y="255"/>
                </a:lnTo>
                <a:lnTo>
                  <a:pt x="39" y="255"/>
                </a:lnTo>
                <a:lnTo>
                  <a:pt x="39" y="259"/>
                </a:lnTo>
                <a:lnTo>
                  <a:pt x="40" y="262"/>
                </a:lnTo>
                <a:lnTo>
                  <a:pt x="40" y="262"/>
                </a:lnTo>
                <a:lnTo>
                  <a:pt x="41" y="260"/>
                </a:lnTo>
                <a:lnTo>
                  <a:pt x="42" y="259"/>
                </a:lnTo>
                <a:lnTo>
                  <a:pt x="42" y="259"/>
                </a:lnTo>
                <a:lnTo>
                  <a:pt x="43" y="258"/>
                </a:lnTo>
                <a:lnTo>
                  <a:pt x="43" y="258"/>
                </a:lnTo>
                <a:lnTo>
                  <a:pt x="43" y="253"/>
                </a:lnTo>
                <a:lnTo>
                  <a:pt x="45" y="252"/>
                </a:lnTo>
                <a:lnTo>
                  <a:pt x="46" y="250"/>
                </a:lnTo>
                <a:lnTo>
                  <a:pt x="46" y="250"/>
                </a:lnTo>
                <a:lnTo>
                  <a:pt x="43" y="248"/>
                </a:lnTo>
                <a:lnTo>
                  <a:pt x="42" y="245"/>
                </a:lnTo>
                <a:lnTo>
                  <a:pt x="42" y="245"/>
                </a:lnTo>
                <a:lnTo>
                  <a:pt x="41" y="245"/>
                </a:lnTo>
                <a:lnTo>
                  <a:pt x="40" y="245"/>
                </a:lnTo>
                <a:lnTo>
                  <a:pt x="40" y="245"/>
                </a:lnTo>
                <a:lnTo>
                  <a:pt x="40" y="244"/>
                </a:lnTo>
                <a:lnTo>
                  <a:pt x="41" y="244"/>
                </a:lnTo>
                <a:lnTo>
                  <a:pt x="43" y="245"/>
                </a:lnTo>
                <a:lnTo>
                  <a:pt x="43" y="245"/>
                </a:lnTo>
                <a:lnTo>
                  <a:pt x="45" y="240"/>
                </a:lnTo>
                <a:lnTo>
                  <a:pt x="45" y="240"/>
                </a:lnTo>
                <a:lnTo>
                  <a:pt x="45" y="239"/>
                </a:lnTo>
                <a:lnTo>
                  <a:pt x="43" y="240"/>
                </a:lnTo>
                <a:lnTo>
                  <a:pt x="42" y="240"/>
                </a:lnTo>
                <a:lnTo>
                  <a:pt x="42" y="239"/>
                </a:lnTo>
                <a:lnTo>
                  <a:pt x="42" y="239"/>
                </a:lnTo>
                <a:lnTo>
                  <a:pt x="41" y="240"/>
                </a:lnTo>
                <a:lnTo>
                  <a:pt x="42" y="242"/>
                </a:lnTo>
                <a:lnTo>
                  <a:pt x="42" y="243"/>
                </a:lnTo>
                <a:lnTo>
                  <a:pt x="42" y="244"/>
                </a:lnTo>
                <a:lnTo>
                  <a:pt x="42" y="244"/>
                </a:lnTo>
                <a:lnTo>
                  <a:pt x="41" y="243"/>
                </a:lnTo>
                <a:lnTo>
                  <a:pt x="40" y="242"/>
                </a:lnTo>
                <a:lnTo>
                  <a:pt x="40" y="242"/>
                </a:lnTo>
                <a:lnTo>
                  <a:pt x="40" y="234"/>
                </a:lnTo>
                <a:lnTo>
                  <a:pt x="40" y="225"/>
                </a:lnTo>
                <a:lnTo>
                  <a:pt x="40" y="225"/>
                </a:lnTo>
                <a:lnTo>
                  <a:pt x="40" y="225"/>
                </a:lnTo>
                <a:lnTo>
                  <a:pt x="40" y="226"/>
                </a:lnTo>
                <a:lnTo>
                  <a:pt x="41" y="228"/>
                </a:lnTo>
                <a:lnTo>
                  <a:pt x="41" y="229"/>
                </a:lnTo>
                <a:lnTo>
                  <a:pt x="41" y="229"/>
                </a:lnTo>
                <a:lnTo>
                  <a:pt x="42" y="228"/>
                </a:lnTo>
                <a:lnTo>
                  <a:pt x="42" y="228"/>
                </a:lnTo>
                <a:lnTo>
                  <a:pt x="42" y="225"/>
                </a:lnTo>
                <a:lnTo>
                  <a:pt x="42" y="225"/>
                </a:lnTo>
                <a:lnTo>
                  <a:pt x="42" y="224"/>
                </a:lnTo>
                <a:lnTo>
                  <a:pt x="42" y="224"/>
                </a:lnTo>
                <a:lnTo>
                  <a:pt x="41" y="224"/>
                </a:lnTo>
                <a:lnTo>
                  <a:pt x="41" y="223"/>
                </a:lnTo>
                <a:lnTo>
                  <a:pt x="41" y="223"/>
                </a:lnTo>
                <a:lnTo>
                  <a:pt x="42" y="223"/>
                </a:lnTo>
                <a:lnTo>
                  <a:pt x="42" y="223"/>
                </a:lnTo>
                <a:lnTo>
                  <a:pt x="42" y="220"/>
                </a:lnTo>
                <a:lnTo>
                  <a:pt x="42" y="220"/>
                </a:lnTo>
                <a:lnTo>
                  <a:pt x="41" y="220"/>
                </a:lnTo>
                <a:lnTo>
                  <a:pt x="42" y="219"/>
                </a:lnTo>
                <a:lnTo>
                  <a:pt x="42" y="219"/>
                </a:lnTo>
                <a:lnTo>
                  <a:pt x="43" y="218"/>
                </a:lnTo>
                <a:lnTo>
                  <a:pt x="43" y="215"/>
                </a:lnTo>
                <a:lnTo>
                  <a:pt x="43" y="215"/>
                </a:lnTo>
                <a:lnTo>
                  <a:pt x="42" y="216"/>
                </a:lnTo>
                <a:lnTo>
                  <a:pt x="41" y="218"/>
                </a:lnTo>
                <a:lnTo>
                  <a:pt x="40" y="218"/>
                </a:lnTo>
                <a:lnTo>
                  <a:pt x="40" y="218"/>
                </a:lnTo>
                <a:lnTo>
                  <a:pt x="41" y="216"/>
                </a:lnTo>
                <a:lnTo>
                  <a:pt x="41" y="216"/>
                </a:lnTo>
                <a:lnTo>
                  <a:pt x="42" y="215"/>
                </a:lnTo>
                <a:lnTo>
                  <a:pt x="42" y="215"/>
                </a:lnTo>
                <a:lnTo>
                  <a:pt x="42" y="214"/>
                </a:lnTo>
                <a:lnTo>
                  <a:pt x="42" y="214"/>
                </a:lnTo>
                <a:lnTo>
                  <a:pt x="41" y="214"/>
                </a:lnTo>
                <a:lnTo>
                  <a:pt x="40" y="214"/>
                </a:lnTo>
                <a:lnTo>
                  <a:pt x="40" y="215"/>
                </a:lnTo>
                <a:lnTo>
                  <a:pt x="40" y="215"/>
                </a:lnTo>
                <a:lnTo>
                  <a:pt x="40" y="215"/>
                </a:lnTo>
                <a:lnTo>
                  <a:pt x="39" y="214"/>
                </a:lnTo>
                <a:lnTo>
                  <a:pt x="40" y="214"/>
                </a:lnTo>
                <a:lnTo>
                  <a:pt x="40" y="214"/>
                </a:lnTo>
                <a:lnTo>
                  <a:pt x="39" y="211"/>
                </a:lnTo>
                <a:lnTo>
                  <a:pt x="39" y="211"/>
                </a:lnTo>
                <a:lnTo>
                  <a:pt x="39" y="201"/>
                </a:lnTo>
                <a:lnTo>
                  <a:pt x="39" y="201"/>
                </a:lnTo>
                <a:lnTo>
                  <a:pt x="39" y="204"/>
                </a:lnTo>
                <a:lnTo>
                  <a:pt x="39" y="206"/>
                </a:lnTo>
                <a:lnTo>
                  <a:pt x="39" y="206"/>
                </a:lnTo>
                <a:lnTo>
                  <a:pt x="40" y="205"/>
                </a:lnTo>
                <a:lnTo>
                  <a:pt x="40" y="205"/>
                </a:lnTo>
                <a:lnTo>
                  <a:pt x="40" y="203"/>
                </a:lnTo>
                <a:lnTo>
                  <a:pt x="40" y="203"/>
                </a:lnTo>
                <a:lnTo>
                  <a:pt x="42" y="201"/>
                </a:lnTo>
                <a:lnTo>
                  <a:pt x="43" y="200"/>
                </a:lnTo>
                <a:lnTo>
                  <a:pt x="43" y="200"/>
                </a:lnTo>
                <a:lnTo>
                  <a:pt x="42" y="200"/>
                </a:lnTo>
                <a:lnTo>
                  <a:pt x="42" y="200"/>
                </a:lnTo>
                <a:lnTo>
                  <a:pt x="41" y="200"/>
                </a:lnTo>
                <a:lnTo>
                  <a:pt x="40" y="200"/>
                </a:lnTo>
                <a:lnTo>
                  <a:pt x="40" y="200"/>
                </a:lnTo>
                <a:lnTo>
                  <a:pt x="40" y="199"/>
                </a:lnTo>
                <a:lnTo>
                  <a:pt x="41" y="198"/>
                </a:lnTo>
                <a:lnTo>
                  <a:pt x="43" y="198"/>
                </a:lnTo>
                <a:lnTo>
                  <a:pt x="45" y="196"/>
                </a:lnTo>
                <a:lnTo>
                  <a:pt x="45" y="196"/>
                </a:lnTo>
                <a:lnTo>
                  <a:pt x="45" y="194"/>
                </a:lnTo>
                <a:lnTo>
                  <a:pt x="46" y="191"/>
                </a:lnTo>
                <a:lnTo>
                  <a:pt x="46" y="191"/>
                </a:lnTo>
                <a:lnTo>
                  <a:pt x="45" y="190"/>
                </a:lnTo>
                <a:lnTo>
                  <a:pt x="43" y="190"/>
                </a:lnTo>
                <a:lnTo>
                  <a:pt x="43" y="190"/>
                </a:lnTo>
                <a:lnTo>
                  <a:pt x="43" y="188"/>
                </a:lnTo>
                <a:lnTo>
                  <a:pt x="45" y="188"/>
                </a:lnTo>
                <a:lnTo>
                  <a:pt x="45" y="186"/>
                </a:lnTo>
                <a:lnTo>
                  <a:pt x="45" y="184"/>
                </a:lnTo>
                <a:lnTo>
                  <a:pt x="45" y="184"/>
                </a:lnTo>
                <a:lnTo>
                  <a:pt x="47" y="184"/>
                </a:lnTo>
                <a:lnTo>
                  <a:pt x="47" y="183"/>
                </a:lnTo>
                <a:lnTo>
                  <a:pt x="48" y="183"/>
                </a:lnTo>
                <a:lnTo>
                  <a:pt x="51" y="183"/>
                </a:lnTo>
                <a:lnTo>
                  <a:pt x="51" y="183"/>
                </a:lnTo>
                <a:lnTo>
                  <a:pt x="50" y="184"/>
                </a:lnTo>
                <a:lnTo>
                  <a:pt x="51" y="185"/>
                </a:lnTo>
                <a:lnTo>
                  <a:pt x="52" y="188"/>
                </a:lnTo>
                <a:lnTo>
                  <a:pt x="52" y="188"/>
                </a:lnTo>
                <a:lnTo>
                  <a:pt x="53" y="186"/>
                </a:lnTo>
                <a:lnTo>
                  <a:pt x="53" y="185"/>
                </a:lnTo>
                <a:lnTo>
                  <a:pt x="53" y="185"/>
                </a:lnTo>
                <a:lnTo>
                  <a:pt x="54" y="186"/>
                </a:lnTo>
                <a:lnTo>
                  <a:pt x="54" y="186"/>
                </a:lnTo>
                <a:lnTo>
                  <a:pt x="54" y="188"/>
                </a:lnTo>
                <a:lnTo>
                  <a:pt x="53" y="188"/>
                </a:lnTo>
                <a:lnTo>
                  <a:pt x="53" y="188"/>
                </a:lnTo>
                <a:lnTo>
                  <a:pt x="54" y="189"/>
                </a:lnTo>
                <a:lnTo>
                  <a:pt x="54" y="189"/>
                </a:lnTo>
                <a:lnTo>
                  <a:pt x="53" y="190"/>
                </a:lnTo>
                <a:lnTo>
                  <a:pt x="53" y="190"/>
                </a:lnTo>
                <a:lnTo>
                  <a:pt x="53" y="190"/>
                </a:lnTo>
                <a:lnTo>
                  <a:pt x="53" y="189"/>
                </a:lnTo>
                <a:lnTo>
                  <a:pt x="53" y="189"/>
                </a:lnTo>
                <a:lnTo>
                  <a:pt x="51" y="189"/>
                </a:lnTo>
                <a:lnTo>
                  <a:pt x="50" y="188"/>
                </a:lnTo>
                <a:lnTo>
                  <a:pt x="50" y="188"/>
                </a:lnTo>
                <a:lnTo>
                  <a:pt x="48" y="189"/>
                </a:lnTo>
                <a:lnTo>
                  <a:pt x="48" y="189"/>
                </a:lnTo>
                <a:lnTo>
                  <a:pt x="50" y="191"/>
                </a:lnTo>
                <a:lnTo>
                  <a:pt x="50" y="191"/>
                </a:lnTo>
                <a:lnTo>
                  <a:pt x="48" y="191"/>
                </a:lnTo>
                <a:lnTo>
                  <a:pt x="46" y="191"/>
                </a:lnTo>
                <a:lnTo>
                  <a:pt x="46" y="191"/>
                </a:lnTo>
                <a:lnTo>
                  <a:pt x="46" y="193"/>
                </a:lnTo>
                <a:lnTo>
                  <a:pt x="47" y="193"/>
                </a:lnTo>
                <a:lnTo>
                  <a:pt x="48" y="194"/>
                </a:lnTo>
                <a:lnTo>
                  <a:pt x="48" y="194"/>
                </a:lnTo>
                <a:lnTo>
                  <a:pt x="48" y="194"/>
                </a:lnTo>
                <a:lnTo>
                  <a:pt x="50" y="194"/>
                </a:lnTo>
                <a:lnTo>
                  <a:pt x="50" y="193"/>
                </a:lnTo>
                <a:lnTo>
                  <a:pt x="50" y="193"/>
                </a:lnTo>
                <a:lnTo>
                  <a:pt x="51" y="193"/>
                </a:lnTo>
                <a:lnTo>
                  <a:pt x="51" y="193"/>
                </a:lnTo>
                <a:lnTo>
                  <a:pt x="51" y="194"/>
                </a:lnTo>
                <a:lnTo>
                  <a:pt x="51" y="195"/>
                </a:lnTo>
                <a:lnTo>
                  <a:pt x="50" y="195"/>
                </a:lnTo>
                <a:lnTo>
                  <a:pt x="50" y="195"/>
                </a:lnTo>
                <a:lnTo>
                  <a:pt x="52" y="196"/>
                </a:lnTo>
                <a:lnTo>
                  <a:pt x="52" y="199"/>
                </a:lnTo>
                <a:lnTo>
                  <a:pt x="52" y="199"/>
                </a:lnTo>
                <a:lnTo>
                  <a:pt x="50" y="199"/>
                </a:lnTo>
                <a:lnTo>
                  <a:pt x="48" y="200"/>
                </a:lnTo>
                <a:lnTo>
                  <a:pt x="48" y="201"/>
                </a:lnTo>
                <a:lnTo>
                  <a:pt x="48" y="201"/>
                </a:lnTo>
                <a:lnTo>
                  <a:pt x="48" y="201"/>
                </a:lnTo>
                <a:lnTo>
                  <a:pt x="47" y="201"/>
                </a:lnTo>
                <a:lnTo>
                  <a:pt x="47" y="201"/>
                </a:lnTo>
                <a:lnTo>
                  <a:pt x="46" y="201"/>
                </a:lnTo>
                <a:lnTo>
                  <a:pt x="46" y="201"/>
                </a:lnTo>
                <a:lnTo>
                  <a:pt x="47" y="203"/>
                </a:lnTo>
                <a:lnTo>
                  <a:pt x="47" y="204"/>
                </a:lnTo>
                <a:lnTo>
                  <a:pt x="47" y="204"/>
                </a:lnTo>
                <a:lnTo>
                  <a:pt x="46" y="205"/>
                </a:lnTo>
                <a:lnTo>
                  <a:pt x="46" y="205"/>
                </a:lnTo>
                <a:lnTo>
                  <a:pt x="46" y="205"/>
                </a:lnTo>
                <a:lnTo>
                  <a:pt x="43" y="205"/>
                </a:lnTo>
                <a:lnTo>
                  <a:pt x="41" y="205"/>
                </a:lnTo>
                <a:lnTo>
                  <a:pt x="41" y="205"/>
                </a:lnTo>
                <a:lnTo>
                  <a:pt x="42" y="206"/>
                </a:lnTo>
                <a:lnTo>
                  <a:pt x="43" y="208"/>
                </a:lnTo>
                <a:lnTo>
                  <a:pt x="43" y="209"/>
                </a:lnTo>
                <a:lnTo>
                  <a:pt x="43" y="209"/>
                </a:lnTo>
                <a:lnTo>
                  <a:pt x="42" y="209"/>
                </a:lnTo>
                <a:lnTo>
                  <a:pt x="41" y="208"/>
                </a:lnTo>
                <a:lnTo>
                  <a:pt x="41" y="208"/>
                </a:lnTo>
                <a:lnTo>
                  <a:pt x="40" y="208"/>
                </a:lnTo>
                <a:lnTo>
                  <a:pt x="40" y="208"/>
                </a:lnTo>
                <a:lnTo>
                  <a:pt x="40" y="209"/>
                </a:lnTo>
                <a:lnTo>
                  <a:pt x="40" y="209"/>
                </a:lnTo>
                <a:lnTo>
                  <a:pt x="42" y="210"/>
                </a:lnTo>
                <a:lnTo>
                  <a:pt x="42" y="210"/>
                </a:lnTo>
                <a:lnTo>
                  <a:pt x="40" y="210"/>
                </a:lnTo>
                <a:lnTo>
                  <a:pt x="40" y="211"/>
                </a:lnTo>
                <a:lnTo>
                  <a:pt x="40" y="213"/>
                </a:lnTo>
                <a:lnTo>
                  <a:pt x="40" y="213"/>
                </a:lnTo>
                <a:lnTo>
                  <a:pt x="41" y="213"/>
                </a:lnTo>
                <a:lnTo>
                  <a:pt x="42" y="214"/>
                </a:lnTo>
                <a:lnTo>
                  <a:pt x="42" y="214"/>
                </a:lnTo>
                <a:lnTo>
                  <a:pt x="43" y="214"/>
                </a:lnTo>
                <a:lnTo>
                  <a:pt x="42" y="213"/>
                </a:lnTo>
                <a:lnTo>
                  <a:pt x="42" y="211"/>
                </a:lnTo>
                <a:lnTo>
                  <a:pt x="42" y="210"/>
                </a:lnTo>
                <a:lnTo>
                  <a:pt x="42" y="210"/>
                </a:lnTo>
                <a:lnTo>
                  <a:pt x="43" y="210"/>
                </a:lnTo>
                <a:lnTo>
                  <a:pt x="43" y="210"/>
                </a:lnTo>
                <a:lnTo>
                  <a:pt x="45" y="209"/>
                </a:lnTo>
                <a:lnTo>
                  <a:pt x="45" y="209"/>
                </a:lnTo>
                <a:lnTo>
                  <a:pt x="46" y="209"/>
                </a:lnTo>
                <a:lnTo>
                  <a:pt x="46" y="209"/>
                </a:lnTo>
                <a:lnTo>
                  <a:pt x="47" y="208"/>
                </a:lnTo>
                <a:lnTo>
                  <a:pt x="47" y="208"/>
                </a:lnTo>
                <a:lnTo>
                  <a:pt x="47" y="208"/>
                </a:lnTo>
                <a:lnTo>
                  <a:pt x="48" y="210"/>
                </a:lnTo>
                <a:lnTo>
                  <a:pt x="48" y="210"/>
                </a:lnTo>
                <a:lnTo>
                  <a:pt x="46" y="209"/>
                </a:lnTo>
                <a:lnTo>
                  <a:pt x="46" y="209"/>
                </a:lnTo>
                <a:lnTo>
                  <a:pt x="47" y="211"/>
                </a:lnTo>
                <a:lnTo>
                  <a:pt x="47" y="213"/>
                </a:lnTo>
                <a:lnTo>
                  <a:pt x="47" y="213"/>
                </a:lnTo>
                <a:lnTo>
                  <a:pt x="50" y="211"/>
                </a:lnTo>
                <a:lnTo>
                  <a:pt x="50" y="210"/>
                </a:lnTo>
                <a:lnTo>
                  <a:pt x="50" y="206"/>
                </a:lnTo>
                <a:lnTo>
                  <a:pt x="50" y="206"/>
                </a:lnTo>
                <a:lnTo>
                  <a:pt x="51" y="206"/>
                </a:lnTo>
                <a:lnTo>
                  <a:pt x="51" y="208"/>
                </a:lnTo>
                <a:lnTo>
                  <a:pt x="51" y="209"/>
                </a:lnTo>
                <a:lnTo>
                  <a:pt x="51" y="209"/>
                </a:lnTo>
                <a:lnTo>
                  <a:pt x="53" y="209"/>
                </a:lnTo>
                <a:lnTo>
                  <a:pt x="54" y="209"/>
                </a:lnTo>
                <a:lnTo>
                  <a:pt x="54" y="209"/>
                </a:lnTo>
                <a:lnTo>
                  <a:pt x="56" y="209"/>
                </a:lnTo>
                <a:lnTo>
                  <a:pt x="56" y="208"/>
                </a:lnTo>
                <a:lnTo>
                  <a:pt x="56" y="208"/>
                </a:lnTo>
                <a:lnTo>
                  <a:pt x="54" y="206"/>
                </a:lnTo>
                <a:lnTo>
                  <a:pt x="54" y="205"/>
                </a:lnTo>
                <a:lnTo>
                  <a:pt x="56" y="205"/>
                </a:lnTo>
                <a:lnTo>
                  <a:pt x="56" y="205"/>
                </a:lnTo>
                <a:lnTo>
                  <a:pt x="57" y="205"/>
                </a:lnTo>
                <a:lnTo>
                  <a:pt x="57" y="208"/>
                </a:lnTo>
                <a:lnTo>
                  <a:pt x="57" y="214"/>
                </a:lnTo>
                <a:lnTo>
                  <a:pt x="57" y="214"/>
                </a:lnTo>
                <a:lnTo>
                  <a:pt x="57" y="216"/>
                </a:lnTo>
                <a:lnTo>
                  <a:pt x="57" y="219"/>
                </a:lnTo>
                <a:lnTo>
                  <a:pt x="57" y="219"/>
                </a:lnTo>
                <a:lnTo>
                  <a:pt x="57" y="218"/>
                </a:lnTo>
                <a:lnTo>
                  <a:pt x="57" y="216"/>
                </a:lnTo>
                <a:lnTo>
                  <a:pt x="57" y="216"/>
                </a:lnTo>
                <a:lnTo>
                  <a:pt x="57" y="218"/>
                </a:lnTo>
                <a:lnTo>
                  <a:pt x="57" y="219"/>
                </a:lnTo>
                <a:lnTo>
                  <a:pt x="57" y="220"/>
                </a:lnTo>
                <a:lnTo>
                  <a:pt x="57" y="220"/>
                </a:lnTo>
                <a:lnTo>
                  <a:pt x="57" y="221"/>
                </a:lnTo>
                <a:lnTo>
                  <a:pt x="56" y="223"/>
                </a:lnTo>
                <a:lnTo>
                  <a:pt x="56" y="223"/>
                </a:lnTo>
                <a:lnTo>
                  <a:pt x="58" y="225"/>
                </a:lnTo>
                <a:lnTo>
                  <a:pt x="58" y="225"/>
                </a:lnTo>
                <a:lnTo>
                  <a:pt x="57" y="228"/>
                </a:lnTo>
                <a:lnTo>
                  <a:pt x="57" y="228"/>
                </a:lnTo>
                <a:lnTo>
                  <a:pt x="58" y="230"/>
                </a:lnTo>
                <a:lnTo>
                  <a:pt x="58" y="233"/>
                </a:lnTo>
                <a:lnTo>
                  <a:pt x="57" y="234"/>
                </a:lnTo>
                <a:lnTo>
                  <a:pt x="57" y="234"/>
                </a:lnTo>
                <a:lnTo>
                  <a:pt x="56" y="233"/>
                </a:lnTo>
                <a:lnTo>
                  <a:pt x="54" y="231"/>
                </a:lnTo>
                <a:lnTo>
                  <a:pt x="53" y="230"/>
                </a:lnTo>
                <a:lnTo>
                  <a:pt x="54" y="228"/>
                </a:lnTo>
                <a:lnTo>
                  <a:pt x="54" y="228"/>
                </a:lnTo>
                <a:lnTo>
                  <a:pt x="53" y="228"/>
                </a:lnTo>
                <a:lnTo>
                  <a:pt x="53" y="229"/>
                </a:lnTo>
                <a:lnTo>
                  <a:pt x="52" y="233"/>
                </a:lnTo>
                <a:lnTo>
                  <a:pt x="52" y="233"/>
                </a:lnTo>
                <a:lnTo>
                  <a:pt x="53" y="233"/>
                </a:lnTo>
                <a:lnTo>
                  <a:pt x="54" y="233"/>
                </a:lnTo>
                <a:lnTo>
                  <a:pt x="54" y="233"/>
                </a:lnTo>
                <a:lnTo>
                  <a:pt x="54" y="234"/>
                </a:lnTo>
                <a:lnTo>
                  <a:pt x="56" y="235"/>
                </a:lnTo>
                <a:lnTo>
                  <a:pt x="56" y="235"/>
                </a:lnTo>
                <a:lnTo>
                  <a:pt x="56" y="237"/>
                </a:lnTo>
                <a:lnTo>
                  <a:pt x="56" y="238"/>
                </a:lnTo>
                <a:lnTo>
                  <a:pt x="57" y="238"/>
                </a:lnTo>
                <a:lnTo>
                  <a:pt x="57" y="238"/>
                </a:lnTo>
                <a:lnTo>
                  <a:pt x="57" y="237"/>
                </a:lnTo>
                <a:lnTo>
                  <a:pt x="57" y="237"/>
                </a:lnTo>
                <a:lnTo>
                  <a:pt x="57" y="235"/>
                </a:lnTo>
                <a:lnTo>
                  <a:pt x="58" y="234"/>
                </a:lnTo>
                <a:lnTo>
                  <a:pt x="58" y="234"/>
                </a:lnTo>
                <a:lnTo>
                  <a:pt x="58" y="237"/>
                </a:lnTo>
                <a:lnTo>
                  <a:pt x="58" y="239"/>
                </a:lnTo>
                <a:lnTo>
                  <a:pt x="58" y="244"/>
                </a:lnTo>
                <a:lnTo>
                  <a:pt x="58" y="244"/>
                </a:lnTo>
                <a:lnTo>
                  <a:pt x="59" y="247"/>
                </a:lnTo>
                <a:lnTo>
                  <a:pt x="59" y="247"/>
                </a:lnTo>
                <a:lnTo>
                  <a:pt x="59" y="255"/>
                </a:lnTo>
                <a:lnTo>
                  <a:pt x="59" y="255"/>
                </a:lnTo>
                <a:lnTo>
                  <a:pt x="59" y="262"/>
                </a:lnTo>
                <a:lnTo>
                  <a:pt x="59" y="268"/>
                </a:lnTo>
                <a:lnTo>
                  <a:pt x="59" y="268"/>
                </a:lnTo>
                <a:lnTo>
                  <a:pt x="58" y="268"/>
                </a:lnTo>
                <a:lnTo>
                  <a:pt x="58" y="268"/>
                </a:lnTo>
                <a:lnTo>
                  <a:pt x="58" y="269"/>
                </a:lnTo>
                <a:lnTo>
                  <a:pt x="59" y="270"/>
                </a:lnTo>
                <a:lnTo>
                  <a:pt x="59" y="270"/>
                </a:lnTo>
                <a:lnTo>
                  <a:pt x="57" y="270"/>
                </a:lnTo>
                <a:lnTo>
                  <a:pt x="58" y="270"/>
                </a:lnTo>
                <a:lnTo>
                  <a:pt x="58" y="273"/>
                </a:lnTo>
                <a:lnTo>
                  <a:pt x="59" y="274"/>
                </a:lnTo>
                <a:lnTo>
                  <a:pt x="59" y="274"/>
                </a:lnTo>
                <a:lnTo>
                  <a:pt x="59" y="275"/>
                </a:lnTo>
                <a:lnTo>
                  <a:pt x="60" y="275"/>
                </a:lnTo>
                <a:lnTo>
                  <a:pt x="60" y="275"/>
                </a:lnTo>
                <a:lnTo>
                  <a:pt x="60" y="279"/>
                </a:lnTo>
                <a:lnTo>
                  <a:pt x="60" y="280"/>
                </a:lnTo>
                <a:lnTo>
                  <a:pt x="59" y="282"/>
                </a:lnTo>
                <a:lnTo>
                  <a:pt x="59" y="282"/>
                </a:lnTo>
                <a:lnTo>
                  <a:pt x="59" y="283"/>
                </a:lnTo>
                <a:lnTo>
                  <a:pt x="59" y="283"/>
                </a:lnTo>
                <a:lnTo>
                  <a:pt x="60" y="284"/>
                </a:lnTo>
                <a:lnTo>
                  <a:pt x="60" y="285"/>
                </a:lnTo>
                <a:lnTo>
                  <a:pt x="60" y="285"/>
                </a:lnTo>
                <a:lnTo>
                  <a:pt x="58" y="285"/>
                </a:lnTo>
                <a:lnTo>
                  <a:pt x="58" y="283"/>
                </a:lnTo>
                <a:lnTo>
                  <a:pt x="58" y="283"/>
                </a:lnTo>
                <a:lnTo>
                  <a:pt x="57" y="283"/>
                </a:lnTo>
                <a:lnTo>
                  <a:pt x="57" y="284"/>
                </a:lnTo>
                <a:lnTo>
                  <a:pt x="56" y="287"/>
                </a:lnTo>
                <a:lnTo>
                  <a:pt x="56" y="287"/>
                </a:lnTo>
                <a:lnTo>
                  <a:pt x="58" y="287"/>
                </a:lnTo>
                <a:lnTo>
                  <a:pt x="59" y="285"/>
                </a:lnTo>
                <a:lnTo>
                  <a:pt x="59" y="285"/>
                </a:lnTo>
                <a:lnTo>
                  <a:pt x="60" y="308"/>
                </a:lnTo>
                <a:lnTo>
                  <a:pt x="60" y="329"/>
                </a:lnTo>
                <a:lnTo>
                  <a:pt x="59" y="372"/>
                </a:lnTo>
                <a:lnTo>
                  <a:pt x="59" y="372"/>
                </a:lnTo>
                <a:lnTo>
                  <a:pt x="59" y="384"/>
                </a:lnTo>
                <a:lnTo>
                  <a:pt x="59" y="384"/>
                </a:lnTo>
                <a:lnTo>
                  <a:pt x="59" y="387"/>
                </a:lnTo>
                <a:lnTo>
                  <a:pt x="59" y="387"/>
                </a:lnTo>
                <a:lnTo>
                  <a:pt x="59" y="395"/>
                </a:lnTo>
                <a:lnTo>
                  <a:pt x="59" y="395"/>
                </a:lnTo>
                <a:lnTo>
                  <a:pt x="59" y="402"/>
                </a:lnTo>
                <a:lnTo>
                  <a:pt x="59" y="402"/>
                </a:lnTo>
                <a:lnTo>
                  <a:pt x="59" y="409"/>
                </a:lnTo>
                <a:lnTo>
                  <a:pt x="59" y="418"/>
                </a:lnTo>
                <a:lnTo>
                  <a:pt x="59" y="418"/>
                </a:lnTo>
                <a:lnTo>
                  <a:pt x="60" y="423"/>
                </a:lnTo>
                <a:lnTo>
                  <a:pt x="60" y="425"/>
                </a:lnTo>
                <a:lnTo>
                  <a:pt x="59" y="428"/>
                </a:lnTo>
                <a:lnTo>
                  <a:pt x="59" y="428"/>
                </a:lnTo>
                <a:lnTo>
                  <a:pt x="59" y="433"/>
                </a:lnTo>
                <a:lnTo>
                  <a:pt x="59" y="437"/>
                </a:lnTo>
                <a:lnTo>
                  <a:pt x="59" y="437"/>
                </a:lnTo>
                <a:lnTo>
                  <a:pt x="59" y="435"/>
                </a:lnTo>
                <a:lnTo>
                  <a:pt x="60" y="435"/>
                </a:lnTo>
                <a:lnTo>
                  <a:pt x="60" y="435"/>
                </a:lnTo>
                <a:lnTo>
                  <a:pt x="60" y="442"/>
                </a:lnTo>
                <a:lnTo>
                  <a:pt x="60" y="448"/>
                </a:lnTo>
                <a:lnTo>
                  <a:pt x="60" y="448"/>
                </a:lnTo>
                <a:lnTo>
                  <a:pt x="58" y="447"/>
                </a:lnTo>
                <a:lnTo>
                  <a:pt x="58" y="447"/>
                </a:lnTo>
                <a:lnTo>
                  <a:pt x="58" y="448"/>
                </a:lnTo>
                <a:lnTo>
                  <a:pt x="59" y="449"/>
                </a:lnTo>
                <a:lnTo>
                  <a:pt x="60" y="450"/>
                </a:lnTo>
                <a:lnTo>
                  <a:pt x="60" y="450"/>
                </a:lnTo>
                <a:lnTo>
                  <a:pt x="60" y="450"/>
                </a:lnTo>
                <a:lnTo>
                  <a:pt x="59" y="450"/>
                </a:lnTo>
                <a:lnTo>
                  <a:pt x="58" y="450"/>
                </a:lnTo>
                <a:lnTo>
                  <a:pt x="58" y="450"/>
                </a:lnTo>
                <a:lnTo>
                  <a:pt x="59" y="454"/>
                </a:lnTo>
                <a:lnTo>
                  <a:pt x="59" y="454"/>
                </a:lnTo>
                <a:lnTo>
                  <a:pt x="59" y="457"/>
                </a:lnTo>
                <a:lnTo>
                  <a:pt x="59" y="459"/>
                </a:lnTo>
                <a:lnTo>
                  <a:pt x="59" y="459"/>
                </a:lnTo>
                <a:lnTo>
                  <a:pt x="59" y="463"/>
                </a:lnTo>
                <a:lnTo>
                  <a:pt x="59" y="463"/>
                </a:lnTo>
                <a:lnTo>
                  <a:pt x="59" y="465"/>
                </a:lnTo>
                <a:lnTo>
                  <a:pt x="60" y="469"/>
                </a:lnTo>
                <a:lnTo>
                  <a:pt x="60" y="469"/>
                </a:lnTo>
                <a:lnTo>
                  <a:pt x="59" y="472"/>
                </a:lnTo>
                <a:lnTo>
                  <a:pt x="59" y="472"/>
                </a:lnTo>
                <a:lnTo>
                  <a:pt x="59" y="473"/>
                </a:lnTo>
                <a:lnTo>
                  <a:pt x="59" y="474"/>
                </a:lnTo>
                <a:lnTo>
                  <a:pt x="59" y="474"/>
                </a:lnTo>
                <a:lnTo>
                  <a:pt x="59" y="474"/>
                </a:lnTo>
                <a:lnTo>
                  <a:pt x="60" y="484"/>
                </a:lnTo>
                <a:lnTo>
                  <a:pt x="60" y="484"/>
                </a:lnTo>
                <a:lnTo>
                  <a:pt x="60" y="487"/>
                </a:lnTo>
                <a:lnTo>
                  <a:pt x="60" y="487"/>
                </a:lnTo>
                <a:lnTo>
                  <a:pt x="60" y="489"/>
                </a:lnTo>
                <a:lnTo>
                  <a:pt x="60" y="489"/>
                </a:lnTo>
                <a:lnTo>
                  <a:pt x="60" y="491"/>
                </a:lnTo>
                <a:lnTo>
                  <a:pt x="59" y="491"/>
                </a:lnTo>
                <a:lnTo>
                  <a:pt x="59" y="491"/>
                </a:lnTo>
                <a:lnTo>
                  <a:pt x="60" y="493"/>
                </a:lnTo>
                <a:lnTo>
                  <a:pt x="60" y="493"/>
                </a:lnTo>
                <a:lnTo>
                  <a:pt x="59" y="497"/>
                </a:lnTo>
                <a:lnTo>
                  <a:pt x="59" y="502"/>
                </a:lnTo>
                <a:lnTo>
                  <a:pt x="59" y="502"/>
                </a:lnTo>
                <a:lnTo>
                  <a:pt x="60" y="504"/>
                </a:lnTo>
                <a:lnTo>
                  <a:pt x="60" y="504"/>
                </a:lnTo>
                <a:lnTo>
                  <a:pt x="59" y="507"/>
                </a:lnTo>
                <a:lnTo>
                  <a:pt x="59" y="507"/>
                </a:lnTo>
                <a:lnTo>
                  <a:pt x="60" y="509"/>
                </a:lnTo>
                <a:lnTo>
                  <a:pt x="59" y="512"/>
                </a:lnTo>
                <a:lnTo>
                  <a:pt x="59" y="512"/>
                </a:lnTo>
                <a:lnTo>
                  <a:pt x="60" y="517"/>
                </a:lnTo>
                <a:lnTo>
                  <a:pt x="60" y="517"/>
                </a:lnTo>
                <a:lnTo>
                  <a:pt x="60" y="518"/>
                </a:lnTo>
                <a:lnTo>
                  <a:pt x="60" y="518"/>
                </a:lnTo>
                <a:lnTo>
                  <a:pt x="62" y="533"/>
                </a:lnTo>
                <a:lnTo>
                  <a:pt x="62" y="533"/>
                </a:lnTo>
                <a:lnTo>
                  <a:pt x="60" y="534"/>
                </a:lnTo>
                <a:lnTo>
                  <a:pt x="60" y="534"/>
                </a:lnTo>
                <a:lnTo>
                  <a:pt x="60" y="541"/>
                </a:lnTo>
                <a:lnTo>
                  <a:pt x="60" y="546"/>
                </a:lnTo>
                <a:lnTo>
                  <a:pt x="60" y="546"/>
                </a:lnTo>
                <a:lnTo>
                  <a:pt x="60" y="547"/>
                </a:lnTo>
                <a:lnTo>
                  <a:pt x="59" y="547"/>
                </a:lnTo>
                <a:lnTo>
                  <a:pt x="59" y="547"/>
                </a:lnTo>
                <a:lnTo>
                  <a:pt x="59" y="557"/>
                </a:lnTo>
                <a:lnTo>
                  <a:pt x="59" y="557"/>
                </a:lnTo>
                <a:lnTo>
                  <a:pt x="59" y="558"/>
                </a:lnTo>
                <a:lnTo>
                  <a:pt x="58" y="558"/>
                </a:lnTo>
                <a:lnTo>
                  <a:pt x="58" y="558"/>
                </a:lnTo>
                <a:lnTo>
                  <a:pt x="58" y="558"/>
                </a:lnTo>
                <a:lnTo>
                  <a:pt x="59" y="559"/>
                </a:lnTo>
                <a:lnTo>
                  <a:pt x="59" y="559"/>
                </a:lnTo>
                <a:lnTo>
                  <a:pt x="59" y="564"/>
                </a:lnTo>
                <a:lnTo>
                  <a:pt x="59" y="567"/>
                </a:lnTo>
                <a:lnTo>
                  <a:pt x="58" y="568"/>
                </a:lnTo>
                <a:lnTo>
                  <a:pt x="58" y="568"/>
                </a:lnTo>
                <a:lnTo>
                  <a:pt x="58" y="573"/>
                </a:lnTo>
                <a:lnTo>
                  <a:pt x="58" y="573"/>
                </a:lnTo>
                <a:lnTo>
                  <a:pt x="57" y="574"/>
                </a:lnTo>
                <a:lnTo>
                  <a:pt x="56" y="574"/>
                </a:lnTo>
                <a:lnTo>
                  <a:pt x="56" y="574"/>
                </a:lnTo>
                <a:lnTo>
                  <a:pt x="56" y="576"/>
                </a:lnTo>
                <a:lnTo>
                  <a:pt x="56" y="576"/>
                </a:lnTo>
                <a:lnTo>
                  <a:pt x="58" y="576"/>
                </a:lnTo>
                <a:lnTo>
                  <a:pt x="58" y="576"/>
                </a:lnTo>
                <a:lnTo>
                  <a:pt x="58" y="578"/>
                </a:lnTo>
                <a:lnTo>
                  <a:pt x="57" y="578"/>
                </a:lnTo>
                <a:lnTo>
                  <a:pt x="56" y="581"/>
                </a:lnTo>
                <a:lnTo>
                  <a:pt x="56" y="581"/>
                </a:lnTo>
                <a:lnTo>
                  <a:pt x="57" y="582"/>
                </a:lnTo>
                <a:lnTo>
                  <a:pt x="58" y="582"/>
                </a:lnTo>
                <a:lnTo>
                  <a:pt x="58" y="582"/>
                </a:lnTo>
                <a:lnTo>
                  <a:pt x="58" y="588"/>
                </a:lnTo>
                <a:lnTo>
                  <a:pt x="57" y="593"/>
                </a:lnTo>
                <a:lnTo>
                  <a:pt x="57" y="593"/>
                </a:lnTo>
                <a:lnTo>
                  <a:pt x="56" y="597"/>
                </a:lnTo>
                <a:lnTo>
                  <a:pt x="56" y="597"/>
                </a:lnTo>
                <a:lnTo>
                  <a:pt x="57" y="604"/>
                </a:lnTo>
                <a:lnTo>
                  <a:pt x="57" y="604"/>
                </a:lnTo>
                <a:lnTo>
                  <a:pt x="57" y="607"/>
                </a:lnTo>
                <a:lnTo>
                  <a:pt x="56" y="609"/>
                </a:lnTo>
                <a:lnTo>
                  <a:pt x="56" y="609"/>
                </a:lnTo>
                <a:lnTo>
                  <a:pt x="57" y="611"/>
                </a:lnTo>
                <a:lnTo>
                  <a:pt x="57" y="611"/>
                </a:lnTo>
                <a:lnTo>
                  <a:pt x="57" y="613"/>
                </a:lnTo>
                <a:lnTo>
                  <a:pt x="57" y="614"/>
                </a:lnTo>
                <a:lnTo>
                  <a:pt x="58" y="617"/>
                </a:lnTo>
                <a:lnTo>
                  <a:pt x="58" y="619"/>
                </a:lnTo>
                <a:lnTo>
                  <a:pt x="58" y="619"/>
                </a:lnTo>
                <a:lnTo>
                  <a:pt x="59" y="621"/>
                </a:lnTo>
                <a:lnTo>
                  <a:pt x="59" y="621"/>
                </a:lnTo>
                <a:lnTo>
                  <a:pt x="60" y="623"/>
                </a:lnTo>
                <a:lnTo>
                  <a:pt x="60" y="623"/>
                </a:lnTo>
                <a:lnTo>
                  <a:pt x="62" y="622"/>
                </a:lnTo>
                <a:lnTo>
                  <a:pt x="62" y="622"/>
                </a:lnTo>
                <a:lnTo>
                  <a:pt x="60" y="621"/>
                </a:lnTo>
                <a:lnTo>
                  <a:pt x="60" y="621"/>
                </a:lnTo>
                <a:lnTo>
                  <a:pt x="60" y="619"/>
                </a:lnTo>
                <a:lnTo>
                  <a:pt x="60" y="619"/>
                </a:lnTo>
                <a:lnTo>
                  <a:pt x="59" y="618"/>
                </a:lnTo>
                <a:lnTo>
                  <a:pt x="59" y="618"/>
                </a:lnTo>
                <a:lnTo>
                  <a:pt x="59" y="614"/>
                </a:lnTo>
                <a:lnTo>
                  <a:pt x="59" y="614"/>
                </a:lnTo>
                <a:lnTo>
                  <a:pt x="59" y="612"/>
                </a:lnTo>
                <a:lnTo>
                  <a:pt x="59" y="609"/>
                </a:lnTo>
                <a:lnTo>
                  <a:pt x="59" y="609"/>
                </a:lnTo>
                <a:lnTo>
                  <a:pt x="60" y="607"/>
                </a:lnTo>
                <a:lnTo>
                  <a:pt x="60" y="607"/>
                </a:lnTo>
                <a:lnTo>
                  <a:pt x="60" y="603"/>
                </a:lnTo>
                <a:lnTo>
                  <a:pt x="60" y="603"/>
                </a:lnTo>
                <a:lnTo>
                  <a:pt x="60" y="599"/>
                </a:lnTo>
                <a:lnTo>
                  <a:pt x="60" y="599"/>
                </a:lnTo>
                <a:lnTo>
                  <a:pt x="60" y="592"/>
                </a:lnTo>
                <a:lnTo>
                  <a:pt x="60" y="592"/>
                </a:lnTo>
                <a:lnTo>
                  <a:pt x="62" y="592"/>
                </a:lnTo>
                <a:lnTo>
                  <a:pt x="62" y="592"/>
                </a:lnTo>
                <a:lnTo>
                  <a:pt x="63" y="589"/>
                </a:lnTo>
                <a:lnTo>
                  <a:pt x="63" y="589"/>
                </a:lnTo>
                <a:lnTo>
                  <a:pt x="64" y="589"/>
                </a:lnTo>
                <a:lnTo>
                  <a:pt x="64" y="589"/>
                </a:lnTo>
                <a:lnTo>
                  <a:pt x="63" y="588"/>
                </a:lnTo>
                <a:lnTo>
                  <a:pt x="63" y="588"/>
                </a:lnTo>
                <a:lnTo>
                  <a:pt x="63" y="588"/>
                </a:lnTo>
                <a:lnTo>
                  <a:pt x="62" y="588"/>
                </a:lnTo>
                <a:lnTo>
                  <a:pt x="62" y="589"/>
                </a:lnTo>
                <a:lnTo>
                  <a:pt x="62" y="591"/>
                </a:lnTo>
                <a:lnTo>
                  <a:pt x="62" y="591"/>
                </a:lnTo>
                <a:lnTo>
                  <a:pt x="60" y="589"/>
                </a:lnTo>
                <a:lnTo>
                  <a:pt x="60" y="587"/>
                </a:lnTo>
                <a:lnTo>
                  <a:pt x="62" y="582"/>
                </a:lnTo>
                <a:lnTo>
                  <a:pt x="62" y="582"/>
                </a:lnTo>
                <a:lnTo>
                  <a:pt x="62" y="582"/>
                </a:lnTo>
                <a:lnTo>
                  <a:pt x="62" y="581"/>
                </a:lnTo>
                <a:lnTo>
                  <a:pt x="60" y="581"/>
                </a:lnTo>
                <a:lnTo>
                  <a:pt x="62" y="579"/>
                </a:lnTo>
                <a:lnTo>
                  <a:pt x="62" y="579"/>
                </a:lnTo>
                <a:lnTo>
                  <a:pt x="63" y="579"/>
                </a:lnTo>
                <a:lnTo>
                  <a:pt x="63" y="581"/>
                </a:lnTo>
                <a:lnTo>
                  <a:pt x="63" y="581"/>
                </a:lnTo>
                <a:lnTo>
                  <a:pt x="64" y="582"/>
                </a:lnTo>
                <a:lnTo>
                  <a:pt x="64" y="582"/>
                </a:lnTo>
                <a:lnTo>
                  <a:pt x="64" y="582"/>
                </a:lnTo>
                <a:lnTo>
                  <a:pt x="63" y="583"/>
                </a:lnTo>
                <a:lnTo>
                  <a:pt x="63" y="583"/>
                </a:lnTo>
                <a:lnTo>
                  <a:pt x="63" y="583"/>
                </a:lnTo>
                <a:lnTo>
                  <a:pt x="63" y="582"/>
                </a:lnTo>
                <a:lnTo>
                  <a:pt x="63" y="582"/>
                </a:lnTo>
                <a:lnTo>
                  <a:pt x="62" y="583"/>
                </a:lnTo>
                <a:lnTo>
                  <a:pt x="62" y="584"/>
                </a:lnTo>
                <a:lnTo>
                  <a:pt x="62" y="587"/>
                </a:lnTo>
                <a:lnTo>
                  <a:pt x="62" y="587"/>
                </a:lnTo>
                <a:lnTo>
                  <a:pt x="63" y="587"/>
                </a:lnTo>
                <a:lnTo>
                  <a:pt x="64" y="586"/>
                </a:lnTo>
                <a:lnTo>
                  <a:pt x="64" y="584"/>
                </a:lnTo>
                <a:lnTo>
                  <a:pt x="65" y="584"/>
                </a:lnTo>
                <a:lnTo>
                  <a:pt x="65" y="584"/>
                </a:lnTo>
                <a:lnTo>
                  <a:pt x="64" y="581"/>
                </a:lnTo>
                <a:lnTo>
                  <a:pt x="63" y="578"/>
                </a:lnTo>
                <a:lnTo>
                  <a:pt x="64" y="576"/>
                </a:lnTo>
                <a:lnTo>
                  <a:pt x="64" y="576"/>
                </a:lnTo>
                <a:lnTo>
                  <a:pt x="63" y="576"/>
                </a:lnTo>
                <a:lnTo>
                  <a:pt x="63" y="577"/>
                </a:lnTo>
                <a:lnTo>
                  <a:pt x="62" y="578"/>
                </a:lnTo>
                <a:lnTo>
                  <a:pt x="60" y="578"/>
                </a:lnTo>
                <a:lnTo>
                  <a:pt x="60" y="578"/>
                </a:lnTo>
                <a:lnTo>
                  <a:pt x="62" y="574"/>
                </a:lnTo>
                <a:lnTo>
                  <a:pt x="63" y="572"/>
                </a:lnTo>
                <a:lnTo>
                  <a:pt x="63" y="572"/>
                </a:lnTo>
                <a:lnTo>
                  <a:pt x="63" y="574"/>
                </a:lnTo>
                <a:lnTo>
                  <a:pt x="64" y="574"/>
                </a:lnTo>
                <a:lnTo>
                  <a:pt x="65" y="574"/>
                </a:lnTo>
                <a:lnTo>
                  <a:pt x="65" y="574"/>
                </a:lnTo>
                <a:lnTo>
                  <a:pt x="64" y="573"/>
                </a:lnTo>
                <a:lnTo>
                  <a:pt x="64" y="573"/>
                </a:lnTo>
                <a:lnTo>
                  <a:pt x="64" y="572"/>
                </a:lnTo>
                <a:lnTo>
                  <a:pt x="64" y="572"/>
                </a:lnTo>
                <a:lnTo>
                  <a:pt x="65" y="572"/>
                </a:lnTo>
                <a:lnTo>
                  <a:pt x="66" y="571"/>
                </a:lnTo>
                <a:lnTo>
                  <a:pt x="65" y="567"/>
                </a:lnTo>
                <a:lnTo>
                  <a:pt x="65" y="567"/>
                </a:lnTo>
                <a:lnTo>
                  <a:pt x="64" y="568"/>
                </a:lnTo>
                <a:lnTo>
                  <a:pt x="63" y="571"/>
                </a:lnTo>
                <a:lnTo>
                  <a:pt x="63" y="571"/>
                </a:lnTo>
                <a:lnTo>
                  <a:pt x="63" y="569"/>
                </a:lnTo>
                <a:lnTo>
                  <a:pt x="63" y="568"/>
                </a:lnTo>
                <a:lnTo>
                  <a:pt x="63" y="566"/>
                </a:lnTo>
                <a:lnTo>
                  <a:pt x="63" y="566"/>
                </a:lnTo>
                <a:lnTo>
                  <a:pt x="64" y="567"/>
                </a:lnTo>
                <a:lnTo>
                  <a:pt x="65" y="566"/>
                </a:lnTo>
                <a:lnTo>
                  <a:pt x="66" y="564"/>
                </a:lnTo>
                <a:lnTo>
                  <a:pt x="66" y="564"/>
                </a:lnTo>
                <a:lnTo>
                  <a:pt x="65" y="564"/>
                </a:lnTo>
                <a:lnTo>
                  <a:pt x="65" y="564"/>
                </a:lnTo>
                <a:lnTo>
                  <a:pt x="64" y="564"/>
                </a:lnTo>
                <a:lnTo>
                  <a:pt x="64" y="564"/>
                </a:lnTo>
                <a:lnTo>
                  <a:pt x="64" y="564"/>
                </a:lnTo>
                <a:lnTo>
                  <a:pt x="65" y="563"/>
                </a:lnTo>
                <a:lnTo>
                  <a:pt x="65" y="562"/>
                </a:lnTo>
                <a:lnTo>
                  <a:pt x="66" y="561"/>
                </a:lnTo>
                <a:lnTo>
                  <a:pt x="66" y="561"/>
                </a:lnTo>
                <a:lnTo>
                  <a:pt x="66" y="561"/>
                </a:lnTo>
                <a:lnTo>
                  <a:pt x="65" y="561"/>
                </a:lnTo>
                <a:lnTo>
                  <a:pt x="65" y="562"/>
                </a:lnTo>
                <a:lnTo>
                  <a:pt x="65" y="562"/>
                </a:lnTo>
                <a:lnTo>
                  <a:pt x="65" y="551"/>
                </a:lnTo>
                <a:lnTo>
                  <a:pt x="66" y="539"/>
                </a:lnTo>
                <a:lnTo>
                  <a:pt x="66" y="539"/>
                </a:lnTo>
                <a:lnTo>
                  <a:pt x="66" y="537"/>
                </a:lnTo>
                <a:lnTo>
                  <a:pt x="66" y="536"/>
                </a:lnTo>
                <a:lnTo>
                  <a:pt x="65" y="534"/>
                </a:lnTo>
                <a:lnTo>
                  <a:pt x="65" y="534"/>
                </a:lnTo>
                <a:lnTo>
                  <a:pt x="66" y="527"/>
                </a:lnTo>
                <a:lnTo>
                  <a:pt x="66" y="521"/>
                </a:lnTo>
                <a:lnTo>
                  <a:pt x="66" y="521"/>
                </a:lnTo>
                <a:lnTo>
                  <a:pt x="68" y="522"/>
                </a:lnTo>
                <a:lnTo>
                  <a:pt x="68" y="524"/>
                </a:lnTo>
                <a:lnTo>
                  <a:pt x="68" y="528"/>
                </a:lnTo>
                <a:lnTo>
                  <a:pt x="68" y="528"/>
                </a:lnTo>
                <a:lnTo>
                  <a:pt x="68" y="533"/>
                </a:lnTo>
                <a:lnTo>
                  <a:pt x="68" y="538"/>
                </a:lnTo>
                <a:lnTo>
                  <a:pt x="68" y="538"/>
                </a:lnTo>
                <a:lnTo>
                  <a:pt x="70" y="538"/>
                </a:lnTo>
                <a:lnTo>
                  <a:pt x="71" y="538"/>
                </a:lnTo>
                <a:lnTo>
                  <a:pt x="71" y="538"/>
                </a:lnTo>
                <a:lnTo>
                  <a:pt x="71" y="534"/>
                </a:lnTo>
                <a:lnTo>
                  <a:pt x="71" y="533"/>
                </a:lnTo>
                <a:lnTo>
                  <a:pt x="71" y="533"/>
                </a:lnTo>
                <a:lnTo>
                  <a:pt x="70" y="537"/>
                </a:lnTo>
                <a:lnTo>
                  <a:pt x="70" y="537"/>
                </a:lnTo>
                <a:lnTo>
                  <a:pt x="69" y="536"/>
                </a:lnTo>
                <a:lnTo>
                  <a:pt x="69" y="533"/>
                </a:lnTo>
                <a:lnTo>
                  <a:pt x="70" y="532"/>
                </a:lnTo>
                <a:lnTo>
                  <a:pt x="70" y="529"/>
                </a:lnTo>
                <a:lnTo>
                  <a:pt x="70" y="529"/>
                </a:lnTo>
                <a:lnTo>
                  <a:pt x="70" y="529"/>
                </a:lnTo>
                <a:lnTo>
                  <a:pt x="70" y="531"/>
                </a:lnTo>
                <a:lnTo>
                  <a:pt x="70" y="532"/>
                </a:lnTo>
                <a:lnTo>
                  <a:pt x="69" y="532"/>
                </a:lnTo>
                <a:lnTo>
                  <a:pt x="69" y="532"/>
                </a:lnTo>
                <a:lnTo>
                  <a:pt x="70" y="483"/>
                </a:lnTo>
                <a:lnTo>
                  <a:pt x="70" y="483"/>
                </a:lnTo>
                <a:lnTo>
                  <a:pt x="70" y="481"/>
                </a:lnTo>
                <a:lnTo>
                  <a:pt x="70" y="481"/>
                </a:lnTo>
                <a:lnTo>
                  <a:pt x="70" y="477"/>
                </a:lnTo>
                <a:lnTo>
                  <a:pt x="70" y="477"/>
                </a:lnTo>
                <a:lnTo>
                  <a:pt x="71" y="473"/>
                </a:lnTo>
                <a:lnTo>
                  <a:pt x="71" y="472"/>
                </a:lnTo>
                <a:lnTo>
                  <a:pt x="70" y="471"/>
                </a:lnTo>
                <a:lnTo>
                  <a:pt x="70" y="471"/>
                </a:lnTo>
                <a:lnTo>
                  <a:pt x="71" y="469"/>
                </a:lnTo>
                <a:lnTo>
                  <a:pt x="72" y="468"/>
                </a:lnTo>
                <a:lnTo>
                  <a:pt x="72" y="468"/>
                </a:lnTo>
                <a:lnTo>
                  <a:pt x="71" y="467"/>
                </a:lnTo>
                <a:lnTo>
                  <a:pt x="71" y="468"/>
                </a:lnTo>
                <a:lnTo>
                  <a:pt x="71" y="468"/>
                </a:lnTo>
                <a:lnTo>
                  <a:pt x="70" y="459"/>
                </a:lnTo>
                <a:lnTo>
                  <a:pt x="70" y="452"/>
                </a:lnTo>
                <a:lnTo>
                  <a:pt x="70" y="444"/>
                </a:lnTo>
                <a:lnTo>
                  <a:pt x="70" y="437"/>
                </a:lnTo>
                <a:lnTo>
                  <a:pt x="70" y="437"/>
                </a:lnTo>
                <a:lnTo>
                  <a:pt x="70" y="437"/>
                </a:lnTo>
                <a:lnTo>
                  <a:pt x="71" y="437"/>
                </a:lnTo>
                <a:lnTo>
                  <a:pt x="71" y="437"/>
                </a:lnTo>
                <a:lnTo>
                  <a:pt x="70" y="434"/>
                </a:lnTo>
                <a:lnTo>
                  <a:pt x="70" y="429"/>
                </a:lnTo>
                <a:lnTo>
                  <a:pt x="70" y="429"/>
                </a:lnTo>
                <a:lnTo>
                  <a:pt x="70" y="430"/>
                </a:lnTo>
                <a:lnTo>
                  <a:pt x="71" y="430"/>
                </a:lnTo>
                <a:lnTo>
                  <a:pt x="71" y="432"/>
                </a:lnTo>
                <a:lnTo>
                  <a:pt x="72" y="432"/>
                </a:lnTo>
                <a:lnTo>
                  <a:pt x="72" y="432"/>
                </a:lnTo>
                <a:lnTo>
                  <a:pt x="71" y="429"/>
                </a:lnTo>
                <a:lnTo>
                  <a:pt x="71" y="428"/>
                </a:lnTo>
                <a:lnTo>
                  <a:pt x="71" y="427"/>
                </a:lnTo>
                <a:lnTo>
                  <a:pt x="71" y="427"/>
                </a:lnTo>
                <a:lnTo>
                  <a:pt x="72" y="427"/>
                </a:lnTo>
                <a:lnTo>
                  <a:pt x="72" y="428"/>
                </a:lnTo>
                <a:lnTo>
                  <a:pt x="72" y="428"/>
                </a:lnTo>
                <a:lnTo>
                  <a:pt x="74" y="429"/>
                </a:lnTo>
                <a:lnTo>
                  <a:pt x="74" y="429"/>
                </a:lnTo>
                <a:lnTo>
                  <a:pt x="72" y="432"/>
                </a:lnTo>
                <a:lnTo>
                  <a:pt x="72" y="433"/>
                </a:lnTo>
                <a:lnTo>
                  <a:pt x="72" y="433"/>
                </a:lnTo>
                <a:lnTo>
                  <a:pt x="74" y="434"/>
                </a:lnTo>
                <a:lnTo>
                  <a:pt x="74" y="434"/>
                </a:lnTo>
                <a:lnTo>
                  <a:pt x="75" y="434"/>
                </a:lnTo>
                <a:lnTo>
                  <a:pt x="76" y="433"/>
                </a:lnTo>
                <a:lnTo>
                  <a:pt x="76" y="433"/>
                </a:lnTo>
                <a:lnTo>
                  <a:pt x="77" y="435"/>
                </a:lnTo>
                <a:lnTo>
                  <a:pt x="80" y="435"/>
                </a:lnTo>
                <a:lnTo>
                  <a:pt x="80" y="435"/>
                </a:lnTo>
                <a:lnTo>
                  <a:pt x="81" y="435"/>
                </a:lnTo>
                <a:lnTo>
                  <a:pt x="81" y="434"/>
                </a:lnTo>
                <a:lnTo>
                  <a:pt x="81" y="432"/>
                </a:lnTo>
                <a:lnTo>
                  <a:pt x="81" y="432"/>
                </a:lnTo>
                <a:lnTo>
                  <a:pt x="81" y="432"/>
                </a:lnTo>
                <a:lnTo>
                  <a:pt x="82" y="432"/>
                </a:lnTo>
                <a:lnTo>
                  <a:pt x="82" y="432"/>
                </a:lnTo>
                <a:lnTo>
                  <a:pt x="81" y="434"/>
                </a:lnTo>
                <a:lnTo>
                  <a:pt x="81" y="434"/>
                </a:lnTo>
                <a:lnTo>
                  <a:pt x="82" y="434"/>
                </a:lnTo>
                <a:lnTo>
                  <a:pt x="82" y="434"/>
                </a:lnTo>
                <a:lnTo>
                  <a:pt x="82" y="434"/>
                </a:lnTo>
                <a:lnTo>
                  <a:pt x="83" y="440"/>
                </a:lnTo>
                <a:lnTo>
                  <a:pt x="83" y="440"/>
                </a:lnTo>
                <a:lnTo>
                  <a:pt x="81" y="442"/>
                </a:lnTo>
                <a:lnTo>
                  <a:pt x="79" y="440"/>
                </a:lnTo>
                <a:lnTo>
                  <a:pt x="79" y="440"/>
                </a:lnTo>
                <a:lnTo>
                  <a:pt x="79" y="440"/>
                </a:lnTo>
                <a:lnTo>
                  <a:pt x="77" y="440"/>
                </a:lnTo>
                <a:lnTo>
                  <a:pt x="77" y="442"/>
                </a:lnTo>
                <a:lnTo>
                  <a:pt x="76" y="442"/>
                </a:lnTo>
                <a:lnTo>
                  <a:pt x="77" y="443"/>
                </a:lnTo>
                <a:lnTo>
                  <a:pt x="77" y="443"/>
                </a:lnTo>
                <a:lnTo>
                  <a:pt x="76" y="443"/>
                </a:lnTo>
                <a:lnTo>
                  <a:pt x="76" y="443"/>
                </a:lnTo>
                <a:lnTo>
                  <a:pt x="74" y="442"/>
                </a:lnTo>
                <a:lnTo>
                  <a:pt x="74" y="442"/>
                </a:lnTo>
                <a:lnTo>
                  <a:pt x="75" y="443"/>
                </a:lnTo>
                <a:lnTo>
                  <a:pt x="76" y="443"/>
                </a:lnTo>
                <a:lnTo>
                  <a:pt x="76" y="443"/>
                </a:lnTo>
                <a:lnTo>
                  <a:pt x="76" y="444"/>
                </a:lnTo>
                <a:lnTo>
                  <a:pt x="75" y="444"/>
                </a:lnTo>
                <a:lnTo>
                  <a:pt x="75" y="445"/>
                </a:lnTo>
                <a:lnTo>
                  <a:pt x="75" y="447"/>
                </a:lnTo>
                <a:lnTo>
                  <a:pt x="75" y="447"/>
                </a:lnTo>
                <a:lnTo>
                  <a:pt x="74" y="445"/>
                </a:lnTo>
                <a:lnTo>
                  <a:pt x="74" y="444"/>
                </a:lnTo>
                <a:lnTo>
                  <a:pt x="74" y="443"/>
                </a:lnTo>
                <a:lnTo>
                  <a:pt x="74" y="442"/>
                </a:lnTo>
                <a:lnTo>
                  <a:pt x="74" y="442"/>
                </a:lnTo>
                <a:lnTo>
                  <a:pt x="74" y="438"/>
                </a:lnTo>
                <a:lnTo>
                  <a:pt x="75" y="437"/>
                </a:lnTo>
                <a:lnTo>
                  <a:pt x="74" y="435"/>
                </a:lnTo>
                <a:lnTo>
                  <a:pt x="74" y="435"/>
                </a:lnTo>
                <a:lnTo>
                  <a:pt x="72" y="435"/>
                </a:lnTo>
                <a:lnTo>
                  <a:pt x="72" y="437"/>
                </a:lnTo>
                <a:lnTo>
                  <a:pt x="72" y="438"/>
                </a:lnTo>
                <a:lnTo>
                  <a:pt x="71" y="438"/>
                </a:lnTo>
                <a:lnTo>
                  <a:pt x="71" y="438"/>
                </a:lnTo>
                <a:lnTo>
                  <a:pt x="72" y="440"/>
                </a:lnTo>
                <a:lnTo>
                  <a:pt x="72" y="444"/>
                </a:lnTo>
                <a:lnTo>
                  <a:pt x="72" y="444"/>
                </a:lnTo>
                <a:lnTo>
                  <a:pt x="72" y="445"/>
                </a:lnTo>
                <a:lnTo>
                  <a:pt x="71" y="445"/>
                </a:lnTo>
                <a:lnTo>
                  <a:pt x="71" y="445"/>
                </a:lnTo>
                <a:lnTo>
                  <a:pt x="72" y="448"/>
                </a:lnTo>
                <a:lnTo>
                  <a:pt x="72" y="452"/>
                </a:lnTo>
                <a:lnTo>
                  <a:pt x="71" y="458"/>
                </a:lnTo>
                <a:lnTo>
                  <a:pt x="71" y="458"/>
                </a:lnTo>
                <a:lnTo>
                  <a:pt x="72" y="462"/>
                </a:lnTo>
                <a:lnTo>
                  <a:pt x="72" y="465"/>
                </a:lnTo>
                <a:lnTo>
                  <a:pt x="72" y="465"/>
                </a:lnTo>
                <a:lnTo>
                  <a:pt x="74" y="468"/>
                </a:lnTo>
                <a:lnTo>
                  <a:pt x="74" y="471"/>
                </a:lnTo>
                <a:lnTo>
                  <a:pt x="74" y="471"/>
                </a:lnTo>
                <a:lnTo>
                  <a:pt x="71" y="471"/>
                </a:lnTo>
                <a:lnTo>
                  <a:pt x="71" y="471"/>
                </a:lnTo>
                <a:lnTo>
                  <a:pt x="72" y="472"/>
                </a:lnTo>
                <a:lnTo>
                  <a:pt x="74" y="473"/>
                </a:lnTo>
                <a:lnTo>
                  <a:pt x="74" y="473"/>
                </a:lnTo>
                <a:lnTo>
                  <a:pt x="72" y="476"/>
                </a:lnTo>
                <a:lnTo>
                  <a:pt x="74" y="478"/>
                </a:lnTo>
                <a:lnTo>
                  <a:pt x="74" y="478"/>
                </a:lnTo>
                <a:lnTo>
                  <a:pt x="75" y="478"/>
                </a:lnTo>
                <a:lnTo>
                  <a:pt x="75" y="477"/>
                </a:lnTo>
                <a:lnTo>
                  <a:pt x="75" y="477"/>
                </a:lnTo>
                <a:lnTo>
                  <a:pt x="76" y="479"/>
                </a:lnTo>
                <a:lnTo>
                  <a:pt x="76" y="481"/>
                </a:lnTo>
                <a:lnTo>
                  <a:pt x="76" y="481"/>
                </a:lnTo>
                <a:lnTo>
                  <a:pt x="75" y="484"/>
                </a:lnTo>
                <a:lnTo>
                  <a:pt x="74" y="487"/>
                </a:lnTo>
                <a:lnTo>
                  <a:pt x="74" y="487"/>
                </a:lnTo>
                <a:lnTo>
                  <a:pt x="75" y="487"/>
                </a:lnTo>
                <a:lnTo>
                  <a:pt x="76" y="487"/>
                </a:lnTo>
                <a:lnTo>
                  <a:pt x="76" y="487"/>
                </a:lnTo>
                <a:lnTo>
                  <a:pt x="75" y="491"/>
                </a:lnTo>
                <a:lnTo>
                  <a:pt x="75" y="493"/>
                </a:lnTo>
                <a:lnTo>
                  <a:pt x="75" y="493"/>
                </a:lnTo>
                <a:lnTo>
                  <a:pt x="75" y="494"/>
                </a:lnTo>
                <a:lnTo>
                  <a:pt x="76" y="494"/>
                </a:lnTo>
                <a:lnTo>
                  <a:pt x="76" y="494"/>
                </a:lnTo>
                <a:lnTo>
                  <a:pt x="76" y="494"/>
                </a:lnTo>
                <a:lnTo>
                  <a:pt x="77" y="493"/>
                </a:lnTo>
                <a:lnTo>
                  <a:pt x="77" y="493"/>
                </a:lnTo>
                <a:lnTo>
                  <a:pt x="77" y="497"/>
                </a:lnTo>
                <a:lnTo>
                  <a:pt x="76" y="498"/>
                </a:lnTo>
                <a:lnTo>
                  <a:pt x="76" y="498"/>
                </a:lnTo>
                <a:lnTo>
                  <a:pt x="76" y="499"/>
                </a:lnTo>
                <a:lnTo>
                  <a:pt x="77" y="499"/>
                </a:lnTo>
                <a:lnTo>
                  <a:pt x="77" y="498"/>
                </a:lnTo>
                <a:lnTo>
                  <a:pt x="77" y="499"/>
                </a:lnTo>
                <a:lnTo>
                  <a:pt x="77" y="499"/>
                </a:lnTo>
                <a:lnTo>
                  <a:pt x="77" y="501"/>
                </a:lnTo>
                <a:lnTo>
                  <a:pt x="76" y="501"/>
                </a:lnTo>
                <a:lnTo>
                  <a:pt x="75" y="502"/>
                </a:lnTo>
                <a:lnTo>
                  <a:pt x="75" y="503"/>
                </a:lnTo>
                <a:lnTo>
                  <a:pt x="75" y="503"/>
                </a:lnTo>
                <a:lnTo>
                  <a:pt x="76" y="503"/>
                </a:lnTo>
                <a:lnTo>
                  <a:pt x="76" y="502"/>
                </a:lnTo>
                <a:lnTo>
                  <a:pt x="76" y="502"/>
                </a:lnTo>
                <a:lnTo>
                  <a:pt x="76" y="503"/>
                </a:lnTo>
                <a:lnTo>
                  <a:pt x="77" y="504"/>
                </a:lnTo>
                <a:lnTo>
                  <a:pt x="77" y="504"/>
                </a:lnTo>
                <a:lnTo>
                  <a:pt x="77" y="506"/>
                </a:lnTo>
                <a:lnTo>
                  <a:pt x="77" y="506"/>
                </a:lnTo>
                <a:lnTo>
                  <a:pt x="76" y="506"/>
                </a:lnTo>
                <a:lnTo>
                  <a:pt x="75" y="506"/>
                </a:lnTo>
                <a:lnTo>
                  <a:pt x="75" y="506"/>
                </a:lnTo>
                <a:lnTo>
                  <a:pt x="76" y="507"/>
                </a:lnTo>
                <a:lnTo>
                  <a:pt x="76" y="507"/>
                </a:lnTo>
                <a:lnTo>
                  <a:pt x="76" y="507"/>
                </a:lnTo>
                <a:lnTo>
                  <a:pt x="77" y="507"/>
                </a:lnTo>
                <a:lnTo>
                  <a:pt x="77" y="508"/>
                </a:lnTo>
                <a:lnTo>
                  <a:pt x="77" y="509"/>
                </a:lnTo>
                <a:lnTo>
                  <a:pt x="77" y="509"/>
                </a:lnTo>
                <a:lnTo>
                  <a:pt x="77" y="509"/>
                </a:lnTo>
                <a:lnTo>
                  <a:pt x="79" y="508"/>
                </a:lnTo>
                <a:lnTo>
                  <a:pt x="79" y="507"/>
                </a:lnTo>
                <a:lnTo>
                  <a:pt x="79" y="504"/>
                </a:lnTo>
                <a:lnTo>
                  <a:pt x="80" y="504"/>
                </a:lnTo>
                <a:lnTo>
                  <a:pt x="80" y="504"/>
                </a:lnTo>
                <a:lnTo>
                  <a:pt x="80" y="504"/>
                </a:lnTo>
                <a:lnTo>
                  <a:pt x="77" y="504"/>
                </a:lnTo>
                <a:lnTo>
                  <a:pt x="77" y="501"/>
                </a:lnTo>
                <a:close/>
                <a:moveTo>
                  <a:pt x="82" y="438"/>
                </a:moveTo>
                <a:lnTo>
                  <a:pt x="82" y="438"/>
                </a:lnTo>
                <a:lnTo>
                  <a:pt x="80" y="438"/>
                </a:lnTo>
                <a:lnTo>
                  <a:pt x="79" y="440"/>
                </a:lnTo>
                <a:lnTo>
                  <a:pt x="82" y="440"/>
                </a:lnTo>
                <a:lnTo>
                  <a:pt x="82" y="438"/>
                </a:lnTo>
                <a:close/>
                <a:moveTo>
                  <a:pt x="75" y="438"/>
                </a:moveTo>
                <a:lnTo>
                  <a:pt x="75" y="440"/>
                </a:lnTo>
                <a:lnTo>
                  <a:pt x="75" y="440"/>
                </a:lnTo>
                <a:lnTo>
                  <a:pt x="77" y="439"/>
                </a:lnTo>
                <a:lnTo>
                  <a:pt x="79" y="438"/>
                </a:lnTo>
                <a:lnTo>
                  <a:pt x="79" y="437"/>
                </a:lnTo>
                <a:lnTo>
                  <a:pt x="79" y="437"/>
                </a:lnTo>
                <a:lnTo>
                  <a:pt x="77" y="437"/>
                </a:lnTo>
                <a:lnTo>
                  <a:pt x="76" y="438"/>
                </a:lnTo>
                <a:lnTo>
                  <a:pt x="76" y="438"/>
                </a:lnTo>
                <a:lnTo>
                  <a:pt x="75" y="438"/>
                </a:lnTo>
                <a:lnTo>
                  <a:pt x="75" y="438"/>
                </a:lnTo>
                <a:close/>
                <a:moveTo>
                  <a:pt x="72" y="484"/>
                </a:moveTo>
                <a:lnTo>
                  <a:pt x="72" y="484"/>
                </a:lnTo>
                <a:lnTo>
                  <a:pt x="74" y="483"/>
                </a:lnTo>
                <a:lnTo>
                  <a:pt x="75" y="483"/>
                </a:lnTo>
                <a:lnTo>
                  <a:pt x="75" y="482"/>
                </a:lnTo>
                <a:lnTo>
                  <a:pt x="75" y="481"/>
                </a:lnTo>
                <a:lnTo>
                  <a:pt x="75" y="481"/>
                </a:lnTo>
                <a:lnTo>
                  <a:pt x="74" y="481"/>
                </a:lnTo>
                <a:lnTo>
                  <a:pt x="72" y="482"/>
                </a:lnTo>
                <a:lnTo>
                  <a:pt x="72" y="482"/>
                </a:lnTo>
                <a:lnTo>
                  <a:pt x="72" y="482"/>
                </a:lnTo>
                <a:lnTo>
                  <a:pt x="72" y="483"/>
                </a:lnTo>
                <a:lnTo>
                  <a:pt x="72" y="484"/>
                </a:lnTo>
                <a:lnTo>
                  <a:pt x="72" y="484"/>
                </a:lnTo>
                <a:lnTo>
                  <a:pt x="72" y="484"/>
                </a:lnTo>
                <a:close/>
                <a:moveTo>
                  <a:pt x="48" y="198"/>
                </a:moveTo>
                <a:lnTo>
                  <a:pt x="48" y="198"/>
                </a:lnTo>
                <a:lnTo>
                  <a:pt x="48" y="195"/>
                </a:lnTo>
                <a:lnTo>
                  <a:pt x="47" y="194"/>
                </a:lnTo>
                <a:lnTo>
                  <a:pt x="46" y="194"/>
                </a:lnTo>
                <a:lnTo>
                  <a:pt x="46" y="194"/>
                </a:lnTo>
                <a:lnTo>
                  <a:pt x="46" y="195"/>
                </a:lnTo>
                <a:lnTo>
                  <a:pt x="47" y="195"/>
                </a:lnTo>
                <a:lnTo>
                  <a:pt x="48" y="196"/>
                </a:lnTo>
                <a:lnTo>
                  <a:pt x="48" y="196"/>
                </a:lnTo>
                <a:lnTo>
                  <a:pt x="46" y="196"/>
                </a:lnTo>
                <a:lnTo>
                  <a:pt x="45" y="198"/>
                </a:lnTo>
                <a:lnTo>
                  <a:pt x="48" y="198"/>
                </a:lnTo>
                <a:close/>
                <a:moveTo>
                  <a:pt x="47" y="226"/>
                </a:moveTo>
                <a:lnTo>
                  <a:pt x="47" y="228"/>
                </a:lnTo>
                <a:lnTo>
                  <a:pt x="47" y="228"/>
                </a:lnTo>
                <a:lnTo>
                  <a:pt x="50" y="228"/>
                </a:lnTo>
                <a:lnTo>
                  <a:pt x="51" y="229"/>
                </a:lnTo>
                <a:lnTo>
                  <a:pt x="51" y="229"/>
                </a:lnTo>
                <a:lnTo>
                  <a:pt x="51" y="228"/>
                </a:lnTo>
                <a:lnTo>
                  <a:pt x="50" y="226"/>
                </a:lnTo>
                <a:lnTo>
                  <a:pt x="47" y="226"/>
                </a:lnTo>
                <a:lnTo>
                  <a:pt x="47" y="226"/>
                </a:lnTo>
                <a:close/>
                <a:moveTo>
                  <a:pt x="52" y="225"/>
                </a:moveTo>
                <a:lnTo>
                  <a:pt x="52" y="225"/>
                </a:lnTo>
                <a:lnTo>
                  <a:pt x="54" y="226"/>
                </a:lnTo>
                <a:lnTo>
                  <a:pt x="57" y="228"/>
                </a:lnTo>
                <a:lnTo>
                  <a:pt x="57" y="228"/>
                </a:lnTo>
                <a:lnTo>
                  <a:pt x="54" y="225"/>
                </a:lnTo>
                <a:lnTo>
                  <a:pt x="53" y="224"/>
                </a:lnTo>
                <a:lnTo>
                  <a:pt x="52" y="225"/>
                </a:lnTo>
                <a:lnTo>
                  <a:pt x="52" y="225"/>
                </a:lnTo>
                <a:close/>
                <a:moveTo>
                  <a:pt x="50" y="214"/>
                </a:moveTo>
                <a:lnTo>
                  <a:pt x="50" y="214"/>
                </a:lnTo>
                <a:lnTo>
                  <a:pt x="52" y="215"/>
                </a:lnTo>
                <a:lnTo>
                  <a:pt x="53" y="215"/>
                </a:lnTo>
                <a:lnTo>
                  <a:pt x="53" y="214"/>
                </a:lnTo>
                <a:lnTo>
                  <a:pt x="53" y="214"/>
                </a:lnTo>
                <a:lnTo>
                  <a:pt x="52" y="214"/>
                </a:lnTo>
                <a:lnTo>
                  <a:pt x="52" y="213"/>
                </a:lnTo>
                <a:lnTo>
                  <a:pt x="51" y="211"/>
                </a:lnTo>
                <a:lnTo>
                  <a:pt x="51" y="211"/>
                </a:lnTo>
                <a:lnTo>
                  <a:pt x="50" y="214"/>
                </a:lnTo>
                <a:lnTo>
                  <a:pt x="50" y="214"/>
                </a:lnTo>
                <a:close/>
                <a:moveTo>
                  <a:pt x="46" y="215"/>
                </a:moveTo>
                <a:lnTo>
                  <a:pt x="46" y="215"/>
                </a:lnTo>
                <a:lnTo>
                  <a:pt x="45" y="214"/>
                </a:lnTo>
                <a:lnTo>
                  <a:pt x="45" y="214"/>
                </a:lnTo>
                <a:lnTo>
                  <a:pt x="45" y="214"/>
                </a:lnTo>
                <a:lnTo>
                  <a:pt x="43" y="216"/>
                </a:lnTo>
                <a:lnTo>
                  <a:pt x="43" y="216"/>
                </a:lnTo>
                <a:lnTo>
                  <a:pt x="46" y="215"/>
                </a:lnTo>
                <a:lnTo>
                  <a:pt x="46" y="215"/>
                </a:lnTo>
                <a:lnTo>
                  <a:pt x="46" y="215"/>
                </a:lnTo>
                <a:close/>
                <a:moveTo>
                  <a:pt x="53" y="218"/>
                </a:moveTo>
                <a:lnTo>
                  <a:pt x="53" y="218"/>
                </a:lnTo>
                <a:lnTo>
                  <a:pt x="53" y="218"/>
                </a:lnTo>
                <a:lnTo>
                  <a:pt x="54" y="219"/>
                </a:lnTo>
                <a:lnTo>
                  <a:pt x="54" y="219"/>
                </a:lnTo>
                <a:lnTo>
                  <a:pt x="56" y="216"/>
                </a:lnTo>
                <a:lnTo>
                  <a:pt x="56" y="216"/>
                </a:lnTo>
                <a:lnTo>
                  <a:pt x="53" y="216"/>
                </a:lnTo>
                <a:lnTo>
                  <a:pt x="53" y="216"/>
                </a:lnTo>
                <a:lnTo>
                  <a:pt x="53" y="218"/>
                </a:lnTo>
                <a:lnTo>
                  <a:pt x="53" y="218"/>
                </a:lnTo>
                <a:close/>
                <a:moveTo>
                  <a:pt x="45" y="229"/>
                </a:moveTo>
                <a:lnTo>
                  <a:pt x="45" y="229"/>
                </a:lnTo>
                <a:lnTo>
                  <a:pt x="46" y="228"/>
                </a:lnTo>
                <a:lnTo>
                  <a:pt x="45" y="226"/>
                </a:lnTo>
                <a:lnTo>
                  <a:pt x="45" y="223"/>
                </a:lnTo>
                <a:lnTo>
                  <a:pt x="45" y="223"/>
                </a:lnTo>
                <a:lnTo>
                  <a:pt x="47" y="221"/>
                </a:lnTo>
                <a:lnTo>
                  <a:pt x="47" y="221"/>
                </a:lnTo>
                <a:lnTo>
                  <a:pt x="47" y="221"/>
                </a:lnTo>
                <a:lnTo>
                  <a:pt x="48" y="223"/>
                </a:lnTo>
                <a:lnTo>
                  <a:pt x="48" y="223"/>
                </a:lnTo>
                <a:lnTo>
                  <a:pt x="50" y="221"/>
                </a:lnTo>
                <a:lnTo>
                  <a:pt x="50" y="220"/>
                </a:lnTo>
                <a:lnTo>
                  <a:pt x="51" y="219"/>
                </a:lnTo>
                <a:lnTo>
                  <a:pt x="51" y="219"/>
                </a:lnTo>
                <a:lnTo>
                  <a:pt x="50" y="218"/>
                </a:lnTo>
                <a:lnTo>
                  <a:pt x="48" y="216"/>
                </a:lnTo>
                <a:lnTo>
                  <a:pt x="48" y="216"/>
                </a:lnTo>
                <a:lnTo>
                  <a:pt x="45" y="218"/>
                </a:lnTo>
                <a:lnTo>
                  <a:pt x="43" y="219"/>
                </a:lnTo>
                <a:lnTo>
                  <a:pt x="43" y="220"/>
                </a:lnTo>
                <a:lnTo>
                  <a:pt x="43" y="220"/>
                </a:lnTo>
                <a:lnTo>
                  <a:pt x="45" y="220"/>
                </a:lnTo>
                <a:lnTo>
                  <a:pt x="45" y="219"/>
                </a:lnTo>
                <a:lnTo>
                  <a:pt x="45" y="219"/>
                </a:lnTo>
                <a:lnTo>
                  <a:pt x="46" y="219"/>
                </a:lnTo>
                <a:lnTo>
                  <a:pt x="47" y="219"/>
                </a:lnTo>
                <a:lnTo>
                  <a:pt x="47" y="219"/>
                </a:lnTo>
                <a:lnTo>
                  <a:pt x="47" y="219"/>
                </a:lnTo>
                <a:lnTo>
                  <a:pt x="46" y="220"/>
                </a:lnTo>
                <a:lnTo>
                  <a:pt x="43" y="221"/>
                </a:lnTo>
                <a:lnTo>
                  <a:pt x="43" y="221"/>
                </a:lnTo>
                <a:lnTo>
                  <a:pt x="43" y="225"/>
                </a:lnTo>
                <a:lnTo>
                  <a:pt x="45" y="229"/>
                </a:lnTo>
                <a:lnTo>
                  <a:pt x="45" y="229"/>
                </a:lnTo>
                <a:close/>
                <a:moveTo>
                  <a:pt x="34" y="230"/>
                </a:moveTo>
                <a:lnTo>
                  <a:pt x="34" y="230"/>
                </a:lnTo>
                <a:lnTo>
                  <a:pt x="34" y="228"/>
                </a:lnTo>
                <a:lnTo>
                  <a:pt x="33" y="226"/>
                </a:lnTo>
                <a:lnTo>
                  <a:pt x="33" y="226"/>
                </a:lnTo>
                <a:lnTo>
                  <a:pt x="33" y="229"/>
                </a:lnTo>
                <a:lnTo>
                  <a:pt x="33" y="230"/>
                </a:lnTo>
                <a:lnTo>
                  <a:pt x="34" y="230"/>
                </a:lnTo>
                <a:close/>
                <a:moveTo>
                  <a:pt x="27" y="243"/>
                </a:moveTo>
                <a:lnTo>
                  <a:pt x="27" y="243"/>
                </a:lnTo>
                <a:lnTo>
                  <a:pt x="28" y="240"/>
                </a:lnTo>
                <a:lnTo>
                  <a:pt x="28" y="239"/>
                </a:lnTo>
                <a:lnTo>
                  <a:pt x="27" y="239"/>
                </a:lnTo>
                <a:lnTo>
                  <a:pt x="27" y="239"/>
                </a:lnTo>
                <a:lnTo>
                  <a:pt x="25" y="240"/>
                </a:lnTo>
                <a:lnTo>
                  <a:pt x="25" y="242"/>
                </a:lnTo>
                <a:lnTo>
                  <a:pt x="27" y="243"/>
                </a:lnTo>
                <a:lnTo>
                  <a:pt x="27" y="243"/>
                </a:lnTo>
                <a:close/>
                <a:moveTo>
                  <a:pt x="33" y="249"/>
                </a:moveTo>
                <a:lnTo>
                  <a:pt x="33" y="249"/>
                </a:lnTo>
                <a:lnTo>
                  <a:pt x="34" y="245"/>
                </a:lnTo>
                <a:lnTo>
                  <a:pt x="34" y="243"/>
                </a:lnTo>
                <a:lnTo>
                  <a:pt x="34" y="242"/>
                </a:lnTo>
                <a:lnTo>
                  <a:pt x="34" y="242"/>
                </a:lnTo>
                <a:lnTo>
                  <a:pt x="31" y="242"/>
                </a:lnTo>
                <a:lnTo>
                  <a:pt x="31" y="242"/>
                </a:lnTo>
                <a:lnTo>
                  <a:pt x="33" y="244"/>
                </a:lnTo>
                <a:lnTo>
                  <a:pt x="33" y="244"/>
                </a:lnTo>
                <a:lnTo>
                  <a:pt x="33" y="247"/>
                </a:lnTo>
                <a:lnTo>
                  <a:pt x="33" y="248"/>
                </a:lnTo>
                <a:lnTo>
                  <a:pt x="33" y="249"/>
                </a:lnTo>
                <a:lnTo>
                  <a:pt x="33" y="249"/>
                </a:lnTo>
                <a:close/>
                <a:moveTo>
                  <a:pt x="33" y="258"/>
                </a:moveTo>
                <a:lnTo>
                  <a:pt x="33" y="258"/>
                </a:lnTo>
                <a:lnTo>
                  <a:pt x="34" y="255"/>
                </a:lnTo>
                <a:lnTo>
                  <a:pt x="33" y="254"/>
                </a:lnTo>
                <a:lnTo>
                  <a:pt x="33" y="252"/>
                </a:lnTo>
                <a:lnTo>
                  <a:pt x="33" y="250"/>
                </a:lnTo>
                <a:lnTo>
                  <a:pt x="33" y="250"/>
                </a:lnTo>
                <a:lnTo>
                  <a:pt x="31" y="252"/>
                </a:lnTo>
                <a:lnTo>
                  <a:pt x="31" y="254"/>
                </a:lnTo>
                <a:lnTo>
                  <a:pt x="33" y="258"/>
                </a:lnTo>
                <a:lnTo>
                  <a:pt x="33" y="258"/>
                </a:lnTo>
                <a:close/>
                <a:moveTo>
                  <a:pt x="27" y="259"/>
                </a:moveTo>
                <a:lnTo>
                  <a:pt x="27" y="259"/>
                </a:lnTo>
                <a:lnTo>
                  <a:pt x="28" y="255"/>
                </a:lnTo>
                <a:lnTo>
                  <a:pt x="28" y="253"/>
                </a:lnTo>
                <a:lnTo>
                  <a:pt x="27" y="252"/>
                </a:lnTo>
                <a:lnTo>
                  <a:pt x="27" y="252"/>
                </a:lnTo>
                <a:lnTo>
                  <a:pt x="27" y="254"/>
                </a:lnTo>
                <a:lnTo>
                  <a:pt x="27" y="257"/>
                </a:lnTo>
                <a:lnTo>
                  <a:pt x="25" y="258"/>
                </a:lnTo>
                <a:lnTo>
                  <a:pt x="27" y="259"/>
                </a:lnTo>
                <a:lnTo>
                  <a:pt x="27" y="259"/>
                </a:lnTo>
                <a:close/>
                <a:moveTo>
                  <a:pt x="52" y="237"/>
                </a:moveTo>
                <a:lnTo>
                  <a:pt x="52" y="237"/>
                </a:lnTo>
                <a:lnTo>
                  <a:pt x="53" y="238"/>
                </a:lnTo>
                <a:lnTo>
                  <a:pt x="53" y="238"/>
                </a:lnTo>
                <a:lnTo>
                  <a:pt x="54" y="238"/>
                </a:lnTo>
                <a:lnTo>
                  <a:pt x="54" y="235"/>
                </a:lnTo>
                <a:lnTo>
                  <a:pt x="54" y="235"/>
                </a:lnTo>
                <a:lnTo>
                  <a:pt x="53" y="235"/>
                </a:lnTo>
                <a:lnTo>
                  <a:pt x="52" y="237"/>
                </a:lnTo>
                <a:lnTo>
                  <a:pt x="52" y="237"/>
                </a:lnTo>
                <a:close/>
                <a:moveTo>
                  <a:pt x="42" y="238"/>
                </a:moveTo>
                <a:lnTo>
                  <a:pt x="42" y="238"/>
                </a:lnTo>
                <a:lnTo>
                  <a:pt x="43" y="237"/>
                </a:lnTo>
                <a:lnTo>
                  <a:pt x="43" y="235"/>
                </a:lnTo>
                <a:lnTo>
                  <a:pt x="43" y="233"/>
                </a:lnTo>
                <a:lnTo>
                  <a:pt x="43" y="233"/>
                </a:lnTo>
                <a:lnTo>
                  <a:pt x="45" y="233"/>
                </a:lnTo>
                <a:lnTo>
                  <a:pt x="46" y="230"/>
                </a:lnTo>
                <a:lnTo>
                  <a:pt x="46" y="230"/>
                </a:lnTo>
                <a:lnTo>
                  <a:pt x="43" y="231"/>
                </a:lnTo>
                <a:lnTo>
                  <a:pt x="42" y="233"/>
                </a:lnTo>
                <a:lnTo>
                  <a:pt x="42" y="238"/>
                </a:lnTo>
                <a:lnTo>
                  <a:pt x="42" y="238"/>
                </a:lnTo>
                <a:close/>
                <a:moveTo>
                  <a:pt x="46" y="238"/>
                </a:moveTo>
                <a:lnTo>
                  <a:pt x="46" y="238"/>
                </a:lnTo>
                <a:lnTo>
                  <a:pt x="46" y="235"/>
                </a:lnTo>
                <a:lnTo>
                  <a:pt x="47" y="235"/>
                </a:lnTo>
                <a:lnTo>
                  <a:pt x="47" y="235"/>
                </a:lnTo>
                <a:lnTo>
                  <a:pt x="47" y="234"/>
                </a:lnTo>
                <a:lnTo>
                  <a:pt x="47" y="233"/>
                </a:lnTo>
                <a:lnTo>
                  <a:pt x="47" y="233"/>
                </a:lnTo>
                <a:lnTo>
                  <a:pt x="46" y="235"/>
                </a:lnTo>
                <a:lnTo>
                  <a:pt x="45" y="234"/>
                </a:lnTo>
                <a:lnTo>
                  <a:pt x="45" y="234"/>
                </a:lnTo>
                <a:lnTo>
                  <a:pt x="45" y="237"/>
                </a:lnTo>
                <a:lnTo>
                  <a:pt x="46" y="238"/>
                </a:lnTo>
                <a:lnTo>
                  <a:pt x="46" y="238"/>
                </a:lnTo>
                <a:close/>
                <a:moveTo>
                  <a:pt x="54" y="238"/>
                </a:moveTo>
                <a:lnTo>
                  <a:pt x="54" y="238"/>
                </a:lnTo>
                <a:lnTo>
                  <a:pt x="53" y="240"/>
                </a:lnTo>
                <a:lnTo>
                  <a:pt x="52" y="240"/>
                </a:lnTo>
                <a:lnTo>
                  <a:pt x="52" y="243"/>
                </a:lnTo>
                <a:lnTo>
                  <a:pt x="52" y="243"/>
                </a:lnTo>
                <a:lnTo>
                  <a:pt x="53" y="243"/>
                </a:lnTo>
                <a:lnTo>
                  <a:pt x="54" y="242"/>
                </a:lnTo>
                <a:lnTo>
                  <a:pt x="54" y="242"/>
                </a:lnTo>
                <a:lnTo>
                  <a:pt x="54" y="242"/>
                </a:lnTo>
                <a:lnTo>
                  <a:pt x="56" y="243"/>
                </a:lnTo>
                <a:lnTo>
                  <a:pt x="56" y="243"/>
                </a:lnTo>
                <a:lnTo>
                  <a:pt x="57" y="243"/>
                </a:lnTo>
                <a:lnTo>
                  <a:pt x="57" y="240"/>
                </a:lnTo>
                <a:lnTo>
                  <a:pt x="57" y="240"/>
                </a:lnTo>
                <a:lnTo>
                  <a:pt x="56" y="240"/>
                </a:lnTo>
                <a:lnTo>
                  <a:pt x="54" y="240"/>
                </a:lnTo>
                <a:lnTo>
                  <a:pt x="54" y="238"/>
                </a:lnTo>
                <a:lnTo>
                  <a:pt x="54" y="238"/>
                </a:lnTo>
                <a:close/>
                <a:moveTo>
                  <a:pt x="51" y="252"/>
                </a:moveTo>
                <a:lnTo>
                  <a:pt x="51" y="252"/>
                </a:lnTo>
                <a:lnTo>
                  <a:pt x="50" y="252"/>
                </a:lnTo>
                <a:lnTo>
                  <a:pt x="50" y="250"/>
                </a:lnTo>
                <a:lnTo>
                  <a:pt x="50" y="249"/>
                </a:lnTo>
                <a:lnTo>
                  <a:pt x="48" y="249"/>
                </a:lnTo>
                <a:lnTo>
                  <a:pt x="48" y="249"/>
                </a:lnTo>
                <a:lnTo>
                  <a:pt x="48" y="247"/>
                </a:lnTo>
                <a:lnTo>
                  <a:pt x="47" y="245"/>
                </a:lnTo>
                <a:lnTo>
                  <a:pt x="47" y="245"/>
                </a:lnTo>
                <a:lnTo>
                  <a:pt x="48" y="243"/>
                </a:lnTo>
                <a:lnTo>
                  <a:pt x="50" y="239"/>
                </a:lnTo>
                <a:lnTo>
                  <a:pt x="47" y="239"/>
                </a:lnTo>
                <a:lnTo>
                  <a:pt x="47" y="239"/>
                </a:lnTo>
                <a:lnTo>
                  <a:pt x="47" y="242"/>
                </a:lnTo>
                <a:lnTo>
                  <a:pt x="47" y="243"/>
                </a:lnTo>
                <a:lnTo>
                  <a:pt x="45" y="242"/>
                </a:lnTo>
                <a:lnTo>
                  <a:pt x="45" y="242"/>
                </a:lnTo>
                <a:lnTo>
                  <a:pt x="47" y="250"/>
                </a:lnTo>
                <a:lnTo>
                  <a:pt x="47" y="250"/>
                </a:lnTo>
                <a:lnTo>
                  <a:pt x="48" y="250"/>
                </a:lnTo>
                <a:lnTo>
                  <a:pt x="50" y="253"/>
                </a:lnTo>
                <a:lnTo>
                  <a:pt x="50" y="253"/>
                </a:lnTo>
                <a:lnTo>
                  <a:pt x="51" y="252"/>
                </a:lnTo>
                <a:lnTo>
                  <a:pt x="51" y="252"/>
                </a:lnTo>
                <a:close/>
                <a:moveTo>
                  <a:pt x="59" y="259"/>
                </a:moveTo>
                <a:lnTo>
                  <a:pt x="59" y="259"/>
                </a:lnTo>
                <a:lnTo>
                  <a:pt x="58" y="255"/>
                </a:lnTo>
                <a:lnTo>
                  <a:pt x="57" y="253"/>
                </a:lnTo>
                <a:lnTo>
                  <a:pt x="57" y="253"/>
                </a:lnTo>
                <a:lnTo>
                  <a:pt x="58" y="249"/>
                </a:lnTo>
                <a:lnTo>
                  <a:pt x="58" y="244"/>
                </a:lnTo>
                <a:lnTo>
                  <a:pt x="58" y="244"/>
                </a:lnTo>
                <a:lnTo>
                  <a:pt x="56" y="245"/>
                </a:lnTo>
                <a:lnTo>
                  <a:pt x="56" y="245"/>
                </a:lnTo>
                <a:lnTo>
                  <a:pt x="56" y="248"/>
                </a:lnTo>
                <a:lnTo>
                  <a:pt x="56" y="249"/>
                </a:lnTo>
                <a:lnTo>
                  <a:pt x="56" y="249"/>
                </a:lnTo>
                <a:lnTo>
                  <a:pt x="57" y="248"/>
                </a:lnTo>
                <a:lnTo>
                  <a:pt x="57" y="247"/>
                </a:lnTo>
                <a:lnTo>
                  <a:pt x="57" y="247"/>
                </a:lnTo>
                <a:lnTo>
                  <a:pt x="57" y="248"/>
                </a:lnTo>
                <a:lnTo>
                  <a:pt x="57" y="249"/>
                </a:lnTo>
                <a:lnTo>
                  <a:pt x="56" y="252"/>
                </a:lnTo>
                <a:lnTo>
                  <a:pt x="56" y="252"/>
                </a:lnTo>
                <a:lnTo>
                  <a:pt x="54" y="249"/>
                </a:lnTo>
                <a:lnTo>
                  <a:pt x="54" y="249"/>
                </a:lnTo>
                <a:lnTo>
                  <a:pt x="53" y="249"/>
                </a:lnTo>
                <a:lnTo>
                  <a:pt x="52" y="248"/>
                </a:lnTo>
                <a:lnTo>
                  <a:pt x="52" y="248"/>
                </a:lnTo>
                <a:lnTo>
                  <a:pt x="53" y="245"/>
                </a:lnTo>
                <a:lnTo>
                  <a:pt x="53" y="245"/>
                </a:lnTo>
                <a:lnTo>
                  <a:pt x="51" y="247"/>
                </a:lnTo>
                <a:lnTo>
                  <a:pt x="50" y="248"/>
                </a:lnTo>
                <a:lnTo>
                  <a:pt x="50" y="248"/>
                </a:lnTo>
                <a:lnTo>
                  <a:pt x="50" y="247"/>
                </a:lnTo>
                <a:lnTo>
                  <a:pt x="50" y="245"/>
                </a:lnTo>
                <a:lnTo>
                  <a:pt x="48" y="247"/>
                </a:lnTo>
                <a:lnTo>
                  <a:pt x="48" y="247"/>
                </a:lnTo>
                <a:lnTo>
                  <a:pt x="51" y="248"/>
                </a:lnTo>
                <a:lnTo>
                  <a:pt x="51" y="249"/>
                </a:lnTo>
                <a:lnTo>
                  <a:pt x="52" y="250"/>
                </a:lnTo>
                <a:lnTo>
                  <a:pt x="52" y="250"/>
                </a:lnTo>
                <a:lnTo>
                  <a:pt x="53" y="250"/>
                </a:lnTo>
                <a:lnTo>
                  <a:pt x="54" y="250"/>
                </a:lnTo>
                <a:lnTo>
                  <a:pt x="54" y="253"/>
                </a:lnTo>
                <a:lnTo>
                  <a:pt x="54" y="253"/>
                </a:lnTo>
                <a:lnTo>
                  <a:pt x="54" y="253"/>
                </a:lnTo>
                <a:lnTo>
                  <a:pt x="56" y="253"/>
                </a:lnTo>
                <a:lnTo>
                  <a:pt x="57" y="254"/>
                </a:lnTo>
                <a:lnTo>
                  <a:pt x="57" y="254"/>
                </a:lnTo>
                <a:lnTo>
                  <a:pt x="56" y="254"/>
                </a:lnTo>
                <a:lnTo>
                  <a:pt x="54" y="257"/>
                </a:lnTo>
                <a:lnTo>
                  <a:pt x="54" y="258"/>
                </a:lnTo>
                <a:lnTo>
                  <a:pt x="53" y="259"/>
                </a:lnTo>
                <a:lnTo>
                  <a:pt x="56" y="259"/>
                </a:lnTo>
                <a:lnTo>
                  <a:pt x="56" y="259"/>
                </a:lnTo>
                <a:lnTo>
                  <a:pt x="56" y="257"/>
                </a:lnTo>
                <a:lnTo>
                  <a:pt x="57" y="255"/>
                </a:lnTo>
                <a:lnTo>
                  <a:pt x="57" y="255"/>
                </a:lnTo>
                <a:lnTo>
                  <a:pt x="57" y="255"/>
                </a:lnTo>
                <a:lnTo>
                  <a:pt x="57" y="258"/>
                </a:lnTo>
                <a:lnTo>
                  <a:pt x="58" y="259"/>
                </a:lnTo>
                <a:lnTo>
                  <a:pt x="59" y="259"/>
                </a:lnTo>
                <a:lnTo>
                  <a:pt x="59" y="259"/>
                </a:lnTo>
                <a:close/>
                <a:moveTo>
                  <a:pt x="48" y="262"/>
                </a:moveTo>
                <a:lnTo>
                  <a:pt x="48" y="262"/>
                </a:lnTo>
                <a:lnTo>
                  <a:pt x="48" y="263"/>
                </a:lnTo>
                <a:lnTo>
                  <a:pt x="48" y="264"/>
                </a:lnTo>
                <a:lnTo>
                  <a:pt x="48" y="264"/>
                </a:lnTo>
                <a:lnTo>
                  <a:pt x="50" y="264"/>
                </a:lnTo>
                <a:lnTo>
                  <a:pt x="50" y="264"/>
                </a:lnTo>
                <a:lnTo>
                  <a:pt x="50" y="263"/>
                </a:lnTo>
                <a:lnTo>
                  <a:pt x="48" y="262"/>
                </a:lnTo>
                <a:lnTo>
                  <a:pt x="48" y="262"/>
                </a:lnTo>
                <a:close/>
                <a:moveTo>
                  <a:pt x="54" y="265"/>
                </a:moveTo>
                <a:lnTo>
                  <a:pt x="54" y="265"/>
                </a:lnTo>
                <a:lnTo>
                  <a:pt x="54" y="264"/>
                </a:lnTo>
                <a:lnTo>
                  <a:pt x="53" y="264"/>
                </a:lnTo>
                <a:lnTo>
                  <a:pt x="52" y="264"/>
                </a:lnTo>
                <a:lnTo>
                  <a:pt x="52" y="264"/>
                </a:lnTo>
                <a:lnTo>
                  <a:pt x="52" y="262"/>
                </a:lnTo>
                <a:lnTo>
                  <a:pt x="52" y="260"/>
                </a:lnTo>
                <a:lnTo>
                  <a:pt x="51" y="260"/>
                </a:lnTo>
                <a:lnTo>
                  <a:pt x="51" y="260"/>
                </a:lnTo>
                <a:lnTo>
                  <a:pt x="52" y="263"/>
                </a:lnTo>
                <a:lnTo>
                  <a:pt x="51" y="265"/>
                </a:lnTo>
                <a:lnTo>
                  <a:pt x="51" y="265"/>
                </a:lnTo>
                <a:lnTo>
                  <a:pt x="53" y="265"/>
                </a:lnTo>
                <a:lnTo>
                  <a:pt x="54" y="265"/>
                </a:lnTo>
                <a:lnTo>
                  <a:pt x="54" y="265"/>
                </a:lnTo>
                <a:close/>
                <a:moveTo>
                  <a:pt x="57" y="269"/>
                </a:moveTo>
                <a:lnTo>
                  <a:pt x="57" y="269"/>
                </a:lnTo>
                <a:lnTo>
                  <a:pt x="58" y="267"/>
                </a:lnTo>
                <a:lnTo>
                  <a:pt x="58" y="267"/>
                </a:lnTo>
                <a:lnTo>
                  <a:pt x="57" y="265"/>
                </a:lnTo>
                <a:lnTo>
                  <a:pt x="57" y="265"/>
                </a:lnTo>
                <a:lnTo>
                  <a:pt x="56" y="267"/>
                </a:lnTo>
                <a:lnTo>
                  <a:pt x="56" y="267"/>
                </a:lnTo>
                <a:lnTo>
                  <a:pt x="56" y="268"/>
                </a:lnTo>
                <a:lnTo>
                  <a:pt x="57" y="269"/>
                </a:lnTo>
                <a:lnTo>
                  <a:pt x="57" y="269"/>
                </a:lnTo>
                <a:close/>
                <a:moveTo>
                  <a:pt x="56" y="273"/>
                </a:moveTo>
                <a:lnTo>
                  <a:pt x="56" y="273"/>
                </a:lnTo>
                <a:lnTo>
                  <a:pt x="56" y="274"/>
                </a:lnTo>
                <a:lnTo>
                  <a:pt x="56" y="274"/>
                </a:lnTo>
                <a:lnTo>
                  <a:pt x="54" y="275"/>
                </a:lnTo>
                <a:lnTo>
                  <a:pt x="54" y="275"/>
                </a:lnTo>
                <a:lnTo>
                  <a:pt x="54" y="275"/>
                </a:lnTo>
                <a:lnTo>
                  <a:pt x="56" y="277"/>
                </a:lnTo>
                <a:lnTo>
                  <a:pt x="56" y="278"/>
                </a:lnTo>
                <a:lnTo>
                  <a:pt x="56" y="278"/>
                </a:lnTo>
                <a:lnTo>
                  <a:pt x="57" y="278"/>
                </a:lnTo>
                <a:lnTo>
                  <a:pt x="57" y="278"/>
                </a:lnTo>
                <a:lnTo>
                  <a:pt x="57" y="277"/>
                </a:lnTo>
                <a:lnTo>
                  <a:pt x="58" y="277"/>
                </a:lnTo>
                <a:lnTo>
                  <a:pt x="58" y="277"/>
                </a:lnTo>
                <a:lnTo>
                  <a:pt x="57" y="279"/>
                </a:lnTo>
                <a:lnTo>
                  <a:pt x="57" y="280"/>
                </a:lnTo>
                <a:lnTo>
                  <a:pt x="58" y="280"/>
                </a:lnTo>
                <a:lnTo>
                  <a:pt x="58" y="280"/>
                </a:lnTo>
                <a:lnTo>
                  <a:pt x="58" y="279"/>
                </a:lnTo>
                <a:lnTo>
                  <a:pt x="59" y="277"/>
                </a:lnTo>
                <a:lnTo>
                  <a:pt x="59" y="277"/>
                </a:lnTo>
                <a:lnTo>
                  <a:pt x="58" y="274"/>
                </a:lnTo>
                <a:lnTo>
                  <a:pt x="57" y="270"/>
                </a:lnTo>
                <a:lnTo>
                  <a:pt x="57" y="270"/>
                </a:lnTo>
                <a:lnTo>
                  <a:pt x="56" y="270"/>
                </a:lnTo>
                <a:lnTo>
                  <a:pt x="54" y="269"/>
                </a:lnTo>
                <a:lnTo>
                  <a:pt x="54" y="269"/>
                </a:lnTo>
                <a:lnTo>
                  <a:pt x="54" y="269"/>
                </a:lnTo>
                <a:lnTo>
                  <a:pt x="54" y="269"/>
                </a:lnTo>
                <a:lnTo>
                  <a:pt x="54" y="270"/>
                </a:lnTo>
                <a:lnTo>
                  <a:pt x="56" y="272"/>
                </a:lnTo>
                <a:lnTo>
                  <a:pt x="56" y="272"/>
                </a:lnTo>
                <a:lnTo>
                  <a:pt x="54" y="273"/>
                </a:lnTo>
                <a:lnTo>
                  <a:pt x="54" y="273"/>
                </a:lnTo>
                <a:lnTo>
                  <a:pt x="54" y="274"/>
                </a:lnTo>
                <a:lnTo>
                  <a:pt x="54" y="274"/>
                </a:lnTo>
                <a:lnTo>
                  <a:pt x="56" y="273"/>
                </a:lnTo>
                <a:lnTo>
                  <a:pt x="56" y="273"/>
                </a:lnTo>
                <a:lnTo>
                  <a:pt x="56" y="273"/>
                </a:lnTo>
                <a:close/>
                <a:moveTo>
                  <a:pt x="52" y="280"/>
                </a:moveTo>
                <a:lnTo>
                  <a:pt x="52" y="280"/>
                </a:lnTo>
                <a:lnTo>
                  <a:pt x="52" y="279"/>
                </a:lnTo>
                <a:lnTo>
                  <a:pt x="52" y="277"/>
                </a:lnTo>
                <a:lnTo>
                  <a:pt x="52" y="277"/>
                </a:lnTo>
                <a:lnTo>
                  <a:pt x="51" y="277"/>
                </a:lnTo>
                <a:lnTo>
                  <a:pt x="51" y="278"/>
                </a:lnTo>
                <a:lnTo>
                  <a:pt x="51" y="278"/>
                </a:lnTo>
                <a:lnTo>
                  <a:pt x="50" y="278"/>
                </a:lnTo>
                <a:lnTo>
                  <a:pt x="50" y="278"/>
                </a:lnTo>
                <a:lnTo>
                  <a:pt x="50" y="277"/>
                </a:lnTo>
                <a:lnTo>
                  <a:pt x="51" y="274"/>
                </a:lnTo>
                <a:lnTo>
                  <a:pt x="51" y="274"/>
                </a:lnTo>
                <a:lnTo>
                  <a:pt x="50" y="274"/>
                </a:lnTo>
                <a:lnTo>
                  <a:pt x="48" y="274"/>
                </a:lnTo>
                <a:lnTo>
                  <a:pt x="48" y="274"/>
                </a:lnTo>
                <a:lnTo>
                  <a:pt x="48" y="278"/>
                </a:lnTo>
                <a:lnTo>
                  <a:pt x="48" y="279"/>
                </a:lnTo>
                <a:lnTo>
                  <a:pt x="50" y="280"/>
                </a:lnTo>
                <a:lnTo>
                  <a:pt x="50" y="280"/>
                </a:lnTo>
                <a:lnTo>
                  <a:pt x="50" y="279"/>
                </a:lnTo>
                <a:lnTo>
                  <a:pt x="51" y="279"/>
                </a:lnTo>
                <a:lnTo>
                  <a:pt x="52" y="280"/>
                </a:lnTo>
                <a:lnTo>
                  <a:pt x="52" y="280"/>
                </a:lnTo>
                <a:close/>
                <a:moveTo>
                  <a:pt x="56" y="283"/>
                </a:moveTo>
                <a:lnTo>
                  <a:pt x="56" y="283"/>
                </a:lnTo>
                <a:lnTo>
                  <a:pt x="52" y="284"/>
                </a:lnTo>
                <a:lnTo>
                  <a:pt x="51" y="284"/>
                </a:lnTo>
                <a:lnTo>
                  <a:pt x="52" y="285"/>
                </a:lnTo>
                <a:lnTo>
                  <a:pt x="52" y="285"/>
                </a:lnTo>
                <a:lnTo>
                  <a:pt x="52" y="285"/>
                </a:lnTo>
                <a:lnTo>
                  <a:pt x="54" y="284"/>
                </a:lnTo>
                <a:lnTo>
                  <a:pt x="54" y="284"/>
                </a:lnTo>
                <a:lnTo>
                  <a:pt x="53" y="287"/>
                </a:lnTo>
                <a:lnTo>
                  <a:pt x="54" y="287"/>
                </a:lnTo>
                <a:lnTo>
                  <a:pt x="54" y="287"/>
                </a:lnTo>
                <a:lnTo>
                  <a:pt x="54" y="287"/>
                </a:lnTo>
                <a:lnTo>
                  <a:pt x="56" y="284"/>
                </a:lnTo>
                <a:lnTo>
                  <a:pt x="56" y="283"/>
                </a:lnTo>
                <a:lnTo>
                  <a:pt x="56" y="283"/>
                </a:lnTo>
                <a:lnTo>
                  <a:pt x="56" y="280"/>
                </a:lnTo>
                <a:lnTo>
                  <a:pt x="56" y="279"/>
                </a:lnTo>
                <a:lnTo>
                  <a:pt x="56" y="280"/>
                </a:lnTo>
                <a:lnTo>
                  <a:pt x="56" y="283"/>
                </a:lnTo>
                <a:close/>
                <a:moveTo>
                  <a:pt x="47" y="280"/>
                </a:moveTo>
                <a:lnTo>
                  <a:pt x="47" y="280"/>
                </a:lnTo>
                <a:lnTo>
                  <a:pt x="47" y="284"/>
                </a:lnTo>
                <a:lnTo>
                  <a:pt x="46" y="285"/>
                </a:lnTo>
                <a:lnTo>
                  <a:pt x="47" y="285"/>
                </a:lnTo>
                <a:lnTo>
                  <a:pt x="47" y="285"/>
                </a:lnTo>
                <a:lnTo>
                  <a:pt x="48" y="283"/>
                </a:lnTo>
                <a:lnTo>
                  <a:pt x="48" y="282"/>
                </a:lnTo>
                <a:lnTo>
                  <a:pt x="47" y="280"/>
                </a:lnTo>
                <a:lnTo>
                  <a:pt x="47" y="280"/>
                </a:lnTo>
                <a:close/>
                <a:moveTo>
                  <a:pt x="45" y="285"/>
                </a:moveTo>
                <a:lnTo>
                  <a:pt x="45" y="285"/>
                </a:lnTo>
                <a:lnTo>
                  <a:pt x="45" y="285"/>
                </a:lnTo>
                <a:lnTo>
                  <a:pt x="45" y="284"/>
                </a:lnTo>
                <a:lnTo>
                  <a:pt x="43" y="284"/>
                </a:lnTo>
                <a:lnTo>
                  <a:pt x="43" y="283"/>
                </a:lnTo>
                <a:lnTo>
                  <a:pt x="43" y="283"/>
                </a:lnTo>
                <a:lnTo>
                  <a:pt x="45" y="283"/>
                </a:lnTo>
                <a:lnTo>
                  <a:pt x="45" y="282"/>
                </a:lnTo>
                <a:lnTo>
                  <a:pt x="42" y="282"/>
                </a:lnTo>
                <a:lnTo>
                  <a:pt x="42" y="282"/>
                </a:lnTo>
                <a:lnTo>
                  <a:pt x="42" y="284"/>
                </a:lnTo>
                <a:lnTo>
                  <a:pt x="42" y="287"/>
                </a:lnTo>
                <a:lnTo>
                  <a:pt x="42" y="287"/>
                </a:lnTo>
                <a:lnTo>
                  <a:pt x="43" y="287"/>
                </a:lnTo>
                <a:lnTo>
                  <a:pt x="43" y="285"/>
                </a:lnTo>
                <a:lnTo>
                  <a:pt x="45" y="285"/>
                </a:lnTo>
                <a:lnTo>
                  <a:pt x="45" y="285"/>
                </a:lnTo>
                <a:lnTo>
                  <a:pt x="45" y="285"/>
                </a:lnTo>
                <a:close/>
                <a:moveTo>
                  <a:pt x="51" y="290"/>
                </a:moveTo>
                <a:lnTo>
                  <a:pt x="51" y="290"/>
                </a:lnTo>
                <a:lnTo>
                  <a:pt x="52" y="290"/>
                </a:lnTo>
                <a:lnTo>
                  <a:pt x="52" y="289"/>
                </a:lnTo>
                <a:lnTo>
                  <a:pt x="52" y="287"/>
                </a:lnTo>
                <a:lnTo>
                  <a:pt x="52" y="287"/>
                </a:lnTo>
                <a:lnTo>
                  <a:pt x="52" y="287"/>
                </a:lnTo>
                <a:lnTo>
                  <a:pt x="52" y="288"/>
                </a:lnTo>
                <a:lnTo>
                  <a:pt x="52" y="289"/>
                </a:lnTo>
                <a:lnTo>
                  <a:pt x="51" y="289"/>
                </a:lnTo>
                <a:lnTo>
                  <a:pt x="51" y="290"/>
                </a:lnTo>
                <a:lnTo>
                  <a:pt x="51" y="290"/>
                </a:lnTo>
                <a:close/>
                <a:moveTo>
                  <a:pt x="46" y="293"/>
                </a:moveTo>
                <a:lnTo>
                  <a:pt x="46" y="293"/>
                </a:lnTo>
                <a:lnTo>
                  <a:pt x="47" y="290"/>
                </a:lnTo>
                <a:lnTo>
                  <a:pt x="47" y="288"/>
                </a:lnTo>
                <a:lnTo>
                  <a:pt x="47" y="288"/>
                </a:lnTo>
                <a:lnTo>
                  <a:pt x="46" y="289"/>
                </a:lnTo>
                <a:lnTo>
                  <a:pt x="45" y="290"/>
                </a:lnTo>
                <a:lnTo>
                  <a:pt x="45" y="292"/>
                </a:lnTo>
                <a:lnTo>
                  <a:pt x="46" y="293"/>
                </a:lnTo>
                <a:lnTo>
                  <a:pt x="46" y="293"/>
                </a:lnTo>
                <a:close/>
                <a:moveTo>
                  <a:pt x="47" y="299"/>
                </a:moveTo>
                <a:lnTo>
                  <a:pt x="47" y="299"/>
                </a:lnTo>
                <a:lnTo>
                  <a:pt x="48" y="297"/>
                </a:lnTo>
                <a:lnTo>
                  <a:pt x="48" y="295"/>
                </a:lnTo>
                <a:lnTo>
                  <a:pt x="47" y="294"/>
                </a:lnTo>
                <a:lnTo>
                  <a:pt x="47" y="294"/>
                </a:lnTo>
                <a:lnTo>
                  <a:pt x="46" y="298"/>
                </a:lnTo>
                <a:lnTo>
                  <a:pt x="46" y="299"/>
                </a:lnTo>
                <a:lnTo>
                  <a:pt x="47" y="299"/>
                </a:lnTo>
                <a:lnTo>
                  <a:pt x="47" y="299"/>
                </a:lnTo>
                <a:close/>
                <a:moveTo>
                  <a:pt x="53" y="302"/>
                </a:moveTo>
                <a:lnTo>
                  <a:pt x="53" y="302"/>
                </a:lnTo>
                <a:lnTo>
                  <a:pt x="54" y="300"/>
                </a:lnTo>
                <a:lnTo>
                  <a:pt x="54" y="299"/>
                </a:lnTo>
                <a:lnTo>
                  <a:pt x="54" y="298"/>
                </a:lnTo>
                <a:lnTo>
                  <a:pt x="54" y="298"/>
                </a:lnTo>
                <a:lnTo>
                  <a:pt x="52" y="300"/>
                </a:lnTo>
                <a:lnTo>
                  <a:pt x="52" y="302"/>
                </a:lnTo>
                <a:lnTo>
                  <a:pt x="53" y="302"/>
                </a:lnTo>
                <a:lnTo>
                  <a:pt x="53" y="302"/>
                </a:lnTo>
                <a:close/>
                <a:moveTo>
                  <a:pt x="58" y="302"/>
                </a:moveTo>
                <a:lnTo>
                  <a:pt x="58" y="302"/>
                </a:lnTo>
                <a:lnTo>
                  <a:pt x="59" y="299"/>
                </a:lnTo>
                <a:lnTo>
                  <a:pt x="59" y="295"/>
                </a:lnTo>
                <a:lnTo>
                  <a:pt x="59" y="295"/>
                </a:lnTo>
                <a:lnTo>
                  <a:pt x="58" y="295"/>
                </a:lnTo>
                <a:lnTo>
                  <a:pt x="58" y="297"/>
                </a:lnTo>
                <a:lnTo>
                  <a:pt x="58" y="298"/>
                </a:lnTo>
                <a:lnTo>
                  <a:pt x="57" y="298"/>
                </a:lnTo>
                <a:lnTo>
                  <a:pt x="57" y="298"/>
                </a:lnTo>
                <a:lnTo>
                  <a:pt x="56" y="298"/>
                </a:lnTo>
                <a:lnTo>
                  <a:pt x="56" y="299"/>
                </a:lnTo>
                <a:lnTo>
                  <a:pt x="56" y="299"/>
                </a:lnTo>
                <a:lnTo>
                  <a:pt x="57" y="298"/>
                </a:lnTo>
                <a:lnTo>
                  <a:pt x="58" y="299"/>
                </a:lnTo>
                <a:lnTo>
                  <a:pt x="58" y="299"/>
                </a:lnTo>
                <a:lnTo>
                  <a:pt x="58" y="299"/>
                </a:lnTo>
                <a:lnTo>
                  <a:pt x="57" y="300"/>
                </a:lnTo>
                <a:lnTo>
                  <a:pt x="58" y="302"/>
                </a:lnTo>
                <a:lnTo>
                  <a:pt x="58" y="302"/>
                </a:lnTo>
                <a:close/>
                <a:moveTo>
                  <a:pt x="57" y="324"/>
                </a:moveTo>
                <a:lnTo>
                  <a:pt x="57" y="324"/>
                </a:lnTo>
                <a:lnTo>
                  <a:pt x="57" y="327"/>
                </a:lnTo>
                <a:lnTo>
                  <a:pt x="57" y="328"/>
                </a:lnTo>
                <a:lnTo>
                  <a:pt x="57" y="328"/>
                </a:lnTo>
                <a:lnTo>
                  <a:pt x="58" y="328"/>
                </a:lnTo>
                <a:lnTo>
                  <a:pt x="58" y="327"/>
                </a:lnTo>
                <a:lnTo>
                  <a:pt x="57" y="324"/>
                </a:lnTo>
                <a:lnTo>
                  <a:pt x="57" y="324"/>
                </a:lnTo>
                <a:close/>
                <a:moveTo>
                  <a:pt x="46" y="304"/>
                </a:moveTo>
                <a:lnTo>
                  <a:pt x="46" y="304"/>
                </a:lnTo>
                <a:lnTo>
                  <a:pt x="46" y="304"/>
                </a:lnTo>
                <a:lnTo>
                  <a:pt x="46" y="305"/>
                </a:lnTo>
                <a:lnTo>
                  <a:pt x="46" y="305"/>
                </a:lnTo>
                <a:lnTo>
                  <a:pt x="46" y="304"/>
                </a:lnTo>
                <a:lnTo>
                  <a:pt x="46" y="303"/>
                </a:lnTo>
                <a:lnTo>
                  <a:pt x="43" y="303"/>
                </a:lnTo>
                <a:lnTo>
                  <a:pt x="43" y="305"/>
                </a:lnTo>
                <a:lnTo>
                  <a:pt x="43" y="305"/>
                </a:lnTo>
                <a:lnTo>
                  <a:pt x="45" y="304"/>
                </a:lnTo>
                <a:lnTo>
                  <a:pt x="46" y="304"/>
                </a:lnTo>
                <a:lnTo>
                  <a:pt x="46" y="304"/>
                </a:lnTo>
                <a:close/>
                <a:moveTo>
                  <a:pt x="57" y="305"/>
                </a:moveTo>
                <a:lnTo>
                  <a:pt x="57" y="305"/>
                </a:lnTo>
                <a:lnTo>
                  <a:pt x="58" y="305"/>
                </a:lnTo>
                <a:lnTo>
                  <a:pt x="59" y="304"/>
                </a:lnTo>
                <a:lnTo>
                  <a:pt x="59" y="304"/>
                </a:lnTo>
                <a:lnTo>
                  <a:pt x="58" y="304"/>
                </a:lnTo>
                <a:lnTo>
                  <a:pt x="57" y="303"/>
                </a:lnTo>
                <a:lnTo>
                  <a:pt x="57" y="305"/>
                </a:lnTo>
                <a:close/>
                <a:moveTo>
                  <a:pt x="46" y="314"/>
                </a:moveTo>
                <a:lnTo>
                  <a:pt x="46" y="314"/>
                </a:lnTo>
                <a:lnTo>
                  <a:pt x="46" y="310"/>
                </a:lnTo>
                <a:lnTo>
                  <a:pt x="45" y="308"/>
                </a:lnTo>
                <a:lnTo>
                  <a:pt x="45" y="308"/>
                </a:lnTo>
                <a:lnTo>
                  <a:pt x="46" y="309"/>
                </a:lnTo>
                <a:lnTo>
                  <a:pt x="47" y="310"/>
                </a:lnTo>
                <a:lnTo>
                  <a:pt x="47" y="310"/>
                </a:lnTo>
                <a:lnTo>
                  <a:pt x="47" y="309"/>
                </a:lnTo>
                <a:lnTo>
                  <a:pt x="47" y="308"/>
                </a:lnTo>
                <a:lnTo>
                  <a:pt x="45" y="307"/>
                </a:lnTo>
                <a:lnTo>
                  <a:pt x="45" y="307"/>
                </a:lnTo>
                <a:lnTo>
                  <a:pt x="45" y="310"/>
                </a:lnTo>
                <a:lnTo>
                  <a:pt x="43" y="312"/>
                </a:lnTo>
                <a:lnTo>
                  <a:pt x="42" y="313"/>
                </a:lnTo>
                <a:lnTo>
                  <a:pt x="42" y="313"/>
                </a:lnTo>
                <a:lnTo>
                  <a:pt x="45" y="314"/>
                </a:lnTo>
                <a:lnTo>
                  <a:pt x="46" y="314"/>
                </a:lnTo>
                <a:lnTo>
                  <a:pt x="46" y="314"/>
                </a:lnTo>
                <a:close/>
                <a:moveTo>
                  <a:pt x="54" y="313"/>
                </a:moveTo>
                <a:lnTo>
                  <a:pt x="54" y="313"/>
                </a:lnTo>
                <a:lnTo>
                  <a:pt x="54" y="314"/>
                </a:lnTo>
                <a:lnTo>
                  <a:pt x="56" y="313"/>
                </a:lnTo>
                <a:lnTo>
                  <a:pt x="56" y="312"/>
                </a:lnTo>
                <a:lnTo>
                  <a:pt x="54" y="310"/>
                </a:lnTo>
                <a:lnTo>
                  <a:pt x="54" y="310"/>
                </a:lnTo>
                <a:lnTo>
                  <a:pt x="54" y="313"/>
                </a:lnTo>
                <a:lnTo>
                  <a:pt x="54" y="313"/>
                </a:lnTo>
                <a:close/>
                <a:moveTo>
                  <a:pt x="53" y="320"/>
                </a:moveTo>
                <a:lnTo>
                  <a:pt x="57" y="320"/>
                </a:lnTo>
                <a:lnTo>
                  <a:pt x="57" y="320"/>
                </a:lnTo>
                <a:lnTo>
                  <a:pt x="57" y="322"/>
                </a:lnTo>
                <a:lnTo>
                  <a:pt x="57" y="323"/>
                </a:lnTo>
                <a:lnTo>
                  <a:pt x="58" y="323"/>
                </a:lnTo>
                <a:lnTo>
                  <a:pt x="58" y="323"/>
                </a:lnTo>
                <a:lnTo>
                  <a:pt x="58" y="317"/>
                </a:lnTo>
                <a:lnTo>
                  <a:pt x="58" y="317"/>
                </a:lnTo>
                <a:lnTo>
                  <a:pt x="57" y="317"/>
                </a:lnTo>
                <a:lnTo>
                  <a:pt x="57" y="318"/>
                </a:lnTo>
                <a:lnTo>
                  <a:pt x="57" y="319"/>
                </a:lnTo>
                <a:lnTo>
                  <a:pt x="54" y="319"/>
                </a:lnTo>
                <a:lnTo>
                  <a:pt x="54" y="319"/>
                </a:lnTo>
                <a:lnTo>
                  <a:pt x="54" y="317"/>
                </a:lnTo>
                <a:lnTo>
                  <a:pt x="54" y="317"/>
                </a:lnTo>
                <a:lnTo>
                  <a:pt x="57" y="315"/>
                </a:lnTo>
                <a:lnTo>
                  <a:pt x="58" y="314"/>
                </a:lnTo>
                <a:lnTo>
                  <a:pt x="58" y="312"/>
                </a:lnTo>
                <a:lnTo>
                  <a:pt x="57" y="310"/>
                </a:lnTo>
                <a:lnTo>
                  <a:pt x="57" y="310"/>
                </a:lnTo>
                <a:lnTo>
                  <a:pt x="56" y="315"/>
                </a:lnTo>
                <a:lnTo>
                  <a:pt x="56" y="315"/>
                </a:lnTo>
                <a:lnTo>
                  <a:pt x="54" y="315"/>
                </a:lnTo>
                <a:lnTo>
                  <a:pt x="53" y="314"/>
                </a:lnTo>
                <a:lnTo>
                  <a:pt x="53" y="314"/>
                </a:lnTo>
                <a:lnTo>
                  <a:pt x="52" y="313"/>
                </a:lnTo>
                <a:lnTo>
                  <a:pt x="52" y="313"/>
                </a:lnTo>
                <a:lnTo>
                  <a:pt x="53" y="317"/>
                </a:lnTo>
                <a:lnTo>
                  <a:pt x="53" y="318"/>
                </a:lnTo>
                <a:lnTo>
                  <a:pt x="53" y="320"/>
                </a:lnTo>
                <a:lnTo>
                  <a:pt x="53" y="320"/>
                </a:lnTo>
                <a:close/>
                <a:moveTo>
                  <a:pt x="46" y="329"/>
                </a:moveTo>
                <a:lnTo>
                  <a:pt x="46" y="329"/>
                </a:lnTo>
                <a:lnTo>
                  <a:pt x="46" y="328"/>
                </a:lnTo>
                <a:lnTo>
                  <a:pt x="47" y="327"/>
                </a:lnTo>
                <a:lnTo>
                  <a:pt x="47" y="327"/>
                </a:lnTo>
                <a:lnTo>
                  <a:pt x="46" y="327"/>
                </a:lnTo>
                <a:lnTo>
                  <a:pt x="46" y="327"/>
                </a:lnTo>
                <a:lnTo>
                  <a:pt x="45" y="327"/>
                </a:lnTo>
                <a:lnTo>
                  <a:pt x="45" y="325"/>
                </a:lnTo>
                <a:lnTo>
                  <a:pt x="45" y="325"/>
                </a:lnTo>
                <a:lnTo>
                  <a:pt x="45" y="325"/>
                </a:lnTo>
                <a:lnTo>
                  <a:pt x="45" y="324"/>
                </a:lnTo>
                <a:lnTo>
                  <a:pt x="45" y="324"/>
                </a:lnTo>
                <a:lnTo>
                  <a:pt x="47" y="324"/>
                </a:lnTo>
                <a:lnTo>
                  <a:pt x="48" y="324"/>
                </a:lnTo>
                <a:lnTo>
                  <a:pt x="48" y="324"/>
                </a:lnTo>
                <a:lnTo>
                  <a:pt x="48" y="323"/>
                </a:lnTo>
                <a:lnTo>
                  <a:pt x="47" y="322"/>
                </a:lnTo>
                <a:lnTo>
                  <a:pt x="47" y="322"/>
                </a:lnTo>
                <a:lnTo>
                  <a:pt x="47" y="322"/>
                </a:lnTo>
                <a:lnTo>
                  <a:pt x="47" y="322"/>
                </a:lnTo>
                <a:lnTo>
                  <a:pt x="47" y="322"/>
                </a:lnTo>
                <a:lnTo>
                  <a:pt x="47" y="320"/>
                </a:lnTo>
                <a:lnTo>
                  <a:pt x="47" y="319"/>
                </a:lnTo>
                <a:lnTo>
                  <a:pt x="50" y="318"/>
                </a:lnTo>
                <a:lnTo>
                  <a:pt x="50" y="318"/>
                </a:lnTo>
                <a:lnTo>
                  <a:pt x="46" y="317"/>
                </a:lnTo>
                <a:lnTo>
                  <a:pt x="43" y="317"/>
                </a:lnTo>
                <a:lnTo>
                  <a:pt x="43" y="317"/>
                </a:lnTo>
                <a:lnTo>
                  <a:pt x="43" y="319"/>
                </a:lnTo>
                <a:lnTo>
                  <a:pt x="42" y="323"/>
                </a:lnTo>
                <a:lnTo>
                  <a:pt x="42" y="323"/>
                </a:lnTo>
                <a:lnTo>
                  <a:pt x="43" y="323"/>
                </a:lnTo>
                <a:lnTo>
                  <a:pt x="43" y="324"/>
                </a:lnTo>
                <a:lnTo>
                  <a:pt x="43" y="324"/>
                </a:lnTo>
                <a:lnTo>
                  <a:pt x="43" y="325"/>
                </a:lnTo>
                <a:lnTo>
                  <a:pt x="42" y="327"/>
                </a:lnTo>
                <a:lnTo>
                  <a:pt x="42" y="328"/>
                </a:lnTo>
                <a:lnTo>
                  <a:pt x="42" y="328"/>
                </a:lnTo>
                <a:lnTo>
                  <a:pt x="43" y="329"/>
                </a:lnTo>
                <a:lnTo>
                  <a:pt x="46" y="329"/>
                </a:lnTo>
                <a:lnTo>
                  <a:pt x="46" y="329"/>
                </a:lnTo>
                <a:close/>
                <a:moveTo>
                  <a:pt x="50" y="328"/>
                </a:moveTo>
                <a:lnTo>
                  <a:pt x="50" y="328"/>
                </a:lnTo>
                <a:lnTo>
                  <a:pt x="51" y="327"/>
                </a:lnTo>
                <a:lnTo>
                  <a:pt x="50" y="325"/>
                </a:lnTo>
                <a:lnTo>
                  <a:pt x="50" y="325"/>
                </a:lnTo>
                <a:lnTo>
                  <a:pt x="51" y="325"/>
                </a:lnTo>
                <a:lnTo>
                  <a:pt x="52" y="325"/>
                </a:lnTo>
                <a:lnTo>
                  <a:pt x="52" y="324"/>
                </a:lnTo>
                <a:lnTo>
                  <a:pt x="53" y="324"/>
                </a:lnTo>
                <a:lnTo>
                  <a:pt x="53" y="324"/>
                </a:lnTo>
                <a:lnTo>
                  <a:pt x="53" y="323"/>
                </a:lnTo>
                <a:lnTo>
                  <a:pt x="52" y="323"/>
                </a:lnTo>
                <a:lnTo>
                  <a:pt x="52" y="323"/>
                </a:lnTo>
                <a:lnTo>
                  <a:pt x="52" y="323"/>
                </a:lnTo>
                <a:lnTo>
                  <a:pt x="52" y="323"/>
                </a:lnTo>
                <a:lnTo>
                  <a:pt x="52" y="324"/>
                </a:lnTo>
                <a:lnTo>
                  <a:pt x="52" y="324"/>
                </a:lnTo>
                <a:lnTo>
                  <a:pt x="51" y="324"/>
                </a:lnTo>
                <a:lnTo>
                  <a:pt x="51" y="324"/>
                </a:lnTo>
                <a:lnTo>
                  <a:pt x="51" y="322"/>
                </a:lnTo>
                <a:lnTo>
                  <a:pt x="51" y="320"/>
                </a:lnTo>
                <a:lnTo>
                  <a:pt x="50" y="320"/>
                </a:lnTo>
                <a:lnTo>
                  <a:pt x="50" y="320"/>
                </a:lnTo>
                <a:lnTo>
                  <a:pt x="50" y="322"/>
                </a:lnTo>
                <a:lnTo>
                  <a:pt x="50" y="324"/>
                </a:lnTo>
                <a:lnTo>
                  <a:pt x="50" y="324"/>
                </a:lnTo>
                <a:lnTo>
                  <a:pt x="48" y="325"/>
                </a:lnTo>
                <a:lnTo>
                  <a:pt x="48" y="327"/>
                </a:lnTo>
                <a:lnTo>
                  <a:pt x="48" y="330"/>
                </a:lnTo>
                <a:lnTo>
                  <a:pt x="48" y="330"/>
                </a:lnTo>
                <a:lnTo>
                  <a:pt x="48" y="330"/>
                </a:lnTo>
                <a:lnTo>
                  <a:pt x="48" y="330"/>
                </a:lnTo>
                <a:lnTo>
                  <a:pt x="50" y="328"/>
                </a:lnTo>
                <a:lnTo>
                  <a:pt x="50" y="328"/>
                </a:lnTo>
                <a:close/>
                <a:moveTo>
                  <a:pt x="53" y="335"/>
                </a:moveTo>
                <a:lnTo>
                  <a:pt x="53" y="335"/>
                </a:lnTo>
                <a:lnTo>
                  <a:pt x="54" y="333"/>
                </a:lnTo>
                <a:lnTo>
                  <a:pt x="54" y="332"/>
                </a:lnTo>
                <a:lnTo>
                  <a:pt x="54" y="337"/>
                </a:lnTo>
                <a:lnTo>
                  <a:pt x="54" y="337"/>
                </a:lnTo>
                <a:lnTo>
                  <a:pt x="58" y="337"/>
                </a:lnTo>
                <a:lnTo>
                  <a:pt x="58" y="337"/>
                </a:lnTo>
                <a:lnTo>
                  <a:pt x="58" y="335"/>
                </a:lnTo>
                <a:lnTo>
                  <a:pt x="57" y="333"/>
                </a:lnTo>
                <a:lnTo>
                  <a:pt x="57" y="332"/>
                </a:lnTo>
                <a:lnTo>
                  <a:pt x="56" y="330"/>
                </a:lnTo>
                <a:lnTo>
                  <a:pt x="56" y="330"/>
                </a:lnTo>
                <a:lnTo>
                  <a:pt x="54" y="330"/>
                </a:lnTo>
                <a:lnTo>
                  <a:pt x="54" y="332"/>
                </a:lnTo>
                <a:lnTo>
                  <a:pt x="54" y="332"/>
                </a:lnTo>
                <a:lnTo>
                  <a:pt x="53" y="330"/>
                </a:lnTo>
                <a:lnTo>
                  <a:pt x="53" y="330"/>
                </a:lnTo>
                <a:lnTo>
                  <a:pt x="52" y="332"/>
                </a:lnTo>
                <a:lnTo>
                  <a:pt x="52" y="332"/>
                </a:lnTo>
                <a:lnTo>
                  <a:pt x="52" y="332"/>
                </a:lnTo>
                <a:lnTo>
                  <a:pt x="51" y="332"/>
                </a:lnTo>
                <a:lnTo>
                  <a:pt x="51" y="332"/>
                </a:lnTo>
                <a:lnTo>
                  <a:pt x="53" y="332"/>
                </a:lnTo>
                <a:lnTo>
                  <a:pt x="53" y="333"/>
                </a:lnTo>
                <a:lnTo>
                  <a:pt x="53" y="334"/>
                </a:lnTo>
                <a:lnTo>
                  <a:pt x="53" y="335"/>
                </a:lnTo>
                <a:lnTo>
                  <a:pt x="53" y="335"/>
                </a:lnTo>
                <a:close/>
                <a:moveTo>
                  <a:pt x="48" y="340"/>
                </a:moveTo>
                <a:lnTo>
                  <a:pt x="48" y="340"/>
                </a:lnTo>
                <a:lnTo>
                  <a:pt x="50" y="338"/>
                </a:lnTo>
                <a:lnTo>
                  <a:pt x="50" y="334"/>
                </a:lnTo>
                <a:lnTo>
                  <a:pt x="50" y="334"/>
                </a:lnTo>
                <a:lnTo>
                  <a:pt x="47" y="335"/>
                </a:lnTo>
                <a:lnTo>
                  <a:pt x="47" y="337"/>
                </a:lnTo>
                <a:lnTo>
                  <a:pt x="48" y="340"/>
                </a:lnTo>
                <a:lnTo>
                  <a:pt x="48" y="340"/>
                </a:lnTo>
                <a:close/>
                <a:moveTo>
                  <a:pt x="52" y="343"/>
                </a:moveTo>
                <a:lnTo>
                  <a:pt x="52" y="343"/>
                </a:lnTo>
                <a:lnTo>
                  <a:pt x="51" y="343"/>
                </a:lnTo>
                <a:lnTo>
                  <a:pt x="51" y="343"/>
                </a:lnTo>
                <a:lnTo>
                  <a:pt x="51" y="344"/>
                </a:lnTo>
                <a:lnTo>
                  <a:pt x="50" y="345"/>
                </a:lnTo>
                <a:lnTo>
                  <a:pt x="50" y="345"/>
                </a:lnTo>
                <a:lnTo>
                  <a:pt x="50" y="347"/>
                </a:lnTo>
                <a:lnTo>
                  <a:pt x="51" y="348"/>
                </a:lnTo>
                <a:lnTo>
                  <a:pt x="51" y="348"/>
                </a:lnTo>
                <a:lnTo>
                  <a:pt x="51" y="345"/>
                </a:lnTo>
                <a:lnTo>
                  <a:pt x="51" y="344"/>
                </a:lnTo>
                <a:lnTo>
                  <a:pt x="52" y="344"/>
                </a:lnTo>
                <a:lnTo>
                  <a:pt x="52" y="344"/>
                </a:lnTo>
                <a:lnTo>
                  <a:pt x="52" y="345"/>
                </a:lnTo>
                <a:lnTo>
                  <a:pt x="52" y="347"/>
                </a:lnTo>
                <a:lnTo>
                  <a:pt x="53" y="347"/>
                </a:lnTo>
                <a:lnTo>
                  <a:pt x="53" y="347"/>
                </a:lnTo>
                <a:lnTo>
                  <a:pt x="53" y="348"/>
                </a:lnTo>
                <a:lnTo>
                  <a:pt x="53" y="350"/>
                </a:lnTo>
                <a:lnTo>
                  <a:pt x="53" y="350"/>
                </a:lnTo>
                <a:lnTo>
                  <a:pt x="54" y="349"/>
                </a:lnTo>
                <a:lnTo>
                  <a:pt x="54" y="348"/>
                </a:lnTo>
                <a:lnTo>
                  <a:pt x="56" y="344"/>
                </a:lnTo>
                <a:lnTo>
                  <a:pt x="56" y="344"/>
                </a:lnTo>
                <a:lnTo>
                  <a:pt x="57" y="344"/>
                </a:lnTo>
                <a:lnTo>
                  <a:pt x="57" y="344"/>
                </a:lnTo>
                <a:lnTo>
                  <a:pt x="57" y="342"/>
                </a:lnTo>
                <a:lnTo>
                  <a:pt x="57" y="342"/>
                </a:lnTo>
                <a:lnTo>
                  <a:pt x="56" y="342"/>
                </a:lnTo>
                <a:lnTo>
                  <a:pt x="56" y="342"/>
                </a:lnTo>
                <a:lnTo>
                  <a:pt x="54" y="343"/>
                </a:lnTo>
                <a:lnTo>
                  <a:pt x="54" y="343"/>
                </a:lnTo>
                <a:lnTo>
                  <a:pt x="54" y="340"/>
                </a:lnTo>
                <a:lnTo>
                  <a:pt x="54" y="340"/>
                </a:lnTo>
                <a:lnTo>
                  <a:pt x="53" y="340"/>
                </a:lnTo>
                <a:lnTo>
                  <a:pt x="53" y="342"/>
                </a:lnTo>
                <a:lnTo>
                  <a:pt x="53" y="342"/>
                </a:lnTo>
                <a:lnTo>
                  <a:pt x="52" y="343"/>
                </a:lnTo>
                <a:lnTo>
                  <a:pt x="52" y="343"/>
                </a:lnTo>
                <a:lnTo>
                  <a:pt x="52" y="343"/>
                </a:lnTo>
                <a:lnTo>
                  <a:pt x="52" y="343"/>
                </a:lnTo>
                <a:lnTo>
                  <a:pt x="52" y="342"/>
                </a:lnTo>
                <a:lnTo>
                  <a:pt x="52" y="343"/>
                </a:lnTo>
                <a:lnTo>
                  <a:pt x="52" y="343"/>
                </a:lnTo>
                <a:close/>
                <a:moveTo>
                  <a:pt x="50" y="352"/>
                </a:moveTo>
                <a:lnTo>
                  <a:pt x="50" y="352"/>
                </a:lnTo>
                <a:lnTo>
                  <a:pt x="50" y="350"/>
                </a:lnTo>
                <a:lnTo>
                  <a:pt x="48" y="350"/>
                </a:lnTo>
                <a:lnTo>
                  <a:pt x="48" y="349"/>
                </a:lnTo>
                <a:lnTo>
                  <a:pt x="48" y="349"/>
                </a:lnTo>
                <a:lnTo>
                  <a:pt x="48" y="345"/>
                </a:lnTo>
                <a:lnTo>
                  <a:pt x="48" y="342"/>
                </a:lnTo>
                <a:lnTo>
                  <a:pt x="48" y="342"/>
                </a:lnTo>
                <a:lnTo>
                  <a:pt x="48" y="343"/>
                </a:lnTo>
                <a:lnTo>
                  <a:pt x="46" y="343"/>
                </a:lnTo>
                <a:lnTo>
                  <a:pt x="46" y="343"/>
                </a:lnTo>
                <a:lnTo>
                  <a:pt x="47" y="345"/>
                </a:lnTo>
                <a:lnTo>
                  <a:pt x="47" y="347"/>
                </a:lnTo>
                <a:lnTo>
                  <a:pt x="47" y="352"/>
                </a:lnTo>
                <a:lnTo>
                  <a:pt x="50" y="352"/>
                </a:lnTo>
                <a:close/>
                <a:moveTo>
                  <a:pt x="47" y="368"/>
                </a:moveTo>
                <a:lnTo>
                  <a:pt x="47" y="368"/>
                </a:lnTo>
                <a:lnTo>
                  <a:pt x="50" y="368"/>
                </a:lnTo>
                <a:lnTo>
                  <a:pt x="50" y="368"/>
                </a:lnTo>
                <a:lnTo>
                  <a:pt x="50" y="365"/>
                </a:lnTo>
                <a:lnTo>
                  <a:pt x="48" y="365"/>
                </a:lnTo>
                <a:lnTo>
                  <a:pt x="48" y="365"/>
                </a:lnTo>
                <a:lnTo>
                  <a:pt x="47" y="367"/>
                </a:lnTo>
                <a:lnTo>
                  <a:pt x="47" y="368"/>
                </a:lnTo>
                <a:lnTo>
                  <a:pt x="47" y="368"/>
                </a:lnTo>
                <a:close/>
                <a:moveTo>
                  <a:pt x="53" y="374"/>
                </a:moveTo>
                <a:lnTo>
                  <a:pt x="53" y="374"/>
                </a:lnTo>
                <a:lnTo>
                  <a:pt x="53" y="373"/>
                </a:lnTo>
                <a:lnTo>
                  <a:pt x="53" y="372"/>
                </a:lnTo>
                <a:lnTo>
                  <a:pt x="52" y="372"/>
                </a:lnTo>
                <a:lnTo>
                  <a:pt x="52" y="372"/>
                </a:lnTo>
                <a:lnTo>
                  <a:pt x="52" y="373"/>
                </a:lnTo>
                <a:lnTo>
                  <a:pt x="52" y="374"/>
                </a:lnTo>
                <a:lnTo>
                  <a:pt x="53" y="374"/>
                </a:lnTo>
                <a:lnTo>
                  <a:pt x="53" y="374"/>
                </a:lnTo>
                <a:close/>
                <a:moveTo>
                  <a:pt x="57" y="388"/>
                </a:moveTo>
                <a:lnTo>
                  <a:pt x="57" y="388"/>
                </a:lnTo>
                <a:lnTo>
                  <a:pt x="57" y="387"/>
                </a:lnTo>
                <a:lnTo>
                  <a:pt x="57" y="385"/>
                </a:lnTo>
                <a:lnTo>
                  <a:pt x="57" y="385"/>
                </a:lnTo>
                <a:lnTo>
                  <a:pt x="56" y="385"/>
                </a:lnTo>
                <a:lnTo>
                  <a:pt x="56" y="387"/>
                </a:lnTo>
                <a:lnTo>
                  <a:pt x="56" y="388"/>
                </a:lnTo>
                <a:lnTo>
                  <a:pt x="57" y="388"/>
                </a:lnTo>
                <a:lnTo>
                  <a:pt x="57" y="388"/>
                </a:lnTo>
                <a:close/>
                <a:moveTo>
                  <a:pt x="51" y="389"/>
                </a:moveTo>
                <a:lnTo>
                  <a:pt x="51" y="389"/>
                </a:lnTo>
                <a:lnTo>
                  <a:pt x="52" y="385"/>
                </a:lnTo>
                <a:lnTo>
                  <a:pt x="52" y="384"/>
                </a:lnTo>
                <a:lnTo>
                  <a:pt x="52" y="383"/>
                </a:lnTo>
                <a:lnTo>
                  <a:pt x="52" y="383"/>
                </a:lnTo>
                <a:lnTo>
                  <a:pt x="51" y="385"/>
                </a:lnTo>
                <a:lnTo>
                  <a:pt x="51" y="388"/>
                </a:lnTo>
                <a:lnTo>
                  <a:pt x="51" y="389"/>
                </a:lnTo>
                <a:lnTo>
                  <a:pt x="51" y="389"/>
                </a:lnTo>
                <a:close/>
                <a:moveTo>
                  <a:pt x="43" y="400"/>
                </a:moveTo>
                <a:lnTo>
                  <a:pt x="43" y="400"/>
                </a:lnTo>
                <a:lnTo>
                  <a:pt x="43" y="399"/>
                </a:lnTo>
                <a:lnTo>
                  <a:pt x="45" y="398"/>
                </a:lnTo>
                <a:lnTo>
                  <a:pt x="42" y="398"/>
                </a:lnTo>
                <a:lnTo>
                  <a:pt x="42" y="398"/>
                </a:lnTo>
                <a:lnTo>
                  <a:pt x="42" y="399"/>
                </a:lnTo>
                <a:lnTo>
                  <a:pt x="43" y="400"/>
                </a:lnTo>
                <a:lnTo>
                  <a:pt x="43" y="400"/>
                </a:lnTo>
                <a:close/>
                <a:moveTo>
                  <a:pt x="46" y="404"/>
                </a:moveTo>
                <a:lnTo>
                  <a:pt x="46" y="404"/>
                </a:lnTo>
                <a:lnTo>
                  <a:pt x="46" y="402"/>
                </a:lnTo>
                <a:lnTo>
                  <a:pt x="45" y="400"/>
                </a:lnTo>
                <a:lnTo>
                  <a:pt x="43" y="400"/>
                </a:lnTo>
                <a:lnTo>
                  <a:pt x="43" y="400"/>
                </a:lnTo>
                <a:lnTo>
                  <a:pt x="42" y="402"/>
                </a:lnTo>
                <a:lnTo>
                  <a:pt x="42" y="403"/>
                </a:lnTo>
                <a:lnTo>
                  <a:pt x="43" y="403"/>
                </a:lnTo>
                <a:lnTo>
                  <a:pt x="43" y="403"/>
                </a:lnTo>
                <a:lnTo>
                  <a:pt x="43" y="402"/>
                </a:lnTo>
                <a:lnTo>
                  <a:pt x="43" y="402"/>
                </a:lnTo>
                <a:lnTo>
                  <a:pt x="43" y="404"/>
                </a:lnTo>
                <a:lnTo>
                  <a:pt x="46" y="404"/>
                </a:lnTo>
                <a:lnTo>
                  <a:pt x="46" y="404"/>
                </a:lnTo>
                <a:close/>
                <a:moveTo>
                  <a:pt x="42" y="413"/>
                </a:moveTo>
                <a:lnTo>
                  <a:pt x="42" y="413"/>
                </a:lnTo>
                <a:lnTo>
                  <a:pt x="43" y="413"/>
                </a:lnTo>
                <a:lnTo>
                  <a:pt x="43" y="412"/>
                </a:lnTo>
                <a:lnTo>
                  <a:pt x="43" y="409"/>
                </a:lnTo>
                <a:lnTo>
                  <a:pt x="43" y="409"/>
                </a:lnTo>
                <a:lnTo>
                  <a:pt x="43" y="407"/>
                </a:lnTo>
                <a:lnTo>
                  <a:pt x="43" y="405"/>
                </a:lnTo>
                <a:lnTo>
                  <a:pt x="42" y="404"/>
                </a:lnTo>
                <a:lnTo>
                  <a:pt x="42" y="404"/>
                </a:lnTo>
                <a:lnTo>
                  <a:pt x="42" y="409"/>
                </a:lnTo>
                <a:lnTo>
                  <a:pt x="42" y="413"/>
                </a:lnTo>
                <a:lnTo>
                  <a:pt x="42" y="413"/>
                </a:lnTo>
                <a:close/>
                <a:moveTo>
                  <a:pt x="50" y="418"/>
                </a:moveTo>
                <a:lnTo>
                  <a:pt x="50" y="418"/>
                </a:lnTo>
                <a:lnTo>
                  <a:pt x="50" y="415"/>
                </a:lnTo>
                <a:lnTo>
                  <a:pt x="50" y="415"/>
                </a:lnTo>
                <a:lnTo>
                  <a:pt x="48" y="414"/>
                </a:lnTo>
                <a:lnTo>
                  <a:pt x="48" y="414"/>
                </a:lnTo>
                <a:lnTo>
                  <a:pt x="48" y="417"/>
                </a:lnTo>
                <a:lnTo>
                  <a:pt x="48" y="418"/>
                </a:lnTo>
                <a:lnTo>
                  <a:pt x="50" y="418"/>
                </a:lnTo>
                <a:lnTo>
                  <a:pt x="50" y="418"/>
                </a:lnTo>
                <a:close/>
                <a:moveTo>
                  <a:pt x="36" y="384"/>
                </a:moveTo>
                <a:lnTo>
                  <a:pt x="36" y="384"/>
                </a:lnTo>
                <a:lnTo>
                  <a:pt x="37" y="383"/>
                </a:lnTo>
                <a:lnTo>
                  <a:pt x="37" y="380"/>
                </a:lnTo>
                <a:lnTo>
                  <a:pt x="37" y="380"/>
                </a:lnTo>
                <a:lnTo>
                  <a:pt x="36" y="380"/>
                </a:lnTo>
                <a:lnTo>
                  <a:pt x="35" y="382"/>
                </a:lnTo>
                <a:lnTo>
                  <a:pt x="36" y="384"/>
                </a:lnTo>
                <a:lnTo>
                  <a:pt x="36" y="384"/>
                </a:lnTo>
                <a:close/>
                <a:moveTo>
                  <a:pt x="36" y="392"/>
                </a:moveTo>
                <a:lnTo>
                  <a:pt x="36" y="392"/>
                </a:lnTo>
                <a:lnTo>
                  <a:pt x="36" y="390"/>
                </a:lnTo>
                <a:lnTo>
                  <a:pt x="36" y="389"/>
                </a:lnTo>
                <a:lnTo>
                  <a:pt x="37" y="388"/>
                </a:lnTo>
                <a:lnTo>
                  <a:pt x="36" y="387"/>
                </a:lnTo>
                <a:lnTo>
                  <a:pt x="36" y="387"/>
                </a:lnTo>
                <a:lnTo>
                  <a:pt x="35" y="388"/>
                </a:lnTo>
                <a:lnTo>
                  <a:pt x="34" y="387"/>
                </a:lnTo>
                <a:lnTo>
                  <a:pt x="34" y="387"/>
                </a:lnTo>
                <a:lnTo>
                  <a:pt x="34" y="389"/>
                </a:lnTo>
                <a:lnTo>
                  <a:pt x="36" y="392"/>
                </a:lnTo>
                <a:lnTo>
                  <a:pt x="36" y="392"/>
                </a:lnTo>
                <a:close/>
                <a:moveTo>
                  <a:pt x="30" y="398"/>
                </a:moveTo>
                <a:lnTo>
                  <a:pt x="30" y="398"/>
                </a:lnTo>
                <a:lnTo>
                  <a:pt x="33" y="398"/>
                </a:lnTo>
                <a:lnTo>
                  <a:pt x="34" y="397"/>
                </a:lnTo>
                <a:lnTo>
                  <a:pt x="34" y="395"/>
                </a:lnTo>
                <a:lnTo>
                  <a:pt x="34" y="395"/>
                </a:lnTo>
                <a:lnTo>
                  <a:pt x="31" y="397"/>
                </a:lnTo>
                <a:lnTo>
                  <a:pt x="30" y="398"/>
                </a:lnTo>
                <a:lnTo>
                  <a:pt x="30" y="398"/>
                </a:lnTo>
                <a:close/>
                <a:moveTo>
                  <a:pt x="34" y="400"/>
                </a:moveTo>
                <a:lnTo>
                  <a:pt x="34" y="400"/>
                </a:lnTo>
                <a:lnTo>
                  <a:pt x="34" y="399"/>
                </a:lnTo>
                <a:lnTo>
                  <a:pt x="35" y="399"/>
                </a:lnTo>
                <a:lnTo>
                  <a:pt x="36" y="400"/>
                </a:lnTo>
                <a:lnTo>
                  <a:pt x="36" y="398"/>
                </a:lnTo>
                <a:lnTo>
                  <a:pt x="36" y="398"/>
                </a:lnTo>
                <a:lnTo>
                  <a:pt x="34" y="398"/>
                </a:lnTo>
                <a:lnTo>
                  <a:pt x="33" y="399"/>
                </a:lnTo>
                <a:lnTo>
                  <a:pt x="34" y="400"/>
                </a:lnTo>
                <a:lnTo>
                  <a:pt x="34" y="400"/>
                </a:lnTo>
                <a:close/>
                <a:moveTo>
                  <a:pt x="35" y="417"/>
                </a:moveTo>
                <a:lnTo>
                  <a:pt x="35" y="417"/>
                </a:lnTo>
                <a:lnTo>
                  <a:pt x="35" y="417"/>
                </a:lnTo>
                <a:lnTo>
                  <a:pt x="34" y="417"/>
                </a:lnTo>
                <a:lnTo>
                  <a:pt x="34" y="417"/>
                </a:lnTo>
                <a:lnTo>
                  <a:pt x="34" y="419"/>
                </a:lnTo>
                <a:lnTo>
                  <a:pt x="34" y="419"/>
                </a:lnTo>
                <a:lnTo>
                  <a:pt x="35" y="419"/>
                </a:lnTo>
                <a:lnTo>
                  <a:pt x="36" y="418"/>
                </a:lnTo>
                <a:lnTo>
                  <a:pt x="36" y="417"/>
                </a:lnTo>
                <a:lnTo>
                  <a:pt x="35" y="417"/>
                </a:lnTo>
                <a:lnTo>
                  <a:pt x="35" y="417"/>
                </a:lnTo>
                <a:close/>
                <a:moveTo>
                  <a:pt x="28" y="422"/>
                </a:moveTo>
                <a:lnTo>
                  <a:pt x="28" y="422"/>
                </a:lnTo>
                <a:lnTo>
                  <a:pt x="29" y="422"/>
                </a:lnTo>
                <a:lnTo>
                  <a:pt x="30" y="420"/>
                </a:lnTo>
                <a:lnTo>
                  <a:pt x="30" y="420"/>
                </a:lnTo>
                <a:lnTo>
                  <a:pt x="29" y="420"/>
                </a:lnTo>
                <a:lnTo>
                  <a:pt x="30" y="419"/>
                </a:lnTo>
                <a:lnTo>
                  <a:pt x="30" y="419"/>
                </a:lnTo>
                <a:lnTo>
                  <a:pt x="30" y="419"/>
                </a:lnTo>
                <a:lnTo>
                  <a:pt x="31" y="419"/>
                </a:lnTo>
                <a:lnTo>
                  <a:pt x="33" y="420"/>
                </a:lnTo>
                <a:lnTo>
                  <a:pt x="33" y="420"/>
                </a:lnTo>
                <a:lnTo>
                  <a:pt x="31" y="415"/>
                </a:lnTo>
                <a:lnTo>
                  <a:pt x="31" y="410"/>
                </a:lnTo>
                <a:lnTo>
                  <a:pt x="31" y="410"/>
                </a:lnTo>
                <a:lnTo>
                  <a:pt x="33" y="409"/>
                </a:lnTo>
                <a:lnTo>
                  <a:pt x="34" y="408"/>
                </a:lnTo>
                <a:lnTo>
                  <a:pt x="34" y="408"/>
                </a:lnTo>
                <a:lnTo>
                  <a:pt x="35" y="410"/>
                </a:lnTo>
                <a:lnTo>
                  <a:pt x="36" y="412"/>
                </a:lnTo>
                <a:lnTo>
                  <a:pt x="37" y="412"/>
                </a:lnTo>
                <a:lnTo>
                  <a:pt x="37" y="412"/>
                </a:lnTo>
                <a:lnTo>
                  <a:pt x="36" y="410"/>
                </a:lnTo>
                <a:lnTo>
                  <a:pt x="35" y="408"/>
                </a:lnTo>
                <a:lnTo>
                  <a:pt x="35" y="407"/>
                </a:lnTo>
                <a:lnTo>
                  <a:pt x="34" y="405"/>
                </a:lnTo>
                <a:lnTo>
                  <a:pt x="34" y="405"/>
                </a:lnTo>
                <a:lnTo>
                  <a:pt x="34" y="407"/>
                </a:lnTo>
                <a:lnTo>
                  <a:pt x="33" y="407"/>
                </a:lnTo>
                <a:lnTo>
                  <a:pt x="33" y="407"/>
                </a:lnTo>
                <a:lnTo>
                  <a:pt x="33" y="405"/>
                </a:lnTo>
                <a:lnTo>
                  <a:pt x="31" y="404"/>
                </a:lnTo>
                <a:lnTo>
                  <a:pt x="33" y="404"/>
                </a:lnTo>
                <a:lnTo>
                  <a:pt x="33" y="404"/>
                </a:lnTo>
                <a:lnTo>
                  <a:pt x="33" y="405"/>
                </a:lnTo>
                <a:lnTo>
                  <a:pt x="33" y="405"/>
                </a:lnTo>
                <a:lnTo>
                  <a:pt x="33" y="405"/>
                </a:lnTo>
                <a:lnTo>
                  <a:pt x="34" y="404"/>
                </a:lnTo>
                <a:lnTo>
                  <a:pt x="35" y="403"/>
                </a:lnTo>
                <a:lnTo>
                  <a:pt x="35" y="403"/>
                </a:lnTo>
                <a:lnTo>
                  <a:pt x="36" y="403"/>
                </a:lnTo>
                <a:lnTo>
                  <a:pt x="36" y="402"/>
                </a:lnTo>
                <a:lnTo>
                  <a:pt x="36" y="402"/>
                </a:lnTo>
                <a:lnTo>
                  <a:pt x="36" y="402"/>
                </a:lnTo>
                <a:lnTo>
                  <a:pt x="35" y="402"/>
                </a:lnTo>
                <a:lnTo>
                  <a:pt x="35" y="400"/>
                </a:lnTo>
                <a:lnTo>
                  <a:pt x="34" y="400"/>
                </a:lnTo>
                <a:lnTo>
                  <a:pt x="34" y="400"/>
                </a:lnTo>
                <a:lnTo>
                  <a:pt x="34" y="403"/>
                </a:lnTo>
                <a:lnTo>
                  <a:pt x="33" y="403"/>
                </a:lnTo>
                <a:lnTo>
                  <a:pt x="33" y="403"/>
                </a:lnTo>
                <a:lnTo>
                  <a:pt x="28" y="402"/>
                </a:lnTo>
                <a:lnTo>
                  <a:pt x="28" y="404"/>
                </a:lnTo>
                <a:lnTo>
                  <a:pt x="28" y="404"/>
                </a:lnTo>
                <a:lnTo>
                  <a:pt x="29" y="404"/>
                </a:lnTo>
                <a:lnTo>
                  <a:pt x="29" y="403"/>
                </a:lnTo>
                <a:lnTo>
                  <a:pt x="30" y="403"/>
                </a:lnTo>
                <a:lnTo>
                  <a:pt x="30" y="403"/>
                </a:lnTo>
                <a:lnTo>
                  <a:pt x="30" y="403"/>
                </a:lnTo>
                <a:lnTo>
                  <a:pt x="30" y="404"/>
                </a:lnTo>
                <a:lnTo>
                  <a:pt x="30" y="405"/>
                </a:lnTo>
                <a:lnTo>
                  <a:pt x="30" y="405"/>
                </a:lnTo>
                <a:lnTo>
                  <a:pt x="29" y="404"/>
                </a:lnTo>
                <a:lnTo>
                  <a:pt x="29" y="404"/>
                </a:lnTo>
                <a:lnTo>
                  <a:pt x="29" y="407"/>
                </a:lnTo>
                <a:lnTo>
                  <a:pt x="29" y="409"/>
                </a:lnTo>
                <a:lnTo>
                  <a:pt x="29" y="409"/>
                </a:lnTo>
                <a:lnTo>
                  <a:pt x="29" y="412"/>
                </a:lnTo>
                <a:lnTo>
                  <a:pt x="29" y="413"/>
                </a:lnTo>
                <a:lnTo>
                  <a:pt x="29" y="413"/>
                </a:lnTo>
                <a:lnTo>
                  <a:pt x="29" y="413"/>
                </a:lnTo>
                <a:lnTo>
                  <a:pt x="30" y="410"/>
                </a:lnTo>
                <a:lnTo>
                  <a:pt x="31" y="408"/>
                </a:lnTo>
                <a:lnTo>
                  <a:pt x="31" y="408"/>
                </a:lnTo>
                <a:lnTo>
                  <a:pt x="33" y="409"/>
                </a:lnTo>
                <a:lnTo>
                  <a:pt x="31" y="410"/>
                </a:lnTo>
                <a:lnTo>
                  <a:pt x="30" y="412"/>
                </a:lnTo>
                <a:lnTo>
                  <a:pt x="30" y="412"/>
                </a:lnTo>
                <a:lnTo>
                  <a:pt x="30" y="415"/>
                </a:lnTo>
                <a:lnTo>
                  <a:pt x="30" y="417"/>
                </a:lnTo>
                <a:lnTo>
                  <a:pt x="30" y="418"/>
                </a:lnTo>
                <a:lnTo>
                  <a:pt x="30" y="418"/>
                </a:lnTo>
                <a:lnTo>
                  <a:pt x="29" y="417"/>
                </a:lnTo>
                <a:lnTo>
                  <a:pt x="29" y="415"/>
                </a:lnTo>
                <a:lnTo>
                  <a:pt x="29" y="414"/>
                </a:lnTo>
                <a:lnTo>
                  <a:pt x="28" y="414"/>
                </a:lnTo>
                <a:lnTo>
                  <a:pt x="28" y="414"/>
                </a:lnTo>
                <a:lnTo>
                  <a:pt x="29" y="418"/>
                </a:lnTo>
                <a:lnTo>
                  <a:pt x="28" y="422"/>
                </a:lnTo>
                <a:lnTo>
                  <a:pt x="28" y="422"/>
                </a:lnTo>
                <a:close/>
                <a:moveTo>
                  <a:pt x="41" y="433"/>
                </a:moveTo>
                <a:lnTo>
                  <a:pt x="41" y="433"/>
                </a:lnTo>
                <a:lnTo>
                  <a:pt x="43" y="432"/>
                </a:lnTo>
                <a:lnTo>
                  <a:pt x="45" y="430"/>
                </a:lnTo>
                <a:lnTo>
                  <a:pt x="43" y="429"/>
                </a:lnTo>
                <a:lnTo>
                  <a:pt x="43" y="429"/>
                </a:lnTo>
                <a:lnTo>
                  <a:pt x="42" y="430"/>
                </a:lnTo>
                <a:lnTo>
                  <a:pt x="42" y="430"/>
                </a:lnTo>
                <a:lnTo>
                  <a:pt x="42" y="428"/>
                </a:lnTo>
                <a:lnTo>
                  <a:pt x="42" y="425"/>
                </a:lnTo>
                <a:lnTo>
                  <a:pt x="42" y="425"/>
                </a:lnTo>
                <a:lnTo>
                  <a:pt x="43" y="425"/>
                </a:lnTo>
                <a:lnTo>
                  <a:pt x="45" y="424"/>
                </a:lnTo>
                <a:lnTo>
                  <a:pt x="45" y="424"/>
                </a:lnTo>
                <a:lnTo>
                  <a:pt x="45" y="422"/>
                </a:lnTo>
                <a:lnTo>
                  <a:pt x="43" y="420"/>
                </a:lnTo>
                <a:lnTo>
                  <a:pt x="43" y="420"/>
                </a:lnTo>
                <a:lnTo>
                  <a:pt x="41" y="420"/>
                </a:lnTo>
                <a:lnTo>
                  <a:pt x="41" y="433"/>
                </a:lnTo>
                <a:close/>
                <a:moveTo>
                  <a:pt x="42" y="449"/>
                </a:moveTo>
                <a:lnTo>
                  <a:pt x="42" y="449"/>
                </a:lnTo>
                <a:lnTo>
                  <a:pt x="42" y="444"/>
                </a:lnTo>
                <a:lnTo>
                  <a:pt x="42" y="444"/>
                </a:lnTo>
                <a:lnTo>
                  <a:pt x="43" y="444"/>
                </a:lnTo>
                <a:lnTo>
                  <a:pt x="43" y="445"/>
                </a:lnTo>
                <a:lnTo>
                  <a:pt x="43" y="447"/>
                </a:lnTo>
                <a:lnTo>
                  <a:pt x="43" y="447"/>
                </a:lnTo>
                <a:lnTo>
                  <a:pt x="45" y="445"/>
                </a:lnTo>
                <a:lnTo>
                  <a:pt x="45" y="445"/>
                </a:lnTo>
                <a:lnTo>
                  <a:pt x="45" y="444"/>
                </a:lnTo>
                <a:lnTo>
                  <a:pt x="45" y="444"/>
                </a:lnTo>
                <a:lnTo>
                  <a:pt x="43" y="444"/>
                </a:lnTo>
                <a:lnTo>
                  <a:pt x="42" y="443"/>
                </a:lnTo>
                <a:lnTo>
                  <a:pt x="42" y="443"/>
                </a:lnTo>
                <a:lnTo>
                  <a:pt x="43" y="442"/>
                </a:lnTo>
                <a:lnTo>
                  <a:pt x="43" y="440"/>
                </a:lnTo>
                <a:lnTo>
                  <a:pt x="42" y="438"/>
                </a:lnTo>
                <a:lnTo>
                  <a:pt x="45" y="438"/>
                </a:lnTo>
                <a:lnTo>
                  <a:pt x="45" y="438"/>
                </a:lnTo>
                <a:lnTo>
                  <a:pt x="43" y="437"/>
                </a:lnTo>
                <a:lnTo>
                  <a:pt x="45" y="434"/>
                </a:lnTo>
                <a:lnTo>
                  <a:pt x="45" y="433"/>
                </a:lnTo>
                <a:lnTo>
                  <a:pt x="43" y="432"/>
                </a:lnTo>
                <a:lnTo>
                  <a:pt x="43" y="432"/>
                </a:lnTo>
                <a:lnTo>
                  <a:pt x="43" y="433"/>
                </a:lnTo>
                <a:lnTo>
                  <a:pt x="43" y="434"/>
                </a:lnTo>
                <a:lnTo>
                  <a:pt x="42" y="435"/>
                </a:lnTo>
                <a:lnTo>
                  <a:pt x="41" y="434"/>
                </a:lnTo>
                <a:lnTo>
                  <a:pt x="41" y="434"/>
                </a:lnTo>
                <a:lnTo>
                  <a:pt x="41" y="438"/>
                </a:lnTo>
                <a:lnTo>
                  <a:pt x="42" y="440"/>
                </a:lnTo>
                <a:lnTo>
                  <a:pt x="42" y="440"/>
                </a:lnTo>
                <a:lnTo>
                  <a:pt x="42" y="443"/>
                </a:lnTo>
                <a:lnTo>
                  <a:pt x="41" y="445"/>
                </a:lnTo>
                <a:lnTo>
                  <a:pt x="41" y="448"/>
                </a:lnTo>
                <a:lnTo>
                  <a:pt x="42" y="449"/>
                </a:lnTo>
                <a:lnTo>
                  <a:pt x="42" y="449"/>
                </a:lnTo>
                <a:close/>
                <a:moveTo>
                  <a:pt x="25" y="462"/>
                </a:moveTo>
                <a:lnTo>
                  <a:pt x="25" y="462"/>
                </a:lnTo>
                <a:lnTo>
                  <a:pt x="25" y="460"/>
                </a:lnTo>
                <a:lnTo>
                  <a:pt x="24" y="459"/>
                </a:lnTo>
                <a:lnTo>
                  <a:pt x="24" y="459"/>
                </a:lnTo>
                <a:lnTo>
                  <a:pt x="24" y="462"/>
                </a:lnTo>
                <a:lnTo>
                  <a:pt x="25" y="462"/>
                </a:lnTo>
                <a:close/>
                <a:moveTo>
                  <a:pt x="36" y="465"/>
                </a:moveTo>
                <a:lnTo>
                  <a:pt x="36" y="465"/>
                </a:lnTo>
                <a:lnTo>
                  <a:pt x="37" y="464"/>
                </a:lnTo>
                <a:lnTo>
                  <a:pt x="37" y="462"/>
                </a:lnTo>
                <a:lnTo>
                  <a:pt x="37" y="462"/>
                </a:lnTo>
                <a:lnTo>
                  <a:pt x="36" y="463"/>
                </a:lnTo>
                <a:lnTo>
                  <a:pt x="36" y="464"/>
                </a:lnTo>
                <a:lnTo>
                  <a:pt x="36" y="465"/>
                </a:lnTo>
                <a:lnTo>
                  <a:pt x="36" y="465"/>
                </a:lnTo>
                <a:close/>
                <a:moveTo>
                  <a:pt x="42" y="467"/>
                </a:moveTo>
                <a:lnTo>
                  <a:pt x="42" y="467"/>
                </a:lnTo>
                <a:lnTo>
                  <a:pt x="42" y="465"/>
                </a:lnTo>
                <a:lnTo>
                  <a:pt x="43" y="465"/>
                </a:lnTo>
                <a:lnTo>
                  <a:pt x="43" y="465"/>
                </a:lnTo>
                <a:lnTo>
                  <a:pt x="45" y="465"/>
                </a:lnTo>
                <a:lnTo>
                  <a:pt x="45" y="465"/>
                </a:lnTo>
                <a:lnTo>
                  <a:pt x="45" y="462"/>
                </a:lnTo>
                <a:lnTo>
                  <a:pt x="45" y="459"/>
                </a:lnTo>
                <a:lnTo>
                  <a:pt x="45" y="459"/>
                </a:lnTo>
                <a:lnTo>
                  <a:pt x="43" y="458"/>
                </a:lnTo>
                <a:lnTo>
                  <a:pt x="43" y="458"/>
                </a:lnTo>
                <a:lnTo>
                  <a:pt x="42" y="459"/>
                </a:lnTo>
                <a:lnTo>
                  <a:pt x="42" y="458"/>
                </a:lnTo>
                <a:lnTo>
                  <a:pt x="42" y="458"/>
                </a:lnTo>
                <a:lnTo>
                  <a:pt x="43" y="455"/>
                </a:lnTo>
                <a:lnTo>
                  <a:pt x="45" y="453"/>
                </a:lnTo>
                <a:lnTo>
                  <a:pt x="45" y="453"/>
                </a:lnTo>
                <a:lnTo>
                  <a:pt x="43" y="452"/>
                </a:lnTo>
                <a:lnTo>
                  <a:pt x="41" y="452"/>
                </a:lnTo>
                <a:lnTo>
                  <a:pt x="41" y="452"/>
                </a:lnTo>
                <a:lnTo>
                  <a:pt x="41" y="454"/>
                </a:lnTo>
                <a:lnTo>
                  <a:pt x="42" y="454"/>
                </a:lnTo>
                <a:lnTo>
                  <a:pt x="42" y="454"/>
                </a:lnTo>
                <a:lnTo>
                  <a:pt x="42" y="454"/>
                </a:lnTo>
                <a:lnTo>
                  <a:pt x="42" y="457"/>
                </a:lnTo>
                <a:lnTo>
                  <a:pt x="41" y="459"/>
                </a:lnTo>
                <a:lnTo>
                  <a:pt x="41" y="459"/>
                </a:lnTo>
                <a:lnTo>
                  <a:pt x="42" y="460"/>
                </a:lnTo>
                <a:lnTo>
                  <a:pt x="42" y="463"/>
                </a:lnTo>
                <a:lnTo>
                  <a:pt x="41" y="464"/>
                </a:lnTo>
                <a:lnTo>
                  <a:pt x="42" y="467"/>
                </a:lnTo>
                <a:lnTo>
                  <a:pt x="42" y="467"/>
                </a:lnTo>
                <a:close/>
                <a:moveTo>
                  <a:pt x="45" y="467"/>
                </a:moveTo>
                <a:lnTo>
                  <a:pt x="45" y="467"/>
                </a:lnTo>
                <a:lnTo>
                  <a:pt x="45" y="468"/>
                </a:lnTo>
                <a:lnTo>
                  <a:pt x="43" y="467"/>
                </a:lnTo>
                <a:lnTo>
                  <a:pt x="43" y="467"/>
                </a:lnTo>
                <a:lnTo>
                  <a:pt x="42" y="468"/>
                </a:lnTo>
                <a:lnTo>
                  <a:pt x="42" y="471"/>
                </a:lnTo>
                <a:lnTo>
                  <a:pt x="42" y="471"/>
                </a:lnTo>
                <a:lnTo>
                  <a:pt x="43" y="471"/>
                </a:lnTo>
                <a:lnTo>
                  <a:pt x="45" y="469"/>
                </a:lnTo>
                <a:lnTo>
                  <a:pt x="45" y="468"/>
                </a:lnTo>
                <a:lnTo>
                  <a:pt x="45" y="467"/>
                </a:lnTo>
                <a:lnTo>
                  <a:pt x="45" y="467"/>
                </a:lnTo>
                <a:close/>
                <a:moveTo>
                  <a:pt x="135" y="698"/>
                </a:moveTo>
                <a:lnTo>
                  <a:pt x="135" y="698"/>
                </a:lnTo>
                <a:lnTo>
                  <a:pt x="137" y="698"/>
                </a:lnTo>
                <a:lnTo>
                  <a:pt x="137" y="697"/>
                </a:lnTo>
                <a:lnTo>
                  <a:pt x="137" y="697"/>
                </a:lnTo>
                <a:lnTo>
                  <a:pt x="137" y="697"/>
                </a:lnTo>
                <a:lnTo>
                  <a:pt x="137" y="696"/>
                </a:lnTo>
                <a:lnTo>
                  <a:pt x="137" y="694"/>
                </a:lnTo>
                <a:lnTo>
                  <a:pt x="135" y="696"/>
                </a:lnTo>
                <a:lnTo>
                  <a:pt x="135" y="696"/>
                </a:lnTo>
                <a:lnTo>
                  <a:pt x="135" y="696"/>
                </a:lnTo>
                <a:lnTo>
                  <a:pt x="135" y="698"/>
                </a:lnTo>
                <a:lnTo>
                  <a:pt x="135" y="698"/>
                </a:lnTo>
                <a:close/>
                <a:moveTo>
                  <a:pt x="103" y="686"/>
                </a:moveTo>
                <a:lnTo>
                  <a:pt x="103" y="686"/>
                </a:lnTo>
                <a:lnTo>
                  <a:pt x="105" y="686"/>
                </a:lnTo>
                <a:lnTo>
                  <a:pt x="109" y="686"/>
                </a:lnTo>
                <a:lnTo>
                  <a:pt x="109" y="686"/>
                </a:lnTo>
                <a:lnTo>
                  <a:pt x="105" y="686"/>
                </a:lnTo>
                <a:lnTo>
                  <a:pt x="103" y="686"/>
                </a:lnTo>
                <a:lnTo>
                  <a:pt x="103" y="686"/>
                </a:lnTo>
                <a:close/>
                <a:moveTo>
                  <a:pt x="62" y="693"/>
                </a:moveTo>
                <a:lnTo>
                  <a:pt x="62" y="693"/>
                </a:lnTo>
                <a:lnTo>
                  <a:pt x="65" y="694"/>
                </a:lnTo>
                <a:lnTo>
                  <a:pt x="66" y="696"/>
                </a:lnTo>
                <a:lnTo>
                  <a:pt x="66" y="696"/>
                </a:lnTo>
                <a:lnTo>
                  <a:pt x="66" y="694"/>
                </a:lnTo>
                <a:lnTo>
                  <a:pt x="65" y="693"/>
                </a:lnTo>
                <a:lnTo>
                  <a:pt x="63" y="693"/>
                </a:lnTo>
                <a:lnTo>
                  <a:pt x="62" y="693"/>
                </a:lnTo>
                <a:lnTo>
                  <a:pt x="62" y="693"/>
                </a:lnTo>
                <a:close/>
                <a:moveTo>
                  <a:pt x="50" y="687"/>
                </a:moveTo>
                <a:lnTo>
                  <a:pt x="50" y="687"/>
                </a:lnTo>
                <a:lnTo>
                  <a:pt x="52" y="687"/>
                </a:lnTo>
                <a:lnTo>
                  <a:pt x="53" y="688"/>
                </a:lnTo>
                <a:lnTo>
                  <a:pt x="54" y="689"/>
                </a:lnTo>
                <a:lnTo>
                  <a:pt x="57" y="691"/>
                </a:lnTo>
                <a:lnTo>
                  <a:pt x="57" y="691"/>
                </a:lnTo>
                <a:lnTo>
                  <a:pt x="53" y="687"/>
                </a:lnTo>
                <a:lnTo>
                  <a:pt x="53" y="687"/>
                </a:lnTo>
                <a:lnTo>
                  <a:pt x="51" y="686"/>
                </a:lnTo>
                <a:lnTo>
                  <a:pt x="50" y="687"/>
                </a:lnTo>
                <a:lnTo>
                  <a:pt x="50" y="687"/>
                </a:lnTo>
                <a:close/>
                <a:moveTo>
                  <a:pt x="17" y="612"/>
                </a:moveTo>
                <a:lnTo>
                  <a:pt x="17" y="612"/>
                </a:lnTo>
                <a:lnTo>
                  <a:pt x="19" y="613"/>
                </a:lnTo>
                <a:lnTo>
                  <a:pt x="19" y="613"/>
                </a:lnTo>
                <a:lnTo>
                  <a:pt x="19" y="611"/>
                </a:lnTo>
                <a:lnTo>
                  <a:pt x="19" y="611"/>
                </a:lnTo>
                <a:lnTo>
                  <a:pt x="17" y="611"/>
                </a:lnTo>
                <a:lnTo>
                  <a:pt x="17" y="612"/>
                </a:lnTo>
                <a:lnTo>
                  <a:pt x="17" y="612"/>
                </a:lnTo>
                <a:close/>
                <a:moveTo>
                  <a:pt x="30" y="582"/>
                </a:moveTo>
                <a:lnTo>
                  <a:pt x="30" y="582"/>
                </a:lnTo>
                <a:lnTo>
                  <a:pt x="29" y="583"/>
                </a:lnTo>
                <a:lnTo>
                  <a:pt x="28" y="583"/>
                </a:lnTo>
                <a:lnTo>
                  <a:pt x="28" y="584"/>
                </a:lnTo>
                <a:lnTo>
                  <a:pt x="28" y="586"/>
                </a:lnTo>
                <a:lnTo>
                  <a:pt x="28" y="586"/>
                </a:lnTo>
                <a:lnTo>
                  <a:pt x="29" y="586"/>
                </a:lnTo>
                <a:lnTo>
                  <a:pt x="29" y="586"/>
                </a:lnTo>
                <a:lnTo>
                  <a:pt x="30" y="584"/>
                </a:lnTo>
                <a:lnTo>
                  <a:pt x="30" y="586"/>
                </a:lnTo>
                <a:lnTo>
                  <a:pt x="30" y="586"/>
                </a:lnTo>
                <a:lnTo>
                  <a:pt x="30" y="583"/>
                </a:lnTo>
                <a:lnTo>
                  <a:pt x="30" y="582"/>
                </a:lnTo>
                <a:lnTo>
                  <a:pt x="30" y="582"/>
                </a:lnTo>
                <a:close/>
                <a:moveTo>
                  <a:pt x="16" y="571"/>
                </a:moveTo>
                <a:lnTo>
                  <a:pt x="16" y="571"/>
                </a:lnTo>
                <a:lnTo>
                  <a:pt x="16" y="572"/>
                </a:lnTo>
                <a:lnTo>
                  <a:pt x="14" y="572"/>
                </a:lnTo>
                <a:lnTo>
                  <a:pt x="14" y="572"/>
                </a:lnTo>
                <a:lnTo>
                  <a:pt x="17" y="572"/>
                </a:lnTo>
                <a:lnTo>
                  <a:pt x="18" y="571"/>
                </a:lnTo>
                <a:lnTo>
                  <a:pt x="18" y="571"/>
                </a:lnTo>
                <a:lnTo>
                  <a:pt x="19" y="572"/>
                </a:lnTo>
                <a:lnTo>
                  <a:pt x="21" y="572"/>
                </a:lnTo>
                <a:lnTo>
                  <a:pt x="21" y="572"/>
                </a:lnTo>
                <a:lnTo>
                  <a:pt x="21" y="571"/>
                </a:lnTo>
                <a:lnTo>
                  <a:pt x="19" y="571"/>
                </a:lnTo>
                <a:lnTo>
                  <a:pt x="16" y="571"/>
                </a:lnTo>
                <a:lnTo>
                  <a:pt x="16" y="571"/>
                </a:lnTo>
                <a:close/>
                <a:moveTo>
                  <a:pt x="22" y="537"/>
                </a:moveTo>
                <a:lnTo>
                  <a:pt x="22" y="537"/>
                </a:lnTo>
                <a:lnTo>
                  <a:pt x="22" y="539"/>
                </a:lnTo>
                <a:lnTo>
                  <a:pt x="22" y="541"/>
                </a:lnTo>
                <a:lnTo>
                  <a:pt x="22" y="541"/>
                </a:lnTo>
                <a:lnTo>
                  <a:pt x="23" y="538"/>
                </a:lnTo>
                <a:lnTo>
                  <a:pt x="23" y="538"/>
                </a:lnTo>
                <a:lnTo>
                  <a:pt x="22" y="537"/>
                </a:lnTo>
                <a:lnTo>
                  <a:pt x="22" y="537"/>
                </a:lnTo>
                <a:close/>
                <a:moveTo>
                  <a:pt x="34" y="523"/>
                </a:moveTo>
                <a:lnTo>
                  <a:pt x="34" y="527"/>
                </a:lnTo>
                <a:lnTo>
                  <a:pt x="34" y="527"/>
                </a:lnTo>
                <a:lnTo>
                  <a:pt x="35" y="527"/>
                </a:lnTo>
                <a:lnTo>
                  <a:pt x="35" y="526"/>
                </a:lnTo>
                <a:lnTo>
                  <a:pt x="35" y="524"/>
                </a:lnTo>
                <a:lnTo>
                  <a:pt x="34" y="523"/>
                </a:lnTo>
                <a:lnTo>
                  <a:pt x="34" y="523"/>
                </a:lnTo>
                <a:close/>
                <a:moveTo>
                  <a:pt x="25" y="518"/>
                </a:moveTo>
                <a:lnTo>
                  <a:pt x="25" y="518"/>
                </a:lnTo>
                <a:lnTo>
                  <a:pt x="25" y="521"/>
                </a:lnTo>
                <a:lnTo>
                  <a:pt x="25" y="522"/>
                </a:lnTo>
                <a:lnTo>
                  <a:pt x="25" y="522"/>
                </a:lnTo>
                <a:lnTo>
                  <a:pt x="25" y="522"/>
                </a:lnTo>
                <a:lnTo>
                  <a:pt x="27" y="519"/>
                </a:lnTo>
                <a:lnTo>
                  <a:pt x="25" y="519"/>
                </a:lnTo>
                <a:lnTo>
                  <a:pt x="25" y="518"/>
                </a:lnTo>
                <a:lnTo>
                  <a:pt x="25" y="518"/>
                </a:lnTo>
                <a:close/>
                <a:moveTo>
                  <a:pt x="27" y="509"/>
                </a:moveTo>
                <a:lnTo>
                  <a:pt x="27" y="509"/>
                </a:lnTo>
                <a:lnTo>
                  <a:pt x="28" y="512"/>
                </a:lnTo>
                <a:lnTo>
                  <a:pt x="28" y="513"/>
                </a:lnTo>
                <a:lnTo>
                  <a:pt x="29" y="513"/>
                </a:lnTo>
                <a:lnTo>
                  <a:pt x="29" y="513"/>
                </a:lnTo>
                <a:lnTo>
                  <a:pt x="29" y="511"/>
                </a:lnTo>
                <a:lnTo>
                  <a:pt x="29" y="509"/>
                </a:lnTo>
                <a:lnTo>
                  <a:pt x="27" y="509"/>
                </a:lnTo>
                <a:lnTo>
                  <a:pt x="27" y="509"/>
                </a:lnTo>
                <a:close/>
                <a:moveTo>
                  <a:pt x="35" y="496"/>
                </a:moveTo>
                <a:lnTo>
                  <a:pt x="35" y="496"/>
                </a:lnTo>
                <a:lnTo>
                  <a:pt x="34" y="497"/>
                </a:lnTo>
                <a:lnTo>
                  <a:pt x="34" y="499"/>
                </a:lnTo>
                <a:lnTo>
                  <a:pt x="34" y="499"/>
                </a:lnTo>
                <a:lnTo>
                  <a:pt x="35" y="499"/>
                </a:lnTo>
                <a:lnTo>
                  <a:pt x="35" y="498"/>
                </a:lnTo>
                <a:lnTo>
                  <a:pt x="35" y="496"/>
                </a:lnTo>
                <a:lnTo>
                  <a:pt x="35" y="496"/>
                </a:lnTo>
                <a:close/>
                <a:moveTo>
                  <a:pt x="24" y="483"/>
                </a:moveTo>
                <a:lnTo>
                  <a:pt x="24" y="483"/>
                </a:lnTo>
                <a:lnTo>
                  <a:pt x="23" y="486"/>
                </a:lnTo>
                <a:lnTo>
                  <a:pt x="23" y="487"/>
                </a:lnTo>
                <a:lnTo>
                  <a:pt x="23" y="488"/>
                </a:lnTo>
                <a:lnTo>
                  <a:pt x="23" y="489"/>
                </a:lnTo>
                <a:lnTo>
                  <a:pt x="23" y="489"/>
                </a:lnTo>
                <a:lnTo>
                  <a:pt x="23" y="489"/>
                </a:lnTo>
                <a:lnTo>
                  <a:pt x="24" y="488"/>
                </a:lnTo>
                <a:lnTo>
                  <a:pt x="24" y="488"/>
                </a:lnTo>
                <a:lnTo>
                  <a:pt x="25" y="486"/>
                </a:lnTo>
                <a:lnTo>
                  <a:pt x="25" y="484"/>
                </a:lnTo>
                <a:lnTo>
                  <a:pt x="24" y="483"/>
                </a:lnTo>
                <a:lnTo>
                  <a:pt x="24" y="483"/>
                </a:lnTo>
                <a:close/>
                <a:moveTo>
                  <a:pt x="41" y="474"/>
                </a:moveTo>
                <a:lnTo>
                  <a:pt x="41" y="474"/>
                </a:lnTo>
                <a:lnTo>
                  <a:pt x="42" y="478"/>
                </a:lnTo>
                <a:lnTo>
                  <a:pt x="45" y="479"/>
                </a:lnTo>
                <a:lnTo>
                  <a:pt x="45" y="479"/>
                </a:lnTo>
                <a:lnTo>
                  <a:pt x="45" y="477"/>
                </a:lnTo>
                <a:lnTo>
                  <a:pt x="46" y="476"/>
                </a:lnTo>
                <a:lnTo>
                  <a:pt x="45" y="474"/>
                </a:lnTo>
                <a:lnTo>
                  <a:pt x="45" y="474"/>
                </a:lnTo>
                <a:lnTo>
                  <a:pt x="43" y="476"/>
                </a:lnTo>
                <a:lnTo>
                  <a:pt x="43" y="476"/>
                </a:lnTo>
                <a:lnTo>
                  <a:pt x="41" y="474"/>
                </a:lnTo>
                <a:lnTo>
                  <a:pt x="41" y="474"/>
                </a:lnTo>
                <a:close/>
                <a:moveTo>
                  <a:pt x="43" y="489"/>
                </a:moveTo>
                <a:lnTo>
                  <a:pt x="43" y="489"/>
                </a:lnTo>
                <a:lnTo>
                  <a:pt x="45" y="489"/>
                </a:lnTo>
                <a:lnTo>
                  <a:pt x="45" y="488"/>
                </a:lnTo>
                <a:lnTo>
                  <a:pt x="45" y="484"/>
                </a:lnTo>
                <a:lnTo>
                  <a:pt x="45" y="484"/>
                </a:lnTo>
                <a:lnTo>
                  <a:pt x="43" y="483"/>
                </a:lnTo>
                <a:lnTo>
                  <a:pt x="43" y="482"/>
                </a:lnTo>
                <a:lnTo>
                  <a:pt x="43" y="482"/>
                </a:lnTo>
                <a:lnTo>
                  <a:pt x="46" y="482"/>
                </a:lnTo>
                <a:lnTo>
                  <a:pt x="46" y="481"/>
                </a:lnTo>
                <a:lnTo>
                  <a:pt x="46" y="481"/>
                </a:lnTo>
                <a:lnTo>
                  <a:pt x="45" y="481"/>
                </a:lnTo>
                <a:lnTo>
                  <a:pt x="45" y="481"/>
                </a:lnTo>
                <a:lnTo>
                  <a:pt x="43" y="482"/>
                </a:lnTo>
                <a:lnTo>
                  <a:pt x="42" y="482"/>
                </a:lnTo>
                <a:lnTo>
                  <a:pt x="42" y="482"/>
                </a:lnTo>
                <a:lnTo>
                  <a:pt x="42" y="479"/>
                </a:lnTo>
                <a:lnTo>
                  <a:pt x="41" y="478"/>
                </a:lnTo>
                <a:lnTo>
                  <a:pt x="41" y="478"/>
                </a:lnTo>
                <a:lnTo>
                  <a:pt x="42" y="484"/>
                </a:lnTo>
                <a:lnTo>
                  <a:pt x="43" y="487"/>
                </a:lnTo>
                <a:lnTo>
                  <a:pt x="43" y="489"/>
                </a:lnTo>
                <a:lnTo>
                  <a:pt x="43" y="489"/>
                </a:lnTo>
                <a:close/>
                <a:moveTo>
                  <a:pt x="42" y="522"/>
                </a:moveTo>
                <a:lnTo>
                  <a:pt x="42" y="522"/>
                </a:lnTo>
                <a:lnTo>
                  <a:pt x="43" y="521"/>
                </a:lnTo>
                <a:lnTo>
                  <a:pt x="43" y="521"/>
                </a:lnTo>
                <a:lnTo>
                  <a:pt x="43" y="518"/>
                </a:lnTo>
                <a:lnTo>
                  <a:pt x="43" y="518"/>
                </a:lnTo>
                <a:lnTo>
                  <a:pt x="42" y="518"/>
                </a:lnTo>
                <a:lnTo>
                  <a:pt x="42" y="519"/>
                </a:lnTo>
                <a:lnTo>
                  <a:pt x="42" y="522"/>
                </a:lnTo>
                <a:lnTo>
                  <a:pt x="42" y="522"/>
                </a:lnTo>
                <a:close/>
                <a:moveTo>
                  <a:pt x="43" y="533"/>
                </a:moveTo>
                <a:lnTo>
                  <a:pt x="43" y="533"/>
                </a:lnTo>
                <a:lnTo>
                  <a:pt x="43" y="531"/>
                </a:lnTo>
                <a:lnTo>
                  <a:pt x="42" y="531"/>
                </a:lnTo>
                <a:lnTo>
                  <a:pt x="42" y="531"/>
                </a:lnTo>
                <a:lnTo>
                  <a:pt x="41" y="532"/>
                </a:lnTo>
                <a:lnTo>
                  <a:pt x="41" y="533"/>
                </a:lnTo>
                <a:lnTo>
                  <a:pt x="43" y="533"/>
                </a:lnTo>
                <a:close/>
                <a:moveTo>
                  <a:pt x="42" y="537"/>
                </a:moveTo>
                <a:lnTo>
                  <a:pt x="42" y="537"/>
                </a:lnTo>
                <a:lnTo>
                  <a:pt x="45" y="536"/>
                </a:lnTo>
                <a:lnTo>
                  <a:pt x="46" y="534"/>
                </a:lnTo>
                <a:lnTo>
                  <a:pt x="46" y="533"/>
                </a:lnTo>
                <a:lnTo>
                  <a:pt x="46" y="533"/>
                </a:lnTo>
                <a:lnTo>
                  <a:pt x="45" y="533"/>
                </a:lnTo>
                <a:lnTo>
                  <a:pt x="43" y="534"/>
                </a:lnTo>
                <a:lnTo>
                  <a:pt x="43" y="534"/>
                </a:lnTo>
                <a:lnTo>
                  <a:pt x="43" y="534"/>
                </a:lnTo>
                <a:lnTo>
                  <a:pt x="42" y="534"/>
                </a:lnTo>
                <a:lnTo>
                  <a:pt x="42" y="534"/>
                </a:lnTo>
                <a:lnTo>
                  <a:pt x="42" y="537"/>
                </a:lnTo>
                <a:lnTo>
                  <a:pt x="42" y="537"/>
                </a:lnTo>
                <a:close/>
                <a:moveTo>
                  <a:pt x="42" y="577"/>
                </a:moveTo>
                <a:lnTo>
                  <a:pt x="42" y="577"/>
                </a:lnTo>
                <a:lnTo>
                  <a:pt x="42" y="574"/>
                </a:lnTo>
                <a:lnTo>
                  <a:pt x="41" y="573"/>
                </a:lnTo>
                <a:lnTo>
                  <a:pt x="41" y="573"/>
                </a:lnTo>
                <a:lnTo>
                  <a:pt x="40" y="574"/>
                </a:lnTo>
                <a:lnTo>
                  <a:pt x="40" y="577"/>
                </a:lnTo>
                <a:lnTo>
                  <a:pt x="42" y="577"/>
                </a:lnTo>
                <a:close/>
                <a:moveTo>
                  <a:pt x="198" y="672"/>
                </a:moveTo>
                <a:lnTo>
                  <a:pt x="198" y="672"/>
                </a:lnTo>
                <a:lnTo>
                  <a:pt x="197" y="673"/>
                </a:lnTo>
                <a:lnTo>
                  <a:pt x="196" y="674"/>
                </a:lnTo>
                <a:lnTo>
                  <a:pt x="196" y="674"/>
                </a:lnTo>
                <a:lnTo>
                  <a:pt x="197" y="676"/>
                </a:lnTo>
                <a:lnTo>
                  <a:pt x="198" y="676"/>
                </a:lnTo>
                <a:lnTo>
                  <a:pt x="198" y="676"/>
                </a:lnTo>
                <a:lnTo>
                  <a:pt x="199" y="673"/>
                </a:lnTo>
                <a:lnTo>
                  <a:pt x="199" y="672"/>
                </a:lnTo>
                <a:lnTo>
                  <a:pt x="198" y="672"/>
                </a:lnTo>
                <a:lnTo>
                  <a:pt x="198" y="672"/>
                </a:lnTo>
                <a:close/>
                <a:moveTo>
                  <a:pt x="210" y="669"/>
                </a:moveTo>
                <a:lnTo>
                  <a:pt x="210" y="669"/>
                </a:lnTo>
                <a:lnTo>
                  <a:pt x="210" y="668"/>
                </a:lnTo>
                <a:lnTo>
                  <a:pt x="210" y="668"/>
                </a:lnTo>
                <a:lnTo>
                  <a:pt x="208" y="668"/>
                </a:lnTo>
                <a:lnTo>
                  <a:pt x="207" y="669"/>
                </a:lnTo>
                <a:lnTo>
                  <a:pt x="207" y="669"/>
                </a:lnTo>
                <a:lnTo>
                  <a:pt x="209" y="669"/>
                </a:lnTo>
                <a:lnTo>
                  <a:pt x="210" y="669"/>
                </a:lnTo>
                <a:lnTo>
                  <a:pt x="210" y="669"/>
                </a:lnTo>
                <a:lnTo>
                  <a:pt x="210" y="669"/>
                </a:lnTo>
                <a:close/>
                <a:moveTo>
                  <a:pt x="494" y="624"/>
                </a:moveTo>
                <a:lnTo>
                  <a:pt x="494" y="624"/>
                </a:lnTo>
                <a:lnTo>
                  <a:pt x="493" y="624"/>
                </a:lnTo>
                <a:lnTo>
                  <a:pt x="493" y="623"/>
                </a:lnTo>
                <a:lnTo>
                  <a:pt x="492" y="623"/>
                </a:lnTo>
                <a:lnTo>
                  <a:pt x="490" y="623"/>
                </a:lnTo>
                <a:lnTo>
                  <a:pt x="490" y="623"/>
                </a:lnTo>
                <a:lnTo>
                  <a:pt x="493" y="624"/>
                </a:lnTo>
                <a:lnTo>
                  <a:pt x="494" y="624"/>
                </a:lnTo>
                <a:lnTo>
                  <a:pt x="494" y="624"/>
                </a:lnTo>
                <a:lnTo>
                  <a:pt x="494" y="624"/>
                </a:lnTo>
                <a:close/>
                <a:moveTo>
                  <a:pt x="504" y="628"/>
                </a:moveTo>
                <a:lnTo>
                  <a:pt x="504" y="628"/>
                </a:lnTo>
                <a:lnTo>
                  <a:pt x="503" y="627"/>
                </a:lnTo>
                <a:lnTo>
                  <a:pt x="503" y="626"/>
                </a:lnTo>
                <a:lnTo>
                  <a:pt x="503" y="626"/>
                </a:lnTo>
                <a:lnTo>
                  <a:pt x="500" y="627"/>
                </a:lnTo>
                <a:lnTo>
                  <a:pt x="498" y="627"/>
                </a:lnTo>
                <a:lnTo>
                  <a:pt x="498" y="627"/>
                </a:lnTo>
                <a:lnTo>
                  <a:pt x="500" y="628"/>
                </a:lnTo>
                <a:lnTo>
                  <a:pt x="501" y="629"/>
                </a:lnTo>
                <a:lnTo>
                  <a:pt x="501" y="629"/>
                </a:lnTo>
                <a:lnTo>
                  <a:pt x="501" y="628"/>
                </a:lnTo>
                <a:lnTo>
                  <a:pt x="503" y="628"/>
                </a:lnTo>
                <a:lnTo>
                  <a:pt x="503" y="628"/>
                </a:lnTo>
                <a:lnTo>
                  <a:pt x="503" y="628"/>
                </a:lnTo>
                <a:lnTo>
                  <a:pt x="504" y="628"/>
                </a:lnTo>
                <a:lnTo>
                  <a:pt x="504" y="628"/>
                </a:lnTo>
                <a:lnTo>
                  <a:pt x="504" y="628"/>
                </a:lnTo>
                <a:close/>
                <a:moveTo>
                  <a:pt x="513" y="623"/>
                </a:moveTo>
                <a:lnTo>
                  <a:pt x="513" y="623"/>
                </a:lnTo>
                <a:lnTo>
                  <a:pt x="512" y="622"/>
                </a:lnTo>
                <a:lnTo>
                  <a:pt x="511" y="622"/>
                </a:lnTo>
                <a:lnTo>
                  <a:pt x="510" y="622"/>
                </a:lnTo>
                <a:lnTo>
                  <a:pt x="510" y="622"/>
                </a:lnTo>
                <a:lnTo>
                  <a:pt x="510" y="622"/>
                </a:lnTo>
                <a:lnTo>
                  <a:pt x="513" y="623"/>
                </a:lnTo>
                <a:lnTo>
                  <a:pt x="513" y="623"/>
                </a:lnTo>
                <a:close/>
                <a:moveTo>
                  <a:pt x="684" y="612"/>
                </a:moveTo>
                <a:lnTo>
                  <a:pt x="684" y="612"/>
                </a:lnTo>
                <a:lnTo>
                  <a:pt x="685" y="612"/>
                </a:lnTo>
                <a:lnTo>
                  <a:pt x="685" y="611"/>
                </a:lnTo>
                <a:lnTo>
                  <a:pt x="685" y="609"/>
                </a:lnTo>
                <a:lnTo>
                  <a:pt x="684" y="609"/>
                </a:lnTo>
                <a:lnTo>
                  <a:pt x="684" y="612"/>
                </a:lnTo>
                <a:close/>
                <a:moveTo>
                  <a:pt x="668" y="613"/>
                </a:moveTo>
                <a:lnTo>
                  <a:pt x="668" y="613"/>
                </a:lnTo>
                <a:lnTo>
                  <a:pt x="668" y="614"/>
                </a:lnTo>
                <a:lnTo>
                  <a:pt x="669" y="614"/>
                </a:lnTo>
                <a:lnTo>
                  <a:pt x="672" y="614"/>
                </a:lnTo>
                <a:lnTo>
                  <a:pt x="672" y="614"/>
                </a:lnTo>
                <a:lnTo>
                  <a:pt x="670" y="613"/>
                </a:lnTo>
                <a:lnTo>
                  <a:pt x="670" y="613"/>
                </a:lnTo>
                <a:lnTo>
                  <a:pt x="668" y="613"/>
                </a:lnTo>
                <a:lnTo>
                  <a:pt x="668" y="613"/>
                </a:lnTo>
                <a:close/>
                <a:moveTo>
                  <a:pt x="661" y="567"/>
                </a:moveTo>
                <a:lnTo>
                  <a:pt x="661" y="567"/>
                </a:lnTo>
                <a:lnTo>
                  <a:pt x="661" y="569"/>
                </a:lnTo>
                <a:lnTo>
                  <a:pt x="661" y="571"/>
                </a:lnTo>
                <a:lnTo>
                  <a:pt x="662" y="571"/>
                </a:lnTo>
                <a:lnTo>
                  <a:pt x="662" y="571"/>
                </a:lnTo>
                <a:lnTo>
                  <a:pt x="663" y="568"/>
                </a:lnTo>
                <a:lnTo>
                  <a:pt x="663" y="568"/>
                </a:lnTo>
                <a:lnTo>
                  <a:pt x="661" y="567"/>
                </a:lnTo>
                <a:lnTo>
                  <a:pt x="661" y="567"/>
                </a:lnTo>
                <a:close/>
                <a:moveTo>
                  <a:pt x="645" y="566"/>
                </a:moveTo>
                <a:lnTo>
                  <a:pt x="645" y="566"/>
                </a:lnTo>
                <a:lnTo>
                  <a:pt x="645" y="567"/>
                </a:lnTo>
                <a:lnTo>
                  <a:pt x="646" y="568"/>
                </a:lnTo>
                <a:lnTo>
                  <a:pt x="646" y="568"/>
                </a:lnTo>
                <a:lnTo>
                  <a:pt x="646" y="569"/>
                </a:lnTo>
                <a:lnTo>
                  <a:pt x="646" y="571"/>
                </a:lnTo>
                <a:lnTo>
                  <a:pt x="648" y="571"/>
                </a:lnTo>
                <a:lnTo>
                  <a:pt x="648" y="571"/>
                </a:lnTo>
                <a:lnTo>
                  <a:pt x="646" y="569"/>
                </a:lnTo>
                <a:lnTo>
                  <a:pt x="646" y="569"/>
                </a:lnTo>
                <a:lnTo>
                  <a:pt x="649" y="568"/>
                </a:lnTo>
                <a:lnTo>
                  <a:pt x="649" y="567"/>
                </a:lnTo>
                <a:lnTo>
                  <a:pt x="649" y="567"/>
                </a:lnTo>
                <a:lnTo>
                  <a:pt x="646" y="567"/>
                </a:lnTo>
                <a:lnTo>
                  <a:pt x="645" y="566"/>
                </a:lnTo>
                <a:lnTo>
                  <a:pt x="645" y="566"/>
                </a:lnTo>
                <a:close/>
                <a:moveTo>
                  <a:pt x="644" y="622"/>
                </a:moveTo>
                <a:lnTo>
                  <a:pt x="644" y="622"/>
                </a:lnTo>
                <a:lnTo>
                  <a:pt x="648" y="622"/>
                </a:lnTo>
                <a:lnTo>
                  <a:pt x="649" y="622"/>
                </a:lnTo>
                <a:lnTo>
                  <a:pt x="649" y="621"/>
                </a:lnTo>
                <a:lnTo>
                  <a:pt x="649" y="621"/>
                </a:lnTo>
                <a:lnTo>
                  <a:pt x="649" y="621"/>
                </a:lnTo>
                <a:lnTo>
                  <a:pt x="649" y="621"/>
                </a:lnTo>
                <a:lnTo>
                  <a:pt x="648" y="622"/>
                </a:lnTo>
                <a:lnTo>
                  <a:pt x="648" y="622"/>
                </a:lnTo>
                <a:lnTo>
                  <a:pt x="648" y="622"/>
                </a:lnTo>
                <a:lnTo>
                  <a:pt x="646" y="621"/>
                </a:lnTo>
                <a:lnTo>
                  <a:pt x="646" y="621"/>
                </a:lnTo>
                <a:lnTo>
                  <a:pt x="646" y="621"/>
                </a:lnTo>
                <a:lnTo>
                  <a:pt x="646" y="621"/>
                </a:lnTo>
                <a:lnTo>
                  <a:pt x="645" y="622"/>
                </a:lnTo>
                <a:lnTo>
                  <a:pt x="644" y="622"/>
                </a:lnTo>
                <a:lnTo>
                  <a:pt x="644" y="622"/>
                </a:lnTo>
                <a:lnTo>
                  <a:pt x="644" y="622"/>
                </a:lnTo>
                <a:close/>
                <a:moveTo>
                  <a:pt x="640" y="571"/>
                </a:moveTo>
                <a:lnTo>
                  <a:pt x="640" y="571"/>
                </a:lnTo>
                <a:lnTo>
                  <a:pt x="641" y="571"/>
                </a:lnTo>
                <a:lnTo>
                  <a:pt x="643" y="569"/>
                </a:lnTo>
                <a:lnTo>
                  <a:pt x="643" y="568"/>
                </a:lnTo>
                <a:lnTo>
                  <a:pt x="643" y="568"/>
                </a:lnTo>
                <a:lnTo>
                  <a:pt x="640" y="569"/>
                </a:lnTo>
                <a:lnTo>
                  <a:pt x="639" y="571"/>
                </a:lnTo>
                <a:lnTo>
                  <a:pt x="637" y="569"/>
                </a:lnTo>
                <a:lnTo>
                  <a:pt x="637" y="569"/>
                </a:lnTo>
                <a:lnTo>
                  <a:pt x="637" y="571"/>
                </a:lnTo>
                <a:lnTo>
                  <a:pt x="638" y="571"/>
                </a:lnTo>
                <a:lnTo>
                  <a:pt x="640" y="571"/>
                </a:lnTo>
                <a:lnTo>
                  <a:pt x="640" y="571"/>
                </a:lnTo>
                <a:close/>
                <a:moveTo>
                  <a:pt x="633" y="574"/>
                </a:moveTo>
                <a:lnTo>
                  <a:pt x="633" y="574"/>
                </a:lnTo>
                <a:lnTo>
                  <a:pt x="634" y="573"/>
                </a:lnTo>
                <a:lnTo>
                  <a:pt x="635" y="572"/>
                </a:lnTo>
                <a:lnTo>
                  <a:pt x="635" y="571"/>
                </a:lnTo>
                <a:lnTo>
                  <a:pt x="635" y="571"/>
                </a:lnTo>
                <a:lnTo>
                  <a:pt x="634" y="571"/>
                </a:lnTo>
                <a:lnTo>
                  <a:pt x="632" y="572"/>
                </a:lnTo>
                <a:lnTo>
                  <a:pt x="632" y="573"/>
                </a:lnTo>
                <a:lnTo>
                  <a:pt x="633" y="574"/>
                </a:lnTo>
                <a:lnTo>
                  <a:pt x="633" y="574"/>
                </a:lnTo>
                <a:close/>
                <a:moveTo>
                  <a:pt x="599" y="623"/>
                </a:moveTo>
                <a:lnTo>
                  <a:pt x="599" y="623"/>
                </a:lnTo>
                <a:lnTo>
                  <a:pt x="598" y="622"/>
                </a:lnTo>
                <a:lnTo>
                  <a:pt x="597" y="622"/>
                </a:lnTo>
                <a:lnTo>
                  <a:pt x="597" y="622"/>
                </a:lnTo>
                <a:lnTo>
                  <a:pt x="597" y="622"/>
                </a:lnTo>
                <a:lnTo>
                  <a:pt x="597" y="623"/>
                </a:lnTo>
                <a:lnTo>
                  <a:pt x="598" y="623"/>
                </a:lnTo>
                <a:lnTo>
                  <a:pt x="598" y="623"/>
                </a:lnTo>
                <a:lnTo>
                  <a:pt x="599" y="623"/>
                </a:lnTo>
                <a:lnTo>
                  <a:pt x="599" y="623"/>
                </a:lnTo>
                <a:close/>
                <a:moveTo>
                  <a:pt x="554" y="609"/>
                </a:moveTo>
                <a:lnTo>
                  <a:pt x="554" y="607"/>
                </a:lnTo>
                <a:lnTo>
                  <a:pt x="553" y="607"/>
                </a:lnTo>
                <a:lnTo>
                  <a:pt x="553" y="607"/>
                </a:lnTo>
                <a:lnTo>
                  <a:pt x="553" y="608"/>
                </a:lnTo>
                <a:lnTo>
                  <a:pt x="554" y="609"/>
                </a:lnTo>
                <a:lnTo>
                  <a:pt x="554" y="609"/>
                </a:lnTo>
                <a:close/>
                <a:moveTo>
                  <a:pt x="482" y="617"/>
                </a:moveTo>
                <a:lnTo>
                  <a:pt x="482" y="617"/>
                </a:lnTo>
                <a:lnTo>
                  <a:pt x="486" y="617"/>
                </a:lnTo>
                <a:lnTo>
                  <a:pt x="487" y="616"/>
                </a:lnTo>
                <a:lnTo>
                  <a:pt x="487" y="616"/>
                </a:lnTo>
                <a:lnTo>
                  <a:pt x="487" y="616"/>
                </a:lnTo>
                <a:lnTo>
                  <a:pt x="483" y="617"/>
                </a:lnTo>
                <a:lnTo>
                  <a:pt x="482" y="617"/>
                </a:lnTo>
                <a:lnTo>
                  <a:pt x="482" y="617"/>
                </a:lnTo>
                <a:lnTo>
                  <a:pt x="482" y="617"/>
                </a:lnTo>
                <a:close/>
                <a:moveTo>
                  <a:pt x="475" y="613"/>
                </a:moveTo>
                <a:lnTo>
                  <a:pt x="475" y="613"/>
                </a:lnTo>
                <a:lnTo>
                  <a:pt x="476" y="614"/>
                </a:lnTo>
                <a:lnTo>
                  <a:pt x="477" y="616"/>
                </a:lnTo>
                <a:lnTo>
                  <a:pt x="478" y="616"/>
                </a:lnTo>
                <a:lnTo>
                  <a:pt x="478" y="616"/>
                </a:lnTo>
                <a:lnTo>
                  <a:pt x="476" y="613"/>
                </a:lnTo>
                <a:lnTo>
                  <a:pt x="475" y="613"/>
                </a:lnTo>
                <a:lnTo>
                  <a:pt x="475" y="613"/>
                </a:lnTo>
                <a:lnTo>
                  <a:pt x="475" y="613"/>
                </a:lnTo>
                <a:close/>
                <a:moveTo>
                  <a:pt x="470" y="622"/>
                </a:moveTo>
                <a:lnTo>
                  <a:pt x="470" y="622"/>
                </a:lnTo>
                <a:lnTo>
                  <a:pt x="470" y="622"/>
                </a:lnTo>
                <a:lnTo>
                  <a:pt x="468" y="622"/>
                </a:lnTo>
                <a:lnTo>
                  <a:pt x="466" y="623"/>
                </a:lnTo>
                <a:lnTo>
                  <a:pt x="466" y="623"/>
                </a:lnTo>
                <a:lnTo>
                  <a:pt x="468" y="623"/>
                </a:lnTo>
                <a:lnTo>
                  <a:pt x="470" y="622"/>
                </a:lnTo>
                <a:lnTo>
                  <a:pt x="470" y="622"/>
                </a:lnTo>
                <a:close/>
                <a:moveTo>
                  <a:pt x="448" y="618"/>
                </a:moveTo>
                <a:lnTo>
                  <a:pt x="448" y="618"/>
                </a:lnTo>
                <a:lnTo>
                  <a:pt x="449" y="618"/>
                </a:lnTo>
                <a:lnTo>
                  <a:pt x="449" y="618"/>
                </a:lnTo>
                <a:lnTo>
                  <a:pt x="449" y="619"/>
                </a:lnTo>
                <a:lnTo>
                  <a:pt x="449" y="619"/>
                </a:lnTo>
                <a:lnTo>
                  <a:pt x="453" y="619"/>
                </a:lnTo>
                <a:lnTo>
                  <a:pt x="455" y="618"/>
                </a:lnTo>
                <a:lnTo>
                  <a:pt x="455" y="618"/>
                </a:lnTo>
                <a:lnTo>
                  <a:pt x="455" y="619"/>
                </a:lnTo>
                <a:lnTo>
                  <a:pt x="457" y="619"/>
                </a:lnTo>
                <a:lnTo>
                  <a:pt x="457" y="619"/>
                </a:lnTo>
                <a:lnTo>
                  <a:pt x="459" y="618"/>
                </a:lnTo>
                <a:lnTo>
                  <a:pt x="463" y="617"/>
                </a:lnTo>
                <a:lnTo>
                  <a:pt x="468" y="618"/>
                </a:lnTo>
                <a:lnTo>
                  <a:pt x="468" y="618"/>
                </a:lnTo>
                <a:lnTo>
                  <a:pt x="468" y="617"/>
                </a:lnTo>
                <a:lnTo>
                  <a:pt x="469" y="617"/>
                </a:lnTo>
                <a:lnTo>
                  <a:pt x="470" y="617"/>
                </a:lnTo>
                <a:lnTo>
                  <a:pt x="469" y="617"/>
                </a:lnTo>
                <a:lnTo>
                  <a:pt x="469" y="617"/>
                </a:lnTo>
                <a:lnTo>
                  <a:pt x="466" y="617"/>
                </a:lnTo>
                <a:lnTo>
                  <a:pt x="466" y="617"/>
                </a:lnTo>
                <a:lnTo>
                  <a:pt x="465" y="616"/>
                </a:lnTo>
                <a:lnTo>
                  <a:pt x="463" y="616"/>
                </a:lnTo>
                <a:lnTo>
                  <a:pt x="463" y="616"/>
                </a:lnTo>
                <a:lnTo>
                  <a:pt x="460" y="616"/>
                </a:lnTo>
                <a:lnTo>
                  <a:pt x="460" y="616"/>
                </a:lnTo>
                <a:lnTo>
                  <a:pt x="455" y="616"/>
                </a:lnTo>
                <a:lnTo>
                  <a:pt x="455" y="616"/>
                </a:lnTo>
                <a:lnTo>
                  <a:pt x="454" y="616"/>
                </a:lnTo>
                <a:lnTo>
                  <a:pt x="454" y="616"/>
                </a:lnTo>
                <a:lnTo>
                  <a:pt x="451" y="616"/>
                </a:lnTo>
                <a:lnTo>
                  <a:pt x="448" y="617"/>
                </a:lnTo>
                <a:lnTo>
                  <a:pt x="448" y="618"/>
                </a:lnTo>
                <a:lnTo>
                  <a:pt x="448" y="618"/>
                </a:lnTo>
                <a:close/>
                <a:moveTo>
                  <a:pt x="378" y="628"/>
                </a:moveTo>
                <a:lnTo>
                  <a:pt x="378" y="628"/>
                </a:lnTo>
                <a:lnTo>
                  <a:pt x="383" y="629"/>
                </a:lnTo>
                <a:lnTo>
                  <a:pt x="383" y="629"/>
                </a:lnTo>
                <a:lnTo>
                  <a:pt x="384" y="628"/>
                </a:lnTo>
                <a:lnTo>
                  <a:pt x="385" y="628"/>
                </a:lnTo>
                <a:lnTo>
                  <a:pt x="385" y="628"/>
                </a:lnTo>
                <a:lnTo>
                  <a:pt x="385" y="628"/>
                </a:lnTo>
                <a:lnTo>
                  <a:pt x="385" y="628"/>
                </a:lnTo>
                <a:lnTo>
                  <a:pt x="387" y="627"/>
                </a:lnTo>
                <a:lnTo>
                  <a:pt x="387" y="627"/>
                </a:lnTo>
                <a:lnTo>
                  <a:pt x="390" y="627"/>
                </a:lnTo>
                <a:lnTo>
                  <a:pt x="391" y="624"/>
                </a:lnTo>
                <a:lnTo>
                  <a:pt x="391" y="624"/>
                </a:lnTo>
                <a:lnTo>
                  <a:pt x="388" y="626"/>
                </a:lnTo>
                <a:lnTo>
                  <a:pt x="383" y="627"/>
                </a:lnTo>
                <a:lnTo>
                  <a:pt x="383" y="627"/>
                </a:lnTo>
                <a:lnTo>
                  <a:pt x="381" y="627"/>
                </a:lnTo>
                <a:lnTo>
                  <a:pt x="379" y="627"/>
                </a:lnTo>
                <a:lnTo>
                  <a:pt x="378" y="628"/>
                </a:lnTo>
                <a:lnTo>
                  <a:pt x="378" y="628"/>
                </a:lnTo>
                <a:close/>
                <a:moveTo>
                  <a:pt x="301" y="662"/>
                </a:moveTo>
                <a:lnTo>
                  <a:pt x="301" y="662"/>
                </a:lnTo>
                <a:lnTo>
                  <a:pt x="303" y="662"/>
                </a:lnTo>
                <a:lnTo>
                  <a:pt x="304" y="662"/>
                </a:lnTo>
                <a:lnTo>
                  <a:pt x="304" y="662"/>
                </a:lnTo>
                <a:lnTo>
                  <a:pt x="304" y="661"/>
                </a:lnTo>
                <a:lnTo>
                  <a:pt x="303" y="661"/>
                </a:lnTo>
                <a:lnTo>
                  <a:pt x="301" y="661"/>
                </a:lnTo>
                <a:lnTo>
                  <a:pt x="301" y="662"/>
                </a:lnTo>
                <a:lnTo>
                  <a:pt x="301" y="662"/>
                </a:lnTo>
                <a:close/>
                <a:moveTo>
                  <a:pt x="310" y="657"/>
                </a:moveTo>
                <a:lnTo>
                  <a:pt x="310" y="657"/>
                </a:lnTo>
                <a:lnTo>
                  <a:pt x="309" y="657"/>
                </a:lnTo>
                <a:lnTo>
                  <a:pt x="309" y="657"/>
                </a:lnTo>
                <a:lnTo>
                  <a:pt x="309" y="658"/>
                </a:lnTo>
                <a:lnTo>
                  <a:pt x="310" y="659"/>
                </a:lnTo>
                <a:lnTo>
                  <a:pt x="310" y="659"/>
                </a:lnTo>
                <a:lnTo>
                  <a:pt x="310" y="658"/>
                </a:lnTo>
                <a:lnTo>
                  <a:pt x="310" y="658"/>
                </a:lnTo>
                <a:lnTo>
                  <a:pt x="312" y="657"/>
                </a:lnTo>
                <a:lnTo>
                  <a:pt x="310" y="657"/>
                </a:lnTo>
                <a:lnTo>
                  <a:pt x="310" y="657"/>
                </a:lnTo>
                <a:close/>
                <a:moveTo>
                  <a:pt x="308" y="653"/>
                </a:moveTo>
                <a:lnTo>
                  <a:pt x="308" y="653"/>
                </a:lnTo>
                <a:lnTo>
                  <a:pt x="309" y="654"/>
                </a:lnTo>
                <a:lnTo>
                  <a:pt x="309" y="656"/>
                </a:lnTo>
                <a:lnTo>
                  <a:pt x="310" y="656"/>
                </a:lnTo>
                <a:lnTo>
                  <a:pt x="310" y="656"/>
                </a:lnTo>
                <a:lnTo>
                  <a:pt x="312" y="653"/>
                </a:lnTo>
                <a:lnTo>
                  <a:pt x="310" y="653"/>
                </a:lnTo>
                <a:lnTo>
                  <a:pt x="309" y="652"/>
                </a:lnTo>
                <a:lnTo>
                  <a:pt x="308" y="653"/>
                </a:lnTo>
                <a:lnTo>
                  <a:pt x="308" y="653"/>
                </a:lnTo>
                <a:close/>
                <a:moveTo>
                  <a:pt x="377" y="631"/>
                </a:moveTo>
                <a:lnTo>
                  <a:pt x="377" y="631"/>
                </a:lnTo>
                <a:lnTo>
                  <a:pt x="377" y="628"/>
                </a:lnTo>
                <a:lnTo>
                  <a:pt x="376" y="627"/>
                </a:lnTo>
                <a:lnTo>
                  <a:pt x="376" y="627"/>
                </a:lnTo>
                <a:lnTo>
                  <a:pt x="377" y="627"/>
                </a:lnTo>
                <a:lnTo>
                  <a:pt x="377" y="626"/>
                </a:lnTo>
                <a:lnTo>
                  <a:pt x="377" y="626"/>
                </a:lnTo>
                <a:lnTo>
                  <a:pt x="376" y="627"/>
                </a:lnTo>
                <a:lnTo>
                  <a:pt x="374" y="628"/>
                </a:lnTo>
                <a:lnTo>
                  <a:pt x="376" y="629"/>
                </a:lnTo>
                <a:lnTo>
                  <a:pt x="377" y="631"/>
                </a:lnTo>
                <a:lnTo>
                  <a:pt x="377" y="631"/>
                </a:lnTo>
                <a:close/>
                <a:moveTo>
                  <a:pt x="342" y="606"/>
                </a:moveTo>
                <a:lnTo>
                  <a:pt x="342" y="606"/>
                </a:lnTo>
                <a:lnTo>
                  <a:pt x="344" y="606"/>
                </a:lnTo>
                <a:lnTo>
                  <a:pt x="346" y="604"/>
                </a:lnTo>
                <a:lnTo>
                  <a:pt x="346" y="604"/>
                </a:lnTo>
                <a:lnTo>
                  <a:pt x="343" y="604"/>
                </a:lnTo>
                <a:lnTo>
                  <a:pt x="342" y="606"/>
                </a:lnTo>
                <a:lnTo>
                  <a:pt x="342" y="606"/>
                </a:lnTo>
                <a:lnTo>
                  <a:pt x="342" y="606"/>
                </a:lnTo>
                <a:close/>
                <a:moveTo>
                  <a:pt x="326" y="609"/>
                </a:moveTo>
                <a:lnTo>
                  <a:pt x="326" y="609"/>
                </a:lnTo>
                <a:lnTo>
                  <a:pt x="327" y="608"/>
                </a:lnTo>
                <a:lnTo>
                  <a:pt x="329" y="609"/>
                </a:lnTo>
                <a:lnTo>
                  <a:pt x="330" y="609"/>
                </a:lnTo>
                <a:lnTo>
                  <a:pt x="330" y="609"/>
                </a:lnTo>
                <a:lnTo>
                  <a:pt x="330" y="608"/>
                </a:lnTo>
                <a:lnTo>
                  <a:pt x="330" y="607"/>
                </a:lnTo>
                <a:lnTo>
                  <a:pt x="330" y="607"/>
                </a:lnTo>
                <a:lnTo>
                  <a:pt x="327" y="608"/>
                </a:lnTo>
                <a:lnTo>
                  <a:pt x="326" y="608"/>
                </a:lnTo>
                <a:lnTo>
                  <a:pt x="326" y="609"/>
                </a:lnTo>
                <a:lnTo>
                  <a:pt x="326" y="609"/>
                </a:lnTo>
                <a:close/>
                <a:moveTo>
                  <a:pt x="294" y="616"/>
                </a:moveTo>
                <a:lnTo>
                  <a:pt x="294" y="616"/>
                </a:lnTo>
                <a:lnTo>
                  <a:pt x="295" y="616"/>
                </a:lnTo>
                <a:lnTo>
                  <a:pt x="296" y="614"/>
                </a:lnTo>
                <a:lnTo>
                  <a:pt x="296" y="614"/>
                </a:lnTo>
                <a:lnTo>
                  <a:pt x="296" y="614"/>
                </a:lnTo>
                <a:lnTo>
                  <a:pt x="295" y="613"/>
                </a:lnTo>
                <a:lnTo>
                  <a:pt x="294" y="614"/>
                </a:lnTo>
                <a:lnTo>
                  <a:pt x="294" y="616"/>
                </a:lnTo>
                <a:lnTo>
                  <a:pt x="294" y="616"/>
                </a:lnTo>
                <a:close/>
                <a:moveTo>
                  <a:pt x="300" y="646"/>
                </a:moveTo>
                <a:lnTo>
                  <a:pt x="300" y="646"/>
                </a:lnTo>
                <a:lnTo>
                  <a:pt x="302" y="646"/>
                </a:lnTo>
                <a:lnTo>
                  <a:pt x="304" y="646"/>
                </a:lnTo>
                <a:lnTo>
                  <a:pt x="304" y="646"/>
                </a:lnTo>
                <a:lnTo>
                  <a:pt x="304" y="646"/>
                </a:lnTo>
                <a:lnTo>
                  <a:pt x="306" y="646"/>
                </a:lnTo>
                <a:lnTo>
                  <a:pt x="307" y="646"/>
                </a:lnTo>
                <a:lnTo>
                  <a:pt x="307" y="646"/>
                </a:lnTo>
                <a:lnTo>
                  <a:pt x="308" y="646"/>
                </a:lnTo>
                <a:lnTo>
                  <a:pt x="309" y="647"/>
                </a:lnTo>
                <a:lnTo>
                  <a:pt x="309" y="647"/>
                </a:lnTo>
                <a:lnTo>
                  <a:pt x="310" y="646"/>
                </a:lnTo>
                <a:lnTo>
                  <a:pt x="310" y="644"/>
                </a:lnTo>
                <a:lnTo>
                  <a:pt x="312" y="644"/>
                </a:lnTo>
                <a:lnTo>
                  <a:pt x="313" y="643"/>
                </a:lnTo>
                <a:lnTo>
                  <a:pt x="313" y="643"/>
                </a:lnTo>
                <a:lnTo>
                  <a:pt x="314" y="643"/>
                </a:lnTo>
                <a:lnTo>
                  <a:pt x="315" y="643"/>
                </a:lnTo>
                <a:lnTo>
                  <a:pt x="315" y="644"/>
                </a:lnTo>
                <a:lnTo>
                  <a:pt x="315" y="644"/>
                </a:lnTo>
                <a:lnTo>
                  <a:pt x="313" y="644"/>
                </a:lnTo>
                <a:lnTo>
                  <a:pt x="313" y="644"/>
                </a:lnTo>
                <a:lnTo>
                  <a:pt x="313" y="646"/>
                </a:lnTo>
                <a:lnTo>
                  <a:pt x="313" y="646"/>
                </a:lnTo>
                <a:lnTo>
                  <a:pt x="315" y="646"/>
                </a:lnTo>
                <a:lnTo>
                  <a:pt x="315" y="646"/>
                </a:lnTo>
                <a:lnTo>
                  <a:pt x="318" y="643"/>
                </a:lnTo>
                <a:lnTo>
                  <a:pt x="320" y="643"/>
                </a:lnTo>
                <a:lnTo>
                  <a:pt x="320" y="643"/>
                </a:lnTo>
                <a:lnTo>
                  <a:pt x="320" y="643"/>
                </a:lnTo>
                <a:lnTo>
                  <a:pt x="320" y="644"/>
                </a:lnTo>
                <a:lnTo>
                  <a:pt x="320" y="644"/>
                </a:lnTo>
                <a:lnTo>
                  <a:pt x="320" y="644"/>
                </a:lnTo>
                <a:lnTo>
                  <a:pt x="321" y="643"/>
                </a:lnTo>
                <a:lnTo>
                  <a:pt x="323" y="644"/>
                </a:lnTo>
                <a:lnTo>
                  <a:pt x="324" y="644"/>
                </a:lnTo>
                <a:lnTo>
                  <a:pt x="325" y="643"/>
                </a:lnTo>
                <a:lnTo>
                  <a:pt x="325" y="643"/>
                </a:lnTo>
                <a:lnTo>
                  <a:pt x="324" y="643"/>
                </a:lnTo>
                <a:lnTo>
                  <a:pt x="323" y="642"/>
                </a:lnTo>
                <a:lnTo>
                  <a:pt x="323" y="642"/>
                </a:lnTo>
                <a:lnTo>
                  <a:pt x="326" y="642"/>
                </a:lnTo>
                <a:lnTo>
                  <a:pt x="327" y="642"/>
                </a:lnTo>
                <a:lnTo>
                  <a:pt x="329" y="641"/>
                </a:lnTo>
                <a:lnTo>
                  <a:pt x="329" y="641"/>
                </a:lnTo>
                <a:lnTo>
                  <a:pt x="330" y="642"/>
                </a:lnTo>
                <a:lnTo>
                  <a:pt x="330" y="642"/>
                </a:lnTo>
                <a:lnTo>
                  <a:pt x="333" y="642"/>
                </a:lnTo>
                <a:lnTo>
                  <a:pt x="333" y="642"/>
                </a:lnTo>
                <a:lnTo>
                  <a:pt x="333" y="643"/>
                </a:lnTo>
                <a:lnTo>
                  <a:pt x="333" y="643"/>
                </a:lnTo>
                <a:lnTo>
                  <a:pt x="336" y="642"/>
                </a:lnTo>
                <a:lnTo>
                  <a:pt x="337" y="642"/>
                </a:lnTo>
                <a:lnTo>
                  <a:pt x="337" y="642"/>
                </a:lnTo>
                <a:lnTo>
                  <a:pt x="337" y="643"/>
                </a:lnTo>
                <a:lnTo>
                  <a:pt x="338" y="644"/>
                </a:lnTo>
                <a:lnTo>
                  <a:pt x="338" y="644"/>
                </a:lnTo>
                <a:lnTo>
                  <a:pt x="338" y="642"/>
                </a:lnTo>
                <a:lnTo>
                  <a:pt x="337" y="641"/>
                </a:lnTo>
                <a:lnTo>
                  <a:pt x="337" y="641"/>
                </a:lnTo>
                <a:lnTo>
                  <a:pt x="338" y="641"/>
                </a:lnTo>
                <a:lnTo>
                  <a:pt x="338" y="639"/>
                </a:lnTo>
                <a:lnTo>
                  <a:pt x="339" y="638"/>
                </a:lnTo>
                <a:lnTo>
                  <a:pt x="341" y="638"/>
                </a:lnTo>
                <a:lnTo>
                  <a:pt x="341" y="638"/>
                </a:lnTo>
                <a:lnTo>
                  <a:pt x="342" y="638"/>
                </a:lnTo>
                <a:lnTo>
                  <a:pt x="343" y="638"/>
                </a:lnTo>
                <a:lnTo>
                  <a:pt x="343" y="638"/>
                </a:lnTo>
                <a:lnTo>
                  <a:pt x="343" y="637"/>
                </a:lnTo>
                <a:lnTo>
                  <a:pt x="344" y="637"/>
                </a:lnTo>
                <a:lnTo>
                  <a:pt x="344" y="637"/>
                </a:lnTo>
                <a:lnTo>
                  <a:pt x="350" y="636"/>
                </a:lnTo>
                <a:lnTo>
                  <a:pt x="356" y="636"/>
                </a:lnTo>
                <a:lnTo>
                  <a:pt x="356" y="636"/>
                </a:lnTo>
                <a:lnTo>
                  <a:pt x="358" y="634"/>
                </a:lnTo>
                <a:lnTo>
                  <a:pt x="359" y="633"/>
                </a:lnTo>
                <a:lnTo>
                  <a:pt x="359" y="633"/>
                </a:lnTo>
                <a:lnTo>
                  <a:pt x="374" y="631"/>
                </a:lnTo>
                <a:lnTo>
                  <a:pt x="374" y="631"/>
                </a:lnTo>
                <a:lnTo>
                  <a:pt x="373" y="629"/>
                </a:lnTo>
                <a:lnTo>
                  <a:pt x="372" y="629"/>
                </a:lnTo>
                <a:lnTo>
                  <a:pt x="367" y="631"/>
                </a:lnTo>
                <a:lnTo>
                  <a:pt x="367" y="631"/>
                </a:lnTo>
                <a:lnTo>
                  <a:pt x="358" y="631"/>
                </a:lnTo>
                <a:lnTo>
                  <a:pt x="358" y="631"/>
                </a:lnTo>
                <a:lnTo>
                  <a:pt x="358" y="632"/>
                </a:lnTo>
                <a:lnTo>
                  <a:pt x="356" y="632"/>
                </a:lnTo>
                <a:lnTo>
                  <a:pt x="356" y="632"/>
                </a:lnTo>
                <a:lnTo>
                  <a:pt x="353" y="632"/>
                </a:lnTo>
                <a:lnTo>
                  <a:pt x="350" y="633"/>
                </a:lnTo>
                <a:lnTo>
                  <a:pt x="344" y="634"/>
                </a:lnTo>
                <a:lnTo>
                  <a:pt x="344" y="634"/>
                </a:lnTo>
                <a:lnTo>
                  <a:pt x="344" y="633"/>
                </a:lnTo>
                <a:lnTo>
                  <a:pt x="344" y="633"/>
                </a:lnTo>
                <a:lnTo>
                  <a:pt x="344" y="633"/>
                </a:lnTo>
                <a:lnTo>
                  <a:pt x="341" y="636"/>
                </a:lnTo>
                <a:lnTo>
                  <a:pt x="341" y="636"/>
                </a:lnTo>
                <a:lnTo>
                  <a:pt x="335" y="637"/>
                </a:lnTo>
                <a:lnTo>
                  <a:pt x="332" y="637"/>
                </a:lnTo>
                <a:lnTo>
                  <a:pt x="331" y="637"/>
                </a:lnTo>
                <a:lnTo>
                  <a:pt x="331" y="637"/>
                </a:lnTo>
                <a:lnTo>
                  <a:pt x="327" y="637"/>
                </a:lnTo>
                <a:lnTo>
                  <a:pt x="325" y="637"/>
                </a:lnTo>
                <a:lnTo>
                  <a:pt x="325" y="637"/>
                </a:lnTo>
                <a:lnTo>
                  <a:pt x="325" y="638"/>
                </a:lnTo>
                <a:lnTo>
                  <a:pt x="324" y="639"/>
                </a:lnTo>
                <a:lnTo>
                  <a:pt x="320" y="639"/>
                </a:lnTo>
                <a:lnTo>
                  <a:pt x="320" y="639"/>
                </a:lnTo>
                <a:lnTo>
                  <a:pt x="321" y="638"/>
                </a:lnTo>
                <a:lnTo>
                  <a:pt x="323" y="637"/>
                </a:lnTo>
                <a:lnTo>
                  <a:pt x="323" y="637"/>
                </a:lnTo>
                <a:lnTo>
                  <a:pt x="320" y="638"/>
                </a:lnTo>
                <a:lnTo>
                  <a:pt x="317" y="638"/>
                </a:lnTo>
                <a:lnTo>
                  <a:pt x="317" y="638"/>
                </a:lnTo>
                <a:lnTo>
                  <a:pt x="317" y="639"/>
                </a:lnTo>
                <a:lnTo>
                  <a:pt x="318" y="639"/>
                </a:lnTo>
                <a:lnTo>
                  <a:pt x="319" y="639"/>
                </a:lnTo>
                <a:lnTo>
                  <a:pt x="319" y="639"/>
                </a:lnTo>
                <a:lnTo>
                  <a:pt x="319" y="639"/>
                </a:lnTo>
                <a:lnTo>
                  <a:pt x="319" y="641"/>
                </a:lnTo>
                <a:lnTo>
                  <a:pt x="318" y="641"/>
                </a:lnTo>
                <a:lnTo>
                  <a:pt x="314" y="641"/>
                </a:lnTo>
                <a:lnTo>
                  <a:pt x="314" y="641"/>
                </a:lnTo>
                <a:lnTo>
                  <a:pt x="314" y="642"/>
                </a:lnTo>
                <a:lnTo>
                  <a:pt x="313" y="642"/>
                </a:lnTo>
                <a:lnTo>
                  <a:pt x="313" y="642"/>
                </a:lnTo>
                <a:lnTo>
                  <a:pt x="313" y="641"/>
                </a:lnTo>
                <a:lnTo>
                  <a:pt x="312" y="642"/>
                </a:lnTo>
                <a:lnTo>
                  <a:pt x="312" y="642"/>
                </a:lnTo>
                <a:lnTo>
                  <a:pt x="308" y="642"/>
                </a:lnTo>
                <a:lnTo>
                  <a:pt x="307" y="643"/>
                </a:lnTo>
                <a:lnTo>
                  <a:pt x="307" y="643"/>
                </a:lnTo>
                <a:lnTo>
                  <a:pt x="307" y="641"/>
                </a:lnTo>
                <a:lnTo>
                  <a:pt x="307" y="641"/>
                </a:lnTo>
                <a:lnTo>
                  <a:pt x="306" y="641"/>
                </a:lnTo>
                <a:lnTo>
                  <a:pt x="304" y="642"/>
                </a:lnTo>
                <a:lnTo>
                  <a:pt x="304" y="643"/>
                </a:lnTo>
                <a:lnTo>
                  <a:pt x="304" y="643"/>
                </a:lnTo>
                <a:lnTo>
                  <a:pt x="298" y="643"/>
                </a:lnTo>
                <a:lnTo>
                  <a:pt x="297" y="643"/>
                </a:lnTo>
                <a:lnTo>
                  <a:pt x="296" y="642"/>
                </a:lnTo>
                <a:lnTo>
                  <a:pt x="296" y="642"/>
                </a:lnTo>
                <a:lnTo>
                  <a:pt x="296" y="642"/>
                </a:lnTo>
                <a:lnTo>
                  <a:pt x="296" y="641"/>
                </a:lnTo>
                <a:lnTo>
                  <a:pt x="296" y="641"/>
                </a:lnTo>
                <a:lnTo>
                  <a:pt x="295" y="644"/>
                </a:lnTo>
                <a:lnTo>
                  <a:pt x="295" y="644"/>
                </a:lnTo>
                <a:lnTo>
                  <a:pt x="292" y="643"/>
                </a:lnTo>
                <a:lnTo>
                  <a:pt x="291" y="643"/>
                </a:lnTo>
                <a:lnTo>
                  <a:pt x="291" y="644"/>
                </a:lnTo>
                <a:lnTo>
                  <a:pt x="291" y="644"/>
                </a:lnTo>
                <a:lnTo>
                  <a:pt x="294" y="644"/>
                </a:lnTo>
                <a:lnTo>
                  <a:pt x="295" y="644"/>
                </a:lnTo>
                <a:lnTo>
                  <a:pt x="296" y="644"/>
                </a:lnTo>
                <a:lnTo>
                  <a:pt x="296" y="644"/>
                </a:lnTo>
                <a:lnTo>
                  <a:pt x="292" y="647"/>
                </a:lnTo>
                <a:lnTo>
                  <a:pt x="292" y="647"/>
                </a:lnTo>
                <a:lnTo>
                  <a:pt x="291" y="647"/>
                </a:lnTo>
                <a:lnTo>
                  <a:pt x="289" y="647"/>
                </a:lnTo>
                <a:lnTo>
                  <a:pt x="289" y="647"/>
                </a:lnTo>
                <a:lnTo>
                  <a:pt x="289" y="648"/>
                </a:lnTo>
                <a:lnTo>
                  <a:pt x="290" y="648"/>
                </a:lnTo>
                <a:lnTo>
                  <a:pt x="294" y="648"/>
                </a:lnTo>
                <a:lnTo>
                  <a:pt x="298" y="647"/>
                </a:lnTo>
                <a:lnTo>
                  <a:pt x="300" y="646"/>
                </a:lnTo>
                <a:lnTo>
                  <a:pt x="300" y="646"/>
                </a:lnTo>
                <a:close/>
                <a:moveTo>
                  <a:pt x="273" y="653"/>
                </a:moveTo>
                <a:lnTo>
                  <a:pt x="273" y="653"/>
                </a:lnTo>
                <a:lnTo>
                  <a:pt x="273" y="652"/>
                </a:lnTo>
                <a:lnTo>
                  <a:pt x="272" y="651"/>
                </a:lnTo>
                <a:lnTo>
                  <a:pt x="271" y="652"/>
                </a:lnTo>
                <a:lnTo>
                  <a:pt x="271" y="652"/>
                </a:lnTo>
                <a:lnTo>
                  <a:pt x="271" y="653"/>
                </a:lnTo>
                <a:lnTo>
                  <a:pt x="272" y="653"/>
                </a:lnTo>
                <a:lnTo>
                  <a:pt x="273" y="653"/>
                </a:lnTo>
                <a:lnTo>
                  <a:pt x="273" y="653"/>
                </a:lnTo>
                <a:close/>
                <a:moveTo>
                  <a:pt x="257" y="667"/>
                </a:moveTo>
                <a:lnTo>
                  <a:pt x="257" y="667"/>
                </a:lnTo>
                <a:lnTo>
                  <a:pt x="260" y="667"/>
                </a:lnTo>
                <a:lnTo>
                  <a:pt x="262" y="667"/>
                </a:lnTo>
                <a:lnTo>
                  <a:pt x="262" y="667"/>
                </a:lnTo>
                <a:lnTo>
                  <a:pt x="261" y="666"/>
                </a:lnTo>
                <a:lnTo>
                  <a:pt x="260" y="664"/>
                </a:lnTo>
                <a:lnTo>
                  <a:pt x="259" y="666"/>
                </a:lnTo>
                <a:lnTo>
                  <a:pt x="259" y="666"/>
                </a:lnTo>
                <a:lnTo>
                  <a:pt x="260" y="666"/>
                </a:lnTo>
                <a:lnTo>
                  <a:pt x="260" y="666"/>
                </a:lnTo>
                <a:lnTo>
                  <a:pt x="259" y="667"/>
                </a:lnTo>
                <a:lnTo>
                  <a:pt x="257" y="667"/>
                </a:lnTo>
                <a:lnTo>
                  <a:pt x="257" y="667"/>
                </a:lnTo>
                <a:close/>
                <a:moveTo>
                  <a:pt x="252" y="662"/>
                </a:moveTo>
                <a:lnTo>
                  <a:pt x="252" y="662"/>
                </a:lnTo>
                <a:lnTo>
                  <a:pt x="255" y="662"/>
                </a:lnTo>
                <a:lnTo>
                  <a:pt x="256" y="661"/>
                </a:lnTo>
                <a:lnTo>
                  <a:pt x="256" y="661"/>
                </a:lnTo>
                <a:lnTo>
                  <a:pt x="254" y="661"/>
                </a:lnTo>
                <a:lnTo>
                  <a:pt x="252" y="662"/>
                </a:lnTo>
                <a:lnTo>
                  <a:pt x="252" y="662"/>
                </a:lnTo>
                <a:close/>
                <a:moveTo>
                  <a:pt x="250" y="659"/>
                </a:moveTo>
                <a:lnTo>
                  <a:pt x="250" y="659"/>
                </a:lnTo>
                <a:lnTo>
                  <a:pt x="251" y="661"/>
                </a:lnTo>
                <a:lnTo>
                  <a:pt x="251" y="661"/>
                </a:lnTo>
                <a:lnTo>
                  <a:pt x="254" y="661"/>
                </a:lnTo>
                <a:lnTo>
                  <a:pt x="254" y="661"/>
                </a:lnTo>
                <a:lnTo>
                  <a:pt x="254" y="659"/>
                </a:lnTo>
                <a:lnTo>
                  <a:pt x="252" y="659"/>
                </a:lnTo>
                <a:lnTo>
                  <a:pt x="250" y="659"/>
                </a:lnTo>
                <a:lnTo>
                  <a:pt x="250" y="659"/>
                </a:lnTo>
                <a:close/>
                <a:moveTo>
                  <a:pt x="245" y="626"/>
                </a:moveTo>
                <a:lnTo>
                  <a:pt x="245" y="626"/>
                </a:lnTo>
                <a:lnTo>
                  <a:pt x="246" y="626"/>
                </a:lnTo>
                <a:lnTo>
                  <a:pt x="246" y="626"/>
                </a:lnTo>
                <a:lnTo>
                  <a:pt x="249" y="623"/>
                </a:lnTo>
                <a:lnTo>
                  <a:pt x="249" y="623"/>
                </a:lnTo>
                <a:lnTo>
                  <a:pt x="246" y="624"/>
                </a:lnTo>
                <a:lnTo>
                  <a:pt x="245" y="626"/>
                </a:lnTo>
                <a:lnTo>
                  <a:pt x="245" y="626"/>
                </a:lnTo>
                <a:close/>
                <a:moveTo>
                  <a:pt x="243" y="622"/>
                </a:moveTo>
                <a:lnTo>
                  <a:pt x="243" y="622"/>
                </a:lnTo>
                <a:lnTo>
                  <a:pt x="243" y="621"/>
                </a:lnTo>
                <a:lnTo>
                  <a:pt x="243" y="621"/>
                </a:lnTo>
                <a:lnTo>
                  <a:pt x="240" y="621"/>
                </a:lnTo>
                <a:lnTo>
                  <a:pt x="240" y="621"/>
                </a:lnTo>
                <a:lnTo>
                  <a:pt x="240" y="622"/>
                </a:lnTo>
                <a:lnTo>
                  <a:pt x="240" y="622"/>
                </a:lnTo>
                <a:lnTo>
                  <a:pt x="243" y="622"/>
                </a:lnTo>
                <a:lnTo>
                  <a:pt x="243" y="622"/>
                </a:lnTo>
                <a:close/>
                <a:moveTo>
                  <a:pt x="236" y="627"/>
                </a:moveTo>
                <a:lnTo>
                  <a:pt x="236" y="627"/>
                </a:lnTo>
                <a:lnTo>
                  <a:pt x="238" y="627"/>
                </a:lnTo>
                <a:lnTo>
                  <a:pt x="238" y="626"/>
                </a:lnTo>
                <a:lnTo>
                  <a:pt x="238" y="626"/>
                </a:lnTo>
                <a:lnTo>
                  <a:pt x="237" y="624"/>
                </a:lnTo>
                <a:lnTo>
                  <a:pt x="236" y="626"/>
                </a:lnTo>
                <a:lnTo>
                  <a:pt x="236" y="627"/>
                </a:lnTo>
                <a:lnTo>
                  <a:pt x="236" y="627"/>
                </a:lnTo>
                <a:close/>
                <a:moveTo>
                  <a:pt x="233" y="657"/>
                </a:moveTo>
                <a:lnTo>
                  <a:pt x="233" y="657"/>
                </a:lnTo>
                <a:lnTo>
                  <a:pt x="233" y="657"/>
                </a:lnTo>
                <a:lnTo>
                  <a:pt x="234" y="656"/>
                </a:lnTo>
                <a:lnTo>
                  <a:pt x="234" y="656"/>
                </a:lnTo>
                <a:lnTo>
                  <a:pt x="236" y="656"/>
                </a:lnTo>
                <a:lnTo>
                  <a:pt x="236" y="656"/>
                </a:lnTo>
                <a:lnTo>
                  <a:pt x="239" y="656"/>
                </a:lnTo>
                <a:lnTo>
                  <a:pt x="240" y="656"/>
                </a:lnTo>
                <a:lnTo>
                  <a:pt x="242" y="654"/>
                </a:lnTo>
                <a:lnTo>
                  <a:pt x="242" y="654"/>
                </a:lnTo>
                <a:lnTo>
                  <a:pt x="239" y="654"/>
                </a:lnTo>
                <a:lnTo>
                  <a:pt x="237" y="656"/>
                </a:lnTo>
                <a:lnTo>
                  <a:pt x="237" y="654"/>
                </a:lnTo>
                <a:lnTo>
                  <a:pt x="237" y="654"/>
                </a:lnTo>
                <a:lnTo>
                  <a:pt x="237" y="654"/>
                </a:lnTo>
                <a:lnTo>
                  <a:pt x="238" y="654"/>
                </a:lnTo>
                <a:lnTo>
                  <a:pt x="237" y="654"/>
                </a:lnTo>
                <a:lnTo>
                  <a:pt x="237" y="654"/>
                </a:lnTo>
                <a:lnTo>
                  <a:pt x="236" y="654"/>
                </a:lnTo>
                <a:lnTo>
                  <a:pt x="234" y="654"/>
                </a:lnTo>
                <a:lnTo>
                  <a:pt x="233" y="656"/>
                </a:lnTo>
                <a:lnTo>
                  <a:pt x="233" y="657"/>
                </a:lnTo>
                <a:lnTo>
                  <a:pt x="233" y="657"/>
                </a:lnTo>
                <a:close/>
                <a:moveTo>
                  <a:pt x="228" y="628"/>
                </a:moveTo>
                <a:lnTo>
                  <a:pt x="228" y="628"/>
                </a:lnTo>
                <a:lnTo>
                  <a:pt x="230" y="628"/>
                </a:lnTo>
                <a:lnTo>
                  <a:pt x="231" y="628"/>
                </a:lnTo>
                <a:lnTo>
                  <a:pt x="231" y="628"/>
                </a:lnTo>
                <a:lnTo>
                  <a:pt x="231" y="626"/>
                </a:lnTo>
                <a:lnTo>
                  <a:pt x="231" y="626"/>
                </a:lnTo>
                <a:lnTo>
                  <a:pt x="228" y="627"/>
                </a:lnTo>
                <a:lnTo>
                  <a:pt x="228" y="628"/>
                </a:lnTo>
                <a:lnTo>
                  <a:pt x="228" y="628"/>
                </a:lnTo>
                <a:close/>
                <a:moveTo>
                  <a:pt x="215" y="661"/>
                </a:moveTo>
                <a:lnTo>
                  <a:pt x="215" y="661"/>
                </a:lnTo>
                <a:lnTo>
                  <a:pt x="217" y="661"/>
                </a:lnTo>
                <a:lnTo>
                  <a:pt x="219" y="661"/>
                </a:lnTo>
                <a:lnTo>
                  <a:pt x="220" y="661"/>
                </a:lnTo>
                <a:lnTo>
                  <a:pt x="221" y="659"/>
                </a:lnTo>
                <a:lnTo>
                  <a:pt x="221" y="659"/>
                </a:lnTo>
                <a:lnTo>
                  <a:pt x="219" y="658"/>
                </a:lnTo>
                <a:lnTo>
                  <a:pt x="217" y="657"/>
                </a:lnTo>
                <a:lnTo>
                  <a:pt x="216" y="657"/>
                </a:lnTo>
                <a:lnTo>
                  <a:pt x="216" y="657"/>
                </a:lnTo>
                <a:lnTo>
                  <a:pt x="216" y="658"/>
                </a:lnTo>
                <a:lnTo>
                  <a:pt x="216" y="659"/>
                </a:lnTo>
                <a:lnTo>
                  <a:pt x="216" y="659"/>
                </a:lnTo>
                <a:lnTo>
                  <a:pt x="215" y="661"/>
                </a:lnTo>
                <a:lnTo>
                  <a:pt x="215" y="661"/>
                </a:lnTo>
                <a:lnTo>
                  <a:pt x="215" y="661"/>
                </a:lnTo>
                <a:close/>
                <a:moveTo>
                  <a:pt x="209" y="658"/>
                </a:moveTo>
                <a:lnTo>
                  <a:pt x="209" y="658"/>
                </a:lnTo>
                <a:lnTo>
                  <a:pt x="210" y="657"/>
                </a:lnTo>
                <a:lnTo>
                  <a:pt x="210" y="654"/>
                </a:lnTo>
                <a:lnTo>
                  <a:pt x="210" y="654"/>
                </a:lnTo>
                <a:lnTo>
                  <a:pt x="209" y="656"/>
                </a:lnTo>
                <a:lnTo>
                  <a:pt x="208" y="657"/>
                </a:lnTo>
                <a:lnTo>
                  <a:pt x="209" y="658"/>
                </a:lnTo>
                <a:lnTo>
                  <a:pt x="209" y="658"/>
                </a:lnTo>
                <a:close/>
                <a:moveTo>
                  <a:pt x="178" y="661"/>
                </a:moveTo>
                <a:lnTo>
                  <a:pt x="178" y="661"/>
                </a:lnTo>
                <a:lnTo>
                  <a:pt x="178" y="662"/>
                </a:lnTo>
                <a:lnTo>
                  <a:pt x="178" y="662"/>
                </a:lnTo>
                <a:lnTo>
                  <a:pt x="180" y="662"/>
                </a:lnTo>
                <a:lnTo>
                  <a:pt x="181" y="662"/>
                </a:lnTo>
                <a:lnTo>
                  <a:pt x="181" y="662"/>
                </a:lnTo>
                <a:lnTo>
                  <a:pt x="181" y="662"/>
                </a:lnTo>
                <a:lnTo>
                  <a:pt x="180" y="662"/>
                </a:lnTo>
                <a:lnTo>
                  <a:pt x="180" y="663"/>
                </a:lnTo>
                <a:lnTo>
                  <a:pt x="180" y="663"/>
                </a:lnTo>
                <a:lnTo>
                  <a:pt x="180" y="663"/>
                </a:lnTo>
                <a:lnTo>
                  <a:pt x="181" y="663"/>
                </a:lnTo>
                <a:lnTo>
                  <a:pt x="184" y="662"/>
                </a:lnTo>
                <a:lnTo>
                  <a:pt x="184" y="662"/>
                </a:lnTo>
                <a:lnTo>
                  <a:pt x="184" y="661"/>
                </a:lnTo>
                <a:lnTo>
                  <a:pt x="182" y="659"/>
                </a:lnTo>
                <a:lnTo>
                  <a:pt x="182" y="659"/>
                </a:lnTo>
                <a:lnTo>
                  <a:pt x="178" y="661"/>
                </a:lnTo>
                <a:lnTo>
                  <a:pt x="178" y="661"/>
                </a:lnTo>
                <a:close/>
                <a:moveTo>
                  <a:pt x="144" y="672"/>
                </a:moveTo>
                <a:lnTo>
                  <a:pt x="144" y="672"/>
                </a:lnTo>
                <a:lnTo>
                  <a:pt x="146" y="672"/>
                </a:lnTo>
                <a:lnTo>
                  <a:pt x="146" y="672"/>
                </a:lnTo>
                <a:lnTo>
                  <a:pt x="146" y="669"/>
                </a:lnTo>
                <a:lnTo>
                  <a:pt x="146" y="668"/>
                </a:lnTo>
                <a:lnTo>
                  <a:pt x="146" y="668"/>
                </a:lnTo>
                <a:lnTo>
                  <a:pt x="144" y="669"/>
                </a:lnTo>
                <a:lnTo>
                  <a:pt x="144" y="672"/>
                </a:lnTo>
                <a:lnTo>
                  <a:pt x="144" y="672"/>
                </a:lnTo>
                <a:close/>
                <a:moveTo>
                  <a:pt x="135" y="673"/>
                </a:moveTo>
                <a:lnTo>
                  <a:pt x="135" y="673"/>
                </a:lnTo>
                <a:lnTo>
                  <a:pt x="138" y="673"/>
                </a:lnTo>
                <a:lnTo>
                  <a:pt x="139" y="673"/>
                </a:lnTo>
                <a:lnTo>
                  <a:pt x="139" y="673"/>
                </a:lnTo>
                <a:lnTo>
                  <a:pt x="138" y="672"/>
                </a:lnTo>
                <a:lnTo>
                  <a:pt x="138" y="672"/>
                </a:lnTo>
                <a:lnTo>
                  <a:pt x="139" y="671"/>
                </a:lnTo>
                <a:lnTo>
                  <a:pt x="141" y="671"/>
                </a:lnTo>
                <a:lnTo>
                  <a:pt x="141" y="671"/>
                </a:lnTo>
                <a:lnTo>
                  <a:pt x="143" y="671"/>
                </a:lnTo>
                <a:lnTo>
                  <a:pt x="143" y="671"/>
                </a:lnTo>
                <a:lnTo>
                  <a:pt x="141" y="671"/>
                </a:lnTo>
                <a:lnTo>
                  <a:pt x="140" y="669"/>
                </a:lnTo>
                <a:lnTo>
                  <a:pt x="138" y="669"/>
                </a:lnTo>
                <a:lnTo>
                  <a:pt x="138" y="669"/>
                </a:lnTo>
                <a:lnTo>
                  <a:pt x="138" y="672"/>
                </a:lnTo>
                <a:lnTo>
                  <a:pt x="137" y="672"/>
                </a:lnTo>
                <a:lnTo>
                  <a:pt x="137" y="672"/>
                </a:lnTo>
                <a:lnTo>
                  <a:pt x="137" y="672"/>
                </a:lnTo>
                <a:lnTo>
                  <a:pt x="134" y="672"/>
                </a:lnTo>
                <a:lnTo>
                  <a:pt x="134" y="672"/>
                </a:lnTo>
                <a:lnTo>
                  <a:pt x="133" y="673"/>
                </a:lnTo>
                <a:lnTo>
                  <a:pt x="135" y="673"/>
                </a:lnTo>
                <a:lnTo>
                  <a:pt x="135" y="673"/>
                </a:lnTo>
                <a:close/>
                <a:moveTo>
                  <a:pt x="85" y="632"/>
                </a:moveTo>
                <a:lnTo>
                  <a:pt x="85" y="632"/>
                </a:lnTo>
                <a:lnTo>
                  <a:pt x="85" y="633"/>
                </a:lnTo>
                <a:lnTo>
                  <a:pt x="86" y="633"/>
                </a:lnTo>
                <a:lnTo>
                  <a:pt x="86" y="633"/>
                </a:lnTo>
                <a:lnTo>
                  <a:pt x="87" y="632"/>
                </a:lnTo>
                <a:lnTo>
                  <a:pt x="87" y="632"/>
                </a:lnTo>
                <a:lnTo>
                  <a:pt x="87" y="632"/>
                </a:lnTo>
                <a:lnTo>
                  <a:pt x="86" y="631"/>
                </a:lnTo>
                <a:lnTo>
                  <a:pt x="85" y="632"/>
                </a:lnTo>
                <a:lnTo>
                  <a:pt x="85" y="632"/>
                </a:lnTo>
                <a:close/>
                <a:moveTo>
                  <a:pt x="83" y="633"/>
                </a:moveTo>
                <a:lnTo>
                  <a:pt x="83" y="633"/>
                </a:lnTo>
                <a:lnTo>
                  <a:pt x="83" y="633"/>
                </a:lnTo>
                <a:lnTo>
                  <a:pt x="83" y="633"/>
                </a:lnTo>
                <a:lnTo>
                  <a:pt x="83" y="633"/>
                </a:lnTo>
                <a:lnTo>
                  <a:pt x="85" y="631"/>
                </a:lnTo>
                <a:lnTo>
                  <a:pt x="85" y="631"/>
                </a:lnTo>
                <a:lnTo>
                  <a:pt x="83" y="632"/>
                </a:lnTo>
                <a:lnTo>
                  <a:pt x="83" y="633"/>
                </a:lnTo>
                <a:lnTo>
                  <a:pt x="83" y="633"/>
                </a:lnTo>
                <a:close/>
                <a:moveTo>
                  <a:pt x="82" y="629"/>
                </a:moveTo>
                <a:lnTo>
                  <a:pt x="82" y="629"/>
                </a:lnTo>
                <a:lnTo>
                  <a:pt x="83" y="631"/>
                </a:lnTo>
                <a:lnTo>
                  <a:pt x="85" y="629"/>
                </a:lnTo>
                <a:lnTo>
                  <a:pt x="85" y="629"/>
                </a:lnTo>
                <a:lnTo>
                  <a:pt x="83" y="629"/>
                </a:lnTo>
                <a:lnTo>
                  <a:pt x="82" y="629"/>
                </a:lnTo>
                <a:lnTo>
                  <a:pt x="82" y="629"/>
                </a:lnTo>
                <a:close/>
                <a:moveTo>
                  <a:pt x="63" y="633"/>
                </a:moveTo>
                <a:lnTo>
                  <a:pt x="63" y="633"/>
                </a:lnTo>
                <a:lnTo>
                  <a:pt x="64" y="636"/>
                </a:lnTo>
                <a:lnTo>
                  <a:pt x="65" y="636"/>
                </a:lnTo>
                <a:lnTo>
                  <a:pt x="65" y="636"/>
                </a:lnTo>
                <a:lnTo>
                  <a:pt x="64" y="634"/>
                </a:lnTo>
                <a:lnTo>
                  <a:pt x="63" y="633"/>
                </a:lnTo>
                <a:lnTo>
                  <a:pt x="63" y="633"/>
                </a:lnTo>
                <a:close/>
                <a:moveTo>
                  <a:pt x="80" y="624"/>
                </a:moveTo>
                <a:lnTo>
                  <a:pt x="80" y="624"/>
                </a:lnTo>
                <a:lnTo>
                  <a:pt x="80" y="626"/>
                </a:lnTo>
                <a:lnTo>
                  <a:pt x="82" y="626"/>
                </a:lnTo>
                <a:lnTo>
                  <a:pt x="82" y="626"/>
                </a:lnTo>
                <a:lnTo>
                  <a:pt x="82" y="624"/>
                </a:lnTo>
                <a:lnTo>
                  <a:pt x="80" y="624"/>
                </a:lnTo>
                <a:lnTo>
                  <a:pt x="80" y="624"/>
                </a:lnTo>
                <a:close/>
                <a:moveTo>
                  <a:pt x="62" y="596"/>
                </a:moveTo>
                <a:lnTo>
                  <a:pt x="62" y="596"/>
                </a:lnTo>
                <a:lnTo>
                  <a:pt x="62" y="598"/>
                </a:lnTo>
                <a:lnTo>
                  <a:pt x="62" y="599"/>
                </a:lnTo>
                <a:lnTo>
                  <a:pt x="62" y="599"/>
                </a:lnTo>
                <a:lnTo>
                  <a:pt x="64" y="598"/>
                </a:lnTo>
                <a:lnTo>
                  <a:pt x="64" y="598"/>
                </a:lnTo>
                <a:lnTo>
                  <a:pt x="63" y="598"/>
                </a:lnTo>
                <a:lnTo>
                  <a:pt x="62" y="598"/>
                </a:lnTo>
                <a:lnTo>
                  <a:pt x="62" y="596"/>
                </a:lnTo>
                <a:lnTo>
                  <a:pt x="62" y="596"/>
                </a:lnTo>
                <a:close/>
                <a:moveTo>
                  <a:pt x="63" y="593"/>
                </a:moveTo>
                <a:lnTo>
                  <a:pt x="63" y="593"/>
                </a:lnTo>
                <a:lnTo>
                  <a:pt x="62" y="593"/>
                </a:lnTo>
                <a:lnTo>
                  <a:pt x="62" y="594"/>
                </a:lnTo>
                <a:lnTo>
                  <a:pt x="62" y="594"/>
                </a:lnTo>
                <a:lnTo>
                  <a:pt x="62" y="594"/>
                </a:lnTo>
                <a:lnTo>
                  <a:pt x="63" y="594"/>
                </a:lnTo>
                <a:lnTo>
                  <a:pt x="63" y="596"/>
                </a:lnTo>
                <a:lnTo>
                  <a:pt x="63" y="597"/>
                </a:lnTo>
                <a:lnTo>
                  <a:pt x="63" y="597"/>
                </a:lnTo>
                <a:lnTo>
                  <a:pt x="64" y="597"/>
                </a:lnTo>
                <a:lnTo>
                  <a:pt x="64" y="596"/>
                </a:lnTo>
                <a:lnTo>
                  <a:pt x="63" y="593"/>
                </a:lnTo>
                <a:lnTo>
                  <a:pt x="63" y="593"/>
                </a:lnTo>
                <a:close/>
                <a:moveTo>
                  <a:pt x="74" y="569"/>
                </a:moveTo>
                <a:lnTo>
                  <a:pt x="74" y="569"/>
                </a:lnTo>
                <a:lnTo>
                  <a:pt x="74" y="572"/>
                </a:lnTo>
                <a:lnTo>
                  <a:pt x="74" y="573"/>
                </a:lnTo>
                <a:lnTo>
                  <a:pt x="74" y="573"/>
                </a:lnTo>
                <a:lnTo>
                  <a:pt x="74" y="573"/>
                </a:lnTo>
                <a:lnTo>
                  <a:pt x="74" y="573"/>
                </a:lnTo>
                <a:lnTo>
                  <a:pt x="74" y="572"/>
                </a:lnTo>
                <a:lnTo>
                  <a:pt x="75" y="571"/>
                </a:lnTo>
                <a:lnTo>
                  <a:pt x="74" y="569"/>
                </a:lnTo>
                <a:lnTo>
                  <a:pt x="74" y="569"/>
                </a:lnTo>
                <a:close/>
                <a:moveTo>
                  <a:pt x="76" y="546"/>
                </a:moveTo>
                <a:lnTo>
                  <a:pt x="76" y="546"/>
                </a:lnTo>
                <a:lnTo>
                  <a:pt x="76" y="547"/>
                </a:lnTo>
                <a:lnTo>
                  <a:pt x="77" y="548"/>
                </a:lnTo>
                <a:lnTo>
                  <a:pt x="77" y="548"/>
                </a:lnTo>
                <a:lnTo>
                  <a:pt x="79" y="548"/>
                </a:lnTo>
                <a:lnTo>
                  <a:pt x="80" y="547"/>
                </a:lnTo>
                <a:lnTo>
                  <a:pt x="80" y="547"/>
                </a:lnTo>
                <a:lnTo>
                  <a:pt x="79" y="546"/>
                </a:lnTo>
                <a:lnTo>
                  <a:pt x="79" y="544"/>
                </a:lnTo>
                <a:lnTo>
                  <a:pt x="79" y="544"/>
                </a:lnTo>
                <a:lnTo>
                  <a:pt x="77" y="544"/>
                </a:lnTo>
                <a:lnTo>
                  <a:pt x="76" y="546"/>
                </a:lnTo>
                <a:lnTo>
                  <a:pt x="76" y="546"/>
                </a:lnTo>
                <a:close/>
                <a:moveTo>
                  <a:pt x="80" y="541"/>
                </a:moveTo>
                <a:lnTo>
                  <a:pt x="80" y="541"/>
                </a:lnTo>
                <a:lnTo>
                  <a:pt x="76" y="542"/>
                </a:lnTo>
                <a:lnTo>
                  <a:pt x="76" y="542"/>
                </a:lnTo>
                <a:lnTo>
                  <a:pt x="79" y="542"/>
                </a:lnTo>
                <a:lnTo>
                  <a:pt x="80" y="542"/>
                </a:lnTo>
                <a:lnTo>
                  <a:pt x="80" y="541"/>
                </a:lnTo>
                <a:lnTo>
                  <a:pt x="80" y="541"/>
                </a:lnTo>
                <a:close/>
                <a:moveTo>
                  <a:pt x="68" y="539"/>
                </a:moveTo>
                <a:lnTo>
                  <a:pt x="68" y="539"/>
                </a:lnTo>
                <a:lnTo>
                  <a:pt x="68" y="544"/>
                </a:lnTo>
                <a:lnTo>
                  <a:pt x="68" y="546"/>
                </a:lnTo>
                <a:lnTo>
                  <a:pt x="69" y="547"/>
                </a:lnTo>
                <a:lnTo>
                  <a:pt x="69" y="547"/>
                </a:lnTo>
                <a:lnTo>
                  <a:pt x="70" y="547"/>
                </a:lnTo>
                <a:lnTo>
                  <a:pt x="69" y="546"/>
                </a:lnTo>
                <a:lnTo>
                  <a:pt x="69" y="546"/>
                </a:lnTo>
                <a:lnTo>
                  <a:pt x="69" y="542"/>
                </a:lnTo>
                <a:lnTo>
                  <a:pt x="69" y="541"/>
                </a:lnTo>
                <a:lnTo>
                  <a:pt x="68" y="539"/>
                </a:lnTo>
                <a:lnTo>
                  <a:pt x="68" y="539"/>
                </a:lnTo>
                <a:close/>
                <a:moveTo>
                  <a:pt x="72" y="518"/>
                </a:moveTo>
                <a:lnTo>
                  <a:pt x="72" y="518"/>
                </a:lnTo>
                <a:lnTo>
                  <a:pt x="72" y="517"/>
                </a:lnTo>
                <a:lnTo>
                  <a:pt x="70" y="516"/>
                </a:lnTo>
                <a:lnTo>
                  <a:pt x="70" y="516"/>
                </a:lnTo>
                <a:lnTo>
                  <a:pt x="70" y="517"/>
                </a:lnTo>
                <a:lnTo>
                  <a:pt x="70" y="518"/>
                </a:lnTo>
                <a:lnTo>
                  <a:pt x="72" y="518"/>
                </a:lnTo>
                <a:close/>
                <a:moveTo>
                  <a:pt x="76" y="522"/>
                </a:moveTo>
                <a:lnTo>
                  <a:pt x="76" y="522"/>
                </a:lnTo>
                <a:lnTo>
                  <a:pt x="77" y="524"/>
                </a:lnTo>
                <a:lnTo>
                  <a:pt x="77" y="524"/>
                </a:lnTo>
                <a:lnTo>
                  <a:pt x="79" y="524"/>
                </a:lnTo>
                <a:lnTo>
                  <a:pt x="80" y="523"/>
                </a:lnTo>
                <a:lnTo>
                  <a:pt x="80" y="523"/>
                </a:lnTo>
                <a:lnTo>
                  <a:pt x="80" y="523"/>
                </a:lnTo>
                <a:lnTo>
                  <a:pt x="79" y="523"/>
                </a:lnTo>
                <a:lnTo>
                  <a:pt x="77" y="523"/>
                </a:lnTo>
                <a:lnTo>
                  <a:pt x="76" y="522"/>
                </a:lnTo>
                <a:lnTo>
                  <a:pt x="76" y="522"/>
                </a:lnTo>
                <a:close/>
                <a:moveTo>
                  <a:pt x="79" y="512"/>
                </a:moveTo>
                <a:lnTo>
                  <a:pt x="79" y="512"/>
                </a:lnTo>
                <a:lnTo>
                  <a:pt x="79" y="514"/>
                </a:lnTo>
                <a:lnTo>
                  <a:pt x="79" y="516"/>
                </a:lnTo>
                <a:lnTo>
                  <a:pt x="80" y="517"/>
                </a:lnTo>
                <a:lnTo>
                  <a:pt x="80" y="517"/>
                </a:lnTo>
                <a:lnTo>
                  <a:pt x="80" y="513"/>
                </a:lnTo>
                <a:lnTo>
                  <a:pt x="80" y="512"/>
                </a:lnTo>
                <a:lnTo>
                  <a:pt x="79" y="512"/>
                </a:lnTo>
                <a:lnTo>
                  <a:pt x="79" y="512"/>
                </a:lnTo>
                <a:close/>
                <a:moveTo>
                  <a:pt x="77" y="512"/>
                </a:moveTo>
                <a:lnTo>
                  <a:pt x="77" y="512"/>
                </a:lnTo>
                <a:lnTo>
                  <a:pt x="76" y="513"/>
                </a:lnTo>
                <a:lnTo>
                  <a:pt x="76" y="514"/>
                </a:lnTo>
                <a:lnTo>
                  <a:pt x="76" y="519"/>
                </a:lnTo>
                <a:lnTo>
                  <a:pt x="76" y="519"/>
                </a:lnTo>
                <a:lnTo>
                  <a:pt x="77" y="519"/>
                </a:lnTo>
                <a:lnTo>
                  <a:pt x="77" y="521"/>
                </a:lnTo>
                <a:lnTo>
                  <a:pt x="79" y="521"/>
                </a:lnTo>
                <a:lnTo>
                  <a:pt x="79" y="521"/>
                </a:lnTo>
                <a:lnTo>
                  <a:pt x="77" y="517"/>
                </a:lnTo>
                <a:lnTo>
                  <a:pt x="77" y="512"/>
                </a:lnTo>
                <a:lnTo>
                  <a:pt x="77" y="512"/>
                </a:lnTo>
                <a:close/>
                <a:moveTo>
                  <a:pt x="333" y="642"/>
                </a:moveTo>
                <a:lnTo>
                  <a:pt x="333" y="642"/>
                </a:lnTo>
                <a:lnTo>
                  <a:pt x="335" y="639"/>
                </a:lnTo>
                <a:lnTo>
                  <a:pt x="337" y="638"/>
                </a:lnTo>
                <a:lnTo>
                  <a:pt x="337" y="638"/>
                </a:lnTo>
                <a:lnTo>
                  <a:pt x="336" y="639"/>
                </a:lnTo>
                <a:lnTo>
                  <a:pt x="336" y="639"/>
                </a:lnTo>
                <a:lnTo>
                  <a:pt x="336" y="639"/>
                </a:lnTo>
                <a:lnTo>
                  <a:pt x="336" y="641"/>
                </a:lnTo>
                <a:lnTo>
                  <a:pt x="336" y="641"/>
                </a:lnTo>
                <a:lnTo>
                  <a:pt x="335" y="641"/>
                </a:lnTo>
                <a:lnTo>
                  <a:pt x="333" y="642"/>
                </a:lnTo>
                <a:lnTo>
                  <a:pt x="333" y="642"/>
                </a:lnTo>
                <a:close/>
                <a:moveTo>
                  <a:pt x="40" y="220"/>
                </a:moveTo>
                <a:lnTo>
                  <a:pt x="40" y="220"/>
                </a:lnTo>
                <a:lnTo>
                  <a:pt x="40" y="220"/>
                </a:lnTo>
                <a:lnTo>
                  <a:pt x="40" y="221"/>
                </a:lnTo>
                <a:lnTo>
                  <a:pt x="40" y="224"/>
                </a:lnTo>
                <a:lnTo>
                  <a:pt x="40" y="224"/>
                </a:lnTo>
                <a:lnTo>
                  <a:pt x="39" y="223"/>
                </a:lnTo>
                <a:lnTo>
                  <a:pt x="39" y="221"/>
                </a:lnTo>
                <a:lnTo>
                  <a:pt x="40" y="220"/>
                </a:lnTo>
                <a:lnTo>
                  <a:pt x="40" y="220"/>
                </a:lnTo>
                <a:close/>
                <a:moveTo>
                  <a:pt x="126" y="677"/>
                </a:moveTo>
                <a:lnTo>
                  <a:pt x="126" y="677"/>
                </a:lnTo>
                <a:lnTo>
                  <a:pt x="122" y="678"/>
                </a:lnTo>
                <a:lnTo>
                  <a:pt x="120" y="678"/>
                </a:lnTo>
                <a:lnTo>
                  <a:pt x="117" y="678"/>
                </a:lnTo>
                <a:lnTo>
                  <a:pt x="117" y="678"/>
                </a:lnTo>
                <a:lnTo>
                  <a:pt x="117" y="677"/>
                </a:lnTo>
                <a:lnTo>
                  <a:pt x="118" y="677"/>
                </a:lnTo>
                <a:lnTo>
                  <a:pt x="120" y="678"/>
                </a:lnTo>
                <a:lnTo>
                  <a:pt x="120" y="678"/>
                </a:lnTo>
                <a:lnTo>
                  <a:pt x="122" y="677"/>
                </a:lnTo>
                <a:lnTo>
                  <a:pt x="126" y="677"/>
                </a:lnTo>
                <a:lnTo>
                  <a:pt x="126" y="677"/>
                </a:lnTo>
                <a:close/>
                <a:moveTo>
                  <a:pt x="47" y="646"/>
                </a:moveTo>
                <a:lnTo>
                  <a:pt x="47" y="646"/>
                </a:lnTo>
                <a:lnTo>
                  <a:pt x="46" y="643"/>
                </a:lnTo>
                <a:lnTo>
                  <a:pt x="43" y="638"/>
                </a:lnTo>
                <a:lnTo>
                  <a:pt x="43" y="638"/>
                </a:lnTo>
                <a:lnTo>
                  <a:pt x="46" y="642"/>
                </a:lnTo>
                <a:lnTo>
                  <a:pt x="47" y="646"/>
                </a:lnTo>
                <a:lnTo>
                  <a:pt x="47" y="646"/>
                </a:lnTo>
                <a:close/>
                <a:moveTo>
                  <a:pt x="71" y="274"/>
                </a:moveTo>
                <a:lnTo>
                  <a:pt x="71" y="274"/>
                </a:lnTo>
                <a:lnTo>
                  <a:pt x="72" y="275"/>
                </a:lnTo>
                <a:lnTo>
                  <a:pt x="72" y="277"/>
                </a:lnTo>
                <a:lnTo>
                  <a:pt x="71" y="282"/>
                </a:lnTo>
                <a:lnTo>
                  <a:pt x="71" y="282"/>
                </a:lnTo>
                <a:lnTo>
                  <a:pt x="72" y="284"/>
                </a:lnTo>
                <a:lnTo>
                  <a:pt x="71" y="285"/>
                </a:lnTo>
                <a:lnTo>
                  <a:pt x="70" y="287"/>
                </a:lnTo>
                <a:lnTo>
                  <a:pt x="70" y="287"/>
                </a:lnTo>
                <a:lnTo>
                  <a:pt x="71" y="279"/>
                </a:lnTo>
                <a:lnTo>
                  <a:pt x="71" y="274"/>
                </a:lnTo>
                <a:lnTo>
                  <a:pt x="71" y="274"/>
                </a:lnTo>
                <a:close/>
                <a:moveTo>
                  <a:pt x="53" y="201"/>
                </a:moveTo>
                <a:lnTo>
                  <a:pt x="53" y="201"/>
                </a:lnTo>
                <a:lnTo>
                  <a:pt x="53" y="204"/>
                </a:lnTo>
                <a:lnTo>
                  <a:pt x="53" y="204"/>
                </a:lnTo>
                <a:lnTo>
                  <a:pt x="48" y="205"/>
                </a:lnTo>
                <a:lnTo>
                  <a:pt x="48" y="205"/>
                </a:lnTo>
                <a:lnTo>
                  <a:pt x="51" y="203"/>
                </a:lnTo>
                <a:lnTo>
                  <a:pt x="53" y="201"/>
                </a:lnTo>
                <a:lnTo>
                  <a:pt x="53" y="201"/>
                </a:lnTo>
                <a:close/>
                <a:moveTo>
                  <a:pt x="72" y="262"/>
                </a:moveTo>
                <a:lnTo>
                  <a:pt x="72" y="262"/>
                </a:lnTo>
                <a:lnTo>
                  <a:pt x="74" y="263"/>
                </a:lnTo>
                <a:lnTo>
                  <a:pt x="74" y="265"/>
                </a:lnTo>
                <a:lnTo>
                  <a:pt x="74" y="269"/>
                </a:lnTo>
                <a:lnTo>
                  <a:pt x="74" y="269"/>
                </a:lnTo>
                <a:lnTo>
                  <a:pt x="72" y="268"/>
                </a:lnTo>
                <a:lnTo>
                  <a:pt x="72" y="265"/>
                </a:lnTo>
                <a:lnTo>
                  <a:pt x="72" y="262"/>
                </a:lnTo>
                <a:lnTo>
                  <a:pt x="72" y="262"/>
                </a:lnTo>
                <a:close/>
                <a:moveTo>
                  <a:pt x="70" y="315"/>
                </a:moveTo>
                <a:lnTo>
                  <a:pt x="70" y="315"/>
                </a:lnTo>
                <a:lnTo>
                  <a:pt x="70" y="305"/>
                </a:lnTo>
                <a:lnTo>
                  <a:pt x="70" y="305"/>
                </a:lnTo>
                <a:lnTo>
                  <a:pt x="71" y="309"/>
                </a:lnTo>
                <a:lnTo>
                  <a:pt x="70" y="313"/>
                </a:lnTo>
                <a:lnTo>
                  <a:pt x="70" y="318"/>
                </a:lnTo>
                <a:lnTo>
                  <a:pt x="70" y="323"/>
                </a:lnTo>
                <a:lnTo>
                  <a:pt x="70" y="323"/>
                </a:lnTo>
                <a:lnTo>
                  <a:pt x="69" y="323"/>
                </a:lnTo>
                <a:lnTo>
                  <a:pt x="69" y="320"/>
                </a:lnTo>
                <a:lnTo>
                  <a:pt x="70" y="315"/>
                </a:lnTo>
                <a:lnTo>
                  <a:pt x="70" y="315"/>
                </a:lnTo>
                <a:close/>
                <a:moveTo>
                  <a:pt x="56" y="198"/>
                </a:moveTo>
                <a:lnTo>
                  <a:pt x="56" y="204"/>
                </a:lnTo>
                <a:lnTo>
                  <a:pt x="56" y="204"/>
                </a:lnTo>
                <a:lnTo>
                  <a:pt x="54" y="200"/>
                </a:lnTo>
                <a:lnTo>
                  <a:pt x="54" y="199"/>
                </a:lnTo>
                <a:lnTo>
                  <a:pt x="56" y="198"/>
                </a:lnTo>
                <a:lnTo>
                  <a:pt x="56" y="198"/>
                </a:lnTo>
                <a:close/>
                <a:moveTo>
                  <a:pt x="54" y="181"/>
                </a:moveTo>
                <a:lnTo>
                  <a:pt x="54" y="181"/>
                </a:lnTo>
                <a:lnTo>
                  <a:pt x="56" y="183"/>
                </a:lnTo>
                <a:lnTo>
                  <a:pt x="54" y="185"/>
                </a:lnTo>
                <a:lnTo>
                  <a:pt x="54" y="185"/>
                </a:lnTo>
                <a:lnTo>
                  <a:pt x="54" y="183"/>
                </a:lnTo>
                <a:lnTo>
                  <a:pt x="54" y="181"/>
                </a:lnTo>
                <a:lnTo>
                  <a:pt x="54" y="181"/>
                </a:lnTo>
                <a:close/>
                <a:moveTo>
                  <a:pt x="56" y="191"/>
                </a:moveTo>
                <a:lnTo>
                  <a:pt x="56" y="191"/>
                </a:lnTo>
                <a:lnTo>
                  <a:pt x="56" y="194"/>
                </a:lnTo>
                <a:lnTo>
                  <a:pt x="54" y="196"/>
                </a:lnTo>
                <a:lnTo>
                  <a:pt x="54" y="196"/>
                </a:lnTo>
                <a:lnTo>
                  <a:pt x="54" y="195"/>
                </a:lnTo>
                <a:lnTo>
                  <a:pt x="53" y="191"/>
                </a:lnTo>
                <a:lnTo>
                  <a:pt x="53" y="191"/>
                </a:lnTo>
                <a:lnTo>
                  <a:pt x="54" y="191"/>
                </a:lnTo>
                <a:lnTo>
                  <a:pt x="56" y="191"/>
                </a:lnTo>
                <a:lnTo>
                  <a:pt x="56" y="191"/>
                </a:lnTo>
                <a:close/>
                <a:moveTo>
                  <a:pt x="42" y="248"/>
                </a:moveTo>
                <a:lnTo>
                  <a:pt x="42" y="248"/>
                </a:lnTo>
                <a:lnTo>
                  <a:pt x="41" y="249"/>
                </a:lnTo>
                <a:lnTo>
                  <a:pt x="42" y="250"/>
                </a:lnTo>
                <a:lnTo>
                  <a:pt x="42" y="252"/>
                </a:lnTo>
                <a:lnTo>
                  <a:pt x="42" y="252"/>
                </a:lnTo>
                <a:lnTo>
                  <a:pt x="41" y="253"/>
                </a:lnTo>
                <a:lnTo>
                  <a:pt x="41" y="254"/>
                </a:lnTo>
                <a:lnTo>
                  <a:pt x="42" y="257"/>
                </a:lnTo>
                <a:lnTo>
                  <a:pt x="42" y="258"/>
                </a:lnTo>
                <a:lnTo>
                  <a:pt x="42" y="258"/>
                </a:lnTo>
                <a:lnTo>
                  <a:pt x="40" y="257"/>
                </a:lnTo>
                <a:lnTo>
                  <a:pt x="40" y="257"/>
                </a:lnTo>
                <a:lnTo>
                  <a:pt x="40" y="254"/>
                </a:lnTo>
                <a:lnTo>
                  <a:pt x="40" y="253"/>
                </a:lnTo>
                <a:lnTo>
                  <a:pt x="41" y="253"/>
                </a:lnTo>
                <a:lnTo>
                  <a:pt x="41" y="253"/>
                </a:lnTo>
                <a:lnTo>
                  <a:pt x="40" y="249"/>
                </a:lnTo>
                <a:lnTo>
                  <a:pt x="40" y="248"/>
                </a:lnTo>
                <a:lnTo>
                  <a:pt x="42" y="248"/>
                </a:lnTo>
                <a:lnTo>
                  <a:pt x="42" y="248"/>
                </a:lnTo>
                <a:close/>
                <a:moveTo>
                  <a:pt x="435" y="644"/>
                </a:moveTo>
                <a:lnTo>
                  <a:pt x="435" y="644"/>
                </a:lnTo>
                <a:lnTo>
                  <a:pt x="429" y="646"/>
                </a:lnTo>
                <a:lnTo>
                  <a:pt x="423" y="646"/>
                </a:lnTo>
                <a:lnTo>
                  <a:pt x="423" y="646"/>
                </a:lnTo>
                <a:lnTo>
                  <a:pt x="428" y="644"/>
                </a:lnTo>
                <a:lnTo>
                  <a:pt x="434" y="643"/>
                </a:lnTo>
                <a:lnTo>
                  <a:pt x="434" y="643"/>
                </a:lnTo>
                <a:lnTo>
                  <a:pt x="434" y="643"/>
                </a:lnTo>
                <a:lnTo>
                  <a:pt x="435" y="644"/>
                </a:lnTo>
                <a:lnTo>
                  <a:pt x="435" y="644"/>
                </a:lnTo>
                <a:close/>
                <a:moveTo>
                  <a:pt x="188" y="621"/>
                </a:moveTo>
                <a:lnTo>
                  <a:pt x="192" y="621"/>
                </a:lnTo>
                <a:lnTo>
                  <a:pt x="192" y="621"/>
                </a:lnTo>
                <a:lnTo>
                  <a:pt x="190" y="622"/>
                </a:lnTo>
                <a:lnTo>
                  <a:pt x="188" y="622"/>
                </a:lnTo>
                <a:lnTo>
                  <a:pt x="188" y="621"/>
                </a:lnTo>
                <a:lnTo>
                  <a:pt x="188" y="621"/>
                </a:lnTo>
                <a:close/>
                <a:moveTo>
                  <a:pt x="534" y="576"/>
                </a:moveTo>
                <a:lnTo>
                  <a:pt x="534" y="576"/>
                </a:lnTo>
                <a:lnTo>
                  <a:pt x="535" y="574"/>
                </a:lnTo>
                <a:lnTo>
                  <a:pt x="538" y="573"/>
                </a:lnTo>
                <a:lnTo>
                  <a:pt x="538" y="573"/>
                </a:lnTo>
                <a:lnTo>
                  <a:pt x="539" y="574"/>
                </a:lnTo>
                <a:lnTo>
                  <a:pt x="540" y="574"/>
                </a:lnTo>
                <a:lnTo>
                  <a:pt x="540" y="576"/>
                </a:lnTo>
                <a:lnTo>
                  <a:pt x="540" y="576"/>
                </a:lnTo>
                <a:lnTo>
                  <a:pt x="538" y="576"/>
                </a:lnTo>
                <a:lnTo>
                  <a:pt x="534" y="576"/>
                </a:lnTo>
                <a:lnTo>
                  <a:pt x="534" y="576"/>
                </a:lnTo>
                <a:close/>
                <a:moveTo>
                  <a:pt x="216" y="617"/>
                </a:moveTo>
                <a:lnTo>
                  <a:pt x="216" y="617"/>
                </a:lnTo>
                <a:lnTo>
                  <a:pt x="219" y="617"/>
                </a:lnTo>
                <a:lnTo>
                  <a:pt x="222" y="617"/>
                </a:lnTo>
                <a:lnTo>
                  <a:pt x="222" y="617"/>
                </a:lnTo>
                <a:lnTo>
                  <a:pt x="226" y="616"/>
                </a:lnTo>
                <a:lnTo>
                  <a:pt x="227" y="616"/>
                </a:lnTo>
                <a:lnTo>
                  <a:pt x="228" y="617"/>
                </a:lnTo>
                <a:lnTo>
                  <a:pt x="228" y="617"/>
                </a:lnTo>
                <a:lnTo>
                  <a:pt x="221" y="618"/>
                </a:lnTo>
                <a:lnTo>
                  <a:pt x="217" y="618"/>
                </a:lnTo>
                <a:lnTo>
                  <a:pt x="216" y="618"/>
                </a:lnTo>
                <a:lnTo>
                  <a:pt x="216" y="617"/>
                </a:lnTo>
                <a:lnTo>
                  <a:pt x="216" y="617"/>
                </a:lnTo>
                <a:close/>
                <a:moveTo>
                  <a:pt x="360" y="599"/>
                </a:moveTo>
                <a:lnTo>
                  <a:pt x="360" y="599"/>
                </a:lnTo>
                <a:lnTo>
                  <a:pt x="360" y="598"/>
                </a:lnTo>
                <a:lnTo>
                  <a:pt x="361" y="598"/>
                </a:lnTo>
                <a:lnTo>
                  <a:pt x="364" y="597"/>
                </a:lnTo>
                <a:lnTo>
                  <a:pt x="365" y="597"/>
                </a:lnTo>
                <a:lnTo>
                  <a:pt x="365" y="597"/>
                </a:lnTo>
                <a:lnTo>
                  <a:pt x="366" y="597"/>
                </a:lnTo>
                <a:lnTo>
                  <a:pt x="367" y="597"/>
                </a:lnTo>
                <a:lnTo>
                  <a:pt x="367" y="597"/>
                </a:lnTo>
                <a:lnTo>
                  <a:pt x="366" y="598"/>
                </a:lnTo>
                <a:lnTo>
                  <a:pt x="364" y="598"/>
                </a:lnTo>
                <a:lnTo>
                  <a:pt x="361" y="598"/>
                </a:lnTo>
                <a:lnTo>
                  <a:pt x="360" y="599"/>
                </a:lnTo>
                <a:lnTo>
                  <a:pt x="360" y="599"/>
                </a:lnTo>
                <a:close/>
                <a:moveTo>
                  <a:pt x="252" y="618"/>
                </a:moveTo>
                <a:lnTo>
                  <a:pt x="252" y="618"/>
                </a:lnTo>
                <a:lnTo>
                  <a:pt x="254" y="618"/>
                </a:lnTo>
                <a:lnTo>
                  <a:pt x="255" y="619"/>
                </a:lnTo>
                <a:lnTo>
                  <a:pt x="255" y="619"/>
                </a:lnTo>
                <a:lnTo>
                  <a:pt x="252" y="619"/>
                </a:lnTo>
                <a:lnTo>
                  <a:pt x="252" y="619"/>
                </a:lnTo>
                <a:lnTo>
                  <a:pt x="252" y="618"/>
                </a:lnTo>
                <a:lnTo>
                  <a:pt x="252" y="618"/>
                </a:lnTo>
                <a:close/>
                <a:moveTo>
                  <a:pt x="213" y="623"/>
                </a:moveTo>
                <a:lnTo>
                  <a:pt x="213" y="623"/>
                </a:lnTo>
                <a:lnTo>
                  <a:pt x="213" y="622"/>
                </a:lnTo>
                <a:lnTo>
                  <a:pt x="214" y="622"/>
                </a:lnTo>
                <a:lnTo>
                  <a:pt x="215" y="622"/>
                </a:lnTo>
                <a:lnTo>
                  <a:pt x="215" y="621"/>
                </a:lnTo>
                <a:lnTo>
                  <a:pt x="215" y="621"/>
                </a:lnTo>
                <a:lnTo>
                  <a:pt x="216" y="622"/>
                </a:lnTo>
                <a:lnTo>
                  <a:pt x="217" y="621"/>
                </a:lnTo>
                <a:lnTo>
                  <a:pt x="219" y="621"/>
                </a:lnTo>
                <a:lnTo>
                  <a:pt x="220" y="622"/>
                </a:lnTo>
                <a:lnTo>
                  <a:pt x="220" y="622"/>
                </a:lnTo>
                <a:lnTo>
                  <a:pt x="216" y="622"/>
                </a:lnTo>
                <a:lnTo>
                  <a:pt x="213" y="623"/>
                </a:lnTo>
                <a:lnTo>
                  <a:pt x="213" y="623"/>
                </a:lnTo>
                <a:close/>
                <a:moveTo>
                  <a:pt x="194" y="626"/>
                </a:moveTo>
                <a:lnTo>
                  <a:pt x="194" y="626"/>
                </a:lnTo>
                <a:lnTo>
                  <a:pt x="197" y="626"/>
                </a:lnTo>
                <a:lnTo>
                  <a:pt x="199" y="626"/>
                </a:lnTo>
                <a:lnTo>
                  <a:pt x="199" y="626"/>
                </a:lnTo>
                <a:lnTo>
                  <a:pt x="197" y="627"/>
                </a:lnTo>
                <a:lnTo>
                  <a:pt x="194" y="627"/>
                </a:lnTo>
                <a:lnTo>
                  <a:pt x="194" y="626"/>
                </a:lnTo>
                <a:lnTo>
                  <a:pt x="194" y="626"/>
                </a:lnTo>
                <a:close/>
                <a:moveTo>
                  <a:pt x="215" y="624"/>
                </a:moveTo>
                <a:lnTo>
                  <a:pt x="215" y="624"/>
                </a:lnTo>
                <a:lnTo>
                  <a:pt x="217" y="624"/>
                </a:lnTo>
                <a:lnTo>
                  <a:pt x="219" y="624"/>
                </a:lnTo>
                <a:lnTo>
                  <a:pt x="219" y="626"/>
                </a:lnTo>
                <a:lnTo>
                  <a:pt x="219" y="626"/>
                </a:lnTo>
                <a:lnTo>
                  <a:pt x="216" y="626"/>
                </a:lnTo>
                <a:lnTo>
                  <a:pt x="215" y="626"/>
                </a:lnTo>
                <a:lnTo>
                  <a:pt x="215" y="624"/>
                </a:lnTo>
                <a:lnTo>
                  <a:pt x="215" y="624"/>
                </a:lnTo>
                <a:close/>
                <a:moveTo>
                  <a:pt x="222" y="626"/>
                </a:moveTo>
                <a:lnTo>
                  <a:pt x="222" y="626"/>
                </a:lnTo>
                <a:lnTo>
                  <a:pt x="222" y="624"/>
                </a:lnTo>
                <a:lnTo>
                  <a:pt x="221" y="624"/>
                </a:lnTo>
                <a:lnTo>
                  <a:pt x="220" y="624"/>
                </a:lnTo>
                <a:lnTo>
                  <a:pt x="220" y="623"/>
                </a:lnTo>
                <a:lnTo>
                  <a:pt x="220" y="623"/>
                </a:lnTo>
                <a:lnTo>
                  <a:pt x="222" y="623"/>
                </a:lnTo>
                <a:lnTo>
                  <a:pt x="225" y="624"/>
                </a:lnTo>
                <a:lnTo>
                  <a:pt x="225" y="624"/>
                </a:lnTo>
                <a:lnTo>
                  <a:pt x="223" y="626"/>
                </a:lnTo>
                <a:lnTo>
                  <a:pt x="222" y="626"/>
                </a:lnTo>
                <a:lnTo>
                  <a:pt x="222" y="626"/>
                </a:lnTo>
                <a:close/>
                <a:moveTo>
                  <a:pt x="463" y="639"/>
                </a:moveTo>
                <a:lnTo>
                  <a:pt x="463" y="639"/>
                </a:lnTo>
                <a:lnTo>
                  <a:pt x="461" y="641"/>
                </a:lnTo>
                <a:lnTo>
                  <a:pt x="460" y="642"/>
                </a:lnTo>
                <a:lnTo>
                  <a:pt x="457" y="642"/>
                </a:lnTo>
                <a:lnTo>
                  <a:pt x="457" y="642"/>
                </a:lnTo>
                <a:lnTo>
                  <a:pt x="442" y="643"/>
                </a:lnTo>
                <a:lnTo>
                  <a:pt x="442" y="643"/>
                </a:lnTo>
                <a:lnTo>
                  <a:pt x="439" y="644"/>
                </a:lnTo>
                <a:lnTo>
                  <a:pt x="437" y="644"/>
                </a:lnTo>
                <a:lnTo>
                  <a:pt x="436" y="643"/>
                </a:lnTo>
                <a:lnTo>
                  <a:pt x="436" y="643"/>
                </a:lnTo>
                <a:lnTo>
                  <a:pt x="440" y="643"/>
                </a:lnTo>
                <a:lnTo>
                  <a:pt x="442" y="642"/>
                </a:lnTo>
                <a:lnTo>
                  <a:pt x="449" y="641"/>
                </a:lnTo>
                <a:lnTo>
                  <a:pt x="449" y="641"/>
                </a:lnTo>
                <a:lnTo>
                  <a:pt x="463" y="639"/>
                </a:lnTo>
                <a:lnTo>
                  <a:pt x="463" y="639"/>
                </a:lnTo>
                <a:close/>
                <a:moveTo>
                  <a:pt x="413" y="647"/>
                </a:moveTo>
                <a:lnTo>
                  <a:pt x="413" y="647"/>
                </a:lnTo>
                <a:lnTo>
                  <a:pt x="410" y="647"/>
                </a:lnTo>
                <a:lnTo>
                  <a:pt x="407" y="647"/>
                </a:lnTo>
                <a:lnTo>
                  <a:pt x="407" y="647"/>
                </a:lnTo>
                <a:lnTo>
                  <a:pt x="408" y="646"/>
                </a:lnTo>
                <a:lnTo>
                  <a:pt x="410" y="646"/>
                </a:lnTo>
                <a:lnTo>
                  <a:pt x="413" y="647"/>
                </a:lnTo>
                <a:lnTo>
                  <a:pt x="413" y="647"/>
                </a:lnTo>
                <a:close/>
                <a:moveTo>
                  <a:pt x="379" y="649"/>
                </a:moveTo>
                <a:lnTo>
                  <a:pt x="379" y="649"/>
                </a:lnTo>
                <a:lnTo>
                  <a:pt x="378" y="651"/>
                </a:lnTo>
                <a:lnTo>
                  <a:pt x="376" y="651"/>
                </a:lnTo>
                <a:lnTo>
                  <a:pt x="376" y="651"/>
                </a:lnTo>
                <a:lnTo>
                  <a:pt x="376" y="649"/>
                </a:lnTo>
                <a:lnTo>
                  <a:pt x="377" y="649"/>
                </a:lnTo>
                <a:lnTo>
                  <a:pt x="379" y="649"/>
                </a:lnTo>
                <a:lnTo>
                  <a:pt x="379" y="649"/>
                </a:lnTo>
                <a:close/>
                <a:moveTo>
                  <a:pt x="406" y="647"/>
                </a:moveTo>
                <a:lnTo>
                  <a:pt x="406" y="647"/>
                </a:lnTo>
                <a:lnTo>
                  <a:pt x="405" y="648"/>
                </a:lnTo>
                <a:lnTo>
                  <a:pt x="402" y="648"/>
                </a:lnTo>
                <a:lnTo>
                  <a:pt x="399" y="648"/>
                </a:lnTo>
                <a:lnTo>
                  <a:pt x="399" y="648"/>
                </a:lnTo>
                <a:lnTo>
                  <a:pt x="400" y="647"/>
                </a:lnTo>
                <a:lnTo>
                  <a:pt x="402" y="647"/>
                </a:lnTo>
                <a:lnTo>
                  <a:pt x="406" y="647"/>
                </a:lnTo>
                <a:lnTo>
                  <a:pt x="406" y="647"/>
                </a:lnTo>
                <a:close/>
                <a:moveTo>
                  <a:pt x="506" y="634"/>
                </a:moveTo>
                <a:lnTo>
                  <a:pt x="506" y="634"/>
                </a:lnTo>
                <a:lnTo>
                  <a:pt x="503" y="636"/>
                </a:lnTo>
                <a:lnTo>
                  <a:pt x="500" y="636"/>
                </a:lnTo>
                <a:lnTo>
                  <a:pt x="500" y="636"/>
                </a:lnTo>
                <a:lnTo>
                  <a:pt x="501" y="634"/>
                </a:lnTo>
                <a:lnTo>
                  <a:pt x="503" y="634"/>
                </a:lnTo>
                <a:lnTo>
                  <a:pt x="506" y="634"/>
                </a:lnTo>
                <a:lnTo>
                  <a:pt x="506" y="634"/>
                </a:lnTo>
                <a:close/>
                <a:moveTo>
                  <a:pt x="551" y="628"/>
                </a:moveTo>
                <a:lnTo>
                  <a:pt x="551" y="628"/>
                </a:lnTo>
                <a:lnTo>
                  <a:pt x="551" y="629"/>
                </a:lnTo>
                <a:lnTo>
                  <a:pt x="550" y="629"/>
                </a:lnTo>
                <a:lnTo>
                  <a:pt x="548" y="629"/>
                </a:lnTo>
                <a:lnTo>
                  <a:pt x="548" y="629"/>
                </a:lnTo>
                <a:lnTo>
                  <a:pt x="532" y="632"/>
                </a:lnTo>
                <a:lnTo>
                  <a:pt x="532" y="632"/>
                </a:lnTo>
                <a:lnTo>
                  <a:pt x="533" y="629"/>
                </a:lnTo>
                <a:lnTo>
                  <a:pt x="534" y="629"/>
                </a:lnTo>
                <a:lnTo>
                  <a:pt x="536" y="631"/>
                </a:lnTo>
                <a:lnTo>
                  <a:pt x="536" y="631"/>
                </a:lnTo>
                <a:lnTo>
                  <a:pt x="551" y="628"/>
                </a:lnTo>
                <a:lnTo>
                  <a:pt x="551" y="628"/>
                </a:lnTo>
                <a:close/>
                <a:moveTo>
                  <a:pt x="470" y="639"/>
                </a:moveTo>
                <a:lnTo>
                  <a:pt x="470" y="639"/>
                </a:lnTo>
                <a:lnTo>
                  <a:pt x="469" y="641"/>
                </a:lnTo>
                <a:lnTo>
                  <a:pt x="466" y="641"/>
                </a:lnTo>
                <a:lnTo>
                  <a:pt x="464" y="641"/>
                </a:lnTo>
                <a:lnTo>
                  <a:pt x="464" y="639"/>
                </a:lnTo>
                <a:lnTo>
                  <a:pt x="464" y="639"/>
                </a:lnTo>
                <a:lnTo>
                  <a:pt x="466" y="639"/>
                </a:lnTo>
                <a:lnTo>
                  <a:pt x="470" y="639"/>
                </a:lnTo>
                <a:lnTo>
                  <a:pt x="470" y="639"/>
                </a:lnTo>
                <a:close/>
                <a:moveTo>
                  <a:pt x="499" y="636"/>
                </a:moveTo>
                <a:lnTo>
                  <a:pt x="499" y="636"/>
                </a:lnTo>
                <a:lnTo>
                  <a:pt x="499" y="636"/>
                </a:lnTo>
                <a:lnTo>
                  <a:pt x="498" y="637"/>
                </a:lnTo>
                <a:lnTo>
                  <a:pt x="495" y="636"/>
                </a:lnTo>
                <a:lnTo>
                  <a:pt x="495" y="636"/>
                </a:lnTo>
                <a:lnTo>
                  <a:pt x="495" y="636"/>
                </a:lnTo>
                <a:lnTo>
                  <a:pt x="497" y="636"/>
                </a:lnTo>
                <a:lnTo>
                  <a:pt x="499" y="636"/>
                </a:lnTo>
                <a:lnTo>
                  <a:pt x="499" y="636"/>
                </a:lnTo>
                <a:close/>
                <a:moveTo>
                  <a:pt x="134" y="631"/>
                </a:moveTo>
                <a:lnTo>
                  <a:pt x="134" y="631"/>
                </a:lnTo>
                <a:lnTo>
                  <a:pt x="135" y="631"/>
                </a:lnTo>
                <a:lnTo>
                  <a:pt x="137" y="629"/>
                </a:lnTo>
                <a:lnTo>
                  <a:pt x="141" y="629"/>
                </a:lnTo>
                <a:lnTo>
                  <a:pt x="141" y="629"/>
                </a:lnTo>
                <a:lnTo>
                  <a:pt x="140" y="629"/>
                </a:lnTo>
                <a:lnTo>
                  <a:pt x="138" y="631"/>
                </a:lnTo>
                <a:lnTo>
                  <a:pt x="134" y="631"/>
                </a:lnTo>
                <a:lnTo>
                  <a:pt x="134" y="631"/>
                </a:lnTo>
                <a:close/>
                <a:moveTo>
                  <a:pt x="77" y="418"/>
                </a:moveTo>
                <a:lnTo>
                  <a:pt x="77" y="418"/>
                </a:lnTo>
                <a:lnTo>
                  <a:pt x="79" y="419"/>
                </a:lnTo>
                <a:lnTo>
                  <a:pt x="80" y="422"/>
                </a:lnTo>
                <a:lnTo>
                  <a:pt x="80" y="422"/>
                </a:lnTo>
                <a:lnTo>
                  <a:pt x="81" y="420"/>
                </a:lnTo>
                <a:lnTo>
                  <a:pt x="81" y="420"/>
                </a:lnTo>
                <a:lnTo>
                  <a:pt x="81" y="420"/>
                </a:lnTo>
                <a:lnTo>
                  <a:pt x="81" y="422"/>
                </a:lnTo>
                <a:lnTo>
                  <a:pt x="80" y="422"/>
                </a:lnTo>
                <a:lnTo>
                  <a:pt x="80" y="423"/>
                </a:lnTo>
                <a:lnTo>
                  <a:pt x="80" y="423"/>
                </a:lnTo>
                <a:lnTo>
                  <a:pt x="79" y="420"/>
                </a:lnTo>
                <a:lnTo>
                  <a:pt x="77" y="419"/>
                </a:lnTo>
                <a:lnTo>
                  <a:pt x="77" y="418"/>
                </a:lnTo>
                <a:lnTo>
                  <a:pt x="77" y="418"/>
                </a:lnTo>
                <a:close/>
                <a:moveTo>
                  <a:pt x="79" y="403"/>
                </a:moveTo>
                <a:lnTo>
                  <a:pt x="79" y="403"/>
                </a:lnTo>
                <a:lnTo>
                  <a:pt x="81" y="404"/>
                </a:lnTo>
                <a:lnTo>
                  <a:pt x="81" y="405"/>
                </a:lnTo>
                <a:lnTo>
                  <a:pt x="80" y="408"/>
                </a:lnTo>
                <a:lnTo>
                  <a:pt x="80" y="408"/>
                </a:lnTo>
                <a:lnTo>
                  <a:pt x="79" y="408"/>
                </a:lnTo>
                <a:lnTo>
                  <a:pt x="79" y="407"/>
                </a:lnTo>
                <a:lnTo>
                  <a:pt x="79" y="403"/>
                </a:lnTo>
                <a:lnTo>
                  <a:pt x="79" y="403"/>
                </a:lnTo>
                <a:close/>
                <a:moveTo>
                  <a:pt x="86" y="423"/>
                </a:moveTo>
                <a:lnTo>
                  <a:pt x="86" y="423"/>
                </a:lnTo>
                <a:lnTo>
                  <a:pt x="86" y="425"/>
                </a:lnTo>
                <a:lnTo>
                  <a:pt x="85" y="427"/>
                </a:lnTo>
                <a:lnTo>
                  <a:pt x="83" y="427"/>
                </a:lnTo>
                <a:lnTo>
                  <a:pt x="83" y="427"/>
                </a:lnTo>
                <a:lnTo>
                  <a:pt x="85" y="427"/>
                </a:lnTo>
                <a:lnTo>
                  <a:pt x="85" y="425"/>
                </a:lnTo>
                <a:lnTo>
                  <a:pt x="85" y="424"/>
                </a:lnTo>
                <a:lnTo>
                  <a:pt x="86" y="423"/>
                </a:lnTo>
                <a:lnTo>
                  <a:pt x="86" y="423"/>
                </a:lnTo>
                <a:close/>
                <a:moveTo>
                  <a:pt x="85" y="409"/>
                </a:moveTo>
                <a:lnTo>
                  <a:pt x="85" y="409"/>
                </a:lnTo>
                <a:lnTo>
                  <a:pt x="85" y="410"/>
                </a:lnTo>
                <a:lnTo>
                  <a:pt x="85" y="412"/>
                </a:lnTo>
                <a:lnTo>
                  <a:pt x="83" y="414"/>
                </a:lnTo>
                <a:lnTo>
                  <a:pt x="83" y="414"/>
                </a:lnTo>
                <a:lnTo>
                  <a:pt x="83" y="415"/>
                </a:lnTo>
                <a:lnTo>
                  <a:pt x="83" y="417"/>
                </a:lnTo>
                <a:lnTo>
                  <a:pt x="83" y="417"/>
                </a:lnTo>
                <a:lnTo>
                  <a:pt x="82" y="415"/>
                </a:lnTo>
                <a:lnTo>
                  <a:pt x="83" y="413"/>
                </a:lnTo>
                <a:lnTo>
                  <a:pt x="85" y="409"/>
                </a:lnTo>
                <a:lnTo>
                  <a:pt x="85" y="409"/>
                </a:lnTo>
                <a:close/>
                <a:moveTo>
                  <a:pt x="81" y="423"/>
                </a:moveTo>
                <a:lnTo>
                  <a:pt x="81" y="423"/>
                </a:lnTo>
                <a:lnTo>
                  <a:pt x="82" y="424"/>
                </a:lnTo>
                <a:lnTo>
                  <a:pt x="81" y="425"/>
                </a:lnTo>
                <a:lnTo>
                  <a:pt x="81" y="425"/>
                </a:lnTo>
                <a:lnTo>
                  <a:pt x="82" y="427"/>
                </a:lnTo>
                <a:lnTo>
                  <a:pt x="82" y="427"/>
                </a:lnTo>
                <a:lnTo>
                  <a:pt x="82" y="428"/>
                </a:lnTo>
                <a:lnTo>
                  <a:pt x="82" y="428"/>
                </a:lnTo>
                <a:lnTo>
                  <a:pt x="82" y="428"/>
                </a:lnTo>
                <a:lnTo>
                  <a:pt x="83" y="429"/>
                </a:lnTo>
                <a:lnTo>
                  <a:pt x="83" y="430"/>
                </a:lnTo>
                <a:lnTo>
                  <a:pt x="83" y="432"/>
                </a:lnTo>
                <a:lnTo>
                  <a:pt x="83" y="432"/>
                </a:lnTo>
                <a:lnTo>
                  <a:pt x="83" y="432"/>
                </a:lnTo>
                <a:lnTo>
                  <a:pt x="82" y="432"/>
                </a:lnTo>
                <a:lnTo>
                  <a:pt x="82" y="429"/>
                </a:lnTo>
                <a:lnTo>
                  <a:pt x="82" y="429"/>
                </a:lnTo>
                <a:lnTo>
                  <a:pt x="81" y="429"/>
                </a:lnTo>
                <a:lnTo>
                  <a:pt x="80" y="429"/>
                </a:lnTo>
                <a:lnTo>
                  <a:pt x="80" y="430"/>
                </a:lnTo>
                <a:lnTo>
                  <a:pt x="80" y="430"/>
                </a:lnTo>
                <a:lnTo>
                  <a:pt x="79" y="429"/>
                </a:lnTo>
                <a:lnTo>
                  <a:pt x="80" y="429"/>
                </a:lnTo>
                <a:lnTo>
                  <a:pt x="80" y="428"/>
                </a:lnTo>
                <a:lnTo>
                  <a:pt x="80" y="428"/>
                </a:lnTo>
                <a:lnTo>
                  <a:pt x="80" y="428"/>
                </a:lnTo>
                <a:lnTo>
                  <a:pt x="80" y="428"/>
                </a:lnTo>
                <a:lnTo>
                  <a:pt x="80" y="428"/>
                </a:lnTo>
                <a:lnTo>
                  <a:pt x="80" y="425"/>
                </a:lnTo>
                <a:lnTo>
                  <a:pt x="80" y="423"/>
                </a:lnTo>
                <a:lnTo>
                  <a:pt x="80" y="423"/>
                </a:lnTo>
                <a:lnTo>
                  <a:pt x="81" y="423"/>
                </a:lnTo>
                <a:lnTo>
                  <a:pt x="81" y="423"/>
                </a:lnTo>
                <a:close/>
                <a:moveTo>
                  <a:pt x="81" y="457"/>
                </a:moveTo>
                <a:lnTo>
                  <a:pt x="81" y="457"/>
                </a:lnTo>
                <a:lnTo>
                  <a:pt x="82" y="459"/>
                </a:lnTo>
                <a:lnTo>
                  <a:pt x="82" y="462"/>
                </a:lnTo>
                <a:lnTo>
                  <a:pt x="82" y="464"/>
                </a:lnTo>
                <a:lnTo>
                  <a:pt x="82" y="464"/>
                </a:lnTo>
                <a:lnTo>
                  <a:pt x="81" y="464"/>
                </a:lnTo>
                <a:lnTo>
                  <a:pt x="81" y="465"/>
                </a:lnTo>
                <a:lnTo>
                  <a:pt x="81" y="465"/>
                </a:lnTo>
                <a:lnTo>
                  <a:pt x="80" y="464"/>
                </a:lnTo>
                <a:lnTo>
                  <a:pt x="79" y="462"/>
                </a:lnTo>
                <a:lnTo>
                  <a:pt x="80" y="460"/>
                </a:lnTo>
                <a:lnTo>
                  <a:pt x="81" y="458"/>
                </a:lnTo>
                <a:lnTo>
                  <a:pt x="81" y="458"/>
                </a:lnTo>
                <a:lnTo>
                  <a:pt x="79" y="459"/>
                </a:lnTo>
                <a:lnTo>
                  <a:pt x="77" y="458"/>
                </a:lnTo>
                <a:lnTo>
                  <a:pt x="77" y="458"/>
                </a:lnTo>
                <a:lnTo>
                  <a:pt x="77" y="464"/>
                </a:lnTo>
                <a:lnTo>
                  <a:pt x="76" y="467"/>
                </a:lnTo>
                <a:lnTo>
                  <a:pt x="75" y="468"/>
                </a:lnTo>
                <a:lnTo>
                  <a:pt x="75" y="468"/>
                </a:lnTo>
                <a:lnTo>
                  <a:pt x="75" y="465"/>
                </a:lnTo>
                <a:lnTo>
                  <a:pt x="76" y="462"/>
                </a:lnTo>
                <a:lnTo>
                  <a:pt x="76" y="462"/>
                </a:lnTo>
                <a:lnTo>
                  <a:pt x="75" y="462"/>
                </a:lnTo>
                <a:lnTo>
                  <a:pt x="75" y="460"/>
                </a:lnTo>
                <a:lnTo>
                  <a:pt x="75" y="462"/>
                </a:lnTo>
                <a:lnTo>
                  <a:pt x="75" y="462"/>
                </a:lnTo>
                <a:lnTo>
                  <a:pt x="74" y="458"/>
                </a:lnTo>
                <a:lnTo>
                  <a:pt x="74" y="454"/>
                </a:lnTo>
                <a:lnTo>
                  <a:pt x="75" y="450"/>
                </a:lnTo>
                <a:lnTo>
                  <a:pt x="74" y="448"/>
                </a:lnTo>
                <a:lnTo>
                  <a:pt x="74" y="448"/>
                </a:lnTo>
                <a:lnTo>
                  <a:pt x="75" y="449"/>
                </a:lnTo>
                <a:lnTo>
                  <a:pt x="76" y="450"/>
                </a:lnTo>
                <a:lnTo>
                  <a:pt x="76" y="453"/>
                </a:lnTo>
                <a:lnTo>
                  <a:pt x="76" y="453"/>
                </a:lnTo>
                <a:lnTo>
                  <a:pt x="77" y="453"/>
                </a:lnTo>
                <a:lnTo>
                  <a:pt x="77" y="453"/>
                </a:lnTo>
                <a:lnTo>
                  <a:pt x="79" y="452"/>
                </a:lnTo>
                <a:lnTo>
                  <a:pt x="77" y="450"/>
                </a:lnTo>
                <a:lnTo>
                  <a:pt x="77" y="450"/>
                </a:lnTo>
                <a:lnTo>
                  <a:pt x="79" y="450"/>
                </a:lnTo>
                <a:lnTo>
                  <a:pt x="79" y="452"/>
                </a:lnTo>
                <a:lnTo>
                  <a:pt x="79" y="454"/>
                </a:lnTo>
                <a:lnTo>
                  <a:pt x="79" y="454"/>
                </a:lnTo>
                <a:lnTo>
                  <a:pt x="77" y="454"/>
                </a:lnTo>
                <a:lnTo>
                  <a:pt x="76" y="454"/>
                </a:lnTo>
                <a:lnTo>
                  <a:pt x="76" y="454"/>
                </a:lnTo>
                <a:lnTo>
                  <a:pt x="76" y="457"/>
                </a:lnTo>
                <a:lnTo>
                  <a:pt x="75" y="459"/>
                </a:lnTo>
                <a:lnTo>
                  <a:pt x="75" y="459"/>
                </a:lnTo>
                <a:lnTo>
                  <a:pt x="76" y="459"/>
                </a:lnTo>
                <a:lnTo>
                  <a:pt x="76" y="458"/>
                </a:lnTo>
                <a:lnTo>
                  <a:pt x="77" y="457"/>
                </a:lnTo>
                <a:lnTo>
                  <a:pt x="77" y="457"/>
                </a:lnTo>
                <a:lnTo>
                  <a:pt x="79" y="458"/>
                </a:lnTo>
                <a:lnTo>
                  <a:pt x="79" y="458"/>
                </a:lnTo>
                <a:lnTo>
                  <a:pt x="79" y="457"/>
                </a:lnTo>
                <a:lnTo>
                  <a:pt x="79" y="455"/>
                </a:lnTo>
                <a:lnTo>
                  <a:pt x="80" y="455"/>
                </a:lnTo>
                <a:lnTo>
                  <a:pt x="80" y="455"/>
                </a:lnTo>
                <a:lnTo>
                  <a:pt x="80" y="457"/>
                </a:lnTo>
                <a:lnTo>
                  <a:pt x="81" y="457"/>
                </a:lnTo>
                <a:lnTo>
                  <a:pt x="81" y="457"/>
                </a:lnTo>
                <a:close/>
                <a:moveTo>
                  <a:pt x="89" y="423"/>
                </a:moveTo>
                <a:lnTo>
                  <a:pt x="89" y="423"/>
                </a:lnTo>
                <a:lnTo>
                  <a:pt x="91" y="427"/>
                </a:lnTo>
                <a:lnTo>
                  <a:pt x="93" y="429"/>
                </a:lnTo>
                <a:lnTo>
                  <a:pt x="93" y="429"/>
                </a:lnTo>
                <a:lnTo>
                  <a:pt x="92" y="430"/>
                </a:lnTo>
                <a:lnTo>
                  <a:pt x="92" y="432"/>
                </a:lnTo>
                <a:lnTo>
                  <a:pt x="92" y="432"/>
                </a:lnTo>
                <a:lnTo>
                  <a:pt x="94" y="438"/>
                </a:lnTo>
                <a:lnTo>
                  <a:pt x="95" y="447"/>
                </a:lnTo>
                <a:lnTo>
                  <a:pt x="95" y="447"/>
                </a:lnTo>
                <a:lnTo>
                  <a:pt x="94" y="448"/>
                </a:lnTo>
                <a:lnTo>
                  <a:pt x="93" y="449"/>
                </a:lnTo>
                <a:lnTo>
                  <a:pt x="93" y="449"/>
                </a:lnTo>
                <a:lnTo>
                  <a:pt x="92" y="449"/>
                </a:lnTo>
                <a:lnTo>
                  <a:pt x="92" y="448"/>
                </a:lnTo>
                <a:lnTo>
                  <a:pt x="91" y="447"/>
                </a:lnTo>
                <a:lnTo>
                  <a:pt x="89" y="448"/>
                </a:lnTo>
                <a:lnTo>
                  <a:pt x="89" y="448"/>
                </a:lnTo>
                <a:lnTo>
                  <a:pt x="89" y="445"/>
                </a:lnTo>
                <a:lnTo>
                  <a:pt x="88" y="443"/>
                </a:lnTo>
                <a:lnTo>
                  <a:pt x="88" y="443"/>
                </a:lnTo>
                <a:lnTo>
                  <a:pt x="87" y="443"/>
                </a:lnTo>
                <a:lnTo>
                  <a:pt x="87" y="444"/>
                </a:lnTo>
                <a:lnTo>
                  <a:pt x="87" y="449"/>
                </a:lnTo>
                <a:lnTo>
                  <a:pt x="87" y="449"/>
                </a:lnTo>
                <a:lnTo>
                  <a:pt x="85" y="448"/>
                </a:lnTo>
                <a:lnTo>
                  <a:pt x="85" y="448"/>
                </a:lnTo>
                <a:lnTo>
                  <a:pt x="86" y="445"/>
                </a:lnTo>
                <a:lnTo>
                  <a:pt x="86" y="443"/>
                </a:lnTo>
                <a:lnTo>
                  <a:pt x="86" y="437"/>
                </a:lnTo>
                <a:lnTo>
                  <a:pt x="86" y="437"/>
                </a:lnTo>
                <a:lnTo>
                  <a:pt x="87" y="437"/>
                </a:lnTo>
                <a:lnTo>
                  <a:pt x="87" y="438"/>
                </a:lnTo>
                <a:lnTo>
                  <a:pt x="87" y="438"/>
                </a:lnTo>
                <a:lnTo>
                  <a:pt x="88" y="440"/>
                </a:lnTo>
                <a:lnTo>
                  <a:pt x="89" y="440"/>
                </a:lnTo>
                <a:lnTo>
                  <a:pt x="89" y="440"/>
                </a:lnTo>
                <a:lnTo>
                  <a:pt x="91" y="439"/>
                </a:lnTo>
                <a:lnTo>
                  <a:pt x="89" y="439"/>
                </a:lnTo>
                <a:lnTo>
                  <a:pt x="88" y="438"/>
                </a:lnTo>
                <a:lnTo>
                  <a:pt x="88" y="438"/>
                </a:lnTo>
                <a:lnTo>
                  <a:pt x="89" y="432"/>
                </a:lnTo>
                <a:lnTo>
                  <a:pt x="89" y="428"/>
                </a:lnTo>
                <a:lnTo>
                  <a:pt x="88" y="425"/>
                </a:lnTo>
                <a:lnTo>
                  <a:pt x="88" y="425"/>
                </a:lnTo>
                <a:lnTo>
                  <a:pt x="89" y="424"/>
                </a:lnTo>
                <a:lnTo>
                  <a:pt x="89" y="423"/>
                </a:lnTo>
                <a:lnTo>
                  <a:pt x="89" y="423"/>
                </a:lnTo>
                <a:close/>
                <a:moveTo>
                  <a:pt x="91" y="434"/>
                </a:moveTo>
                <a:lnTo>
                  <a:pt x="91" y="434"/>
                </a:lnTo>
                <a:lnTo>
                  <a:pt x="89" y="435"/>
                </a:lnTo>
                <a:lnTo>
                  <a:pt x="89" y="437"/>
                </a:lnTo>
                <a:lnTo>
                  <a:pt x="89" y="437"/>
                </a:lnTo>
                <a:lnTo>
                  <a:pt x="91" y="435"/>
                </a:lnTo>
                <a:lnTo>
                  <a:pt x="91" y="435"/>
                </a:lnTo>
                <a:lnTo>
                  <a:pt x="92" y="432"/>
                </a:lnTo>
                <a:lnTo>
                  <a:pt x="92" y="432"/>
                </a:lnTo>
                <a:lnTo>
                  <a:pt x="91" y="430"/>
                </a:lnTo>
                <a:lnTo>
                  <a:pt x="91" y="430"/>
                </a:lnTo>
                <a:lnTo>
                  <a:pt x="91" y="434"/>
                </a:lnTo>
                <a:lnTo>
                  <a:pt x="91" y="434"/>
                </a:lnTo>
                <a:close/>
                <a:moveTo>
                  <a:pt x="82" y="450"/>
                </a:moveTo>
                <a:lnTo>
                  <a:pt x="82" y="450"/>
                </a:lnTo>
                <a:lnTo>
                  <a:pt x="82" y="450"/>
                </a:lnTo>
                <a:lnTo>
                  <a:pt x="81" y="449"/>
                </a:lnTo>
                <a:lnTo>
                  <a:pt x="81" y="449"/>
                </a:lnTo>
                <a:lnTo>
                  <a:pt x="81" y="450"/>
                </a:lnTo>
                <a:lnTo>
                  <a:pt x="81" y="452"/>
                </a:lnTo>
                <a:lnTo>
                  <a:pt x="81" y="453"/>
                </a:lnTo>
                <a:lnTo>
                  <a:pt x="81" y="453"/>
                </a:lnTo>
                <a:lnTo>
                  <a:pt x="81" y="453"/>
                </a:lnTo>
                <a:lnTo>
                  <a:pt x="81" y="452"/>
                </a:lnTo>
                <a:lnTo>
                  <a:pt x="81" y="452"/>
                </a:lnTo>
                <a:lnTo>
                  <a:pt x="83" y="453"/>
                </a:lnTo>
                <a:lnTo>
                  <a:pt x="83" y="450"/>
                </a:lnTo>
                <a:lnTo>
                  <a:pt x="83" y="450"/>
                </a:lnTo>
                <a:lnTo>
                  <a:pt x="85" y="453"/>
                </a:lnTo>
                <a:lnTo>
                  <a:pt x="83" y="454"/>
                </a:lnTo>
                <a:lnTo>
                  <a:pt x="83" y="454"/>
                </a:lnTo>
                <a:lnTo>
                  <a:pt x="83" y="453"/>
                </a:lnTo>
                <a:lnTo>
                  <a:pt x="83" y="453"/>
                </a:lnTo>
                <a:lnTo>
                  <a:pt x="83" y="455"/>
                </a:lnTo>
                <a:lnTo>
                  <a:pt x="83" y="458"/>
                </a:lnTo>
                <a:lnTo>
                  <a:pt x="83" y="458"/>
                </a:lnTo>
                <a:lnTo>
                  <a:pt x="82" y="457"/>
                </a:lnTo>
                <a:lnTo>
                  <a:pt x="82" y="455"/>
                </a:lnTo>
                <a:lnTo>
                  <a:pt x="82" y="455"/>
                </a:lnTo>
                <a:lnTo>
                  <a:pt x="80" y="453"/>
                </a:lnTo>
                <a:lnTo>
                  <a:pt x="79" y="448"/>
                </a:lnTo>
                <a:lnTo>
                  <a:pt x="79" y="448"/>
                </a:lnTo>
                <a:lnTo>
                  <a:pt x="81" y="448"/>
                </a:lnTo>
                <a:lnTo>
                  <a:pt x="81" y="448"/>
                </a:lnTo>
                <a:lnTo>
                  <a:pt x="79" y="447"/>
                </a:lnTo>
                <a:lnTo>
                  <a:pt x="79" y="445"/>
                </a:lnTo>
                <a:lnTo>
                  <a:pt x="79" y="444"/>
                </a:lnTo>
                <a:lnTo>
                  <a:pt x="79" y="444"/>
                </a:lnTo>
                <a:lnTo>
                  <a:pt x="80" y="444"/>
                </a:lnTo>
                <a:lnTo>
                  <a:pt x="81" y="443"/>
                </a:lnTo>
                <a:lnTo>
                  <a:pt x="81" y="443"/>
                </a:lnTo>
                <a:lnTo>
                  <a:pt x="82" y="443"/>
                </a:lnTo>
                <a:lnTo>
                  <a:pt x="83" y="445"/>
                </a:lnTo>
                <a:lnTo>
                  <a:pt x="83" y="449"/>
                </a:lnTo>
                <a:lnTo>
                  <a:pt x="83" y="449"/>
                </a:lnTo>
                <a:lnTo>
                  <a:pt x="82" y="448"/>
                </a:lnTo>
                <a:lnTo>
                  <a:pt x="81" y="449"/>
                </a:lnTo>
                <a:lnTo>
                  <a:pt x="81" y="449"/>
                </a:lnTo>
                <a:lnTo>
                  <a:pt x="82" y="449"/>
                </a:lnTo>
                <a:lnTo>
                  <a:pt x="82" y="450"/>
                </a:lnTo>
                <a:lnTo>
                  <a:pt x="82" y="450"/>
                </a:lnTo>
                <a:close/>
                <a:moveTo>
                  <a:pt x="75" y="402"/>
                </a:moveTo>
                <a:lnTo>
                  <a:pt x="75" y="402"/>
                </a:lnTo>
                <a:lnTo>
                  <a:pt x="75" y="403"/>
                </a:lnTo>
                <a:lnTo>
                  <a:pt x="76" y="403"/>
                </a:lnTo>
                <a:lnTo>
                  <a:pt x="76" y="403"/>
                </a:lnTo>
                <a:lnTo>
                  <a:pt x="76" y="408"/>
                </a:lnTo>
                <a:lnTo>
                  <a:pt x="76" y="408"/>
                </a:lnTo>
                <a:lnTo>
                  <a:pt x="76" y="412"/>
                </a:lnTo>
                <a:lnTo>
                  <a:pt x="75" y="413"/>
                </a:lnTo>
                <a:lnTo>
                  <a:pt x="74" y="413"/>
                </a:lnTo>
                <a:lnTo>
                  <a:pt x="74" y="413"/>
                </a:lnTo>
                <a:lnTo>
                  <a:pt x="75" y="412"/>
                </a:lnTo>
                <a:lnTo>
                  <a:pt x="75" y="410"/>
                </a:lnTo>
                <a:lnTo>
                  <a:pt x="72" y="410"/>
                </a:lnTo>
                <a:lnTo>
                  <a:pt x="72" y="410"/>
                </a:lnTo>
                <a:lnTo>
                  <a:pt x="72" y="412"/>
                </a:lnTo>
                <a:lnTo>
                  <a:pt x="72" y="413"/>
                </a:lnTo>
                <a:lnTo>
                  <a:pt x="72" y="417"/>
                </a:lnTo>
                <a:lnTo>
                  <a:pt x="72" y="417"/>
                </a:lnTo>
                <a:lnTo>
                  <a:pt x="71" y="417"/>
                </a:lnTo>
                <a:lnTo>
                  <a:pt x="71" y="415"/>
                </a:lnTo>
                <a:lnTo>
                  <a:pt x="71" y="414"/>
                </a:lnTo>
                <a:lnTo>
                  <a:pt x="71" y="414"/>
                </a:lnTo>
                <a:lnTo>
                  <a:pt x="70" y="410"/>
                </a:lnTo>
                <a:lnTo>
                  <a:pt x="70" y="410"/>
                </a:lnTo>
                <a:lnTo>
                  <a:pt x="70" y="405"/>
                </a:lnTo>
                <a:lnTo>
                  <a:pt x="70" y="402"/>
                </a:lnTo>
                <a:lnTo>
                  <a:pt x="70" y="402"/>
                </a:lnTo>
                <a:lnTo>
                  <a:pt x="70" y="402"/>
                </a:lnTo>
                <a:lnTo>
                  <a:pt x="71" y="402"/>
                </a:lnTo>
                <a:lnTo>
                  <a:pt x="71" y="403"/>
                </a:lnTo>
                <a:lnTo>
                  <a:pt x="72" y="403"/>
                </a:lnTo>
                <a:lnTo>
                  <a:pt x="72" y="403"/>
                </a:lnTo>
                <a:lnTo>
                  <a:pt x="71" y="404"/>
                </a:lnTo>
                <a:lnTo>
                  <a:pt x="71" y="405"/>
                </a:lnTo>
                <a:lnTo>
                  <a:pt x="71" y="410"/>
                </a:lnTo>
                <a:lnTo>
                  <a:pt x="71" y="410"/>
                </a:lnTo>
                <a:lnTo>
                  <a:pt x="74" y="409"/>
                </a:lnTo>
                <a:lnTo>
                  <a:pt x="74" y="407"/>
                </a:lnTo>
                <a:lnTo>
                  <a:pt x="74" y="407"/>
                </a:lnTo>
                <a:lnTo>
                  <a:pt x="72" y="407"/>
                </a:lnTo>
                <a:lnTo>
                  <a:pt x="72" y="408"/>
                </a:lnTo>
                <a:lnTo>
                  <a:pt x="72" y="408"/>
                </a:lnTo>
                <a:lnTo>
                  <a:pt x="72" y="407"/>
                </a:lnTo>
                <a:lnTo>
                  <a:pt x="72" y="405"/>
                </a:lnTo>
                <a:lnTo>
                  <a:pt x="75" y="402"/>
                </a:lnTo>
                <a:lnTo>
                  <a:pt x="75" y="402"/>
                </a:lnTo>
                <a:close/>
                <a:moveTo>
                  <a:pt x="82" y="465"/>
                </a:moveTo>
                <a:lnTo>
                  <a:pt x="82" y="465"/>
                </a:lnTo>
                <a:lnTo>
                  <a:pt x="83" y="467"/>
                </a:lnTo>
                <a:lnTo>
                  <a:pt x="82" y="468"/>
                </a:lnTo>
                <a:lnTo>
                  <a:pt x="81" y="471"/>
                </a:lnTo>
                <a:lnTo>
                  <a:pt x="81" y="472"/>
                </a:lnTo>
                <a:lnTo>
                  <a:pt x="81" y="472"/>
                </a:lnTo>
                <a:lnTo>
                  <a:pt x="82" y="471"/>
                </a:lnTo>
                <a:lnTo>
                  <a:pt x="82" y="471"/>
                </a:lnTo>
                <a:lnTo>
                  <a:pt x="83" y="473"/>
                </a:lnTo>
                <a:lnTo>
                  <a:pt x="83" y="473"/>
                </a:lnTo>
                <a:lnTo>
                  <a:pt x="82" y="473"/>
                </a:lnTo>
                <a:lnTo>
                  <a:pt x="82" y="474"/>
                </a:lnTo>
                <a:lnTo>
                  <a:pt x="82" y="476"/>
                </a:lnTo>
                <a:lnTo>
                  <a:pt x="81" y="477"/>
                </a:lnTo>
                <a:lnTo>
                  <a:pt x="81" y="477"/>
                </a:lnTo>
                <a:lnTo>
                  <a:pt x="80" y="476"/>
                </a:lnTo>
                <a:lnTo>
                  <a:pt x="79" y="476"/>
                </a:lnTo>
                <a:lnTo>
                  <a:pt x="79" y="477"/>
                </a:lnTo>
                <a:lnTo>
                  <a:pt x="79" y="477"/>
                </a:lnTo>
                <a:lnTo>
                  <a:pt x="77" y="476"/>
                </a:lnTo>
                <a:lnTo>
                  <a:pt x="77" y="474"/>
                </a:lnTo>
                <a:lnTo>
                  <a:pt x="79" y="472"/>
                </a:lnTo>
                <a:lnTo>
                  <a:pt x="79" y="472"/>
                </a:lnTo>
                <a:lnTo>
                  <a:pt x="80" y="474"/>
                </a:lnTo>
                <a:lnTo>
                  <a:pt x="80" y="474"/>
                </a:lnTo>
                <a:lnTo>
                  <a:pt x="81" y="474"/>
                </a:lnTo>
                <a:lnTo>
                  <a:pt x="81" y="474"/>
                </a:lnTo>
                <a:lnTo>
                  <a:pt x="81" y="474"/>
                </a:lnTo>
                <a:lnTo>
                  <a:pt x="80" y="474"/>
                </a:lnTo>
                <a:lnTo>
                  <a:pt x="80" y="469"/>
                </a:lnTo>
                <a:lnTo>
                  <a:pt x="80" y="469"/>
                </a:lnTo>
                <a:lnTo>
                  <a:pt x="79" y="469"/>
                </a:lnTo>
                <a:lnTo>
                  <a:pt x="79" y="469"/>
                </a:lnTo>
                <a:lnTo>
                  <a:pt x="77" y="468"/>
                </a:lnTo>
                <a:lnTo>
                  <a:pt x="77" y="468"/>
                </a:lnTo>
                <a:lnTo>
                  <a:pt x="80" y="468"/>
                </a:lnTo>
                <a:lnTo>
                  <a:pt x="81" y="468"/>
                </a:lnTo>
                <a:lnTo>
                  <a:pt x="82" y="468"/>
                </a:lnTo>
                <a:lnTo>
                  <a:pt x="82" y="465"/>
                </a:lnTo>
                <a:lnTo>
                  <a:pt x="82" y="465"/>
                </a:lnTo>
                <a:close/>
                <a:moveTo>
                  <a:pt x="81" y="384"/>
                </a:moveTo>
                <a:lnTo>
                  <a:pt x="81" y="384"/>
                </a:lnTo>
                <a:lnTo>
                  <a:pt x="81" y="382"/>
                </a:lnTo>
                <a:lnTo>
                  <a:pt x="81" y="380"/>
                </a:lnTo>
                <a:lnTo>
                  <a:pt x="81" y="380"/>
                </a:lnTo>
                <a:lnTo>
                  <a:pt x="82" y="380"/>
                </a:lnTo>
                <a:lnTo>
                  <a:pt x="82" y="382"/>
                </a:lnTo>
                <a:lnTo>
                  <a:pt x="81" y="383"/>
                </a:lnTo>
                <a:lnTo>
                  <a:pt x="81" y="384"/>
                </a:lnTo>
                <a:lnTo>
                  <a:pt x="81" y="384"/>
                </a:lnTo>
                <a:close/>
                <a:moveTo>
                  <a:pt x="50" y="24"/>
                </a:moveTo>
                <a:lnTo>
                  <a:pt x="50" y="24"/>
                </a:lnTo>
                <a:lnTo>
                  <a:pt x="50" y="23"/>
                </a:lnTo>
                <a:lnTo>
                  <a:pt x="50" y="20"/>
                </a:lnTo>
                <a:lnTo>
                  <a:pt x="50" y="16"/>
                </a:lnTo>
                <a:lnTo>
                  <a:pt x="50" y="16"/>
                </a:lnTo>
                <a:lnTo>
                  <a:pt x="50" y="18"/>
                </a:lnTo>
                <a:lnTo>
                  <a:pt x="50" y="19"/>
                </a:lnTo>
                <a:lnTo>
                  <a:pt x="50" y="24"/>
                </a:lnTo>
                <a:lnTo>
                  <a:pt x="50" y="24"/>
                </a:lnTo>
                <a:close/>
                <a:moveTo>
                  <a:pt x="80" y="383"/>
                </a:moveTo>
                <a:lnTo>
                  <a:pt x="80" y="383"/>
                </a:lnTo>
                <a:lnTo>
                  <a:pt x="81" y="385"/>
                </a:lnTo>
                <a:lnTo>
                  <a:pt x="82" y="387"/>
                </a:lnTo>
                <a:lnTo>
                  <a:pt x="82" y="387"/>
                </a:lnTo>
                <a:lnTo>
                  <a:pt x="82" y="389"/>
                </a:lnTo>
                <a:lnTo>
                  <a:pt x="81" y="390"/>
                </a:lnTo>
                <a:lnTo>
                  <a:pt x="81" y="390"/>
                </a:lnTo>
                <a:lnTo>
                  <a:pt x="81" y="390"/>
                </a:lnTo>
                <a:lnTo>
                  <a:pt x="81" y="388"/>
                </a:lnTo>
                <a:lnTo>
                  <a:pt x="81" y="385"/>
                </a:lnTo>
                <a:lnTo>
                  <a:pt x="81" y="385"/>
                </a:lnTo>
                <a:lnTo>
                  <a:pt x="80" y="385"/>
                </a:lnTo>
                <a:lnTo>
                  <a:pt x="80" y="387"/>
                </a:lnTo>
                <a:lnTo>
                  <a:pt x="80" y="387"/>
                </a:lnTo>
                <a:lnTo>
                  <a:pt x="79" y="385"/>
                </a:lnTo>
                <a:lnTo>
                  <a:pt x="80" y="383"/>
                </a:lnTo>
                <a:lnTo>
                  <a:pt x="80" y="383"/>
                </a:lnTo>
                <a:close/>
                <a:moveTo>
                  <a:pt x="79" y="15"/>
                </a:moveTo>
                <a:lnTo>
                  <a:pt x="79" y="15"/>
                </a:lnTo>
                <a:lnTo>
                  <a:pt x="80" y="15"/>
                </a:lnTo>
                <a:lnTo>
                  <a:pt x="80" y="18"/>
                </a:lnTo>
                <a:lnTo>
                  <a:pt x="80" y="18"/>
                </a:lnTo>
                <a:lnTo>
                  <a:pt x="81" y="16"/>
                </a:lnTo>
                <a:lnTo>
                  <a:pt x="82" y="18"/>
                </a:lnTo>
                <a:lnTo>
                  <a:pt x="82" y="18"/>
                </a:lnTo>
                <a:lnTo>
                  <a:pt x="83" y="20"/>
                </a:lnTo>
                <a:lnTo>
                  <a:pt x="83" y="24"/>
                </a:lnTo>
                <a:lnTo>
                  <a:pt x="83" y="24"/>
                </a:lnTo>
                <a:lnTo>
                  <a:pt x="85" y="36"/>
                </a:lnTo>
                <a:lnTo>
                  <a:pt x="85" y="36"/>
                </a:lnTo>
                <a:lnTo>
                  <a:pt x="85" y="38"/>
                </a:lnTo>
                <a:lnTo>
                  <a:pt x="85" y="38"/>
                </a:lnTo>
                <a:lnTo>
                  <a:pt x="85" y="48"/>
                </a:lnTo>
                <a:lnTo>
                  <a:pt x="86" y="56"/>
                </a:lnTo>
                <a:lnTo>
                  <a:pt x="86" y="56"/>
                </a:lnTo>
                <a:lnTo>
                  <a:pt x="86" y="60"/>
                </a:lnTo>
                <a:lnTo>
                  <a:pt x="86" y="60"/>
                </a:lnTo>
                <a:lnTo>
                  <a:pt x="87" y="63"/>
                </a:lnTo>
                <a:lnTo>
                  <a:pt x="87" y="63"/>
                </a:lnTo>
                <a:lnTo>
                  <a:pt x="86" y="65"/>
                </a:lnTo>
                <a:lnTo>
                  <a:pt x="86" y="65"/>
                </a:lnTo>
                <a:lnTo>
                  <a:pt x="87" y="73"/>
                </a:lnTo>
                <a:lnTo>
                  <a:pt x="86" y="79"/>
                </a:lnTo>
                <a:lnTo>
                  <a:pt x="86" y="79"/>
                </a:lnTo>
                <a:lnTo>
                  <a:pt x="85" y="79"/>
                </a:lnTo>
                <a:lnTo>
                  <a:pt x="83" y="80"/>
                </a:lnTo>
                <a:lnTo>
                  <a:pt x="83" y="80"/>
                </a:lnTo>
                <a:lnTo>
                  <a:pt x="85" y="80"/>
                </a:lnTo>
                <a:lnTo>
                  <a:pt x="85" y="80"/>
                </a:lnTo>
                <a:lnTo>
                  <a:pt x="86" y="80"/>
                </a:lnTo>
                <a:lnTo>
                  <a:pt x="86" y="80"/>
                </a:lnTo>
                <a:lnTo>
                  <a:pt x="87" y="85"/>
                </a:lnTo>
                <a:lnTo>
                  <a:pt x="88" y="88"/>
                </a:lnTo>
                <a:lnTo>
                  <a:pt x="88" y="88"/>
                </a:lnTo>
                <a:lnTo>
                  <a:pt x="88" y="89"/>
                </a:lnTo>
                <a:lnTo>
                  <a:pt x="88" y="90"/>
                </a:lnTo>
                <a:lnTo>
                  <a:pt x="87" y="90"/>
                </a:lnTo>
                <a:lnTo>
                  <a:pt x="87" y="90"/>
                </a:lnTo>
                <a:lnTo>
                  <a:pt x="88" y="93"/>
                </a:lnTo>
                <a:lnTo>
                  <a:pt x="88" y="94"/>
                </a:lnTo>
                <a:lnTo>
                  <a:pt x="87" y="95"/>
                </a:lnTo>
                <a:lnTo>
                  <a:pt x="87" y="95"/>
                </a:lnTo>
                <a:lnTo>
                  <a:pt x="89" y="95"/>
                </a:lnTo>
                <a:lnTo>
                  <a:pt x="89" y="95"/>
                </a:lnTo>
                <a:lnTo>
                  <a:pt x="89" y="96"/>
                </a:lnTo>
                <a:lnTo>
                  <a:pt x="89" y="98"/>
                </a:lnTo>
                <a:lnTo>
                  <a:pt x="89" y="98"/>
                </a:lnTo>
                <a:lnTo>
                  <a:pt x="91" y="96"/>
                </a:lnTo>
                <a:lnTo>
                  <a:pt x="93" y="95"/>
                </a:lnTo>
                <a:lnTo>
                  <a:pt x="93" y="95"/>
                </a:lnTo>
                <a:lnTo>
                  <a:pt x="91" y="95"/>
                </a:lnTo>
                <a:lnTo>
                  <a:pt x="89" y="94"/>
                </a:lnTo>
                <a:lnTo>
                  <a:pt x="89" y="94"/>
                </a:lnTo>
                <a:lnTo>
                  <a:pt x="89" y="93"/>
                </a:lnTo>
                <a:lnTo>
                  <a:pt x="89" y="90"/>
                </a:lnTo>
                <a:lnTo>
                  <a:pt x="92" y="90"/>
                </a:lnTo>
                <a:lnTo>
                  <a:pt x="92" y="90"/>
                </a:lnTo>
                <a:lnTo>
                  <a:pt x="92" y="89"/>
                </a:lnTo>
                <a:lnTo>
                  <a:pt x="91" y="89"/>
                </a:lnTo>
                <a:lnTo>
                  <a:pt x="89" y="88"/>
                </a:lnTo>
                <a:lnTo>
                  <a:pt x="88" y="86"/>
                </a:lnTo>
                <a:lnTo>
                  <a:pt x="88" y="86"/>
                </a:lnTo>
                <a:lnTo>
                  <a:pt x="91" y="88"/>
                </a:lnTo>
                <a:lnTo>
                  <a:pt x="91" y="88"/>
                </a:lnTo>
                <a:lnTo>
                  <a:pt x="91" y="86"/>
                </a:lnTo>
                <a:lnTo>
                  <a:pt x="91" y="85"/>
                </a:lnTo>
                <a:lnTo>
                  <a:pt x="89" y="84"/>
                </a:lnTo>
                <a:lnTo>
                  <a:pt x="91" y="83"/>
                </a:lnTo>
                <a:lnTo>
                  <a:pt x="91" y="83"/>
                </a:lnTo>
                <a:lnTo>
                  <a:pt x="88" y="80"/>
                </a:lnTo>
                <a:lnTo>
                  <a:pt x="88" y="76"/>
                </a:lnTo>
                <a:lnTo>
                  <a:pt x="88" y="76"/>
                </a:lnTo>
                <a:lnTo>
                  <a:pt x="89" y="80"/>
                </a:lnTo>
                <a:lnTo>
                  <a:pt x="89" y="80"/>
                </a:lnTo>
                <a:lnTo>
                  <a:pt x="92" y="78"/>
                </a:lnTo>
                <a:lnTo>
                  <a:pt x="92" y="78"/>
                </a:lnTo>
                <a:lnTo>
                  <a:pt x="92" y="76"/>
                </a:lnTo>
                <a:lnTo>
                  <a:pt x="91" y="78"/>
                </a:lnTo>
                <a:lnTo>
                  <a:pt x="91" y="78"/>
                </a:lnTo>
                <a:lnTo>
                  <a:pt x="91" y="78"/>
                </a:lnTo>
                <a:lnTo>
                  <a:pt x="91" y="78"/>
                </a:lnTo>
                <a:lnTo>
                  <a:pt x="89" y="76"/>
                </a:lnTo>
                <a:lnTo>
                  <a:pt x="89" y="76"/>
                </a:lnTo>
                <a:lnTo>
                  <a:pt x="88" y="75"/>
                </a:lnTo>
                <a:lnTo>
                  <a:pt x="88" y="74"/>
                </a:lnTo>
                <a:lnTo>
                  <a:pt x="89" y="73"/>
                </a:lnTo>
                <a:lnTo>
                  <a:pt x="89" y="73"/>
                </a:lnTo>
                <a:lnTo>
                  <a:pt x="89" y="73"/>
                </a:lnTo>
                <a:lnTo>
                  <a:pt x="89" y="74"/>
                </a:lnTo>
                <a:lnTo>
                  <a:pt x="89" y="75"/>
                </a:lnTo>
                <a:lnTo>
                  <a:pt x="89" y="75"/>
                </a:lnTo>
                <a:lnTo>
                  <a:pt x="91" y="75"/>
                </a:lnTo>
                <a:lnTo>
                  <a:pt x="92" y="76"/>
                </a:lnTo>
                <a:lnTo>
                  <a:pt x="92" y="76"/>
                </a:lnTo>
                <a:lnTo>
                  <a:pt x="93" y="75"/>
                </a:lnTo>
                <a:lnTo>
                  <a:pt x="93" y="73"/>
                </a:lnTo>
                <a:lnTo>
                  <a:pt x="93" y="70"/>
                </a:lnTo>
                <a:lnTo>
                  <a:pt x="93" y="70"/>
                </a:lnTo>
                <a:lnTo>
                  <a:pt x="92" y="70"/>
                </a:lnTo>
                <a:lnTo>
                  <a:pt x="92" y="71"/>
                </a:lnTo>
                <a:lnTo>
                  <a:pt x="92" y="73"/>
                </a:lnTo>
                <a:lnTo>
                  <a:pt x="92" y="73"/>
                </a:lnTo>
                <a:lnTo>
                  <a:pt x="92" y="73"/>
                </a:lnTo>
                <a:lnTo>
                  <a:pt x="91" y="73"/>
                </a:lnTo>
                <a:lnTo>
                  <a:pt x="89" y="73"/>
                </a:lnTo>
                <a:lnTo>
                  <a:pt x="89" y="70"/>
                </a:lnTo>
                <a:lnTo>
                  <a:pt x="89" y="70"/>
                </a:lnTo>
                <a:lnTo>
                  <a:pt x="89" y="70"/>
                </a:lnTo>
                <a:lnTo>
                  <a:pt x="89" y="70"/>
                </a:lnTo>
                <a:lnTo>
                  <a:pt x="92" y="70"/>
                </a:lnTo>
                <a:lnTo>
                  <a:pt x="92" y="70"/>
                </a:lnTo>
                <a:lnTo>
                  <a:pt x="93" y="69"/>
                </a:lnTo>
                <a:lnTo>
                  <a:pt x="94" y="66"/>
                </a:lnTo>
                <a:lnTo>
                  <a:pt x="94" y="66"/>
                </a:lnTo>
                <a:lnTo>
                  <a:pt x="97" y="68"/>
                </a:lnTo>
                <a:lnTo>
                  <a:pt x="97" y="68"/>
                </a:lnTo>
                <a:lnTo>
                  <a:pt x="95" y="69"/>
                </a:lnTo>
                <a:lnTo>
                  <a:pt x="95" y="69"/>
                </a:lnTo>
                <a:lnTo>
                  <a:pt x="97" y="69"/>
                </a:lnTo>
                <a:lnTo>
                  <a:pt x="97" y="69"/>
                </a:lnTo>
                <a:lnTo>
                  <a:pt x="98" y="69"/>
                </a:lnTo>
                <a:lnTo>
                  <a:pt x="99" y="69"/>
                </a:lnTo>
                <a:lnTo>
                  <a:pt x="99" y="69"/>
                </a:lnTo>
                <a:lnTo>
                  <a:pt x="99" y="69"/>
                </a:lnTo>
                <a:lnTo>
                  <a:pt x="99" y="70"/>
                </a:lnTo>
                <a:lnTo>
                  <a:pt x="99" y="73"/>
                </a:lnTo>
                <a:lnTo>
                  <a:pt x="99" y="73"/>
                </a:lnTo>
                <a:lnTo>
                  <a:pt x="99" y="75"/>
                </a:lnTo>
                <a:lnTo>
                  <a:pt x="99" y="75"/>
                </a:lnTo>
                <a:lnTo>
                  <a:pt x="98" y="84"/>
                </a:lnTo>
                <a:lnTo>
                  <a:pt x="98" y="84"/>
                </a:lnTo>
                <a:lnTo>
                  <a:pt x="98" y="86"/>
                </a:lnTo>
                <a:lnTo>
                  <a:pt x="98" y="86"/>
                </a:lnTo>
                <a:lnTo>
                  <a:pt x="98" y="94"/>
                </a:lnTo>
                <a:lnTo>
                  <a:pt x="98" y="100"/>
                </a:lnTo>
                <a:lnTo>
                  <a:pt x="98" y="100"/>
                </a:lnTo>
                <a:lnTo>
                  <a:pt x="97" y="105"/>
                </a:lnTo>
                <a:lnTo>
                  <a:pt x="97" y="105"/>
                </a:lnTo>
                <a:lnTo>
                  <a:pt x="95" y="120"/>
                </a:lnTo>
                <a:lnTo>
                  <a:pt x="93" y="135"/>
                </a:lnTo>
                <a:lnTo>
                  <a:pt x="93" y="135"/>
                </a:lnTo>
                <a:lnTo>
                  <a:pt x="92" y="138"/>
                </a:lnTo>
                <a:lnTo>
                  <a:pt x="92" y="138"/>
                </a:lnTo>
                <a:lnTo>
                  <a:pt x="92" y="141"/>
                </a:lnTo>
                <a:lnTo>
                  <a:pt x="92" y="145"/>
                </a:lnTo>
                <a:lnTo>
                  <a:pt x="92" y="145"/>
                </a:lnTo>
                <a:lnTo>
                  <a:pt x="92" y="146"/>
                </a:lnTo>
                <a:lnTo>
                  <a:pt x="92" y="149"/>
                </a:lnTo>
                <a:lnTo>
                  <a:pt x="92" y="149"/>
                </a:lnTo>
                <a:lnTo>
                  <a:pt x="92" y="150"/>
                </a:lnTo>
                <a:lnTo>
                  <a:pt x="92" y="151"/>
                </a:lnTo>
                <a:lnTo>
                  <a:pt x="91" y="153"/>
                </a:lnTo>
                <a:lnTo>
                  <a:pt x="91" y="153"/>
                </a:lnTo>
                <a:lnTo>
                  <a:pt x="91" y="155"/>
                </a:lnTo>
                <a:lnTo>
                  <a:pt x="91" y="158"/>
                </a:lnTo>
                <a:lnTo>
                  <a:pt x="91" y="160"/>
                </a:lnTo>
                <a:lnTo>
                  <a:pt x="91" y="163"/>
                </a:lnTo>
                <a:lnTo>
                  <a:pt x="91" y="163"/>
                </a:lnTo>
                <a:lnTo>
                  <a:pt x="91" y="163"/>
                </a:lnTo>
                <a:lnTo>
                  <a:pt x="89" y="163"/>
                </a:lnTo>
                <a:lnTo>
                  <a:pt x="89" y="161"/>
                </a:lnTo>
                <a:lnTo>
                  <a:pt x="89" y="161"/>
                </a:lnTo>
                <a:lnTo>
                  <a:pt x="89" y="161"/>
                </a:lnTo>
                <a:lnTo>
                  <a:pt x="88" y="163"/>
                </a:lnTo>
                <a:lnTo>
                  <a:pt x="88" y="164"/>
                </a:lnTo>
                <a:lnTo>
                  <a:pt x="89" y="165"/>
                </a:lnTo>
                <a:lnTo>
                  <a:pt x="91" y="165"/>
                </a:lnTo>
                <a:lnTo>
                  <a:pt x="91" y="165"/>
                </a:lnTo>
                <a:lnTo>
                  <a:pt x="89" y="169"/>
                </a:lnTo>
                <a:lnTo>
                  <a:pt x="89" y="170"/>
                </a:lnTo>
                <a:lnTo>
                  <a:pt x="88" y="171"/>
                </a:lnTo>
                <a:lnTo>
                  <a:pt x="88" y="171"/>
                </a:lnTo>
                <a:lnTo>
                  <a:pt x="88" y="174"/>
                </a:lnTo>
                <a:lnTo>
                  <a:pt x="88" y="176"/>
                </a:lnTo>
                <a:lnTo>
                  <a:pt x="88" y="179"/>
                </a:lnTo>
                <a:lnTo>
                  <a:pt x="88" y="181"/>
                </a:lnTo>
                <a:lnTo>
                  <a:pt x="88" y="181"/>
                </a:lnTo>
                <a:lnTo>
                  <a:pt x="88" y="183"/>
                </a:lnTo>
                <a:lnTo>
                  <a:pt x="87" y="183"/>
                </a:lnTo>
                <a:lnTo>
                  <a:pt x="87" y="183"/>
                </a:lnTo>
                <a:lnTo>
                  <a:pt x="88" y="185"/>
                </a:lnTo>
                <a:lnTo>
                  <a:pt x="88" y="185"/>
                </a:lnTo>
                <a:lnTo>
                  <a:pt x="87" y="190"/>
                </a:lnTo>
                <a:lnTo>
                  <a:pt x="86" y="195"/>
                </a:lnTo>
                <a:lnTo>
                  <a:pt x="86" y="195"/>
                </a:lnTo>
                <a:lnTo>
                  <a:pt x="86" y="198"/>
                </a:lnTo>
                <a:lnTo>
                  <a:pt x="87" y="199"/>
                </a:lnTo>
                <a:lnTo>
                  <a:pt x="87" y="199"/>
                </a:lnTo>
                <a:lnTo>
                  <a:pt x="87" y="199"/>
                </a:lnTo>
                <a:lnTo>
                  <a:pt x="86" y="199"/>
                </a:lnTo>
                <a:lnTo>
                  <a:pt x="86" y="199"/>
                </a:lnTo>
                <a:lnTo>
                  <a:pt x="86" y="204"/>
                </a:lnTo>
                <a:lnTo>
                  <a:pt x="86" y="208"/>
                </a:lnTo>
                <a:lnTo>
                  <a:pt x="86" y="208"/>
                </a:lnTo>
                <a:lnTo>
                  <a:pt x="86" y="208"/>
                </a:lnTo>
                <a:lnTo>
                  <a:pt x="87" y="208"/>
                </a:lnTo>
                <a:lnTo>
                  <a:pt x="87" y="208"/>
                </a:lnTo>
                <a:lnTo>
                  <a:pt x="86" y="211"/>
                </a:lnTo>
                <a:lnTo>
                  <a:pt x="86" y="211"/>
                </a:lnTo>
                <a:lnTo>
                  <a:pt x="86" y="213"/>
                </a:lnTo>
                <a:lnTo>
                  <a:pt x="86" y="213"/>
                </a:lnTo>
                <a:lnTo>
                  <a:pt x="86" y="214"/>
                </a:lnTo>
                <a:lnTo>
                  <a:pt x="86" y="215"/>
                </a:lnTo>
                <a:lnTo>
                  <a:pt x="86" y="215"/>
                </a:lnTo>
                <a:lnTo>
                  <a:pt x="85" y="221"/>
                </a:lnTo>
                <a:lnTo>
                  <a:pt x="85" y="221"/>
                </a:lnTo>
                <a:lnTo>
                  <a:pt x="86" y="226"/>
                </a:lnTo>
                <a:lnTo>
                  <a:pt x="86" y="226"/>
                </a:lnTo>
                <a:lnTo>
                  <a:pt x="87" y="230"/>
                </a:lnTo>
                <a:lnTo>
                  <a:pt x="87" y="230"/>
                </a:lnTo>
                <a:lnTo>
                  <a:pt x="87" y="243"/>
                </a:lnTo>
                <a:lnTo>
                  <a:pt x="87" y="243"/>
                </a:lnTo>
                <a:lnTo>
                  <a:pt x="87" y="248"/>
                </a:lnTo>
                <a:lnTo>
                  <a:pt x="87" y="250"/>
                </a:lnTo>
                <a:lnTo>
                  <a:pt x="86" y="253"/>
                </a:lnTo>
                <a:lnTo>
                  <a:pt x="86" y="253"/>
                </a:lnTo>
                <a:lnTo>
                  <a:pt x="87" y="255"/>
                </a:lnTo>
                <a:lnTo>
                  <a:pt x="87" y="255"/>
                </a:lnTo>
                <a:lnTo>
                  <a:pt x="87" y="257"/>
                </a:lnTo>
                <a:lnTo>
                  <a:pt x="87" y="257"/>
                </a:lnTo>
                <a:lnTo>
                  <a:pt x="88" y="262"/>
                </a:lnTo>
                <a:lnTo>
                  <a:pt x="88" y="262"/>
                </a:lnTo>
                <a:lnTo>
                  <a:pt x="87" y="267"/>
                </a:lnTo>
                <a:lnTo>
                  <a:pt x="87" y="272"/>
                </a:lnTo>
                <a:lnTo>
                  <a:pt x="87" y="272"/>
                </a:lnTo>
                <a:lnTo>
                  <a:pt x="88" y="274"/>
                </a:lnTo>
                <a:lnTo>
                  <a:pt x="88" y="274"/>
                </a:lnTo>
                <a:lnTo>
                  <a:pt x="87" y="277"/>
                </a:lnTo>
                <a:lnTo>
                  <a:pt x="87" y="277"/>
                </a:lnTo>
                <a:lnTo>
                  <a:pt x="88" y="279"/>
                </a:lnTo>
                <a:lnTo>
                  <a:pt x="88" y="279"/>
                </a:lnTo>
                <a:lnTo>
                  <a:pt x="87" y="282"/>
                </a:lnTo>
                <a:lnTo>
                  <a:pt x="87" y="282"/>
                </a:lnTo>
                <a:lnTo>
                  <a:pt x="88" y="284"/>
                </a:lnTo>
                <a:lnTo>
                  <a:pt x="88" y="284"/>
                </a:lnTo>
                <a:lnTo>
                  <a:pt x="88" y="290"/>
                </a:lnTo>
                <a:lnTo>
                  <a:pt x="88" y="298"/>
                </a:lnTo>
                <a:lnTo>
                  <a:pt x="88" y="298"/>
                </a:lnTo>
                <a:lnTo>
                  <a:pt x="87" y="299"/>
                </a:lnTo>
                <a:lnTo>
                  <a:pt x="87" y="299"/>
                </a:lnTo>
                <a:lnTo>
                  <a:pt x="88" y="303"/>
                </a:lnTo>
                <a:lnTo>
                  <a:pt x="88" y="305"/>
                </a:lnTo>
                <a:lnTo>
                  <a:pt x="88" y="308"/>
                </a:lnTo>
                <a:lnTo>
                  <a:pt x="88" y="308"/>
                </a:lnTo>
                <a:lnTo>
                  <a:pt x="88" y="309"/>
                </a:lnTo>
                <a:lnTo>
                  <a:pt x="88" y="312"/>
                </a:lnTo>
                <a:lnTo>
                  <a:pt x="88" y="318"/>
                </a:lnTo>
                <a:lnTo>
                  <a:pt x="88" y="318"/>
                </a:lnTo>
                <a:lnTo>
                  <a:pt x="87" y="317"/>
                </a:lnTo>
                <a:lnTo>
                  <a:pt x="87" y="317"/>
                </a:lnTo>
                <a:lnTo>
                  <a:pt x="86" y="315"/>
                </a:lnTo>
                <a:lnTo>
                  <a:pt x="86" y="315"/>
                </a:lnTo>
                <a:lnTo>
                  <a:pt x="87" y="318"/>
                </a:lnTo>
                <a:lnTo>
                  <a:pt x="88" y="318"/>
                </a:lnTo>
                <a:lnTo>
                  <a:pt x="88" y="318"/>
                </a:lnTo>
                <a:lnTo>
                  <a:pt x="87" y="320"/>
                </a:lnTo>
                <a:lnTo>
                  <a:pt x="87" y="324"/>
                </a:lnTo>
                <a:lnTo>
                  <a:pt x="87" y="324"/>
                </a:lnTo>
                <a:lnTo>
                  <a:pt x="87" y="325"/>
                </a:lnTo>
                <a:lnTo>
                  <a:pt x="88" y="325"/>
                </a:lnTo>
                <a:lnTo>
                  <a:pt x="89" y="327"/>
                </a:lnTo>
                <a:lnTo>
                  <a:pt x="89" y="327"/>
                </a:lnTo>
                <a:lnTo>
                  <a:pt x="89" y="335"/>
                </a:lnTo>
                <a:lnTo>
                  <a:pt x="88" y="343"/>
                </a:lnTo>
                <a:lnTo>
                  <a:pt x="88" y="343"/>
                </a:lnTo>
                <a:lnTo>
                  <a:pt x="89" y="347"/>
                </a:lnTo>
                <a:lnTo>
                  <a:pt x="89" y="347"/>
                </a:lnTo>
                <a:lnTo>
                  <a:pt x="89" y="353"/>
                </a:lnTo>
                <a:lnTo>
                  <a:pt x="89" y="358"/>
                </a:lnTo>
                <a:lnTo>
                  <a:pt x="89" y="358"/>
                </a:lnTo>
                <a:lnTo>
                  <a:pt x="89" y="362"/>
                </a:lnTo>
                <a:lnTo>
                  <a:pt x="89" y="362"/>
                </a:lnTo>
                <a:lnTo>
                  <a:pt x="88" y="364"/>
                </a:lnTo>
                <a:lnTo>
                  <a:pt x="88" y="364"/>
                </a:lnTo>
                <a:lnTo>
                  <a:pt x="89" y="368"/>
                </a:lnTo>
                <a:lnTo>
                  <a:pt x="89" y="368"/>
                </a:lnTo>
                <a:lnTo>
                  <a:pt x="87" y="382"/>
                </a:lnTo>
                <a:lnTo>
                  <a:pt x="87" y="382"/>
                </a:lnTo>
                <a:lnTo>
                  <a:pt x="87" y="382"/>
                </a:lnTo>
                <a:lnTo>
                  <a:pt x="87" y="380"/>
                </a:lnTo>
                <a:lnTo>
                  <a:pt x="87" y="378"/>
                </a:lnTo>
                <a:lnTo>
                  <a:pt x="87" y="378"/>
                </a:lnTo>
                <a:lnTo>
                  <a:pt x="86" y="375"/>
                </a:lnTo>
                <a:lnTo>
                  <a:pt x="86" y="374"/>
                </a:lnTo>
                <a:lnTo>
                  <a:pt x="87" y="374"/>
                </a:lnTo>
                <a:lnTo>
                  <a:pt x="87" y="374"/>
                </a:lnTo>
                <a:lnTo>
                  <a:pt x="87" y="373"/>
                </a:lnTo>
                <a:lnTo>
                  <a:pt x="86" y="372"/>
                </a:lnTo>
                <a:lnTo>
                  <a:pt x="86" y="372"/>
                </a:lnTo>
                <a:lnTo>
                  <a:pt x="86" y="370"/>
                </a:lnTo>
                <a:lnTo>
                  <a:pt x="86" y="370"/>
                </a:lnTo>
                <a:lnTo>
                  <a:pt x="87" y="369"/>
                </a:lnTo>
                <a:lnTo>
                  <a:pt x="87" y="369"/>
                </a:lnTo>
                <a:lnTo>
                  <a:pt x="87" y="369"/>
                </a:lnTo>
                <a:lnTo>
                  <a:pt x="86" y="369"/>
                </a:lnTo>
                <a:lnTo>
                  <a:pt x="86" y="368"/>
                </a:lnTo>
                <a:lnTo>
                  <a:pt x="86" y="367"/>
                </a:lnTo>
                <a:lnTo>
                  <a:pt x="87" y="365"/>
                </a:lnTo>
                <a:lnTo>
                  <a:pt x="87" y="365"/>
                </a:lnTo>
                <a:lnTo>
                  <a:pt x="86" y="365"/>
                </a:lnTo>
                <a:lnTo>
                  <a:pt x="85" y="365"/>
                </a:lnTo>
                <a:lnTo>
                  <a:pt x="85" y="367"/>
                </a:lnTo>
                <a:lnTo>
                  <a:pt x="83" y="367"/>
                </a:lnTo>
                <a:lnTo>
                  <a:pt x="83" y="367"/>
                </a:lnTo>
                <a:lnTo>
                  <a:pt x="83" y="358"/>
                </a:lnTo>
                <a:lnTo>
                  <a:pt x="83" y="358"/>
                </a:lnTo>
                <a:lnTo>
                  <a:pt x="82" y="358"/>
                </a:lnTo>
                <a:lnTo>
                  <a:pt x="82" y="359"/>
                </a:lnTo>
                <a:lnTo>
                  <a:pt x="81" y="359"/>
                </a:lnTo>
                <a:lnTo>
                  <a:pt x="80" y="359"/>
                </a:lnTo>
                <a:lnTo>
                  <a:pt x="80" y="359"/>
                </a:lnTo>
                <a:lnTo>
                  <a:pt x="80" y="357"/>
                </a:lnTo>
                <a:lnTo>
                  <a:pt x="80" y="354"/>
                </a:lnTo>
                <a:lnTo>
                  <a:pt x="80" y="352"/>
                </a:lnTo>
                <a:lnTo>
                  <a:pt x="81" y="349"/>
                </a:lnTo>
                <a:lnTo>
                  <a:pt x="81" y="349"/>
                </a:lnTo>
                <a:lnTo>
                  <a:pt x="80" y="348"/>
                </a:lnTo>
                <a:lnTo>
                  <a:pt x="79" y="349"/>
                </a:lnTo>
                <a:lnTo>
                  <a:pt x="79" y="349"/>
                </a:lnTo>
                <a:lnTo>
                  <a:pt x="79" y="348"/>
                </a:lnTo>
                <a:lnTo>
                  <a:pt x="79" y="347"/>
                </a:lnTo>
                <a:lnTo>
                  <a:pt x="80" y="347"/>
                </a:lnTo>
                <a:lnTo>
                  <a:pt x="79" y="347"/>
                </a:lnTo>
                <a:lnTo>
                  <a:pt x="79" y="347"/>
                </a:lnTo>
                <a:lnTo>
                  <a:pt x="80" y="345"/>
                </a:lnTo>
                <a:lnTo>
                  <a:pt x="80" y="347"/>
                </a:lnTo>
                <a:lnTo>
                  <a:pt x="81" y="347"/>
                </a:lnTo>
                <a:lnTo>
                  <a:pt x="81" y="347"/>
                </a:lnTo>
                <a:lnTo>
                  <a:pt x="80" y="342"/>
                </a:lnTo>
                <a:lnTo>
                  <a:pt x="80" y="335"/>
                </a:lnTo>
                <a:lnTo>
                  <a:pt x="80" y="335"/>
                </a:lnTo>
                <a:lnTo>
                  <a:pt x="80" y="337"/>
                </a:lnTo>
                <a:lnTo>
                  <a:pt x="80" y="337"/>
                </a:lnTo>
                <a:lnTo>
                  <a:pt x="80" y="337"/>
                </a:lnTo>
                <a:lnTo>
                  <a:pt x="80" y="332"/>
                </a:lnTo>
                <a:lnTo>
                  <a:pt x="80" y="329"/>
                </a:lnTo>
                <a:lnTo>
                  <a:pt x="80" y="325"/>
                </a:lnTo>
                <a:lnTo>
                  <a:pt x="80" y="325"/>
                </a:lnTo>
                <a:lnTo>
                  <a:pt x="80" y="325"/>
                </a:lnTo>
                <a:lnTo>
                  <a:pt x="79" y="324"/>
                </a:lnTo>
                <a:lnTo>
                  <a:pt x="79" y="324"/>
                </a:lnTo>
                <a:lnTo>
                  <a:pt x="79" y="323"/>
                </a:lnTo>
                <a:lnTo>
                  <a:pt x="79" y="323"/>
                </a:lnTo>
                <a:lnTo>
                  <a:pt x="79" y="320"/>
                </a:lnTo>
                <a:lnTo>
                  <a:pt x="80" y="319"/>
                </a:lnTo>
                <a:lnTo>
                  <a:pt x="80" y="319"/>
                </a:lnTo>
                <a:lnTo>
                  <a:pt x="79" y="318"/>
                </a:lnTo>
                <a:lnTo>
                  <a:pt x="79" y="318"/>
                </a:lnTo>
                <a:lnTo>
                  <a:pt x="79" y="318"/>
                </a:lnTo>
                <a:lnTo>
                  <a:pt x="79" y="315"/>
                </a:lnTo>
                <a:lnTo>
                  <a:pt x="79" y="314"/>
                </a:lnTo>
                <a:lnTo>
                  <a:pt x="77" y="314"/>
                </a:lnTo>
                <a:lnTo>
                  <a:pt x="77" y="314"/>
                </a:lnTo>
                <a:lnTo>
                  <a:pt x="77" y="314"/>
                </a:lnTo>
                <a:lnTo>
                  <a:pt x="77" y="315"/>
                </a:lnTo>
                <a:lnTo>
                  <a:pt x="77" y="319"/>
                </a:lnTo>
                <a:lnTo>
                  <a:pt x="77" y="319"/>
                </a:lnTo>
                <a:lnTo>
                  <a:pt x="75" y="319"/>
                </a:lnTo>
                <a:lnTo>
                  <a:pt x="75" y="320"/>
                </a:lnTo>
                <a:lnTo>
                  <a:pt x="75" y="320"/>
                </a:lnTo>
                <a:lnTo>
                  <a:pt x="75" y="322"/>
                </a:lnTo>
                <a:lnTo>
                  <a:pt x="75" y="322"/>
                </a:lnTo>
                <a:lnTo>
                  <a:pt x="76" y="320"/>
                </a:lnTo>
                <a:lnTo>
                  <a:pt x="77" y="320"/>
                </a:lnTo>
                <a:lnTo>
                  <a:pt x="77" y="320"/>
                </a:lnTo>
                <a:lnTo>
                  <a:pt x="76" y="330"/>
                </a:lnTo>
                <a:lnTo>
                  <a:pt x="76" y="339"/>
                </a:lnTo>
                <a:lnTo>
                  <a:pt x="76" y="355"/>
                </a:lnTo>
                <a:lnTo>
                  <a:pt x="76" y="355"/>
                </a:lnTo>
                <a:lnTo>
                  <a:pt x="75" y="357"/>
                </a:lnTo>
                <a:lnTo>
                  <a:pt x="74" y="355"/>
                </a:lnTo>
                <a:lnTo>
                  <a:pt x="74" y="355"/>
                </a:lnTo>
                <a:lnTo>
                  <a:pt x="74" y="362"/>
                </a:lnTo>
                <a:lnTo>
                  <a:pt x="74" y="367"/>
                </a:lnTo>
                <a:lnTo>
                  <a:pt x="74" y="367"/>
                </a:lnTo>
                <a:lnTo>
                  <a:pt x="75" y="367"/>
                </a:lnTo>
                <a:lnTo>
                  <a:pt x="75" y="368"/>
                </a:lnTo>
                <a:lnTo>
                  <a:pt x="75" y="368"/>
                </a:lnTo>
                <a:lnTo>
                  <a:pt x="74" y="369"/>
                </a:lnTo>
                <a:lnTo>
                  <a:pt x="74" y="370"/>
                </a:lnTo>
                <a:lnTo>
                  <a:pt x="72" y="370"/>
                </a:lnTo>
                <a:lnTo>
                  <a:pt x="72" y="370"/>
                </a:lnTo>
                <a:lnTo>
                  <a:pt x="72" y="372"/>
                </a:lnTo>
                <a:lnTo>
                  <a:pt x="75" y="372"/>
                </a:lnTo>
                <a:lnTo>
                  <a:pt x="75" y="372"/>
                </a:lnTo>
                <a:lnTo>
                  <a:pt x="74" y="372"/>
                </a:lnTo>
                <a:lnTo>
                  <a:pt x="74" y="373"/>
                </a:lnTo>
                <a:lnTo>
                  <a:pt x="74" y="373"/>
                </a:lnTo>
                <a:lnTo>
                  <a:pt x="72" y="373"/>
                </a:lnTo>
                <a:lnTo>
                  <a:pt x="71" y="372"/>
                </a:lnTo>
                <a:lnTo>
                  <a:pt x="70" y="369"/>
                </a:lnTo>
                <a:lnTo>
                  <a:pt x="70" y="369"/>
                </a:lnTo>
                <a:lnTo>
                  <a:pt x="70" y="368"/>
                </a:lnTo>
                <a:lnTo>
                  <a:pt x="70" y="364"/>
                </a:lnTo>
                <a:lnTo>
                  <a:pt x="70" y="364"/>
                </a:lnTo>
                <a:lnTo>
                  <a:pt x="71" y="364"/>
                </a:lnTo>
                <a:lnTo>
                  <a:pt x="71" y="365"/>
                </a:lnTo>
                <a:lnTo>
                  <a:pt x="71" y="365"/>
                </a:lnTo>
                <a:lnTo>
                  <a:pt x="72" y="367"/>
                </a:lnTo>
                <a:lnTo>
                  <a:pt x="72" y="367"/>
                </a:lnTo>
                <a:lnTo>
                  <a:pt x="72" y="365"/>
                </a:lnTo>
                <a:lnTo>
                  <a:pt x="72" y="363"/>
                </a:lnTo>
                <a:lnTo>
                  <a:pt x="71" y="363"/>
                </a:lnTo>
                <a:lnTo>
                  <a:pt x="70" y="363"/>
                </a:lnTo>
                <a:lnTo>
                  <a:pt x="70" y="363"/>
                </a:lnTo>
                <a:lnTo>
                  <a:pt x="70" y="360"/>
                </a:lnTo>
                <a:lnTo>
                  <a:pt x="70" y="359"/>
                </a:lnTo>
                <a:lnTo>
                  <a:pt x="70" y="358"/>
                </a:lnTo>
                <a:lnTo>
                  <a:pt x="70" y="358"/>
                </a:lnTo>
                <a:lnTo>
                  <a:pt x="71" y="359"/>
                </a:lnTo>
                <a:lnTo>
                  <a:pt x="71" y="360"/>
                </a:lnTo>
                <a:lnTo>
                  <a:pt x="71" y="360"/>
                </a:lnTo>
                <a:lnTo>
                  <a:pt x="72" y="359"/>
                </a:lnTo>
                <a:lnTo>
                  <a:pt x="72" y="358"/>
                </a:lnTo>
                <a:lnTo>
                  <a:pt x="71" y="357"/>
                </a:lnTo>
                <a:lnTo>
                  <a:pt x="70" y="357"/>
                </a:lnTo>
                <a:lnTo>
                  <a:pt x="70" y="357"/>
                </a:lnTo>
                <a:lnTo>
                  <a:pt x="71" y="352"/>
                </a:lnTo>
                <a:lnTo>
                  <a:pt x="71" y="347"/>
                </a:lnTo>
                <a:lnTo>
                  <a:pt x="71" y="347"/>
                </a:lnTo>
                <a:lnTo>
                  <a:pt x="72" y="342"/>
                </a:lnTo>
                <a:lnTo>
                  <a:pt x="72" y="342"/>
                </a:lnTo>
                <a:lnTo>
                  <a:pt x="72" y="342"/>
                </a:lnTo>
                <a:lnTo>
                  <a:pt x="71" y="340"/>
                </a:lnTo>
                <a:lnTo>
                  <a:pt x="71" y="340"/>
                </a:lnTo>
                <a:lnTo>
                  <a:pt x="71" y="332"/>
                </a:lnTo>
                <a:lnTo>
                  <a:pt x="71" y="328"/>
                </a:lnTo>
                <a:lnTo>
                  <a:pt x="72" y="323"/>
                </a:lnTo>
                <a:lnTo>
                  <a:pt x="72" y="323"/>
                </a:lnTo>
                <a:lnTo>
                  <a:pt x="74" y="324"/>
                </a:lnTo>
                <a:lnTo>
                  <a:pt x="74" y="324"/>
                </a:lnTo>
                <a:lnTo>
                  <a:pt x="74" y="327"/>
                </a:lnTo>
                <a:lnTo>
                  <a:pt x="74" y="327"/>
                </a:lnTo>
                <a:lnTo>
                  <a:pt x="74" y="325"/>
                </a:lnTo>
                <a:lnTo>
                  <a:pt x="74" y="323"/>
                </a:lnTo>
                <a:lnTo>
                  <a:pt x="71" y="322"/>
                </a:lnTo>
                <a:lnTo>
                  <a:pt x="71" y="322"/>
                </a:lnTo>
                <a:lnTo>
                  <a:pt x="72" y="310"/>
                </a:lnTo>
                <a:lnTo>
                  <a:pt x="72" y="300"/>
                </a:lnTo>
                <a:lnTo>
                  <a:pt x="72" y="300"/>
                </a:lnTo>
                <a:lnTo>
                  <a:pt x="74" y="299"/>
                </a:lnTo>
                <a:lnTo>
                  <a:pt x="75" y="300"/>
                </a:lnTo>
                <a:lnTo>
                  <a:pt x="75" y="300"/>
                </a:lnTo>
                <a:lnTo>
                  <a:pt x="74" y="299"/>
                </a:lnTo>
                <a:lnTo>
                  <a:pt x="74" y="298"/>
                </a:lnTo>
                <a:lnTo>
                  <a:pt x="74" y="298"/>
                </a:lnTo>
                <a:lnTo>
                  <a:pt x="74" y="290"/>
                </a:lnTo>
                <a:lnTo>
                  <a:pt x="74" y="283"/>
                </a:lnTo>
                <a:lnTo>
                  <a:pt x="74" y="283"/>
                </a:lnTo>
                <a:lnTo>
                  <a:pt x="74" y="277"/>
                </a:lnTo>
                <a:lnTo>
                  <a:pt x="74" y="277"/>
                </a:lnTo>
                <a:lnTo>
                  <a:pt x="75" y="272"/>
                </a:lnTo>
                <a:lnTo>
                  <a:pt x="75" y="272"/>
                </a:lnTo>
                <a:lnTo>
                  <a:pt x="74" y="268"/>
                </a:lnTo>
                <a:lnTo>
                  <a:pt x="74" y="268"/>
                </a:lnTo>
                <a:lnTo>
                  <a:pt x="75" y="265"/>
                </a:lnTo>
                <a:lnTo>
                  <a:pt x="75" y="265"/>
                </a:lnTo>
                <a:lnTo>
                  <a:pt x="74" y="259"/>
                </a:lnTo>
                <a:lnTo>
                  <a:pt x="74" y="259"/>
                </a:lnTo>
                <a:lnTo>
                  <a:pt x="74" y="258"/>
                </a:lnTo>
                <a:lnTo>
                  <a:pt x="72" y="258"/>
                </a:lnTo>
                <a:lnTo>
                  <a:pt x="72" y="258"/>
                </a:lnTo>
                <a:lnTo>
                  <a:pt x="74" y="255"/>
                </a:lnTo>
                <a:lnTo>
                  <a:pt x="74" y="253"/>
                </a:lnTo>
                <a:lnTo>
                  <a:pt x="74" y="253"/>
                </a:lnTo>
                <a:lnTo>
                  <a:pt x="74" y="252"/>
                </a:lnTo>
                <a:lnTo>
                  <a:pt x="74" y="250"/>
                </a:lnTo>
                <a:lnTo>
                  <a:pt x="72" y="249"/>
                </a:lnTo>
                <a:lnTo>
                  <a:pt x="72" y="249"/>
                </a:lnTo>
                <a:lnTo>
                  <a:pt x="74" y="248"/>
                </a:lnTo>
                <a:lnTo>
                  <a:pt x="74" y="245"/>
                </a:lnTo>
                <a:lnTo>
                  <a:pt x="74" y="245"/>
                </a:lnTo>
                <a:lnTo>
                  <a:pt x="74" y="247"/>
                </a:lnTo>
                <a:lnTo>
                  <a:pt x="74" y="247"/>
                </a:lnTo>
                <a:lnTo>
                  <a:pt x="74" y="247"/>
                </a:lnTo>
                <a:lnTo>
                  <a:pt x="72" y="247"/>
                </a:lnTo>
                <a:lnTo>
                  <a:pt x="72" y="245"/>
                </a:lnTo>
                <a:lnTo>
                  <a:pt x="72" y="244"/>
                </a:lnTo>
                <a:lnTo>
                  <a:pt x="72" y="244"/>
                </a:lnTo>
                <a:lnTo>
                  <a:pt x="72" y="233"/>
                </a:lnTo>
                <a:lnTo>
                  <a:pt x="74" y="220"/>
                </a:lnTo>
                <a:lnTo>
                  <a:pt x="74" y="220"/>
                </a:lnTo>
                <a:lnTo>
                  <a:pt x="74" y="208"/>
                </a:lnTo>
                <a:lnTo>
                  <a:pt x="74" y="208"/>
                </a:lnTo>
                <a:lnTo>
                  <a:pt x="75" y="205"/>
                </a:lnTo>
                <a:lnTo>
                  <a:pt x="75" y="205"/>
                </a:lnTo>
                <a:lnTo>
                  <a:pt x="74" y="201"/>
                </a:lnTo>
                <a:lnTo>
                  <a:pt x="74" y="200"/>
                </a:lnTo>
                <a:lnTo>
                  <a:pt x="75" y="199"/>
                </a:lnTo>
                <a:lnTo>
                  <a:pt x="75" y="199"/>
                </a:lnTo>
                <a:lnTo>
                  <a:pt x="74" y="198"/>
                </a:lnTo>
                <a:lnTo>
                  <a:pt x="74" y="195"/>
                </a:lnTo>
                <a:lnTo>
                  <a:pt x="74" y="191"/>
                </a:lnTo>
                <a:lnTo>
                  <a:pt x="74" y="191"/>
                </a:lnTo>
                <a:lnTo>
                  <a:pt x="75" y="194"/>
                </a:lnTo>
                <a:lnTo>
                  <a:pt x="75" y="194"/>
                </a:lnTo>
                <a:lnTo>
                  <a:pt x="75" y="193"/>
                </a:lnTo>
                <a:lnTo>
                  <a:pt x="75" y="193"/>
                </a:lnTo>
                <a:lnTo>
                  <a:pt x="75" y="191"/>
                </a:lnTo>
                <a:lnTo>
                  <a:pt x="74" y="191"/>
                </a:lnTo>
                <a:lnTo>
                  <a:pt x="74" y="191"/>
                </a:lnTo>
                <a:lnTo>
                  <a:pt x="75" y="189"/>
                </a:lnTo>
                <a:lnTo>
                  <a:pt x="75" y="186"/>
                </a:lnTo>
                <a:lnTo>
                  <a:pt x="75" y="186"/>
                </a:lnTo>
                <a:lnTo>
                  <a:pt x="75" y="186"/>
                </a:lnTo>
                <a:lnTo>
                  <a:pt x="75" y="188"/>
                </a:lnTo>
                <a:lnTo>
                  <a:pt x="75" y="188"/>
                </a:lnTo>
                <a:lnTo>
                  <a:pt x="74" y="185"/>
                </a:lnTo>
                <a:lnTo>
                  <a:pt x="74" y="183"/>
                </a:lnTo>
                <a:lnTo>
                  <a:pt x="74" y="176"/>
                </a:lnTo>
                <a:lnTo>
                  <a:pt x="74" y="176"/>
                </a:lnTo>
                <a:lnTo>
                  <a:pt x="76" y="173"/>
                </a:lnTo>
                <a:lnTo>
                  <a:pt x="76" y="168"/>
                </a:lnTo>
                <a:lnTo>
                  <a:pt x="76" y="168"/>
                </a:lnTo>
                <a:lnTo>
                  <a:pt x="76" y="169"/>
                </a:lnTo>
                <a:lnTo>
                  <a:pt x="75" y="170"/>
                </a:lnTo>
                <a:lnTo>
                  <a:pt x="75" y="170"/>
                </a:lnTo>
                <a:lnTo>
                  <a:pt x="75" y="170"/>
                </a:lnTo>
                <a:lnTo>
                  <a:pt x="75" y="168"/>
                </a:lnTo>
                <a:lnTo>
                  <a:pt x="74" y="166"/>
                </a:lnTo>
                <a:lnTo>
                  <a:pt x="74" y="165"/>
                </a:lnTo>
                <a:lnTo>
                  <a:pt x="74" y="163"/>
                </a:lnTo>
                <a:lnTo>
                  <a:pt x="74" y="163"/>
                </a:lnTo>
                <a:lnTo>
                  <a:pt x="75" y="155"/>
                </a:lnTo>
                <a:lnTo>
                  <a:pt x="75" y="155"/>
                </a:lnTo>
                <a:lnTo>
                  <a:pt x="75" y="156"/>
                </a:lnTo>
                <a:lnTo>
                  <a:pt x="75" y="156"/>
                </a:lnTo>
                <a:lnTo>
                  <a:pt x="75" y="156"/>
                </a:lnTo>
                <a:lnTo>
                  <a:pt x="76" y="156"/>
                </a:lnTo>
                <a:lnTo>
                  <a:pt x="76" y="155"/>
                </a:lnTo>
                <a:lnTo>
                  <a:pt x="75" y="154"/>
                </a:lnTo>
                <a:lnTo>
                  <a:pt x="74" y="154"/>
                </a:lnTo>
                <a:lnTo>
                  <a:pt x="74" y="154"/>
                </a:lnTo>
                <a:lnTo>
                  <a:pt x="74" y="153"/>
                </a:lnTo>
                <a:lnTo>
                  <a:pt x="75" y="153"/>
                </a:lnTo>
                <a:lnTo>
                  <a:pt x="75" y="153"/>
                </a:lnTo>
                <a:lnTo>
                  <a:pt x="74" y="149"/>
                </a:lnTo>
                <a:lnTo>
                  <a:pt x="74" y="145"/>
                </a:lnTo>
                <a:lnTo>
                  <a:pt x="74" y="139"/>
                </a:lnTo>
                <a:lnTo>
                  <a:pt x="74" y="139"/>
                </a:lnTo>
                <a:lnTo>
                  <a:pt x="75" y="139"/>
                </a:lnTo>
                <a:lnTo>
                  <a:pt x="75" y="138"/>
                </a:lnTo>
                <a:lnTo>
                  <a:pt x="76" y="136"/>
                </a:lnTo>
                <a:lnTo>
                  <a:pt x="75" y="135"/>
                </a:lnTo>
                <a:lnTo>
                  <a:pt x="75" y="135"/>
                </a:lnTo>
                <a:lnTo>
                  <a:pt x="74" y="135"/>
                </a:lnTo>
                <a:lnTo>
                  <a:pt x="75" y="136"/>
                </a:lnTo>
                <a:lnTo>
                  <a:pt x="75" y="138"/>
                </a:lnTo>
                <a:lnTo>
                  <a:pt x="74" y="138"/>
                </a:lnTo>
                <a:lnTo>
                  <a:pt x="74" y="138"/>
                </a:lnTo>
                <a:lnTo>
                  <a:pt x="74" y="120"/>
                </a:lnTo>
                <a:lnTo>
                  <a:pt x="74" y="120"/>
                </a:lnTo>
                <a:lnTo>
                  <a:pt x="76" y="120"/>
                </a:lnTo>
                <a:lnTo>
                  <a:pt x="74" y="118"/>
                </a:lnTo>
                <a:lnTo>
                  <a:pt x="74" y="118"/>
                </a:lnTo>
                <a:lnTo>
                  <a:pt x="74" y="110"/>
                </a:lnTo>
                <a:lnTo>
                  <a:pt x="74" y="110"/>
                </a:lnTo>
                <a:lnTo>
                  <a:pt x="75" y="104"/>
                </a:lnTo>
                <a:lnTo>
                  <a:pt x="75" y="96"/>
                </a:lnTo>
                <a:lnTo>
                  <a:pt x="75" y="96"/>
                </a:lnTo>
                <a:lnTo>
                  <a:pt x="75" y="93"/>
                </a:lnTo>
                <a:lnTo>
                  <a:pt x="75" y="93"/>
                </a:lnTo>
                <a:lnTo>
                  <a:pt x="75" y="83"/>
                </a:lnTo>
                <a:lnTo>
                  <a:pt x="75" y="73"/>
                </a:lnTo>
                <a:lnTo>
                  <a:pt x="75" y="73"/>
                </a:lnTo>
                <a:lnTo>
                  <a:pt x="74" y="66"/>
                </a:lnTo>
                <a:lnTo>
                  <a:pt x="74" y="66"/>
                </a:lnTo>
                <a:lnTo>
                  <a:pt x="74" y="55"/>
                </a:lnTo>
                <a:lnTo>
                  <a:pt x="74" y="55"/>
                </a:lnTo>
                <a:lnTo>
                  <a:pt x="74" y="41"/>
                </a:lnTo>
                <a:lnTo>
                  <a:pt x="74" y="41"/>
                </a:lnTo>
                <a:lnTo>
                  <a:pt x="74" y="39"/>
                </a:lnTo>
                <a:lnTo>
                  <a:pt x="74" y="39"/>
                </a:lnTo>
                <a:lnTo>
                  <a:pt x="74" y="36"/>
                </a:lnTo>
                <a:lnTo>
                  <a:pt x="74" y="36"/>
                </a:lnTo>
                <a:lnTo>
                  <a:pt x="74" y="34"/>
                </a:lnTo>
                <a:lnTo>
                  <a:pt x="74" y="33"/>
                </a:lnTo>
                <a:lnTo>
                  <a:pt x="72" y="31"/>
                </a:lnTo>
                <a:lnTo>
                  <a:pt x="72" y="31"/>
                </a:lnTo>
                <a:lnTo>
                  <a:pt x="72" y="16"/>
                </a:lnTo>
                <a:lnTo>
                  <a:pt x="72" y="16"/>
                </a:lnTo>
                <a:lnTo>
                  <a:pt x="75" y="16"/>
                </a:lnTo>
                <a:lnTo>
                  <a:pt x="75" y="21"/>
                </a:lnTo>
                <a:lnTo>
                  <a:pt x="75" y="21"/>
                </a:lnTo>
                <a:lnTo>
                  <a:pt x="75" y="23"/>
                </a:lnTo>
                <a:lnTo>
                  <a:pt x="76" y="23"/>
                </a:lnTo>
                <a:lnTo>
                  <a:pt x="79" y="23"/>
                </a:lnTo>
                <a:lnTo>
                  <a:pt x="79" y="23"/>
                </a:lnTo>
                <a:lnTo>
                  <a:pt x="77" y="21"/>
                </a:lnTo>
                <a:lnTo>
                  <a:pt x="77" y="20"/>
                </a:lnTo>
                <a:lnTo>
                  <a:pt x="77" y="20"/>
                </a:lnTo>
                <a:lnTo>
                  <a:pt x="77" y="20"/>
                </a:lnTo>
                <a:lnTo>
                  <a:pt x="79" y="19"/>
                </a:lnTo>
                <a:lnTo>
                  <a:pt x="79" y="19"/>
                </a:lnTo>
                <a:lnTo>
                  <a:pt x="79" y="18"/>
                </a:lnTo>
                <a:lnTo>
                  <a:pt x="77" y="18"/>
                </a:lnTo>
                <a:lnTo>
                  <a:pt x="77" y="18"/>
                </a:lnTo>
                <a:lnTo>
                  <a:pt x="79" y="16"/>
                </a:lnTo>
                <a:lnTo>
                  <a:pt x="79" y="15"/>
                </a:lnTo>
                <a:lnTo>
                  <a:pt x="79" y="15"/>
                </a:lnTo>
                <a:lnTo>
                  <a:pt x="79" y="15"/>
                </a:lnTo>
                <a:close/>
                <a:moveTo>
                  <a:pt x="74" y="328"/>
                </a:moveTo>
                <a:lnTo>
                  <a:pt x="74" y="328"/>
                </a:lnTo>
                <a:lnTo>
                  <a:pt x="72" y="329"/>
                </a:lnTo>
                <a:lnTo>
                  <a:pt x="72" y="330"/>
                </a:lnTo>
                <a:lnTo>
                  <a:pt x="74" y="332"/>
                </a:lnTo>
                <a:lnTo>
                  <a:pt x="74" y="332"/>
                </a:lnTo>
                <a:lnTo>
                  <a:pt x="75" y="329"/>
                </a:lnTo>
                <a:lnTo>
                  <a:pt x="75" y="329"/>
                </a:lnTo>
                <a:lnTo>
                  <a:pt x="74" y="328"/>
                </a:lnTo>
                <a:lnTo>
                  <a:pt x="74" y="328"/>
                </a:lnTo>
                <a:close/>
                <a:moveTo>
                  <a:pt x="82" y="353"/>
                </a:moveTo>
                <a:lnTo>
                  <a:pt x="82" y="353"/>
                </a:lnTo>
                <a:lnTo>
                  <a:pt x="81" y="357"/>
                </a:lnTo>
                <a:lnTo>
                  <a:pt x="81" y="357"/>
                </a:lnTo>
                <a:lnTo>
                  <a:pt x="82" y="357"/>
                </a:lnTo>
                <a:lnTo>
                  <a:pt x="83" y="355"/>
                </a:lnTo>
                <a:lnTo>
                  <a:pt x="83" y="354"/>
                </a:lnTo>
                <a:lnTo>
                  <a:pt x="83" y="354"/>
                </a:lnTo>
                <a:lnTo>
                  <a:pt x="83" y="354"/>
                </a:lnTo>
                <a:lnTo>
                  <a:pt x="83" y="354"/>
                </a:lnTo>
                <a:lnTo>
                  <a:pt x="82" y="353"/>
                </a:lnTo>
                <a:lnTo>
                  <a:pt x="82" y="353"/>
                </a:lnTo>
                <a:close/>
                <a:moveTo>
                  <a:pt x="88" y="347"/>
                </a:moveTo>
                <a:lnTo>
                  <a:pt x="88" y="347"/>
                </a:lnTo>
                <a:lnTo>
                  <a:pt x="88" y="348"/>
                </a:lnTo>
                <a:lnTo>
                  <a:pt x="87" y="349"/>
                </a:lnTo>
                <a:lnTo>
                  <a:pt x="87" y="352"/>
                </a:lnTo>
                <a:lnTo>
                  <a:pt x="87" y="352"/>
                </a:lnTo>
                <a:lnTo>
                  <a:pt x="88" y="350"/>
                </a:lnTo>
                <a:lnTo>
                  <a:pt x="88" y="347"/>
                </a:lnTo>
                <a:lnTo>
                  <a:pt x="88" y="347"/>
                </a:lnTo>
                <a:close/>
                <a:moveTo>
                  <a:pt x="87" y="327"/>
                </a:moveTo>
                <a:lnTo>
                  <a:pt x="87" y="327"/>
                </a:lnTo>
                <a:lnTo>
                  <a:pt x="87" y="330"/>
                </a:lnTo>
                <a:lnTo>
                  <a:pt x="87" y="332"/>
                </a:lnTo>
                <a:lnTo>
                  <a:pt x="88" y="332"/>
                </a:lnTo>
                <a:lnTo>
                  <a:pt x="88" y="332"/>
                </a:lnTo>
                <a:lnTo>
                  <a:pt x="88" y="329"/>
                </a:lnTo>
                <a:lnTo>
                  <a:pt x="88" y="328"/>
                </a:lnTo>
                <a:lnTo>
                  <a:pt x="87" y="327"/>
                </a:lnTo>
                <a:lnTo>
                  <a:pt x="87" y="327"/>
                </a:lnTo>
                <a:close/>
                <a:moveTo>
                  <a:pt x="75" y="312"/>
                </a:moveTo>
                <a:lnTo>
                  <a:pt x="75" y="312"/>
                </a:lnTo>
                <a:lnTo>
                  <a:pt x="75" y="313"/>
                </a:lnTo>
                <a:lnTo>
                  <a:pt x="75" y="314"/>
                </a:lnTo>
                <a:lnTo>
                  <a:pt x="75" y="315"/>
                </a:lnTo>
                <a:lnTo>
                  <a:pt x="76" y="315"/>
                </a:lnTo>
                <a:lnTo>
                  <a:pt x="76" y="315"/>
                </a:lnTo>
                <a:lnTo>
                  <a:pt x="75" y="315"/>
                </a:lnTo>
                <a:lnTo>
                  <a:pt x="75" y="314"/>
                </a:lnTo>
                <a:lnTo>
                  <a:pt x="75" y="312"/>
                </a:lnTo>
                <a:lnTo>
                  <a:pt x="75" y="312"/>
                </a:lnTo>
                <a:lnTo>
                  <a:pt x="75" y="312"/>
                </a:lnTo>
                <a:close/>
                <a:moveTo>
                  <a:pt x="86" y="270"/>
                </a:moveTo>
                <a:lnTo>
                  <a:pt x="86" y="270"/>
                </a:lnTo>
                <a:lnTo>
                  <a:pt x="85" y="273"/>
                </a:lnTo>
                <a:lnTo>
                  <a:pt x="86" y="275"/>
                </a:lnTo>
                <a:lnTo>
                  <a:pt x="86" y="275"/>
                </a:lnTo>
                <a:lnTo>
                  <a:pt x="87" y="273"/>
                </a:lnTo>
                <a:lnTo>
                  <a:pt x="86" y="272"/>
                </a:lnTo>
                <a:lnTo>
                  <a:pt x="86" y="270"/>
                </a:lnTo>
                <a:lnTo>
                  <a:pt x="86" y="270"/>
                </a:lnTo>
                <a:close/>
                <a:moveTo>
                  <a:pt x="85" y="253"/>
                </a:moveTo>
                <a:lnTo>
                  <a:pt x="85" y="253"/>
                </a:lnTo>
                <a:lnTo>
                  <a:pt x="85" y="253"/>
                </a:lnTo>
                <a:lnTo>
                  <a:pt x="85" y="254"/>
                </a:lnTo>
                <a:lnTo>
                  <a:pt x="86" y="254"/>
                </a:lnTo>
                <a:lnTo>
                  <a:pt x="86" y="249"/>
                </a:lnTo>
                <a:lnTo>
                  <a:pt x="86" y="249"/>
                </a:lnTo>
                <a:lnTo>
                  <a:pt x="85" y="249"/>
                </a:lnTo>
                <a:lnTo>
                  <a:pt x="85" y="250"/>
                </a:lnTo>
                <a:lnTo>
                  <a:pt x="85" y="253"/>
                </a:lnTo>
                <a:lnTo>
                  <a:pt x="85" y="253"/>
                </a:lnTo>
                <a:close/>
                <a:moveTo>
                  <a:pt x="81" y="180"/>
                </a:moveTo>
                <a:lnTo>
                  <a:pt x="81" y="180"/>
                </a:lnTo>
                <a:lnTo>
                  <a:pt x="81" y="181"/>
                </a:lnTo>
                <a:lnTo>
                  <a:pt x="82" y="183"/>
                </a:lnTo>
                <a:lnTo>
                  <a:pt x="82" y="183"/>
                </a:lnTo>
                <a:lnTo>
                  <a:pt x="82" y="180"/>
                </a:lnTo>
                <a:lnTo>
                  <a:pt x="81" y="180"/>
                </a:lnTo>
                <a:lnTo>
                  <a:pt x="81" y="180"/>
                </a:lnTo>
                <a:close/>
                <a:moveTo>
                  <a:pt x="75" y="176"/>
                </a:moveTo>
                <a:lnTo>
                  <a:pt x="75" y="176"/>
                </a:lnTo>
                <a:lnTo>
                  <a:pt x="75" y="181"/>
                </a:lnTo>
                <a:lnTo>
                  <a:pt x="75" y="184"/>
                </a:lnTo>
                <a:lnTo>
                  <a:pt x="76" y="185"/>
                </a:lnTo>
                <a:lnTo>
                  <a:pt x="76" y="185"/>
                </a:lnTo>
                <a:lnTo>
                  <a:pt x="76" y="183"/>
                </a:lnTo>
                <a:lnTo>
                  <a:pt x="75" y="183"/>
                </a:lnTo>
                <a:lnTo>
                  <a:pt x="75" y="183"/>
                </a:lnTo>
                <a:lnTo>
                  <a:pt x="75" y="181"/>
                </a:lnTo>
                <a:lnTo>
                  <a:pt x="76" y="179"/>
                </a:lnTo>
                <a:lnTo>
                  <a:pt x="77" y="178"/>
                </a:lnTo>
                <a:lnTo>
                  <a:pt x="75" y="176"/>
                </a:lnTo>
                <a:lnTo>
                  <a:pt x="75" y="176"/>
                </a:lnTo>
                <a:close/>
                <a:moveTo>
                  <a:pt x="75" y="164"/>
                </a:moveTo>
                <a:lnTo>
                  <a:pt x="75" y="164"/>
                </a:lnTo>
                <a:lnTo>
                  <a:pt x="74" y="166"/>
                </a:lnTo>
                <a:lnTo>
                  <a:pt x="75" y="166"/>
                </a:lnTo>
                <a:lnTo>
                  <a:pt x="76" y="168"/>
                </a:lnTo>
                <a:lnTo>
                  <a:pt x="76" y="168"/>
                </a:lnTo>
                <a:lnTo>
                  <a:pt x="76" y="165"/>
                </a:lnTo>
                <a:lnTo>
                  <a:pt x="75" y="164"/>
                </a:lnTo>
                <a:lnTo>
                  <a:pt x="75" y="164"/>
                </a:lnTo>
                <a:close/>
                <a:moveTo>
                  <a:pt x="76" y="163"/>
                </a:moveTo>
                <a:lnTo>
                  <a:pt x="76" y="163"/>
                </a:lnTo>
                <a:lnTo>
                  <a:pt x="76" y="160"/>
                </a:lnTo>
                <a:lnTo>
                  <a:pt x="77" y="159"/>
                </a:lnTo>
                <a:lnTo>
                  <a:pt x="77" y="159"/>
                </a:lnTo>
                <a:lnTo>
                  <a:pt x="76" y="159"/>
                </a:lnTo>
                <a:lnTo>
                  <a:pt x="75" y="160"/>
                </a:lnTo>
                <a:lnTo>
                  <a:pt x="75" y="161"/>
                </a:lnTo>
                <a:lnTo>
                  <a:pt x="76" y="163"/>
                </a:lnTo>
                <a:lnTo>
                  <a:pt x="76" y="163"/>
                </a:lnTo>
                <a:close/>
                <a:moveTo>
                  <a:pt x="89" y="136"/>
                </a:moveTo>
                <a:lnTo>
                  <a:pt x="89" y="139"/>
                </a:lnTo>
                <a:lnTo>
                  <a:pt x="89" y="139"/>
                </a:lnTo>
                <a:lnTo>
                  <a:pt x="91" y="139"/>
                </a:lnTo>
                <a:lnTo>
                  <a:pt x="91" y="138"/>
                </a:lnTo>
                <a:lnTo>
                  <a:pt x="91" y="136"/>
                </a:lnTo>
                <a:lnTo>
                  <a:pt x="89" y="136"/>
                </a:lnTo>
                <a:lnTo>
                  <a:pt x="89" y="136"/>
                </a:lnTo>
                <a:close/>
                <a:moveTo>
                  <a:pt x="89" y="128"/>
                </a:moveTo>
                <a:lnTo>
                  <a:pt x="89" y="128"/>
                </a:lnTo>
                <a:lnTo>
                  <a:pt x="89" y="129"/>
                </a:lnTo>
                <a:lnTo>
                  <a:pt x="88" y="130"/>
                </a:lnTo>
                <a:lnTo>
                  <a:pt x="87" y="131"/>
                </a:lnTo>
                <a:lnTo>
                  <a:pt x="87" y="133"/>
                </a:lnTo>
                <a:lnTo>
                  <a:pt x="87" y="133"/>
                </a:lnTo>
                <a:lnTo>
                  <a:pt x="88" y="133"/>
                </a:lnTo>
                <a:lnTo>
                  <a:pt x="88" y="131"/>
                </a:lnTo>
                <a:lnTo>
                  <a:pt x="89" y="130"/>
                </a:lnTo>
                <a:lnTo>
                  <a:pt x="89" y="130"/>
                </a:lnTo>
                <a:lnTo>
                  <a:pt x="91" y="130"/>
                </a:lnTo>
                <a:lnTo>
                  <a:pt x="91" y="130"/>
                </a:lnTo>
                <a:lnTo>
                  <a:pt x="91" y="131"/>
                </a:lnTo>
                <a:lnTo>
                  <a:pt x="92" y="131"/>
                </a:lnTo>
                <a:lnTo>
                  <a:pt x="92" y="131"/>
                </a:lnTo>
                <a:lnTo>
                  <a:pt x="91" y="129"/>
                </a:lnTo>
                <a:lnTo>
                  <a:pt x="89" y="128"/>
                </a:lnTo>
                <a:lnTo>
                  <a:pt x="89" y="128"/>
                </a:lnTo>
                <a:close/>
                <a:moveTo>
                  <a:pt x="95" y="109"/>
                </a:moveTo>
                <a:lnTo>
                  <a:pt x="95" y="106"/>
                </a:lnTo>
                <a:lnTo>
                  <a:pt x="95" y="106"/>
                </a:lnTo>
                <a:lnTo>
                  <a:pt x="94" y="106"/>
                </a:lnTo>
                <a:lnTo>
                  <a:pt x="93" y="108"/>
                </a:lnTo>
                <a:lnTo>
                  <a:pt x="94" y="109"/>
                </a:lnTo>
                <a:lnTo>
                  <a:pt x="95" y="109"/>
                </a:lnTo>
                <a:lnTo>
                  <a:pt x="95" y="109"/>
                </a:lnTo>
                <a:close/>
                <a:moveTo>
                  <a:pt x="89" y="105"/>
                </a:moveTo>
                <a:lnTo>
                  <a:pt x="89" y="105"/>
                </a:lnTo>
                <a:lnTo>
                  <a:pt x="89" y="108"/>
                </a:lnTo>
                <a:lnTo>
                  <a:pt x="91" y="109"/>
                </a:lnTo>
                <a:lnTo>
                  <a:pt x="91" y="109"/>
                </a:lnTo>
                <a:lnTo>
                  <a:pt x="92" y="108"/>
                </a:lnTo>
                <a:lnTo>
                  <a:pt x="92" y="108"/>
                </a:lnTo>
                <a:lnTo>
                  <a:pt x="91" y="105"/>
                </a:lnTo>
                <a:lnTo>
                  <a:pt x="89" y="105"/>
                </a:lnTo>
                <a:lnTo>
                  <a:pt x="89" y="105"/>
                </a:lnTo>
                <a:close/>
                <a:moveTo>
                  <a:pt x="94" y="74"/>
                </a:moveTo>
                <a:lnTo>
                  <a:pt x="94" y="74"/>
                </a:lnTo>
                <a:lnTo>
                  <a:pt x="97" y="73"/>
                </a:lnTo>
                <a:lnTo>
                  <a:pt x="98" y="70"/>
                </a:lnTo>
                <a:lnTo>
                  <a:pt x="98" y="70"/>
                </a:lnTo>
                <a:lnTo>
                  <a:pt x="97" y="70"/>
                </a:lnTo>
                <a:lnTo>
                  <a:pt x="97" y="71"/>
                </a:lnTo>
                <a:lnTo>
                  <a:pt x="95" y="73"/>
                </a:lnTo>
                <a:lnTo>
                  <a:pt x="95" y="73"/>
                </a:lnTo>
                <a:lnTo>
                  <a:pt x="94" y="73"/>
                </a:lnTo>
                <a:lnTo>
                  <a:pt x="94" y="73"/>
                </a:lnTo>
                <a:lnTo>
                  <a:pt x="94" y="74"/>
                </a:lnTo>
                <a:lnTo>
                  <a:pt x="94" y="74"/>
                </a:lnTo>
                <a:lnTo>
                  <a:pt x="93" y="76"/>
                </a:lnTo>
                <a:lnTo>
                  <a:pt x="93" y="76"/>
                </a:lnTo>
                <a:lnTo>
                  <a:pt x="94" y="76"/>
                </a:lnTo>
                <a:lnTo>
                  <a:pt x="94" y="75"/>
                </a:lnTo>
                <a:lnTo>
                  <a:pt x="94" y="74"/>
                </a:lnTo>
                <a:lnTo>
                  <a:pt x="94" y="74"/>
                </a:lnTo>
                <a:close/>
                <a:moveTo>
                  <a:pt x="97" y="78"/>
                </a:moveTo>
                <a:lnTo>
                  <a:pt x="97" y="81"/>
                </a:lnTo>
                <a:lnTo>
                  <a:pt x="97" y="81"/>
                </a:lnTo>
                <a:lnTo>
                  <a:pt x="97" y="81"/>
                </a:lnTo>
                <a:lnTo>
                  <a:pt x="98" y="80"/>
                </a:lnTo>
                <a:lnTo>
                  <a:pt x="97" y="79"/>
                </a:lnTo>
                <a:lnTo>
                  <a:pt x="97" y="78"/>
                </a:lnTo>
                <a:lnTo>
                  <a:pt x="97" y="78"/>
                </a:lnTo>
                <a:close/>
                <a:moveTo>
                  <a:pt x="92" y="84"/>
                </a:moveTo>
                <a:lnTo>
                  <a:pt x="92" y="84"/>
                </a:lnTo>
                <a:lnTo>
                  <a:pt x="93" y="83"/>
                </a:lnTo>
                <a:lnTo>
                  <a:pt x="94" y="81"/>
                </a:lnTo>
                <a:lnTo>
                  <a:pt x="94" y="80"/>
                </a:lnTo>
                <a:lnTo>
                  <a:pt x="94" y="79"/>
                </a:lnTo>
                <a:lnTo>
                  <a:pt x="94" y="79"/>
                </a:lnTo>
                <a:lnTo>
                  <a:pt x="94" y="79"/>
                </a:lnTo>
                <a:lnTo>
                  <a:pt x="93" y="79"/>
                </a:lnTo>
                <a:lnTo>
                  <a:pt x="93" y="78"/>
                </a:lnTo>
                <a:lnTo>
                  <a:pt x="93" y="78"/>
                </a:lnTo>
                <a:lnTo>
                  <a:pt x="93" y="80"/>
                </a:lnTo>
                <a:lnTo>
                  <a:pt x="92" y="84"/>
                </a:lnTo>
                <a:lnTo>
                  <a:pt x="92" y="84"/>
                </a:lnTo>
                <a:close/>
                <a:moveTo>
                  <a:pt x="97" y="89"/>
                </a:moveTo>
                <a:lnTo>
                  <a:pt x="97" y="89"/>
                </a:lnTo>
                <a:lnTo>
                  <a:pt x="97" y="86"/>
                </a:lnTo>
                <a:lnTo>
                  <a:pt x="97" y="85"/>
                </a:lnTo>
                <a:lnTo>
                  <a:pt x="97" y="85"/>
                </a:lnTo>
                <a:lnTo>
                  <a:pt x="97" y="84"/>
                </a:lnTo>
                <a:lnTo>
                  <a:pt x="97" y="83"/>
                </a:lnTo>
                <a:lnTo>
                  <a:pt x="95" y="83"/>
                </a:lnTo>
                <a:lnTo>
                  <a:pt x="95" y="83"/>
                </a:lnTo>
                <a:lnTo>
                  <a:pt x="95" y="85"/>
                </a:lnTo>
                <a:lnTo>
                  <a:pt x="95" y="88"/>
                </a:lnTo>
                <a:lnTo>
                  <a:pt x="97" y="89"/>
                </a:lnTo>
                <a:lnTo>
                  <a:pt x="97" y="89"/>
                </a:lnTo>
                <a:close/>
                <a:moveTo>
                  <a:pt x="95" y="98"/>
                </a:moveTo>
                <a:lnTo>
                  <a:pt x="95" y="98"/>
                </a:lnTo>
                <a:lnTo>
                  <a:pt x="95" y="95"/>
                </a:lnTo>
                <a:lnTo>
                  <a:pt x="94" y="95"/>
                </a:lnTo>
                <a:lnTo>
                  <a:pt x="94" y="95"/>
                </a:lnTo>
                <a:lnTo>
                  <a:pt x="94" y="96"/>
                </a:lnTo>
                <a:lnTo>
                  <a:pt x="95" y="98"/>
                </a:lnTo>
                <a:lnTo>
                  <a:pt x="95" y="98"/>
                </a:lnTo>
                <a:close/>
                <a:moveTo>
                  <a:pt x="79" y="36"/>
                </a:moveTo>
                <a:lnTo>
                  <a:pt x="79" y="36"/>
                </a:lnTo>
                <a:lnTo>
                  <a:pt x="77" y="36"/>
                </a:lnTo>
                <a:lnTo>
                  <a:pt x="76" y="38"/>
                </a:lnTo>
                <a:lnTo>
                  <a:pt x="76" y="38"/>
                </a:lnTo>
                <a:lnTo>
                  <a:pt x="79" y="39"/>
                </a:lnTo>
                <a:lnTo>
                  <a:pt x="80" y="39"/>
                </a:lnTo>
                <a:lnTo>
                  <a:pt x="80" y="39"/>
                </a:lnTo>
                <a:lnTo>
                  <a:pt x="80" y="38"/>
                </a:lnTo>
                <a:lnTo>
                  <a:pt x="79" y="36"/>
                </a:lnTo>
                <a:lnTo>
                  <a:pt x="79" y="36"/>
                </a:lnTo>
                <a:close/>
                <a:moveTo>
                  <a:pt x="76" y="28"/>
                </a:moveTo>
                <a:lnTo>
                  <a:pt x="76" y="28"/>
                </a:lnTo>
                <a:lnTo>
                  <a:pt x="75" y="29"/>
                </a:lnTo>
                <a:lnTo>
                  <a:pt x="75" y="29"/>
                </a:lnTo>
                <a:lnTo>
                  <a:pt x="75" y="28"/>
                </a:lnTo>
                <a:lnTo>
                  <a:pt x="74" y="29"/>
                </a:lnTo>
                <a:lnTo>
                  <a:pt x="74" y="29"/>
                </a:lnTo>
                <a:lnTo>
                  <a:pt x="75" y="29"/>
                </a:lnTo>
                <a:lnTo>
                  <a:pt x="74" y="30"/>
                </a:lnTo>
                <a:lnTo>
                  <a:pt x="74" y="33"/>
                </a:lnTo>
                <a:lnTo>
                  <a:pt x="74" y="33"/>
                </a:lnTo>
                <a:lnTo>
                  <a:pt x="75" y="33"/>
                </a:lnTo>
                <a:lnTo>
                  <a:pt x="76" y="31"/>
                </a:lnTo>
                <a:lnTo>
                  <a:pt x="75" y="29"/>
                </a:lnTo>
                <a:lnTo>
                  <a:pt x="75" y="29"/>
                </a:lnTo>
                <a:lnTo>
                  <a:pt x="76" y="29"/>
                </a:lnTo>
                <a:lnTo>
                  <a:pt x="76" y="28"/>
                </a:lnTo>
                <a:lnTo>
                  <a:pt x="76" y="28"/>
                </a:lnTo>
                <a:close/>
                <a:moveTo>
                  <a:pt x="75" y="392"/>
                </a:moveTo>
                <a:lnTo>
                  <a:pt x="75" y="392"/>
                </a:lnTo>
                <a:lnTo>
                  <a:pt x="75" y="395"/>
                </a:lnTo>
                <a:lnTo>
                  <a:pt x="77" y="398"/>
                </a:lnTo>
                <a:lnTo>
                  <a:pt x="77" y="398"/>
                </a:lnTo>
                <a:lnTo>
                  <a:pt x="74" y="402"/>
                </a:lnTo>
                <a:lnTo>
                  <a:pt x="74" y="402"/>
                </a:lnTo>
                <a:lnTo>
                  <a:pt x="71" y="399"/>
                </a:lnTo>
                <a:lnTo>
                  <a:pt x="70" y="395"/>
                </a:lnTo>
                <a:lnTo>
                  <a:pt x="70" y="395"/>
                </a:lnTo>
                <a:lnTo>
                  <a:pt x="71" y="397"/>
                </a:lnTo>
                <a:lnTo>
                  <a:pt x="72" y="399"/>
                </a:lnTo>
                <a:lnTo>
                  <a:pt x="72" y="399"/>
                </a:lnTo>
                <a:lnTo>
                  <a:pt x="74" y="399"/>
                </a:lnTo>
                <a:lnTo>
                  <a:pt x="74" y="398"/>
                </a:lnTo>
                <a:lnTo>
                  <a:pt x="74" y="398"/>
                </a:lnTo>
                <a:lnTo>
                  <a:pt x="71" y="395"/>
                </a:lnTo>
                <a:lnTo>
                  <a:pt x="70" y="393"/>
                </a:lnTo>
                <a:lnTo>
                  <a:pt x="70" y="390"/>
                </a:lnTo>
                <a:lnTo>
                  <a:pt x="71" y="389"/>
                </a:lnTo>
                <a:lnTo>
                  <a:pt x="72" y="389"/>
                </a:lnTo>
                <a:lnTo>
                  <a:pt x="72" y="389"/>
                </a:lnTo>
                <a:lnTo>
                  <a:pt x="71" y="390"/>
                </a:lnTo>
                <a:lnTo>
                  <a:pt x="72" y="392"/>
                </a:lnTo>
                <a:lnTo>
                  <a:pt x="72" y="392"/>
                </a:lnTo>
                <a:lnTo>
                  <a:pt x="74" y="389"/>
                </a:lnTo>
                <a:lnTo>
                  <a:pt x="72" y="387"/>
                </a:lnTo>
                <a:lnTo>
                  <a:pt x="72" y="384"/>
                </a:lnTo>
                <a:lnTo>
                  <a:pt x="74" y="383"/>
                </a:lnTo>
                <a:lnTo>
                  <a:pt x="71" y="383"/>
                </a:lnTo>
                <a:lnTo>
                  <a:pt x="71" y="383"/>
                </a:lnTo>
                <a:lnTo>
                  <a:pt x="71" y="385"/>
                </a:lnTo>
                <a:lnTo>
                  <a:pt x="71" y="388"/>
                </a:lnTo>
                <a:lnTo>
                  <a:pt x="71" y="388"/>
                </a:lnTo>
                <a:lnTo>
                  <a:pt x="70" y="388"/>
                </a:lnTo>
                <a:lnTo>
                  <a:pt x="69" y="385"/>
                </a:lnTo>
                <a:lnTo>
                  <a:pt x="70" y="383"/>
                </a:lnTo>
                <a:lnTo>
                  <a:pt x="70" y="382"/>
                </a:lnTo>
                <a:lnTo>
                  <a:pt x="70" y="382"/>
                </a:lnTo>
                <a:lnTo>
                  <a:pt x="70" y="379"/>
                </a:lnTo>
                <a:lnTo>
                  <a:pt x="71" y="377"/>
                </a:lnTo>
                <a:lnTo>
                  <a:pt x="71" y="377"/>
                </a:lnTo>
                <a:lnTo>
                  <a:pt x="71" y="378"/>
                </a:lnTo>
                <a:lnTo>
                  <a:pt x="72" y="379"/>
                </a:lnTo>
                <a:lnTo>
                  <a:pt x="72" y="379"/>
                </a:lnTo>
                <a:lnTo>
                  <a:pt x="72" y="380"/>
                </a:lnTo>
                <a:lnTo>
                  <a:pt x="71" y="380"/>
                </a:lnTo>
                <a:lnTo>
                  <a:pt x="71" y="382"/>
                </a:lnTo>
                <a:lnTo>
                  <a:pt x="71" y="382"/>
                </a:lnTo>
                <a:lnTo>
                  <a:pt x="72" y="382"/>
                </a:lnTo>
                <a:lnTo>
                  <a:pt x="72" y="383"/>
                </a:lnTo>
                <a:lnTo>
                  <a:pt x="72" y="383"/>
                </a:lnTo>
                <a:lnTo>
                  <a:pt x="74" y="382"/>
                </a:lnTo>
                <a:lnTo>
                  <a:pt x="74" y="380"/>
                </a:lnTo>
                <a:lnTo>
                  <a:pt x="74" y="380"/>
                </a:lnTo>
                <a:lnTo>
                  <a:pt x="75" y="380"/>
                </a:lnTo>
                <a:lnTo>
                  <a:pt x="76" y="382"/>
                </a:lnTo>
                <a:lnTo>
                  <a:pt x="76" y="385"/>
                </a:lnTo>
                <a:lnTo>
                  <a:pt x="76" y="385"/>
                </a:lnTo>
                <a:lnTo>
                  <a:pt x="75" y="389"/>
                </a:lnTo>
                <a:lnTo>
                  <a:pt x="75" y="392"/>
                </a:lnTo>
                <a:lnTo>
                  <a:pt x="75" y="392"/>
                </a:lnTo>
                <a:close/>
                <a:moveTo>
                  <a:pt x="82" y="392"/>
                </a:moveTo>
                <a:lnTo>
                  <a:pt x="82" y="393"/>
                </a:lnTo>
                <a:lnTo>
                  <a:pt x="82" y="393"/>
                </a:lnTo>
                <a:lnTo>
                  <a:pt x="81" y="393"/>
                </a:lnTo>
                <a:lnTo>
                  <a:pt x="81" y="393"/>
                </a:lnTo>
                <a:lnTo>
                  <a:pt x="80" y="394"/>
                </a:lnTo>
                <a:lnTo>
                  <a:pt x="80" y="394"/>
                </a:lnTo>
                <a:lnTo>
                  <a:pt x="80" y="394"/>
                </a:lnTo>
                <a:lnTo>
                  <a:pt x="80" y="392"/>
                </a:lnTo>
                <a:lnTo>
                  <a:pt x="82" y="392"/>
                </a:lnTo>
                <a:lnTo>
                  <a:pt x="82" y="392"/>
                </a:lnTo>
                <a:close/>
                <a:moveTo>
                  <a:pt x="79" y="382"/>
                </a:moveTo>
                <a:lnTo>
                  <a:pt x="79" y="382"/>
                </a:lnTo>
                <a:lnTo>
                  <a:pt x="80" y="378"/>
                </a:lnTo>
                <a:lnTo>
                  <a:pt x="80" y="378"/>
                </a:lnTo>
                <a:lnTo>
                  <a:pt x="80" y="380"/>
                </a:lnTo>
                <a:lnTo>
                  <a:pt x="80" y="382"/>
                </a:lnTo>
                <a:lnTo>
                  <a:pt x="79" y="382"/>
                </a:lnTo>
                <a:lnTo>
                  <a:pt x="79" y="382"/>
                </a:lnTo>
                <a:close/>
              </a:path>
            </a:pathLst>
          </a:custGeom>
          <a:solidFill>
            <a:schemeClr val="accent2"/>
          </a:solidFill>
          <a:ln>
            <a:noFill/>
          </a:ln>
        </p:spPr>
        <p:txBody>
          <a:bodyPr/>
          <a:lstStyle/>
          <a:p>
            <a:endParaRPr lang="zh-CN" altLang="en-US" kern="0">
              <a:solidFill>
                <a:prstClr val="black"/>
              </a:solidFill>
              <a:latin typeface="Arial" panose="020B0604020202020204" pitchFamily="34" charset="0"/>
              <a:ea typeface="黑体" panose="02010609060101010101" charset="-122"/>
            </a:endParaRPr>
          </a:p>
        </p:txBody>
      </p:sp>
      <p:sp>
        <p:nvSpPr>
          <p:cNvPr id="13" name="Freeform 13"/>
          <p:cNvSpPr/>
          <p:nvPr userDrawn="1">
            <p:custDataLst>
              <p:tags r:id="rId7"/>
            </p:custDataLst>
          </p:nvPr>
        </p:nvSpPr>
        <p:spPr bwMode="auto">
          <a:xfrm rot="5400000" flipV="1">
            <a:off x="9071767" y="2874169"/>
            <a:ext cx="381000" cy="557212"/>
          </a:xfrm>
          <a:custGeom>
            <a:avLst/>
            <a:gdLst>
              <a:gd name="T0" fmla="*/ 166 w 720"/>
              <a:gd name="T1" fmla="*/ 681 h 702"/>
              <a:gd name="T2" fmla="*/ 163 w 720"/>
              <a:gd name="T3" fmla="*/ 678 h 702"/>
              <a:gd name="T4" fmla="*/ 45 w 720"/>
              <a:gd name="T5" fmla="*/ 164 h 702"/>
              <a:gd name="T6" fmla="*/ 53 w 720"/>
              <a:gd name="T7" fmla="*/ 173 h 702"/>
              <a:gd name="T8" fmla="*/ 42 w 720"/>
              <a:gd name="T9" fmla="*/ 55 h 702"/>
              <a:gd name="T10" fmla="*/ 57 w 720"/>
              <a:gd name="T11" fmla="*/ 104 h 702"/>
              <a:gd name="T12" fmla="*/ 202 w 720"/>
              <a:gd name="T13" fmla="*/ 681 h 702"/>
              <a:gd name="T14" fmla="*/ 7 w 720"/>
              <a:gd name="T15" fmla="*/ 51 h 702"/>
              <a:gd name="T16" fmla="*/ 33 w 720"/>
              <a:gd name="T17" fmla="*/ 295 h 702"/>
              <a:gd name="T18" fmla="*/ 34 w 720"/>
              <a:gd name="T19" fmla="*/ 325 h 702"/>
              <a:gd name="T20" fmla="*/ 23 w 720"/>
              <a:gd name="T21" fmla="*/ 170 h 702"/>
              <a:gd name="T22" fmla="*/ 79 w 720"/>
              <a:gd name="T23" fmla="*/ 375 h 702"/>
              <a:gd name="T24" fmla="*/ 79 w 720"/>
              <a:gd name="T25" fmla="*/ 489 h 702"/>
              <a:gd name="T26" fmla="*/ 81 w 720"/>
              <a:gd name="T27" fmla="*/ 552 h 702"/>
              <a:gd name="T28" fmla="*/ 145 w 720"/>
              <a:gd name="T29" fmla="*/ 631 h 702"/>
              <a:gd name="T30" fmla="*/ 265 w 720"/>
              <a:gd name="T31" fmla="*/ 621 h 702"/>
              <a:gd name="T32" fmla="*/ 354 w 720"/>
              <a:gd name="T33" fmla="*/ 606 h 702"/>
              <a:gd name="T34" fmla="*/ 519 w 720"/>
              <a:gd name="T35" fmla="*/ 578 h 702"/>
              <a:gd name="T36" fmla="*/ 703 w 720"/>
              <a:gd name="T37" fmla="*/ 569 h 702"/>
              <a:gd name="T38" fmla="*/ 569 w 720"/>
              <a:gd name="T39" fmla="*/ 624 h 702"/>
              <a:gd name="T40" fmla="*/ 472 w 720"/>
              <a:gd name="T41" fmla="*/ 626 h 702"/>
              <a:gd name="T42" fmla="*/ 219 w 720"/>
              <a:gd name="T43" fmla="*/ 677 h 702"/>
              <a:gd name="T44" fmla="*/ 185 w 720"/>
              <a:gd name="T45" fmla="*/ 659 h 702"/>
              <a:gd name="T46" fmla="*/ 88 w 720"/>
              <a:gd name="T47" fmla="*/ 676 h 702"/>
              <a:gd name="T48" fmla="*/ 39 w 720"/>
              <a:gd name="T49" fmla="*/ 602 h 702"/>
              <a:gd name="T50" fmla="*/ 36 w 720"/>
              <a:gd name="T51" fmla="*/ 501 h 702"/>
              <a:gd name="T52" fmla="*/ 45 w 720"/>
              <a:gd name="T53" fmla="*/ 662 h 702"/>
              <a:gd name="T54" fmla="*/ 57 w 720"/>
              <a:gd name="T55" fmla="*/ 693 h 702"/>
              <a:gd name="T56" fmla="*/ 16 w 720"/>
              <a:gd name="T57" fmla="*/ 554 h 702"/>
              <a:gd name="T58" fmla="*/ 37 w 720"/>
              <a:gd name="T59" fmla="*/ 385 h 702"/>
              <a:gd name="T60" fmla="*/ 45 w 720"/>
              <a:gd name="T61" fmla="*/ 342 h 702"/>
              <a:gd name="T62" fmla="*/ 28 w 720"/>
              <a:gd name="T63" fmla="*/ 268 h 702"/>
              <a:gd name="T64" fmla="*/ 29 w 720"/>
              <a:gd name="T65" fmla="*/ 221 h 702"/>
              <a:gd name="T66" fmla="*/ 34 w 720"/>
              <a:gd name="T67" fmla="*/ 210 h 702"/>
              <a:gd name="T68" fmla="*/ 52 w 720"/>
              <a:gd name="T69" fmla="*/ 188 h 702"/>
              <a:gd name="T70" fmla="*/ 54 w 720"/>
              <a:gd name="T71" fmla="*/ 234 h 702"/>
              <a:gd name="T72" fmla="*/ 57 w 720"/>
              <a:gd name="T73" fmla="*/ 574 h 702"/>
              <a:gd name="T74" fmla="*/ 68 w 720"/>
              <a:gd name="T75" fmla="*/ 528 h 702"/>
              <a:gd name="T76" fmla="*/ 76 w 720"/>
              <a:gd name="T77" fmla="*/ 487 h 702"/>
              <a:gd name="T78" fmla="*/ 48 w 720"/>
              <a:gd name="T79" fmla="*/ 223 h 702"/>
              <a:gd name="T80" fmla="*/ 50 w 720"/>
              <a:gd name="T81" fmla="*/ 253 h 702"/>
              <a:gd name="T82" fmla="*/ 50 w 720"/>
              <a:gd name="T83" fmla="*/ 280 h 702"/>
              <a:gd name="T84" fmla="*/ 45 w 720"/>
              <a:gd name="T85" fmla="*/ 307 h 702"/>
              <a:gd name="T86" fmla="*/ 47 w 720"/>
              <a:gd name="T87" fmla="*/ 335 h 702"/>
              <a:gd name="T88" fmla="*/ 35 w 720"/>
              <a:gd name="T89" fmla="*/ 382 h 702"/>
              <a:gd name="T90" fmla="*/ 42 w 720"/>
              <a:gd name="T91" fmla="*/ 449 h 702"/>
              <a:gd name="T92" fmla="*/ 29 w 720"/>
              <a:gd name="T93" fmla="*/ 586 h 702"/>
              <a:gd name="T94" fmla="*/ 40 w 720"/>
              <a:gd name="T95" fmla="*/ 577 h 702"/>
              <a:gd name="T96" fmla="*/ 598 w 720"/>
              <a:gd name="T97" fmla="*/ 623 h 702"/>
              <a:gd name="T98" fmla="*/ 330 w 720"/>
              <a:gd name="T99" fmla="*/ 608 h 702"/>
              <a:gd name="T100" fmla="*/ 296 w 720"/>
              <a:gd name="T101" fmla="*/ 642 h 702"/>
              <a:gd name="T102" fmla="*/ 178 w 720"/>
              <a:gd name="T103" fmla="*/ 662 h 702"/>
              <a:gd name="T104" fmla="*/ 68 w 720"/>
              <a:gd name="T105" fmla="*/ 544 h 702"/>
              <a:gd name="T106" fmla="*/ 56 w 720"/>
              <a:gd name="T107" fmla="*/ 191 h 702"/>
              <a:gd name="T108" fmla="*/ 436 w 720"/>
              <a:gd name="T109" fmla="*/ 643 h 702"/>
              <a:gd name="T110" fmla="*/ 80 w 720"/>
              <a:gd name="T111" fmla="*/ 430 h 702"/>
              <a:gd name="T112" fmla="*/ 83 w 720"/>
              <a:gd name="T113" fmla="*/ 454 h 702"/>
              <a:gd name="T114" fmla="*/ 79 w 720"/>
              <a:gd name="T115" fmla="*/ 15 h 702"/>
              <a:gd name="T116" fmla="*/ 91 w 720"/>
              <a:gd name="T117" fmla="*/ 163 h 702"/>
              <a:gd name="T118" fmla="*/ 81 w 720"/>
              <a:gd name="T119" fmla="*/ 349 h 702"/>
              <a:gd name="T120" fmla="*/ 74 w 720"/>
              <a:gd name="T121" fmla="*/ 247 h 702"/>
              <a:gd name="T122" fmla="*/ 88 w 720"/>
              <a:gd name="T123" fmla="*/ 347 h 702"/>
              <a:gd name="T124" fmla="*/ 92 w 720"/>
              <a:gd name="T125" fmla="*/ 84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 h="702">
                <a:moveTo>
                  <a:pt x="157" y="689"/>
                </a:moveTo>
                <a:lnTo>
                  <a:pt x="157" y="689"/>
                </a:lnTo>
                <a:lnTo>
                  <a:pt x="157" y="691"/>
                </a:lnTo>
                <a:lnTo>
                  <a:pt x="156" y="692"/>
                </a:lnTo>
                <a:lnTo>
                  <a:pt x="155" y="692"/>
                </a:lnTo>
                <a:lnTo>
                  <a:pt x="155" y="692"/>
                </a:lnTo>
                <a:lnTo>
                  <a:pt x="155" y="692"/>
                </a:lnTo>
                <a:lnTo>
                  <a:pt x="156" y="691"/>
                </a:lnTo>
                <a:lnTo>
                  <a:pt x="155" y="691"/>
                </a:lnTo>
                <a:lnTo>
                  <a:pt x="155" y="691"/>
                </a:lnTo>
                <a:lnTo>
                  <a:pt x="156" y="689"/>
                </a:lnTo>
                <a:lnTo>
                  <a:pt x="157" y="689"/>
                </a:lnTo>
                <a:lnTo>
                  <a:pt x="157" y="689"/>
                </a:lnTo>
                <a:close/>
                <a:moveTo>
                  <a:pt x="164" y="684"/>
                </a:moveTo>
                <a:lnTo>
                  <a:pt x="164" y="684"/>
                </a:lnTo>
                <a:lnTo>
                  <a:pt x="163" y="684"/>
                </a:lnTo>
                <a:lnTo>
                  <a:pt x="163" y="686"/>
                </a:lnTo>
                <a:lnTo>
                  <a:pt x="163" y="686"/>
                </a:lnTo>
                <a:lnTo>
                  <a:pt x="162" y="686"/>
                </a:lnTo>
                <a:lnTo>
                  <a:pt x="162" y="684"/>
                </a:lnTo>
                <a:lnTo>
                  <a:pt x="162" y="684"/>
                </a:lnTo>
                <a:lnTo>
                  <a:pt x="159" y="684"/>
                </a:lnTo>
                <a:lnTo>
                  <a:pt x="158" y="684"/>
                </a:lnTo>
                <a:lnTo>
                  <a:pt x="158" y="684"/>
                </a:lnTo>
                <a:lnTo>
                  <a:pt x="158" y="684"/>
                </a:lnTo>
                <a:lnTo>
                  <a:pt x="162" y="683"/>
                </a:lnTo>
                <a:lnTo>
                  <a:pt x="164" y="684"/>
                </a:lnTo>
                <a:lnTo>
                  <a:pt x="164" y="684"/>
                </a:lnTo>
                <a:close/>
                <a:moveTo>
                  <a:pt x="157" y="691"/>
                </a:moveTo>
                <a:lnTo>
                  <a:pt x="159" y="691"/>
                </a:lnTo>
                <a:lnTo>
                  <a:pt x="159" y="691"/>
                </a:lnTo>
                <a:lnTo>
                  <a:pt x="159" y="692"/>
                </a:lnTo>
                <a:lnTo>
                  <a:pt x="158" y="692"/>
                </a:lnTo>
                <a:lnTo>
                  <a:pt x="157" y="692"/>
                </a:lnTo>
                <a:lnTo>
                  <a:pt x="157" y="691"/>
                </a:lnTo>
                <a:lnTo>
                  <a:pt x="157" y="691"/>
                </a:lnTo>
                <a:close/>
                <a:moveTo>
                  <a:pt x="187" y="677"/>
                </a:moveTo>
                <a:lnTo>
                  <a:pt x="187" y="677"/>
                </a:lnTo>
                <a:lnTo>
                  <a:pt x="186" y="678"/>
                </a:lnTo>
                <a:lnTo>
                  <a:pt x="185" y="678"/>
                </a:lnTo>
                <a:lnTo>
                  <a:pt x="185" y="678"/>
                </a:lnTo>
                <a:lnTo>
                  <a:pt x="184" y="679"/>
                </a:lnTo>
                <a:lnTo>
                  <a:pt x="184" y="681"/>
                </a:lnTo>
                <a:lnTo>
                  <a:pt x="178" y="682"/>
                </a:lnTo>
                <a:lnTo>
                  <a:pt x="178" y="682"/>
                </a:lnTo>
                <a:lnTo>
                  <a:pt x="178" y="681"/>
                </a:lnTo>
                <a:lnTo>
                  <a:pt x="178" y="681"/>
                </a:lnTo>
                <a:lnTo>
                  <a:pt x="180" y="681"/>
                </a:lnTo>
                <a:lnTo>
                  <a:pt x="180" y="681"/>
                </a:lnTo>
                <a:lnTo>
                  <a:pt x="179" y="679"/>
                </a:lnTo>
                <a:lnTo>
                  <a:pt x="178" y="678"/>
                </a:lnTo>
                <a:lnTo>
                  <a:pt x="178" y="678"/>
                </a:lnTo>
                <a:lnTo>
                  <a:pt x="178" y="679"/>
                </a:lnTo>
                <a:lnTo>
                  <a:pt x="176" y="681"/>
                </a:lnTo>
                <a:lnTo>
                  <a:pt x="176" y="681"/>
                </a:lnTo>
                <a:lnTo>
                  <a:pt x="175" y="681"/>
                </a:lnTo>
                <a:lnTo>
                  <a:pt x="174" y="679"/>
                </a:lnTo>
                <a:lnTo>
                  <a:pt x="172" y="678"/>
                </a:lnTo>
                <a:lnTo>
                  <a:pt x="172" y="678"/>
                </a:lnTo>
                <a:lnTo>
                  <a:pt x="169" y="678"/>
                </a:lnTo>
                <a:lnTo>
                  <a:pt x="167" y="678"/>
                </a:lnTo>
                <a:lnTo>
                  <a:pt x="167" y="678"/>
                </a:lnTo>
                <a:lnTo>
                  <a:pt x="169" y="677"/>
                </a:lnTo>
                <a:lnTo>
                  <a:pt x="172" y="677"/>
                </a:lnTo>
                <a:lnTo>
                  <a:pt x="176" y="678"/>
                </a:lnTo>
                <a:lnTo>
                  <a:pt x="176" y="678"/>
                </a:lnTo>
                <a:lnTo>
                  <a:pt x="175" y="677"/>
                </a:lnTo>
                <a:lnTo>
                  <a:pt x="175" y="677"/>
                </a:lnTo>
                <a:lnTo>
                  <a:pt x="175" y="677"/>
                </a:lnTo>
                <a:lnTo>
                  <a:pt x="178" y="677"/>
                </a:lnTo>
                <a:lnTo>
                  <a:pt x="179" y="677"/>
                </a:lnTo>
                <a:lnTo>
                  <a:pt x="179" y="678"/>
                </a:lnTo>
                <a:lnTo>
                  <a:pt x="179" y="678"/>
                </a:lnTo>
                <a:lnTo>
                  <a:pt x="181" y="678"/>
                </a:lnTo>
                <a:lnTo>
                  <a:pt x="184" y="677"/>
                </a:lnTo>
                <a:lnTo>
                  <a:pt x="185" y="676"/>
                </a:lnTo>
                <a:lnTo>
                  <a:pt x="187" y="676"/>
                </a:lnTo>
                <a:lnTo>
                  <a:pt x="187" y="676"/>
                </a:lnTo>
                <a:lnTo>
                  <a:pt x="187" y="676"/>
                </a:lnTo>
                <a:lnTo>
                  <a:pt x="188" y="677"/>
                </a:lnTo>
                <a:lnTo>
                  <a:pt x="188" y="677"/>
                </a:lnTo>
                <a:lnTo>
                  <a:pt x="187" y="674"/>
                </a:lnTo>
                <a:lnTo>
                  <a:pt x="186" y="674"/>
                </a:lnTo>
                <a:lnTo>
                  <a:pt x="186" y="673"/>
                </a:lnTo>
                <a:lnTo>
                  <a:pt x="186" y="673"/>
                </a:lnTo>
                <a:lnTo>
                  <a:pt x="187" y="673"/>
                </a:lnTo>
                <a:lnTo>
                  <a:pt x="188" y="673"/>
                </a:lnTo>
                <a:lnTo>
                  <a:pt x="191" y="672"/>
                </a:lnTo>
                <a:lnTo>
                  <a:pt x="191" y="672"/>
                </a:lnTo>
                <a:lnTo>
                  <a:pt x="192" y="672"/>
                </a:lnTo>
                <a:lnTo>
                  <a:pt x="193" y="672"/>
                </a:lnTo>
                <a:lnTo>
                  <a:pt x="193" y="672"/>
                </a:lnTo>
                <a:lnTo>
                  <a:pt x="193" y="673"/>
                </a:lnTo>
                <a:lnTo>
                  <a:pt x="193" y="673"/>
                </a:lnTo>
                <a:lnTo>
                  <a:pt x="193" y="673"/>
                </a:lnTo>
                <a:lnTo>
                  <a:pt x="191" y="677"/>
                </a:lnTo>
                <a:lnTo>
                  <a:pt x="191" y="678"/>
                </a:lnTo>
                <a:lnTo>
                  <a:pt x="188" y="679"/>
                </a:lnTo>
                <a:lnTo>
                  <a:pt x="188" y="679"/>
                </a:lnTo>
                <a:lnTo>
                  <a:pt x="190" y="677"/>
                </a:lnTo>
                <a:lnTo>
                  <a:pt x="191" y="674"/>
                </a:lnTo>
                <a:lnTo>
                  <a:pt x="191" y="674"/>
                </a:lnTo>
                <a:lnTo>
                  <a:pt x="190" y="674"/>
                </a:lnTo>
                <a:lnTo>
                  <a:pt x="188" y="674"/>
                </a:lnTo>
                <a:lnTo>
                  <a:pt x="188" y="674"/>
                </a:lnTo>
                <a:lnTo>
                  <a:pt x="188" y="678"/>
                </a:lnTo>
                <a:lnTo>
                  <a:pt x="188" y="678"/>
                </a:lnTo>
                <a:lnTo>
                  <a:pt x="187" y="678"/>
                </a:lnTo>
                <a:lnTo>
                  <a:pt x="187" y="677"/>
                </a:lnTo>
                <a:lnTo>
                  <a:pt x="187" y="677"/>
                </a:lnTo>
                <a:close/>
                <a:moveTo>
                  <a:pt x="168" y="688"/>
                </a:moveTo>
                <a:lnTo>
                  <a:pt x="168" y="688"/>
                </a:lnTo>
                <a:lnTo>
                  <a:pt x="168" y="689"/>
                </a:lnTo>
                <a:lnTo>
                  <a:pt x="168" y="691"/>
                </a:lnTo>
                <a:lnTo>
                  <a:pt x="166" y="689"/>
                </a:lnTo>
                <a:lnTo>
                  <a:pt x="166" y="689"/>
                </a:lnTo>
                <a:lnTo>
                  <a:pt x="167" y="688"/>
                </a:lnTo>
                <a:lnTo>
                  <a:pt x="168" y="688"/>
                </a:lnTo>
                <a:lnTo>
                  <a:pt x="168" y="688"/>
                </a:lnTo>
                <a:close/>
                <a:moveTo>
                  <a:pt x="180" y="687"/>
                </a:moveTo>
                <a:lnTo>
                  <a:pt x="180" y="687"/>
                </a:lnTo>
                <a:lnTo>
                  <a:pt x="180" y="687"/>
                </a:lnTo>
                <a:lnTo>
                  <a:pt x="178" y="687"/>
                </a:lnTo>
                <a:lnTo>
                  <a:pt x="176" y="686"/>
                </a:lnTo>
                <a:lnTo>
                  <a:pt x="176" y="686"/>
                </a:lnTo>
                <a:lnTo>
                  <a:pt x="174" y="686"/>
                </a:lnTo>
                <a:lnTo>
                  <a:pt x="175" y="686"/>
                </a:lnTo>
                <a:lnTo>
                  <a:pt x="178" y="684"/>
                </a:lnTo>
                <a:lnTo>
                  <a:pt x="178" y="684"/>
                </a:lnTo>
                <a:lnTo>
                  <a:pt x="180" y="686"/>
                </a:lnTo>
                <a:lnTo>
                  <a:pt x="180" y="687"/>
                </a:lnTo>
                <a:lnTo>
                  <a:pt x="180" y="687"/>
                </a:lnTo>
                <a:close/>
                <a:moveTo>
                  <a:pt x="173" y="689"/>
                </a:moveTo>
                <a:lnTo>
                  <a:pt x="173" y="689"/>
                </a:lnTo>
                <a:lnTo>
                  <a:pt x="172" y="689"/>
                </a:lnTo>
                <a:lnTo>
                  <a:pt x="170" y="688"/>
                </a:lnTo>
                <a:lnTo>
                  <a:pt x="170" y="688"/>
                </a:lnTo>
                <a:lnTo>
                  <a:pt x="172" y="687"/>
                </a:lnTo>
                <a:lnTo>
                  <a:pt x="173" y="687"/>
                </a:lnTo>
                <a:lnTo>
                  <a:pt x="172" y="686"/>
                </a:lnTo>
                <a:lnTo>
                  <a:pt x="172" y="686"/>
                </a:lnTo>
                <a:lnTo>
                  <a:pt x="173" y="686"/>
                </a:lnTo>
                <a:lnTo>
                  <a:pt x="173" y="687"/>
                </a:lnTo>
                <a:lnTo>
                  <a:pt x="173" y="689"/>
                </a:lnTo>
                <a:lnTo>
                  <a:pt x="173" y="689"/>
                </a:lnTo>
                <a:close/>
                <a:moveTo>
                  <a:pt x="164" y="684"/>
                </a:moveTo>
                <a:lnTo>
                  <a:pt x="164" y="684"/>
                </a:lnTo>
                <a:lnTo>
                  <a:pt x="164" y="683"/>
                </a:lnTo>
                <a:lnTo>
                  <a:pt x="164" y="683"/>
                </a:lnTo>
                <a:lnTo>
                  <a:pt x="166" y="683"/>
                </a:lnTo>
                <a:lnTo>
                  <a:pt x="166" y="683"/>
                </a:lnTo>
                <a:lnTo>
                  <a:pt x="164" y="682"/>
                </a:lnTo>
                <a:lnTo>
                  <a:pt x="163" y="682"/>
                </a:lnTo>
                <a:lnTo>
                  <a:pt x="162" y="683"/>
                </a:lnTo>
                <a:lnTo>
                  <a:pt x="161" y="682"/>
                </a:lnTo>
                <a:lnTo>
                  <a:pt x="161" y="682"/>
                </a:lnTo>
                <a:lnTo>
                  <a:pt x="163" y="682"/>
                </a:lnTo>
                <a:lnTo>
                  <a:pt x="166" y="681"/>
                </a:lnTo>
                <a:lnTo>
                  <a:pt x="166" y="681"/>
                </a:lnTo>
                <a:lnTo>
                  <a:pt x="167" y="682"/>
                </a:lnTo>
                <a:lnTo>
                  <a:pt x="167" y="683"/>
                </a:lnTo>
                <a:lnTo>
                  <a:pt x="167" y="683"/>
                </a:lnTo>
                <a:lnTo>
                  <a:pt x="166" y="683"/>
                </a:lnTo>
                <a:lnTo>
                  <a:pt x="166" y="683"/>
                </a:lnTo>
                <a:lnTo>
                  <a:pt x="164" y="684"/>
                </a:lnTo>
                <a:lnTo>
                  <a:pt x="164" y="684"/>
                </a:lnTo>
                <a:close/>
                <a:moveTo>
                  <a:pt x="153" y="687"/>
                </a:moveTo>
                <a:lnTo>
                  <a:pt x="153" y="687"/>
                </a:lnTo>
                <a:lnTo>
                  <a:pt x="153" y="686"/>
                </a:lnTo>
                <a:lnTo>
                  <a:pt x="155" y="686"/>
                </a:lnTo>
                <a:lnTo>
                  <a:pt x="156" y="686"/>
                </a:lnTo>
                <a:lnTo>
                  <a:pt x="157" y="687"/>
                </a:lnTo>
                <a:lnTo>
                  <a:pt x="157" y="687"/>
                </a:lnTo>
                <a:lnTo>
                  <a:pt x="155" y="687"/>
                </a:lnTo>
                <a:lnTo>
                  <a:pt x="153" y="687"/>
                </a:lnTo>
                <a:lnTo>
                  <a:pt x="153" y="687"/>
                </a:lnTo>
                <a:close/>
                <a:moveTo>
                  <a:pt x="43" y="374"/>
                </a:moveTo>
                <a:lnTo>
                  <a:pt x="43" y="374"/>
                </a:lnTo>
                <a:lnTo>
                  <a:pt x="45" y="374"/>
                </a:lnTo>
                <a:lnTo>
                  <a:pt x="45" y="374"/>
                </a:lnTo>
                <a:lnTo>
                  <a:pt x="45" y="372"/>
                </a:lnTo>
                <a:lnTo>
                  <a:pt x="45" y="372"/>
                </a:lnTo>
                <a:lnTo>
                  <a:pt x="46" y="373"/>
                </a:lnTo>
                <a:lnTo>
                  <a:pt x="46" y="374"/>
                </a:lnTo>
                <a:lnTo>
                  <a:pt x="45" y="374"/>
                </a:lnTo>
                <a:lnTo>
                  <a:pt x="45" y="374"/>
                </a:lnTo>
                <a:lnTo>
                  <a:pt x="46" y="375"/>
                </a:lnTo>
                <a:lnTo>
                  <a:pt x="47" y="375"/>
                </a:lnTo>
                <a:lnTo>
                  <a:pt x="47" y="375"/>
                </a:lnTo>
                <a:lnTo>
                  <a:pt x="46" y="378"/>
                </a:lnTo>
                <a:lnTo>
                  <a:pt x="46" y="380"/>
                </a:lnTo>
                <a:lnTo>
                  <a:pt x="46" y="380"/>
                </a:lnTo>
                <a:lnTo>
                  <a:pt x="45" y="380"/>
                </a:lnTo>
                <a:lnTo>
                  <a:pt x="45" y="380"/>
                </a:lnTo>
                <a:lnTo>
                  <a:pt x="45" y="383"/>
                </a:lnTo>
                <a:lnTo>
                  <a:pt x="45" y="383"/>
                </a:lnTo>
                <a:lnTo>
                  <a:pt x="43" y="383"/>
                </a:lnTo>
                <a:lnTo>
                  <a:pt x="43" y="383"/>
                </a:lnTo>
                <a:lnTo>
                  <a:pt x="43" y="380"/>
                </a:lnTo>
                <a:lnTo>
                  <a:pt x="45" y="379"/>
                </a:lnTo>
                <a:lnTo>
                  <a:pt x="45" y="379"/>
                </a:lnTo>
                <a:lnTo>
                  <a:pt x="45" y="378"/>
                </a:lnTo>
                <a:lnTo>
                  <a:pt x="43" y="375"/>
                </a:lnTo>
                <a:lnTo>
                  <a:pt x="43" y="375"/>
                </a:lnTo>
                <a:lnTo>
                  <a:pt x="43" y="377"/>
                </a:lnTo>
                <a:lnTo>
                  <a:pt x="43" y="377"/>
                </a:lnTo>
                <a:lnTo>
                  <a:pt x="43" y="379"/>
                </a:lnTo>
                <a:lnTo>
                  <a:pt x="43" y="379"/>
                </a:lnTo>
                <a:lnTo>
                  <a:pt x="42" y="382"/>
                </a:lnTo>
                <a:lnTo>
                  <a:pt x="42" y="387"/>
                </a:lnTo>
                <a:lnTo>
                  <a:pt x="42" y="390"/>
                </a:lnTo>
                <a:lnTo>
                  <a:pt x="42" y="394"/>
                </a:lnTo>
                <a:lnTo>
                  <a:pt x="42" y="394"/>
                </a:lnTo>
                <a:lnTo>
                  <a:pt x="42" y="380"/>
                </a:lnTo>
                <a:lnTo>
                  <a:pt x="42" y="367"/>
                </a:lnTo>
                <a:lnTo>
                  <a:pt x="42" y="367"/>
                </a:lnTo>
                <a:lnTo>
                  <a:pt x="43" y="368"/>
                </a:lnTo>
                <a:lnTo>
                  <a:pt x="43" y="370"/>
                </a:lnTo>
                <a:lnTo>
                  <a:pt x="43" y="373"/>
                </a:lnTo>
                <a:lnTo>
                  <a:pt x="43" y="374"/>
                </a:lnTo>
                <a:lnTo>
                  <a:pt x="43" y="374"/>
                </a:lnTo>
                <a:close/>
                <a:moveTo>
                  <a:pt x="36" y="355"/>
                </a:moveTo>
                <a:lnTo>
                  <a:pt x="36" y="355"/>
                </a:lnTo>
                <a:lnTo>
                  <a:pt x="35" y="354"/>
                </a:lnTo>
                <a:lnTo>
                  <a:pt x="35" y="353"/>
                </a:lnTo>
                <a:lnTo>
                  <a:pt x="35" y="350"/>
                </a:lnTo>
                <a:lnTo>
                  <a:pt x="35" y="350"/>
                </a:lnTo>
                <a:lnTo>
                  <a:pt x="34" y="349"/>
                </a:lnTo>
                <a:lnTo>
                  <a:pt x="35" y="348"/>
                </a:lnTo>
                <a:lnTo>
                  <a:pt x="35" y="348"/>
                </a:lnTo>
                <a:lnTo>
                  <a:pt x="36" y="348"/>
                </a:lnTo>
                <a:lnTo>
                  <a:pt x="36" y="349"/>
                </a:lnTo>
                <a:lnTo>
                  <a:pt x="37" y="350"/>
                </a:lnTo>
                <a:lnTo>
                  <a:pt x="36" y="355"/>
                </a:lnTo>
                <a:lnTo>
                  <a:pt x="36" y="355"/>
                </a:lnTo>
                <a:close/>
                <a:moveTo>
                  <a:pt x="35" y="360"/>
                </a:moveTo>
                <a:lnTo>
                  <a:pt x="35" y="360"/>
                </a:lnTo>
                <a:lnTo>
                  <a:pt x="35" y="362"/>
                </a:lnTo>
                <a:lnTo>
                  <a:pt x="36" y="360"/>
                </a:lnTo>
                <a:lnTo>
                  <a:pt x="36" y="360"/>
                </a:lnTo>
                <a:lnTo>
                  <a:pt x="36" y="359"/>
                </a:lnTo>
                <a:lnTo>
                  <a:pt x="35" y="360"/>
                </a:lnTo>
                <a:lnTo>
                  <a:pt x="35" y="360"/>
                </a:lnTo>
                <a:lnTo>
                  <a:pt x="35" y="359"/>
                </a:lnTo>
                <a:lnTo>
                  <a:pt x="35" y="358"/>
                </a:lnTo>
                <a:lnTo>
                  <a:pt x="35" y="355"/>
                </a:lnTo>
                <a:lnTo>
                  <a:pt x="36" y="355"/>
                </a:lnTo>
                <a:lnTo>
                  <a:pt x="36" y="355"/>
                </a:lnTo>
                <a:lnTo>
                  <a:pt x="37" y="362"/>
                </a:lnTo>
                <a:lnTo>
                  <a:pt x="39" y="368"/>
                </a:lnTo>
                <a:lnTo>
                  <a:pt x="39" y="368"/>
                </a:lnTo>
                <a:lnTo>
                  <a:pt x="37" y="370"/>
                </a:lnTo>
                <a:lnTo>
                  <a:pt x="37" y="372"/>
                </a:lnTo>
                <a:lnTo>
                  <a:pt x="37" y="373"/>
                </a:lnTo>
                <a:lnTo>
                  <a:pt x="37" y="373"/>
                </a:lnTo>
                <a:lnTo>
                  <a:pt x="37" y="373"/>
                </a:lnTo>
                <a:lnTo>
                  <a:pt x="36" y="373"/>
                </a:lnTo>
                <a:lnTo>
                  <a:pt x="36" y="373"/>
                </a:lnTo>
                <a:lnTo>
                  <a:pt x="35" y="373"/>
                </a:lnTo>
                <a:lnTo>
                  <a:pt x="35" y="374"/>
                </a:lnTo>
                <a:lnTo>
                  <a:pt x="34" y="378"/>
                </a:lnTo>
                <a:lnTo>
                  <a:pt x="34" y="378"/>
                </a:lnTo>
                <a:lnTo>
                  <a:pt x="34" y="377"/>
                </a:lnTo>
                <a:lnTo>
                  <a:pt x="34" y="375"/>
                </a:lnTo>
                <a:lnTo>
                  <a:pt x="34" y="374"/>
                </a:lnTo>
                <a:lnTo>
                  <a:pt x="33" y="374"/>
                </a:lnTo>
                <a:lnTo>
                  <a:pt x="33" y="374"/>
                </a:lnTo>
                <a:lnTo>
                  <a:pt x="33" y="373"/>
                </a:lnTo>
                <a:lnTo>
                  <a:pt x="34" y="373"/>
                </a:lnTo>
                <a:lnTo>
                  <a:pt x="35" y="372"/>
                </a:lnTo>
                <a:lnTo>
                  <a:pt x="35" y="372"/>
                </a:lnTo>
                <a:lnTo>
                  <a:pt x="35" y="370"/>
                </a:lnTo>
                <a:lnTo>
                  <a:pt x="36" y="370"/>
                </a:lnTo>
                <a:lnTo>
                  <a:pt x="36" y="369"/>
                </a:lnTo>
                <a:lnTo>
                  <a:pt x="36" y="369"/>
                </a:lnTo>
                <a:lnTo>
                  <a:pt x="36" y="367"/>
                </a:lnTo>
                <a:lnTo>
                  <a:pt x="36" y="367"/>
                </a:lnTo>
                <a:lnTo>
                  <a:pt x="37" y="367"/>
                </a:lnTo>
                <a:lnTo>
                  <a:pt x="37" y="367"/>
                </a:lnTo>
                <a:lnTo>
                  <a:pt x="37" y="367"/>
                </a:lnTo>
                <a:lnTo>
                  <a:pt x="37" y="365"/>
                </a:lnTo>
                <a:lnTo>
                  <a:pt x="36" y="367"/>
                </a:lnTo>
                <a:lnTo>
                  <a:pt x="36" y="367"/>
                </a:lnTo>
                <a:lnTo>
                  <a:pt x="36" y="367"/>
                </a:lnTo>
                <a:lnTo>
                  <a:pt x="35" y="369"/>
                </a:lnTo>
                <a:lnTo>
                  <a:pt x="35" y="369"/>
                </a:lnTo>
                <a:lnTo>
                  <a:pt x="34" y="368"/>
                </a:lnTo>
                <a:lnTo>
                  <a:pt x="34" y="368"/>
                </a:lnTo>
                <a:lnTo>
                  <a:pt x="34" y="370"/>
                </a:lnTo>
                <a:lnTo>
                  <a:pt x="34" y="372"/>
                </a:lnTo>
                <a:lnTo>
                  <a:pt x="33" y="372"/>
                </a:lnTo>
                <a:lnTo>
                  <a:pt x="33" y="372"/>
                </a:lnTo>
                <a:lnTo>
                  <a:pt x="35" y="360"/>
                </a:lnTo>
                <a:lnTo>
                  <a:pt x="35" y="360"/>
                </a:lnTo>
                <a:close/>
                <a:moveTo>
                  <a:pt x="36" y="362"/>
                </a:moveTo>
                <a:lnTo>
                  <a:pt x="36" y="362"/>
                </a:lnTo>
                <a:lnTo>
                  <a:pt x="35" y="363"/>
                </a:lnTo>
                <a:lnTo>
                  <a:pt x="35" y="365"/>
                </a:lnTo>
                <a:lnTo>
                  <a:pt x="35" y="365"/>
                </a:lnTo>
                <a:lnTo>
                  <a:pt x="36" y="364"/>
                </a:lnTo>
                <a:lnTo>
                  <a:pt x="36" y="364"/>
                </a:lnTo>
                <a:lnTo>
                  <a:pt x="36" y="363"/>
                </a:lnTo>
                <a:lnTo>
                  <a:pt x="36" y="362"/>
                </a:lnTo>
                <a:lnTo>
                  <a:pt x="36" y="362"/>
                </a:lnTo>
                <a:close/>
                <a:moveTo>
                  <a:pt x="159" y="682"/>
                </a:moveTo>
                <a:lnTo>
                  <a:pt x="159" y="682"/>
                </a:lnTo>
                <a:lnTo>
                  <a:pt x="158" y="682"/>
                </a:lnTo>
                <a:lnTo>
                  <a:pt x="157" y="682"/>
                </a:lnTo>
                <a:lnTo>
                  <a:pt x="156" y="682"/>
                </a:lnTo>
                <a:lnTo>
                  <a:pt x="155" y="682"/>
                </a:lnTo>
                <a:lnTo>
                  <a:pt x="155" y="682"/>
                </a:lnTo>
                <a:lnTo>
                  <a:pt x="157" y="679"/>
                </a:lnTo>
                <a:lnTo>
                  <a:pt x="159" y="681"/>
                </a:lnTo>
                <a:lnTo>
                  <a:pt x="159" y="681"/>
                </a:lnTo>
                <a:lnTo>
                  <a:pt x="162" y="678"/>
                </a:lnTo>
                <a:lnTo>
                  <a:pt x="163" y="678"/>
                </a:lnTo>
                <a:lnTo>
                  <a:pt x="164" y="679"/>
                </a:lnTo>
                <a:lnTo>
                  <a:pt x="164" y="679"/>
                </a:lnTo>
                <a:lnTo>
                  <a:pt x="164" y="679"/>
                </a:lnTo>
                <a:lnTo>
                  <a:pt x="164" y="679"/>
                </a:lnTo>
                <a:lnTo>
                  <a:pt x="161" y="679"/>
                </a:lnTo>
                <a:lnTo>
                  <a:pt x="161" y="679"/>
                </a:lnTo>
                <a:lnTo>
                  <a:pt x="161" y="681"/>
                </a:lnTo>
                <a:lnTo>
                  <a:pt x="159" y="682"/>
                </a:lnTo>
                <a:lnTo>
                  <a:pt x="159" y="682"/>
                </a:lnTo>
                <a:close/>
                <a:moveTo>
                  <a:pt x="33" y="343"/>
                </a:moveTo>
                <a:lnTo>
                  <a:pt x="33" y="343"/>
                </a:lnTo>
                <a:lnTo>
                  <a:pt x="34" y="342"/>
                </a:lnTo>
                <a:lnTo>
                  <a:pt x="34" y="340"/>
                </a:lnTo>
                <a:lnTo>
                  <a:pt x="35" y="340"/>
                </a:lnTo>
                <a:lnTo>
                  <a:pt x="36" y="342"/>
                </a:lnTo>
                <a:lnTo>
                  <a:pt x="36" y="342"/>
                </a:lnTo>
                <a:lnTo>
                  <a:pt x="35" y="340"/>
                </a:lnTo>
                <a:lnTo>
                  <a:pt x="35" y="342"/>
                </a:lnTo>
                <a:lnTo>
                  <a:pt x="34" y="343"/>
                </a:lnTo>
                <a:lnTo>
                  <a:pt x="33" y="343"/>
                </a:lnTo>
                <a:lnTo>
                  <a:pt x="33" y="343"/>
                </a:lnTo>
                <a:close/>
                <a:moveTo>
                  <a:pt x="37" y="348"/>
                </a:moveTo>
                <a:lnTo>
                  <a:pt x="37" y="345"/>
                </a:lnTo>
                <a:lnTo>
                  <a:pt x="37" y="345"/>
                </a:lnTo>
                <a:lnTo>
                  <a:pt x="39" y="345"/>
                </a:lnTo>
                <a:lnTo>
                  <a:pt x="39" y="347"/>
                </a:lnTo>
                <a:lnTo>
                  <a:pt x="37" y="348"/>
                </a:lnTo>
                <a:lnTo>
                  <a:pt x="37" y="348"/>
                </a:lnTo>
                <a:lnTo>
                  <a:pt x="37" y="348"/>
                </a:lnTo>
                <a:close/>
                <a:moveTo>
                  <a:pt x="152" y="691"/>
                </a:moveTo>
                <a:lnTo>
                  <a:pt x="153" y="691"/>
                </a:lnTo>
                <a:lnTo>
                  <a:pt x="155" y="693"/>
                </a:lnTo>
                <a:lnTo>
                  <a:pt x="152" y="693"/>
                </a:lnTo>
                <a:lnTo>
                  <a:pt x="152" y="693"/>
                </a:lnTo>
                <a:lnTo>
                  <a:pt x="152" y="692"/>
                </a:lnTo>
                <a:lnTo>
                  <a:pt x="152" y="691"/>
                </a:lnTo>
                <a:lnTo>
                  <a:pt x="152" y="691"/>
                </a:lnTo>
                <a:close/>
                <a:moveTo>
                  <a:pt x="33" y="379"/>
                </a:moveTo>
                <a:lnTo>
                  <a:pt x="33" y="379"/>
                </a:lnTo>
                <a:lnTo>
                  <a:pt x="31" y="378"/>
                </a:lnTo>
                <a:lnTo>
                  <a:pt x="29" y="377"/>
                </a:lnTo>
                <a:lnTo>
                  <a:pt x="29" y="377"/>
                </a:lnTo>
                <a:lnTo>
                  <a:pt x="30" y="369"/>
                </a:lnTo>
                <a:lnTo>
                  <a:pt x="30" y="364"/>
                </a:lnTo>
                <a:lnTo>
                  <a:pt x="30" y="364"/>
                </a:lnTo>
                <a:lnTo>
                  <a:pt x="31" y="367"/>
                </a:lnTo>
                <a:lnTo>
                  <a:pt x="31" y="369"/>
                </a:lnTo>
                <a:lnTo>
                  <a:pt x="30" y="375"/>
                </a:lnTo>
                <a:lnTo>
                  <a:pt x="30" y="375"/>
                </a:lnTo>
                <a:lnTo>
                  <a:pt x="31" y="377"/>
                </a:lnTo>
                <a:lnTo>
                  <a:pt x="33" y="379"/>
                </a:lnTo>
                <a:lnTo>
                  <a:pt x="33" y="379"/>
                </a:lnTo>
                <a:close/>
                <a:moveTo>
                  <a:pt x="14" y="569"/>
                </a:moveTo>
                <a:lnTo>
                  <a:pt x="14" y="569"/>
                </a:lnTo>
                <a:lnTo>
                  <a:pt x="13" y="567"/>
                </a:lnTo>
                <a:lnTo>
                  <a:pt x="13" y="566"/>
                </a:lnTo>
                <a:lnTo>
                  <a:pt x="13" y="559"/>
                </a:lnTo>
                <a:lnTo>
                  <a:pt x="13" y="559"/>
                </a:lnTo>
                <a:lnTo>
                  <a:pt x="14" y="561"/>
                </a:lnTo>
                <a:lnTo>
                  <a:pt x="14" y="562"/>
                </a:lnTo>
                <a:lnTo>
                  <a:pt x="13" y="564"/>
                </a:lnTo>
                <a:lnTo>
                  <a:pt x="13" y="564"/>
                </a:lnTo>
                <a:lnTo>
                  <a:pt x="14" y="567"/>
                </a:lnTo>
                <a:lnTo>
                  <a:pt x="14" y="569"/>
                </a:lnTo>
                <a:lnTo>
                  <a:pt x="14" y="569"/>
                </a:lnTo>
                <a:close/>
                <a:moveTo>
                  <a:pt x="193" y="679"/>
                </a:moveTo>
                <a:lnTo>
                  <a:pt x="193" y="679"/>
                </a:lnTo>
                <a:lnTo>
                  <a:pt x="192" y="679"/>
                </a:lnTo>
                <a:lnTo>
                  <a:pt x="193" y="681"/>
                </a:lnTo>
                <a:lnTo>
                  <a:pt x="193" y="682"/>
                </a:lnTo>
                <a:lnTo>
                  <a:pt x="192" y="682"/>
                </a:lnTo>
                <a:lnTo>
                  <a:pt x="192" y="682"/>
                </a:lnTo>
                <a:lnTo>
                  <a:pt x="193" y="683"/>
                </a:lnTo>
                <a:lnTo>
                  <a:pt x="193" y="683"/>
                </a:lnTo>
                <a:lnTo>
                  <a:pt x="193" y="683"/>
                </a:lnTo>
                <a:lnTo>
                  <a:pt x="192" y="683"/>
                </a:lnTo>
                <a:lnTo>
                  <a:pt x="191" y="683"/>
                </a:lnTo>
                <a:lnTo>
                  <a:pt x="191" y="683"/>
                </a:lnTo>
                <a:lnTo>
                  <a:pt x="188" y="683"/>
                </a:lnTo>
                <a:lnTo>
                  <a:pt x="188" y="683"/>
                </a:lnTo>
                <a:lnTo>
                  <a:pt x="187" y="682"/>
                </a:lnTo>
                <a:lnTo>
                  <a:pt x="187" y="682"/>
                </a:lnTo>
                <a:lnTo>
                  <a:pt x="191" y="683"/>
                </a:lnTo>
                <a:lnTo>
                  <a:pt x="191" y="683"/>
                </a:lnTo>
                <a:lnTo>
                  <a:pt x="191" y="682"/>
                </a:lnTo>
                <a:lnTo>
                  <a:pt x="191" y="682"/>
                </a:lnTo>
                <a:lnTo>
                  <a:pt x="190" y="681"/>
                </a:lnTo>
                <a:lnTo>
                  <a:pt x="190" y="681"/>
                </a:lnTo>
                <a:lnTo>
                  <a:pt x="191" y="681"/>
                </a:lnTo>
                <a:lnTo>
                  <a:pt x="192" y="679"/>
                </a:lnTo>
                <a:lnTo>
                  <a:pt x="192" y="678"/>
                </a:lnTo>
                <a:lnTo>
                  <a:pt x="192" y="678"/>
                </a:lnTo>
                <a:lnTo>
                  <a:pt x="193" y="678"/>
                </a:lnTo>
                <a:lnTo>
                  <a:pt x="194" y="678"/>
                </a:lnTo>
                <a:lnTo>
                  <a:pt x="196" y="678"/>
                </a:lnTo>
                <a:lnTo>
                  <a:pt x="197" y="678"/>
                </a:lnTo>
                <a:lnTo>
                  <a:pt x="197" y="678"/>
                </a:lnTo>
                <a:lnTo>
                  <a:pt x="197" y="679"/>
                </a:lnTo>
                <a:lnTo>
                  <a:pt x="197" y="679"/>
                </a:lnTo>
                <a:lnTo>
                  <a:pt x="194" y="679"/>
                </a:lnTo>
                <a:lnTo>
                  <a:pt x="193" y="679"/>
                </a:lnTo>
                <a:lnTo>
                  <a:pt x="193" y="679"/>
                </a:lnTo>
                <a:lnTo>
                  <a:pt x="193" y="679"/>
                </a:lnTo>
                <a:close/>
                <a:moveTo>
                  <a:pt x="30" y="390"/>
                </a:moveTo>
                <a:lnTo>
                  <a:pt x="30" y="390"/>
                </a:lnTo>
                <a:lnTo>
                  <a:pt x="29" y="389"/>
                </a:lnTo>
                <a:lnTo>
                  <a:pt x="30" y="387"/>
                </a:lnTo>
                <a:lnTo>
                  <a:pt x="30" y="387"/>
                </a:lnTo>
                <a:lnTo>
                  <a:pt x="29" y="387"/>
                </a:lnTo>
                <a:lnTo>
                  <a:pt x="29" y="387"/>
                </a:lnTo>
                <a:lnTo>
                  <a:pt x="29" y="387"/>
                </a:lnTo>
                <a:lnTo>
                  <a:pt x="29" y="385"/>
                </a:lnTo>
                <a:lnTo>
                  <a:pt x="29" y="384"/>
                </a:lnTo>
                <a:lnTo>
                  <a:pt x="28" y="382"/>
                </a:lnTo>
                <a:lnTo>
                  <a:pt x="28" y="382"/>
                </a:lnTo>
                <a:lnTo>
                  <a:pt x="28" y="380"/>
                </a:lnTo>
                <a:lnTo>
                  <a:pt x="29" y="380"/>
                </a:lnTo>
                <a:lnTo>
                  <a:pt x="29" y="379"/>
                </a:lnTo>
                <a:lnTo>
                  <a:pt x="29" y="379"/>
                </a:lnTo>
                <a:lnTo>
                  <a:pt x="29" y="382"/>
                </a:lnTo>
                <a:lnTo>
                  <a:pt x="30" y="383"/>
                </a:lnTo>
                <a:lnTo>
                  <a:pt x="31" y="385"/>
                </a:lnTo>
                <a:lnTo>
                  <a:pt x="31" y="385"/>
                </a:lnTo>
                <a:lnTo>
                  <a:pt x="30" y="388"/>
                </a:lnTo>
                <a:lnTo>
                  <a:pt x="30" y="390"/>
                </a:lnTo>
                <a:lnTo>
                  <a:pt x="30" y="390"/>
                </a:lnTo>
                <a:close/>
                <a:moveTo>
                  <a:pt x="48" y="111"/>
                </a:moveTo>
                <a:lnTo>
                  <a:pt x="48" y="111"/>
                </a:lnTo>
                <a:lnTo>
                  <a:pt x="50" y="113"/>
                </a:lnTo>
                <a:lnTo>
                  <a:pt x="51" y="114"/>
                </a:lnTo>
                <a:lnTo>
                  <a:pt x="51" y="116"/>
                </a:lnTo>
                <a:lnTo>
                  <a:pt x="48" y="116"/>
                </a:lnTo>
                <a:lnTo>
                  <a:pt x="48" y="116"/>
                </a:lnTo>
                <a:lnTo>
                  <a:pt x="50" y="116"/>
                </a:lnTo>
                <a:lnTo>
                  <a:pt x="50" y="114"/>
                </a:lnTo>
                <a:lnTo>
                  <a:pt x="50" y="114"/>
                </a:lnTo>
                <a:lnTo>
                  <a:pt x="50" y="114"/>
                </a:lnTo>
                <a:lnTo>
                  <a:pt x="50" y="114"/>
                </a:lnTo>
                <a:lnTo>
                  <a:pt x="48" y="115"/>
                </a:lnTo>
                <a:lnTo>
                  <a:pt x="48" y="115"/>
                </a:lnTo>
                <a:lnTo>
                  <a:pt x="48" y="116"/>
                </a:lnTo>
                <a:lnTo>
                  <a:pt x="50" y="118"/>
                </a:lnTo>
                <a:lnTo>
                  <a:pt x="51" y="119"/>
                </a:lnTo>
                <a:lnTo>
                  <a:pt x="51" y="120"/>
                </a:lnTo>
                <a:lnTo>
                  <a:pt x="51" y="120"/>
                </a:lnTo>
                <a:lnTo>
                  <a:pt x="48" y="118"/>
                </a:lnTo>
                <a:lnTo>
                  <a:pt x="47" y="115"/>
                </a:lnTo>
                <a:lnTo>
                  <a:pt x="47" y="115"/>
                </a:lnTo>
                <a:lnTo>
                  <a:pt x="47" y="114"/>
                </a:lnTo>
                <a:lnTo>
                  <a:pt x="48" y="111"/>
                </a:lnTo>
                <a:lnTo>
                  <a:pt x="48" y="111"/>
                </a:lnTo>
                <a:close/>
                <a:moveTo>
                  <a:pt x="46" y="161"/>
                </a:moveTo>
                <a:lnTo>
                  <a:pt x="46" y="161"/>
                </a:lnTo>
                <a:lnTo>
                  <a:pt x="46" y="164"/>
                </a:lnTo>
                <a:lnTo>
                  <a:pt x="46" y="165"/>
                </a:lnTo>
                <a:lnTo>
                  <a:pt x="45" y="165"/>
                </a:lnTo>
                <a:lnTo>
                  <a:pt x="45" y="165"/>
                </a:lnTo>
                <a:lnTo>
                  <a:pt x="45" y="164"/>
                </a:lnTo>
                <a:lnTo>
                  <a:pt x="46" y="163"/>
                </a:lnTo>
                <a:lnTo>
                  <a:pt x="46" y="163"/>
                </a:lnTo>
                <a:lnTo>
                  <a:pt x="45" y="163"/>
                </a:lnTo>
                <a:lnTo>
                  <a:pt x="43" y="164"/>
                </a:lnTo>
                <a:lnTo>
                  <a:pt x="43" y="164"/>
                </a:lnTo>
                <a:lnTo>
                  <a:pt x="42" y="164"/>
                </a:lnTo>
                <a:lnTo>
                  <a:pt x="42" y="164"/>
                </a:lnTo>
                <a:lnTo>
                  <a:pt x="43" y="160"/>
                </a:lnTo>
                <a:lnTo>
                  <a:pt x="43" y="159"/>
                </a:lnTo>
                <a:lnTo>
                  <a:pt x="42" y="159"/>
                </a:lnTo>
                <a:lnTo>
                  <a:pt x="42" y="159"/>
                </a:lnTo>
                <a:lnTo>
                  <a:pt x="42" y="159"/>
                </a:lnTo>
                <a:lnTo>
                  <a:pt x="42" y="158"/>
                </a:lnTo>
                <a:lnTo>
                  <a:pt x="45" y="156"/>
                </a:lnTo>
                <a:lnTo>
                  <a:pt x="45" y="156"/>
                </a:lnTo>
                <a:lnTo>
                  <a:pt x="45" y="159"/>
                </a:lnTo>
                <a:lnTo>
                  <a:pt x="45" y="159"/>
                </a:lnTo>
                <a:lnTo>
                  <a:pt x="46" y="159"/>
                </a:lnTo>
                <a:lnTo>
                  <a:pt x="46" y="159"/>
                </a:lnTo>
                <a:lnTo>
                  <a:pt x="46" y="161"/>
                </a:lnTo>
                <a:lnTo>
                  <a:pt x="46" y="161"/>
                </a:lnTo>
                <a:close/>
                <a:moveTo>
                  <a:pt x="53" y="153"/>
                </a:moveTo>
                <a:lnTo>
                  <a:pt x="53" y="153"/>
                </a:lnTo>
                <a:lnTo>
                  <a:pt x="54" y="155"/>
                </a:lnTo>
                <a:lnTo>
                  <a:pt x="54" y="158"/>
                </a:lnTo>
                <a:lnTo>
                  <a:pt x="53" y="161"/>
                </a:lnTo>
                <a:lnTo>
                  <a:pt x="53" y="161"/>
                </a:lnTo>
                <a:lnTo>
                  <a:pt x="52" y="161"/>
                </a:lnTo>
                <a:lnTo>
                  <a:pt x="50" y="160"/>
                </a:lnTo>
                <a:lnTo>
                  <a:pt x="50" y="160"/>
                </a:lnTo>
                <a:lnTo>
                  <a:pt x="50" y="160"/>
                </a:lnTo>
                <a:lnTo>
                  <a:pt x="51" y="159"/>
                </a:lnTo>
                <a:lnTo>
                  <a:pt x="52" y="159"/>
                </a:lnTo>
                <a:lnTo>
                  <a:pt x="52" y="159"/>
                </a:lnTo>
                <a:lnTo>
                  <a:pt x="52" y="159"/>
                </a:lnTo>
                <a:lnTo>
                  <a:pt x="52" y="159"/>
                </a:lnTo>
                <a:lnTo>
                  <a:pt x="51" y="159"/>
                </a:lnTo>
                <a:lnTo>
                  <a:pt x="51" y="159"/>
                </a:lnTo>
                <a:lnTo>
                  <a:pt x="51" y="158"/>
                </a:lnTo>
                <a:lnTo>
                  <a:pt x="51" y="158"/>
                </a:lnTo>
                <a:lnTo>
                  <a:pt x="51" y="158"/>
                </a:lnTo>
                <a:lnTo>
                  <a:pt x="50" y="156"/>
                </a:lnTo>
                <a:lnTo>
                  <a:pt x="48" y="158"/>
                </a:lnTo>
                <a:lnTo>
                  <a:pt x="48" y="158"/>
                </a:lnTo>
                <a:lnTo>
                  <a:pt x="48" y="158"/>
                </a:lnTo>
                <a:lnTo>
                  <a:pt x="50" y="158"/>
                </a:lnTo>
                <a:lnTo>
                  <a:pt x="50" y="158"/>
                </a:lnTo>
                <a:lnTo>
                  <a:pt x="47" y="160"/>
                </a:lnTo>
                <a:lnTo>
                  <a:pt x="47" y="161"/>
                </a:lnTo>
                <a:lnTo>
                  <a:pt x="47" y="161"/>
                </a:lnTo>
                <a:lnTo>
                  <a:pt x="47" y="161"/>
                </a:lnTo>
                <a:lnTo>
                  <a:pt x="46" y="160"/>
                </a:lnTo>
                <a:lnTo>
                  <a:pt x="46" y="159"/>
                </a:lnTo>
                <a:lnTo>
                  <a:pt x="47" y="158"/>
                </a:lnTo>
                <a:lnTo>
                  <a:pt x="47" y="158"/>
                </a:lnTo>
                <a:lnTo>
                  <a:pt x="47" y="155"/>
                </a:lnTo>
                <a:lnTo>
                  <a:pt x="46" y="154"/>
                </a:lnTo>
                <a:lnTo>
                  <a:pt x="47" y="153"/>
                </a:lnTo>
                <a:lnTo>
                  <a:pt x="47" y="153"/>
                </a:lnTo>
                <a:lnTo>
                  <a:pt x="47" y="153"/>
                </a:lnTo>
                <a:lnTo>
                  <a:pt x="48" y="154"/>
                </a:lnTo>
                <a:lnTo>
                  <a:pt x="48" y="156"/>
                </a:lnTo>
                <a:lnTo>
                  <a:pt x="50" y="156"/>
                </a:lnTo>
                <a:lnTo>
                  <a:pt x="50" y="156"/>
                </a:lnTo>
                <a:lnTo>
                  <a:pt x="48" y="154"/>
                </a:lnTo>
                <a:lnTo>
                  <a:pt x="48" y="153"/>
                </a:lnTo>
                <a:lnTo>
                  <a:pt x="50" y="151"/>
                </a:lnTo>
                <a:lnTo>
                  <a:pt x="50" y="151"/>
                </a:lnTo>
                <a:lnTo>
                  <a:pt x="48" y="150"/>
                </a:lnTo>
                <a:lnTo>
                  <a:pt x="47" y="150"/>
                </a:lnTo>
                <a:lnTo>
                  <a:pt x="47" y="150"/>
                </a:lnTo>
                <a:lnTo>
                  <a:pt x="48" y="149"/>
                </a:lnTo>
                <a:lnTo>
                  <a:pt x="48" y="148"/>
                </a:lnTo>
                <a:lnTo>
                  <a:pt x="48" y="148"/>
                </a:lnTo>
                <a:lnTo>
                  <a:pt x="48" y="146"/>
                </a:lnTo>
                <a:lnTo>
                  <a:pt x="47" y="145"/>
                </a:lnTo>
                <a:lnTo>
                  <a:pt x="47" y="144"/>
                </a:lnTo>
                <a:lnTo>
                  <a:pt x="47" y="144"/>
                </a:lnTo>
                <a:lnTo>
                  <a:pt x="50" y="145"/>
                </a:lnTo>
                <a:lnTo>
                  <a:pt x="50" y="148"/>
                </a:lnTo>
                <a:lnTo>
                  <a:pt x="50" y="148"/>
                </a:lnTo>
                <a:lnTo>
                  <a:pt x="52" y="150"/>
                </a:lnTo>
                <a:lnTo>
                  <a:pt x="54" y="150"/>
                </a:lnTo>
                <a:lnTo>
                  <a:pt x="54" y="150"/>
                </a:lnTo>
                <a:lnTo>
                  <a:pt x="54" y="151"/>
                </a:lnTo>
                <a:lnTo>
                  <a:pt x="53" y="151"/>
                </a:lnTo>
                <a:lnTo>
                  <a:pt x="52" y="151"/>
                </a:lnTo>
                <a:lnTo>
                  <a:pt x="52" y="153"/>
                </a:lnTo>
                <a:lnTo>
                  <a:pt x="52" y="153"/>
                </a:lnTo>
                <a:lnTo>
                  <a:pt x="53" y="154"/>
                </a:lnTo>
                <a:lnTo>
                  <a:pt x="53" y="153"/>
                </a:lnTo>
                <a:lnTo>
                  <a:pt x="53" y="153"/>
                </a:lnTo>
                <a:close/>
                <a:moveTo>
                  <a:pt x="41" y="120"/>
                </a:moveTo>
                <a:lnTo>
                  <a:pt x="41" y="120"/>
                </a:lnTo>
                <a:lnTo>
                  <a:pt x="41" y="119"/>
                </a:lnTo>
                <a:lnTo>
                  <a:pt x="42" y="118"/>
                </a:lnTo>
                <a:lnTo>
                  <a:pt x="42" y="118"/>
                </a:lnTo>
                <a:lnTo>
                  <a:pt x="41" y="115"/>
                </a:lnTo>
                <a:lnTo>
                  <a:pt x="41" y="115"/>
                </a:lnTo>
                <a:lnTo>
                  <a:pt x="42" y="113"/>
                </a:lnTo>
                <a:lnTo>
                  <a:pt x="43" y="110"/>
                </a:lnTo>
                <a:lnTo>
                  <a:pt x="43" y="110"/>
                </a:lnTo>
                <a:lnTo>
                  <a:pt x="45" y="113"/>
                </a:lnTo>
                <a:lnTo>
                  <a:pt x="45" y="114"/>
                </a:lnTo>
                <a:lnTo>
                  <a:pt x="43" y="115"/>
                </a:lnTo>
                <a:lnTo>
                  <a:pt x="43" y="118"/>
                </a:lnTo>
                <a:lnTo>
                  <a:pt x="43" y="118"/>
                </a:lnTo>
                <a:lnTo>
                  <a:pt x="41" y="120"/>
                </a:lnTo>
                <a:lnTo>
                  <a:pt x="41" y="120"/>
                </a:lnTo>
                <a:close/>
                <a:moveTo>
                  <a:pt x="43" y="128"/>
                </a:moveTo>
                <a:lnTo>
                  <a:pt x="43" y="128"/>
                </a:lnTo>
                <a:lnTo>
                  <a:pt x="42" y="128"/>
                </a:lnTo>
                <a:lnTo>
                  <a:pt x="42" y="126"/>
                </a:lnTo>
                <a:lnTo>
                  <a:pt x="42" y="125"/>
                </a:lnTo>
                <a:lnTo>
                  <a:pt x="42" y="125"/>
                </a:lnTo>
                <a:lnTo>
                  <a:pt x="42" y="125"/>
                </a:lnTo>
                <a:lnTo>
                  <a:pt x="41" y="123"/>
                </a:lnTo>
                <a:lnTo>
                  <a:pt x="41" y="120"/>
                </a:lnTo>
                <a:lnTo>
                  <a:pt x="41" y="120"/>
                </a:lnTo>
                <a:lnTo>
                  <a:pt x="42" y="121"/>
                </a:lnTo>
                <a:lnTo>
                  <a:pt x="42" y="121"/>
                </a:lnTo>
                <a:lnTo>
                  <a:pt x="43" y="119"/>
                </a:lnTo>
                <a:lnTo>
                  <a:pt x="43" y="119"/>
                </a:lnTo>
                <a:lnTo>
                  <a:pt x="45" y="121"/>
                </a:lnTo>
                <a:lnTo>
                  <a:pt x="45" y="123"/>
                </a:lnTo>
                <a:lnTo>
                  <a:pt x="43" y="125"/>
                </a:lnTo>
                <a:lnTo>
                  <a:pt x="45" y="128"/>
                </a:lnTo>
                <a:lnTo>
                  <a:pt x="45" y="128"/>
                </a:lnTo>
                <a:lnTo>
                  <a:pt x="43" y="128"/>
                </a:lnTo>
                <a:lnTo>
                  <a:pt x="43" y="128"/>
                </a:lnTo>
                <a:close/>
                <a:moveTo>
                  <a:pt x="45" y="181"/>
                </a:moveTo>
                <a:lnTo>
                  <a:pt x="45" y="180"/>
                </a:lnTo>
                <a:lnTo>
                  <a:pt x="45" y="180"/>
                </a:lnTo>
                <a:lnTo>
                  <a:pt x="47" y="180"/>
                </a:lnTo>
                <a:lnTo>
                  <a:pt x="48" y="183"/>
                </a:lnTo>
                <a:lnTo>
                  <a:pt x="48" y="183"/>
                </a:lnTo>
                <a:lnTo>
                  <a:pt x="46" y="181"/>
                </a:lnTo>
                <a:lnTo>
                  <a:pt x="45" y="181"/>
                </a:lnTo>
                <a:lnTo>
                  <a:pt x="45" y="181"/>
                </a:lnTo>
                <a:close/>
                <a:moveTo>
                  <a:pt x="53" y="181"/>
                </a:moveTo>
                <a:lnTo>
                  <a:pt x="53" y="181"/>
                </a:lnTo>
                <a:lnTo>
                  <a:pt x="53" y="180"/>
                </a:lnTo>
                <a:lnTo>
                  <a:pt x="54" y="178"/>
                </a:lnTo>
                <a:lnTo>
                  <a:pt x="54" y="178"/>
                </a:lnTo>
                <a:lnTo>
                  <a:pt x="53" y="178"/>
                </a:lnTo>
                <a:lnTo>
                  <a:pt x="53" y="176"/>
                </a:lnTo>
                <a:lnTo>
                  <a:pt x="53" y="176"/>
                </a:lnTo>
                <a:lnTo>
                  <a:pt x="54" y="176"/>
                </a:lnTo>
                <a:lnTo>
                  <a:pt x="54" y="175"/>
                </a:lnTo>
                <a:lnTo>
                  <a:pt x="54" y="175"/>
                </a:lnTo>
                <a:lnTo>
                  <a:pt x="56" y="179"/>
                </a:lnTo>
                <a:lnTo>
                  <a:pt x="54" y="180"/>
                </a:lnTo>
                <a:lnTo>
                  <a:pt x="53" y="181"/>
                </a:lnTo>
                <a:lnTo>
                  <a:pt x="53" y="181"/>
                </a:lnTo>
                <a:close/>
                <a:moveTo>
                  <a:pt x="54" y="175"/>
                </a:moveTo>
                <a:lnTo>
                  <a:pt x="54" y="175"/>
                </a:lnTo>
                <a:lnTo>
                  <a:pt x="53" y="174"/>
                </a:lnTo>
                <a:lnTo>
                  <a:pt x="53" y="173"/>
                </a:lnTo>
                <a:lnTo>
                  <a:pt x="53" y="171"/>
                </a:lnTo>
                <a:lnTo>
                  <a:pt x="53" y="170"/>
                </a:lnTo>
                <a:lnTo>
                  <a:pt x="53" y="170"/>
                </a:lnTo>
                <a:lnTo>
                  <a:pt x="52" y="170"/>
                </a:lnTo>
                <a:lnTo>
                  <a:pt x="53" y="168"/>
                </a:lnTo>
                <a:lnTo>
                  <a:pt x="53" y="165"/>
                </a:lnTo>
                <a:lnTo>
                  <a:pt x="52" y="164"/>
                </a:lnTo>
                <a:lnTo>
                  <a:pt x="52" y="164"/>
                </a:lnTo>
                <a:lnTo>
                  <a:pt x="53" y="164"/>
                </a:lnTo>
                <a:lnTo>
                  <a:pt x="54" y="165"/>
                </a:lnTo>
                <a:lnTo>
                  <a:pt x="54" y="169"/>
                </a:lnTo>
                <a:lnTo>
                  <a:pt x="54" y="169"/>
                </a:lnTo>
                <a:lnTo>
                  <a:pt x="54" y="173"/>
                </a:lnTo>
                <a:lnTo>
                  <a:pt x="54" y="175"/>
                </a:lnTo>
                <a:lnTo>
                  <a:pt x="54" y="175"/>
                </a:lnTo>
                <a:close/>
                <a:moveTo>
                  <a:pt x="51" y="176"/>
                </a:moveTo>
                <a:lnTo>
                  <a:pt x="51" y="176"/>
                </a:lnTo>
                <a:lnTo>
                  <a:pt x="51" y="176"/>
                </a:lnTo>
                <a:lnTo>
                  <a:pt x="51" y="175"/>
                </a:lnTo>
                <a:lnTo>
                  <a:pt x="51" y="175"/>
                </a:lnTo>
                <a:lnTo>
                  <a:pt x="50" y="175"/>
                </a:lnTo>
                <a:lnTo>
                  <a:pt x="48" y="176"/>
                </a:lnTo>
                <a:lnTo>
                  <a:pt x="48" y="176"/>
                </a:lnTo>
                <a:lnTo>
                  <a:pt x="48" y="175"/>
                </a:lnTo>
                <a:lnTo>
                  <a:pt x="47" y="174"/>
                </a:lnTo>
                <a:lnTo>
                  <a:pt x="47" y="175"/>
                </a:lnTo>
                <a:lnTo>
                  <a:pt x="47" y="175"/>
                </a:lnTo>
                <a:lnTo>
                  <a:pt x="46" y="175"/>
                </a:lnTo>
                <a:lnTo>
                  <a:pt x="46" y="174"/>
                </a:lnTo>
                <a:lnTo>
                  <a:pt x="47" y="173"/>
                </a:lnTo>
                <a:lnTo>
                  <a:pt x="47" y="173"/>
                </a:lnTo>
                <a:lnTo>
                  <a:pt x="47" y="170"/>
                </a:lnTo>
                <a:lnTo>
                  <a:pt x="47" y="170"/>
                </a:lnTo>
                <a:lnTo>
                  <a:pt x="48" y="170"/>
                </a:lnTo>
                <a:lnTo>
                  <a:pt x="48" y="170"/>
                </a:lnTo>
                <a:lnTo>
                  <a:pt x="50" y="169"/>
                </a:lnTo>
                <a:lnTo>
                  <a:pt x="50" y="168"/>
                </a:lnTo>
                <a:lnTo>
                  <a:pt x="50" y="168"/>
                </a:lnTo>
                <a:lnTo>
                  <a:pt x="50" y="166"/>
                </a:lnTo>
                <a:lnTo>
                  <a:pt x="51" y="165"/>
                </a:lnTo>
                <a:lnTo>
                  <a:pt x="51" y="165"/>
                </a:lnTo>
                <a:lnTo>
                  <a:pt x="51" y="165"/>
                </a:lnTo>
                <a:lnTo>
                  <a:pt x="50" y="171"/>
                </a:lnTo>
                <a:lnTo>
                  <a:pt x="50" y="171"/>
                </a:lnTo>
                <a:lnTo>
                  <a:pt x="48" y="173"/>
                </a:lnTo>
                <a:lnTo>
                  <a:pt x="48" y="174"/>
                </a:lnTo>
                <a:lnTo>
                  <a:pt x="48" y="174"/>
                </a:lnTo>
                <a:lnTo>
                  <a:pt x="48" y="174"/>
                </a:lnTo>
                <a:lnTo>
                  <a:pt x="50" y="173"/>
                </a:lnTo>
                <a:lnTo>
                  <a:pt x="51" y="171"/>
                </a:lnTo>
                <a:lnTo>
                  <a:pt x="52" y="171"/>
                </a:lnTo>
                <a:lnTo>
                  <a:pt x="52" y="171"/>
                </a:lnTo>
                <a:lnTo>
                  <a:pt x="52" y="173"/>
                </a:lnTo>
                <a:lnTo>
                  <a:pt x="51" y="174"/>
                </a:lnTo>
                <a:lnTo>
                  <a:pt x="51" y="175"/>
                </a:lnTo>
                <a:lnTo>
                  <a:pt x="51" y="176"/>
                </a:lnTo>
                <a:lnTo>
                  <a:pt x="51" y="176"/>
                </a:lnTo>
                <a:close/>
                <a:moveTo>
                  <a:pt x="42" y="111"/>
                </a:moveTo>
                <a:lnTo>
                  <a:pt x="42" y="111"/>
                </a:lnTo>
                <a:lnTo>
                  <a:pt x="42" y="113"/>
                </a:lnTo>
                <a:lnTo>
                  <a:pt x="42" y="111"/>
                </a:lnTo>
                <a:lnTo>
                  <a:pt x="42" y="111"/>
                </a:lnTo>
                <a:lnTo>
                  <a:pt x="42" y="106"/>
                </a:lnTo>
                <a:lnTo>
                  <a:pt x="42" y="99"/>
                </a:lnTo>
                <a:lnTo>
                  <a:pt x="42" y="99"/>
                </a:lnTo>
                <a:lnTo>
                  <a:pt x="42" y="98"/>
                </a:lnTo>
                <a:lnTo>
                  <a:pt x="42" y="99"/>
                </a:lnTo>
                <a:lnTo>
                  <a:pt x="42" y="99"/>
                </a:lnTo>
                <a:lnTo>
                  <a:pt x="43" y="105"/>
                </a:lnTo>
                <a:lnTo>
                  <a:pt x="42" y="111"/>
                </a:lnTo>
                <a:lnTo>
                  <a:pt x="42" y="111"/>
                </a:lnTo>
                <a:close/>
                <a:moveTo>
                  <a:pt x="43" y="173"/>
                </a:moveTo>
                <a:lnTo>
                  <a:pt x="43" y="173"/>
                </a:lnTo>
                <a:lnTo>
                  <a:pt x="42" y="171"/>
                </a:lnTo>
                <a:lnTo>
                  <a:pt x="41" y="171"/>
                </a:lnTo>
                <a:lnTo>
                  <a:pt x="41" y="169"/>
                </a:lnTo>
                <a:lnTo>
                  <a:pt x="41" y="169"/>
                </a:lnTo>
                <a:lnTo>
                  <a:pt x="41" y="170"/>
                </a:lnTo>
                <a:lnTo>
                  <a:pt x="42" y="170"/>
                </a:lnTo>
                <a:lnTo>
                  <a:pt x="43" y="170"/>
                </a:lnTo>
                <a:lnTo>
                  <a:pt x="43" y="170"/>
                </a:lnTo>
                <a:lnTo>
                  <a:pt x="43" y="170"/>
                </a:lnTo>
                <a:lnTo>
                  <a:pt x="45" y="169"/>
                </a:lnTo>
                <a:lnTo>
                  <a:pt x="45" y="169"/>
                </a:lnTo>
                <a:lnTo>
                  <a:pt x="46" y="169"/>
                </a:lnTo>
                <a:lnTo>
                  <a:pt x="46" y="169"/>
                </a:lnTo>
                <a:lnTo>
                  <a:pt x="45" y="170"/>
                </a:lnTo>
                <a:lnTo>
                  <a:pt x="45" y="173"/>
                </a:lnTo>
                <a:lnTo>
                  <a:pt x="45" y="176"/>
                </a:lnTo>
                <a:lnTo>
                  <a:pt x="45" y="176"/>
                </a:lnTo>
                <a:lnTo>
                  <a:pt x="43" y="176"/>
                </a:lnTo>
                <a:lnTo>
                  <a:pt x="43" y="176"/>
                </a:lnTo>
                <a:lnTo>
                  <a:pt x="43" y="178"/>
                </a:lnTo>
                <a:lnTo>
                  <a:pt x="42" y="178"/>
                </a:lnTo>
                <a:lnTo>
                  <a:pt x="42" y="178"/>
                </a:lnTo>
                <a:lnTo>
                  <a:pt x="42" y="175"/>
                </a:lnTo>
                <a:lnTo>
                  <a:pt x="42" y="175"/>
                </a:lnTo>
                <a:lnTo>
                  <a:pt x="43" y="174"/>
                </a:lnTo>
                <a:lnTo>
                  <a:pt x="43" y="173"/>
                </a:lnTo>
                <a:lnTo>
                  <a:pt x="43" y="173"/>
                </a:lnTo>
                <a:close/>
                <a:moveTo>
                  <a:pt x="37" y="171"/>
                </a:moveTo>
                <a:lnTo>
                  <a:pt x="37" y="171"/>
                </a:lnTo>
                <a:lnTo>
                  <a:pt x="37" y="171"/>
                </a:lnTo>
                <a:lnTo>
                  <a:pt x="37" y="170"/>
                </a:lnTo>
                <a:lnTo>
                  <a:pt x="37" y="168"/>
                </a:lnTo>
                <a:lnTo>
                  <a:pt x="36" y="166"/>
                </a:lnTo>
                <a:lnTo>
                  <a:pt x="36" y="166"/>
                </a:lnTo>
                <a:lnTo>
                  <a:pt x="37" y="165"/>
                </a:lnTo>
                <a:lnTo>
                  <a:pt x="37" y="163"/>
                </a:lnTo>
                <a:lnTo>
                  <a:pt x="37" y="163"/>
                </a:lnTo>
                <a:lnTo>
                  <a:pt x="39" y="166"/>
                </a:lnTo>
                <a:lnTo>
                  <a:pt x="39" y="169"/>
                </a:lnTo>
                <a:lnTo>
                  <a:pt x="39" y="169"/>
                </a:lnTo>
                <a:lnTo>
                  <a:pt x="39" y="169"/>
                </a:lnTo>
                <a:lnTo>
                  <a:pt x="37" y="169"/>
                </a:lnTo>
                <a:lnTo>
                  <a:pt x="37" y="171"/>
                </a:lnTo>
                <a:lnTo>
                  <a:pt x="37" y="171"/>
                </a:lnTo>
                <a:close/>
                <a:moveTo>
                  <a:pt x="48" y="129"/>
                </a:moveTo>
                <a:lnTo>
                  <a:pt x="48" y="129"/>
                </a:lnTo>
                <a:lnTo>
                  <a:pt x="47" y="128"/>
                </a:lnTo>
                <a:lnTo>
                  <a:pt x="47" y="128"/>
                </a:lnTo>
                <a:lnTo>
                  <a:pt x="47" y="128"/>
                </a:lnTo>
                <a:lnTo>
                  <a:pt x="47" y="126"/>
                </a:lnTo>
                <a:lnTo>
                  <a:pt x="48" y="125"/>
                </a:lnTo>
                <a:lnTo>
                  <a:pt x="48" y="125"/>
                </a:lnTo>
                <a:lnTo>
                  <a:pt x="51" y="126"/>
                </a:lnTo>
                <a:lnTo>
                  <a:pt x="52" y="126"/>
                </a:lnTo>
                <a:lnTo>
                  <a:pt x="52" y="128"/>
                </a:lnTo>
                <a:lnTo>
                  <a:pt x="52" y="128"/>
                </a:lnTo>
                <a:lnTo>
                  <a:pt x="51" y="128"/>
                </a:lnTo>
                <a:lnTo>
                  <a:pt x="48" y="126"/>
                </a:lnTo>
                <a:lnTo>
                  <a:pt x="48" y="126"/>
                </a:lnTo>
                <a:lnTo>
                  <a:pt x="50" y="129"/>
                </a:lnTo>
                <a:lnTo>
                  <a:pt x="51" y="129"/>
                </a:lnTo>
                <a:lnTo>
                  <a:pt x="51" y="129"/>
                </a:lnTo>
                <a:lnTo>
                  <a:pt x="51" y="129"/>
                </a:lnTo>
                <a:lnTo>
                  <a:pt x="52" y="129"/>
                </a:lnTo>
                <a:lnTo>
                  <a:pt x="51" y="129"/>
                </a:lnTo>
                <a:lnTo>
                  <a:pt x="51" y="130"/>
                </a:lnTo>
                <a:lnTo>
                  <a:pt x="51" y="130"/>
                </a:lnTo>
                <a:lnTo>
                  <a:pt x="51" y="130"/>
                </a:lnTo>
                <a:lnTo>
                  <a:pt x="50" y="130"/>
                </a:lnTo>
                <a:lnTo>
                  <a:pt x="50" y="129"/>
                </a:lnTo>
                <a:lnTo>
                  <a:pt x="48" y="129"/>
                </a:lnTo>
                <a:lnTo>
                  <a:pt x="48" y="129"/>
                </a:lnTo>
                <a:lnTo>
                  <a:pt x="50" y="133"/>
                </a:lnTo>
                <a:lnTo>
                  <a:pt x="48" y="135"/>
                </a:lnTo>
                <a:lnTo>
                  <a:pt x="48" y="135"/>
                </a:lnTo>
                <a:lnTo>
                  <a:pt x="47" y="134"/>
                </a:lnTo>
                <a:lnTo>
                  <a:pt x="46" y="133"/>
                </a:lnTo>
                <a:lnTo>
                  <a:pt x="46" y="133"/>
                </a:lnTo>
                <a:lnTo>
                  <a:pt x="47" y="130"/>
                </a:lnTo>
                <a:lnTo>
                  <a:pt x="48" y="129"/>
                </a:lnTo>
                <a:lnTo>
                  <a:pt x="48" y="129"/>
                </a:lnTo>
                <a:close/>
                <a:moveTo>
                  <a:pt x="43" y="58"/>
                </a:moveTo>
                <a:lnTo>
                  <a:pt x="43" y="58"/>
                </a:lnTo>
                <a:lnTo>
                  <a:pt x="42" y="58"/>
                </a:lnTo>
                <a:lnTo>
                  <a:pt x="42" y="55"/>
                </a:lnTo>
                <a:lnTo>
                  <a:pt x="42" y="51"/>
                </a:lnTo>
                <a:lnTo>
                  <a:pt x="42" y="51"/>
                </a:lnTo>
                <a:lnTo>
                  <a:pt x="43" y="53"/>
                </a:lnTo>
                <a:lnTo>
                  <a:pt x="43" y="54"/>
                </a:lnTo>
                <a:lnTo>
                  <a:pt x="43" y="58"/>
                </a:lnTo>
                <a:lnTo>
                  <a:pt x="43" y="58"/>
                </a:lnTo>
                <a:close/>
                <a:moveTo>
                  <a:pt x="54" y="81"/>
                </a:moveTo>
                <a:lnTo>
                  <a:pt x="54" y="81"/>
                </a:lnTo>
                <a:lnTo>
                  <a:pt x="56" y="80"/>
                </a:lnTo>
                <a:lnTo>
                  <a:pt x="56" y="76"/>
                </a:lnTo>
                <a:lnTo>
                  <a:pt x="56" y="76"/>
                </a:lnTo>
                <a:lnTo>
                  <a:pt x="57" y="78"/>
                </a:lnTo>
                <a:lnTo>
                  <a:pt x="57" y="79"/>
                </a:lnTo>
                <a:lnTo>
                  <a:pt x="57" y="80"/>
                </a:lnTo>
                <a:lnTo>
                  <a:pt x="57" y="81"/>
                </a:lnTo>
                <a:lnTo>
                  <a:pt x="57" y="81"/>
                </a:lnTo>
                <a:lnTo>
                  <a:pt x="57" y="83"/>
                </a:lnTo>
                <a:lnTo>
                  <a:pt x="58" y="84"/>
                </a:lnTo>
                <a:lnTo>
                  <a:pt x="58" y="84"/>
                </a:lnTo>
                <a:lnTo>
                  <a:pt x="59" y="83"/>
                </a:lnTo>
                <a:lnTo>
                  <a:pt x="58" y="80"/>
                </a:lnTo>
                <a:lnTo>
                  <a:pt x="58" y="78"/>
                </a:lnTo>
                <a:lnTo>
                  <a:pt x="58" y="78"/>
                </a:lnTo>
                <a:lnTo>
                  <a:pt x="58" y="78"/>
                </a:lnTo>
                <a:lnTo>
                  <a:pt x="58" y="78"/>
                </a:lnTo>
                <a:lnTo>
                  <a:pt x="58" y="76"/>
                </a:lnTo>
                <a:lnTo>
                  <a:pt x="57" y="75"/>
                </a:lnTo>
                <a:lnTo>
                  <a:pt x="57" y="75"/>
                </a:lnTo>
                <a:lnTo>
                  <a:pt x="57" y="74"/>
                </a:lnTo>
                <a:lnTo>
                  <a:pt x="58" y="73"/>
                </a:lnTo>
                <a:lnTo>
                  <a:pt x="58" y="73"/>
                </a:lnTo>
                <a:lnTo>
                  <a:pt x="57" y="69"/>
                </a:lnTo>
                <a:lnTo>
                  <a:pt x="57" y="69"/>
                </a:lnTo>
                <a:lnTo>
                  <a:pt x="57" y="68"/>
                </a:lnTo>
                <a:lnTo>
                  <a:pt x="58" y="68"/>
                </a:lnTo>
                <a:lnTo>
                  <a:pt x="59" y="68"/>
                </a:lnTo>
                <a:lnTo>
                  <a:pt x="59" y="66"/>
                </a:lnTo>
                <a:lnTo>
                  <a:pt x="59" y="66"/>
                </a:lnTo>
                <a:lnTo>
                  <a:pt x="58" y="66"/>
                </a:lnTo>
                <a:lnTo>
                  <a:pt x="58" y="68"/>
                </a:lnTo>
                <a:lnTo>
                  <a:pt x="58" y="68"/>
                </a:lnTo>
                <a:lnTo>
                  <a:pt x="57" y="66"/>
                </a:lnTo>
                <a:lnTo>
                  <a:pt x="57" y="65"/>
                </a:lnTo>
                <a:lnTo>
                  <a:pt x="57" y="63"/>
                </a:lnTo>
                <a:lnTo>
                  <a:pt x="57" y="63"/>
                </a:lnTo>
                <a:lnTo>
                  <a:pt x="59" y="65"/>
                </a:lnTo>
                <a:lnTo>
                  <a:pt x="59" y="65"/>
                </a:lnTo>
                <a:lnTo>
                  <a:pt x="60" y="65"/>
                </a:lnTo>
                <a:lnTo>
                  <a:pt x="60" y="65"/>
                </a:lnTo>
                <a:lnTo>
                  <a:pt x="58" y="61"/>
                </a:lnTo>
                <a:lnTo>
                  <a:pt x="58" y="61"/>
                </a:lnTo>
                <a:lnTo>
                  <a:pt x="59" y="61"/>
                </a:lnTo>
                <a:lnTo>
                  <a:pt x="59" y="59"/>
                </a:lnTo>
                <a:lnTo>
                  <a:pt x="60" y="55"/>
                </a:lnTo>
                <a:lnTo>
                  <a:pt x="60" y="55"/>
                </a:lnTo>
                <a:lnTo>
                  <a:pt x="62" y="59"/>
                </a:lnTo>
                <a:lnTo>
                  <a:pt x="62" y="59"/>
                </a:lnTo>
                <a:lnTo>
                  <a:pt x="63" y="59"/>
                </a:lnTo>
                <a:lnTo>
                  <a:pt x="63" y="56"/>
                </a:lnTo>
                <a:lnTo>
                  <a:pt x="63" y="56"/>
                </a:lnTo>
                <a:lnTo>
                  <a:pt x="64" y="59"/>
                </a:lnTo>
                <a:lnTo>
                  <a:pt x="64" y="63"/>
                </a:lnTo>
                <a:lnTo>
                  <a:pt x="64" y="70"/>
                </a:lnTo>
                <a:lnTo>
                  <a:pt x="64" y="70"/>
                </a:lnTo>
                <a:lnTo>
                  <a:pt x="64" y="70"/>
                </a:lnTo>
                <a:lnTo>
                  <a:pt x="63" y="71"/>
                </a:lnTo>
                <a:lnTo>
                  <a:pt x="63" y="71"/>
                </a:lnTo>
                <a:lnTo>
                  <a:pt x="64" y="73"/>
                </a:lnTo>
                <a:lnTo>
                  <a:pt x="64" y="73"/>
                </a:lnTo>
                <a:lnTo>
                  <a:pt x="64" y="73"/>
                </a:lnTo>
                <a:lnTo>
                  <a:pt x="63" y="73"/>
                </a:lnTo>
                <a:lnTo>
                  <a:pt x="63" y="73"/>
                </a:lnTo>
                <a:lnTo>
                  <a:pt x="64" y="75"/>
                </a:lnTo>
                <a:lnTo>
                  <a:pt x="64" y="75"/>
                </a:lnTo>
                <a:lnTo>
                  <a:pt x="64" y="78"/>
                </a:lnTo>
                <a:lnTo>
                  <a:pt x="63" y="80"/>
                </a:lnTo>
                <a:lnTo>
                  <a:pt x="63" y="80"/>
                </a:lnTo>
                <a:lnTo>
                  <a:pt x="64" y="88"/>
                </a:lnTo>
                <a:lnTo>
                  <a:pt x="64" y="88"/>
                </a:lnTo>
                <a:lnTo>
                  <a:pt x="62" y="95"/>
                </a:lnTo>
                <a:lnTo>
                  <a:pt x="62" y="95"/>
                </a:lnTo>
                <a:lnTo>
                  <a:pt x="63" y="96"/>
                </a:lnTo>
                <a:lnTo>
                  <a:pt x="63" y="96"/>
                </a:lnTo>
                <a:lnTo>
                  <a:pt x="62" y="103"/>
                </a:lnTo>
                <a:lnTo>
                  <a:pt x="62" y="105"/>
                </a:lnTo>
                <a:lnTo>
                  <a:pt x="62" y="108"/>
                </a:lnTo>
                <a:lnTo>
                  <a:pt x="62" y="108"/>
                </a:lnTo>
                <a:lnTo>
                  <a:pt x="60" y="110"/>
                </a:lnTo>
                <a:lnTo>
                  <a:pt x="60" y="110"/>
                </a:lnTo>
                <a:lnTo>
                  <a:pt x="60" y="109"/>
                </a:lnTo>
                <a:lnTo>
                  <a:pt x="60" y="108"/>
                </a:lnTo>
                <a:lnTo>
                  <a:pt x="60" y="106"/>
                </a:lnTo>
                <a:lnTo>
                  <a:pt x="59" y="106"/>
                </a:lnTo>
                <a:lnTo>
                  <a:pt x="59" y="106"/>
                </a:lnTo>
                <a:lnTo>
                  <a:pt x="62" y="111"/>
                </a:lnTo>
                <a:lnTo>
                  <a:pt x="62" y="111"/>
                </a:lnTo>
                <a:lnTo>
                  <a:pt x="60" y="114"/>
                </a:lnTo>
                <a:lnTo>
                  <a:pt x="60" y="118"/>
                </a:lnTo>
                <a:lnTo>
                  <a:pt x="60" y="124"/>
                </a:lnTo>
                <a:lnTo>
                  <a:pt x="60" y="124"/>
                </a:lnTo>
                <a:lnTo>
                  <a:pt x="59" y="125"/>
                </a:lnTo>
                <a:lnTo>
                  <a:pt x="58" y="126"/>
                </a:lnTo>
                <a:lnTo>
                  <a:pt x="58" y="126"/>
                </a:lnTo>
                <a:lnTo>
                  <a:pt x="58" y="129"/>
                </a:lnTo>
                <a:lnTo>
                  <a:pt x="57" y="129"/>
                </a:lnTo>
                <a:lnTo>
                  <a:pt x="57" y="130"/>
                </a:lnTo>
                <a:lnTo>
                  <a:pt x="57" y="130"/>
                </a:lnTo>
                <a:lnTo>
                  <a:pt x="56" y="129"/>
                </a:lnTo>
                <a:lnTo>
                  <a:pt x="56" y="128"/>
                </a:lnTo>
                <a:lnTo>
                  <a:pt x="56" y="125"/>
                </a:lnTo>
                <a:lnTo>
                  <a:pt x="56" y="125"/>
                </a:lnTo>
                <a:lnTo>
                  <a:pt x="56" y="120"/>
                </a:lnTo>
                <a:lnTo>
                  <a:pt x="56" y="120"/>
                </a:lnTo>
                <a:lnTo>
                  <a:pt x="56" y="119"/>
                </a:lnTo>
                <a:lnTo>
                  <a:pt x="56" y="119"/>
                </a:lnTo>
                <a:lnTo>
                  <a:pt x="57" y="116"/>
                </a:lnTo>
                <a:lnTo>
                  <a:pt x="57" y="116"/>
                </a:lnTo>
                <a:lnTo>
                  <a:pt x="57" y="114"/>
                </a:lnTo>
                <a:lnTo>
                  <a:pt x="57" y="114"/>
                </a:lnTo>
                <a:lnTo>
                  <a:pt x="57" y="111"/>
                </a:lnTo>
                <a:lnTo>
                  <a:pt x="56" y="109"/>
                </a:lnTo>
                <a:lnTo>
                  <a:pt x="56" y="109"/>
                </a:lnTo>
                <a:lnTo>
                  <a:pt x="58" y="110"/>
                </a:lnTo>
                <a:lnTo>
                  <a:pt x="58" y="110"/>
                </a:lnTo>
                <a:lnTo>
                  <a:pt x="58" y="109"/>
                </a:lnTo>
                <a:lnTo>
                  <a:pt x="58" y="109"/>
                </a:lnTo>
                <a:lnTo>
                  <a:pt x="58" y="109"/>
                </a:lnTo>
                <a:lnTo>
                  <a:pt x="57" y="109"/>
                </a:lnTo>
                <a:lnTo>
                  <a:pt x="57" y="109"/>
                </a:lnTo>
                <a:lnTo>
                  <a:pt x="56" y="106"/>
                </a:lnTo>
                <a:lnTo>
                  <a:pt x="54" y="105"/>
                </a:lnTo>
                <a:lnTo>
                  <a:pt x="54" y="105"/>
                </a:lnTo>
                <a:lnTo>
                  <a:pt x="56" y="99"/>
                </a:lnTo>
                <a:lnTo>
                  <a:pt x="57" y="94"/>
                </a:lnTo>
                <a:lnTo>
                  <a:pt x="57" y="94"/>
                </a:lnTo>
                <a:lnTo>
                  <a:pt x="56" y="91"/>
                </a:lnTo>
                <a:lnTo>
                  <a:pt x="53" y="89"/>
                </a:lnTo>
                <a:lnTo>
                  <a:pt x="53" y="89"/>
                </a:lnTo>
                <a:lnTo>
                  <a:pt x="54" y="84"/>
                </a:lnTo>
                <a:lnTo>
                  <a:pt x="56" y="84"/>
                </a:lnTo>
                <a:lnTo>
                  <a:pt x="56" y="84"/>
                </a:lnTo>
                <a:lnTo>
                  <a:pt x="56" y="83"/>
                </a:lnTo>
                <a:lnTo>
                  <a:pt x="54" y="81"/>
                </a:lnTo>
                <a:lnTo>
                  <a:pt x="54" y="81"/>
                </a:lnTo>
                <a:close/>
                <a:moveTo>
                  <a:pt x="56" y="103"/>
                </a:moveTo>
                <a:lnTo>
                  <a:pt x="56" y="103"/>
                </a:lnTo>
                <a:lnTo>
                  <a:pt x="57" y="101"/>
                </a:lnTo>
                <a:lnTo>
                  <a:pt x="57" y="101"/>
                </a:lnTo>
                <a:lnTo>
                  <a:pt x="56" y="103"/>
                </a:lnTo>
                <a:lnTo>
                  <a:pt x="56" y="103"/>
                </a:lnTo>
                <a:lnTo>
                  <a:pt x="56" y="105"/>
                </a:lnTo>
                <a:lnTo>
                  <a:pt x="56" y="105"/>
                </a:lnTo>
                <a:lnTo>
                  <a:pt x="58" y="105"/>
                </a:lnTo>
                <a:lnTo>
                  <a:pt x="59" y="104"/>
                </a:lnTo>
                <a:lnTo>
                  <a:pt x="59" y="104"/>
                </a:lnTo>
                <a:lnTo>
                  <a:pt x="58" y="104"/>
                </a:lnTo>
                <a:lnTo>
                  <a:pt x="57" y="104"/>
                </a:lnTo>
                <a:lnTo>
                  <a:pt x="57" y="104"/>
                </a:lnTo>
                <a:lnTo>
                  <a:pt x="56" y="103"/>
                </a:lnTo>
                <a:lnTo>
                  <a:pt x="56" y="103"/>
                </a:lnTo>
                <a:close/>
                <a:moveTo>
                  <a:pt x="57" y="99"/>
                </a:moveTo>
                <a:lnTo>
                  <a:pt x="57" y="99"/>
                </a:lnTo>
                <a:lnTo>
                  <a:pt x="57" y="100"/>
                </a:lnTo>
                <a:lnTo>
                  <a:pt x="58" y="100"/>
                </a:lnTo>
                <a:lnTo>
                  <a:pt x="59" y="101"/>
                </a:lnTo>
                <a:lnTo>
                  <a:pt x="59" y="101"/>
                </a:lnTo>
                <a:lnTo>
                  <a:pt x="58" y="103"/>
                </a:lnTo>
                <a:lnTo>
                  <a:pt x="59" y="103"/>
                </a:lnTo>
                <a:lnTo>
                  <a:pt x="59" y="103"/>
                </a:lnTo>
                <a:lnTo>
                  <a:pt x="59" y="103"/>
                </a:lnTo>
                <a:lnTo>
                  <a:pt x="59" y="101"/>
                </a:lnTo>
                <a:lnTo>
                  <a:pt x="60" y="101"/>
                </a:lnTo>
                <a:lnTo>
                  <a:pt x="60" y="100"/>
                </a:lnTo>
                <a:lnTo>
                  <a:pt x="60" y="100"/>
                </a:lnTo>
                <a:lnTo>
                  <a:pt x="59" y="100"/>
                </a:lnTo>
                <a:lnTo>
                  <a:pt x="59" y="100"/>
                </a:lnTo>
                <a:lnTo>
                  <a:pt x="58" y="99"/>
                </a:lnTo>
                <a:lnTo>
                  <a:pt x="57" y="99"/>
                </a:lnTo>
                <a:lnTo>
                  <a:pt x="57" y="99"/>
                </a:lnTo>
                <a:close/>
                <a:moveTo>
                  <a:pt x="58" y="95"/>
                </a:moveTo>
                <a:lnTo>
                  <a:pt x="58" y="95"/>
                </a:lnTo>
                <a:lnTo>
                  <a:pt x="57" y="96"/>
                </a:lnTo>
                <a:lnTo>
                  <a:pt x="56" y="99"/>
                </a:lnTo>
                <a:lnTo>
                  <a:pt x="56" y="99"/>
                </a:lnTo>
                <a:lnTo>
                  <a:pt x="58" y="98"/>
                </a:lnTo>
                <a:lnTo>
                  <a:pt x="59" y="98"/>
                </a:lnTo>
                <a:lnTo>
                  <a:pt x="59" y="98"/>
                </a:lnTo>
                <a:lnTo>
                  <a:pt x="58" y="96"/>
                </a:lnTo>
                <a:lnTo>
                  <a:pt x="58" y="95"/>
                </a:lnTo>
                <a:lnTo>
                  <a:pt x="58" y="95"/>
                </a:lnTo>
                <a:close/>
                <a:moveTo>
                  <a:pt x="62" y="69"/>
                </a:moveTo>
                <a:lnTo>
                  <a:pt x="62" y="69"/>
                </a:lnTo>
                <a:lnTo>
                  <a:pt x="63" y="69"/>
                </a:lnTo>
                <a:lnTo>
                  <a:pt x="63" y="69"/>
                </a:lnTo>
                <a:lnTo>
                  <a:pt x="63" y="66"/>
                </a:lnTo>
                <a:lnTo>
                  <a:pt x="62" y="65"/>
                </a:lnTo>
                <a:lnTo>
                  <a:pt x="62" y="65"/>
                </a:lnTo>
                <a:lnTo>
                  <a:pt x="62" y="68"/>
                </a:lnTo>
                <a:lnTo>
                  <a:pt x="62" y="69"/>
                </a:lnTo>
                <a:lnTo>
                  <a:pt x="62" y="69"/>
                </a:lnTo>
                <a:close/>
                <a:moveTo>
                  <a:pt x="60" y="86"/>
                </a:moveTo>
                <a:lnTo>
                  <a:pt x="60" y="86"/>
                </a:lnTo>
                <a:lnTo>
                  <a:pt x="59" y="90"/>
                </a:lnTo>
                <a:lnTo>
                  <a:pt x="59" y="91"/>
                </a:lnTo>
                <a:lnTo>
                  <a:pt x="60" y="91"/>
                </a:lnTo>
                <a:lnTo>
                  <a:pt x="60" y="91"/>
                </a:lnTo>
                <a:lnTo>
                  <a:pt x="60" y="89"/>
                </a:lnTo>
                <a:lnTo>
                  <a:pt x="60" y="88"/>
                </a:lnTo>
                <a:lnTo>
                  <a:pt x="60" y="86"/>
                </a:lnTo>
                <a:lnTo>
                  <a:pt x="60" y="86"/>
                </a:lnTo>
                <a:close/>
                <a:moveTo>
                  <a:pt x="56" y="85"/>
                </a:moveTo>
                <a:lnTo>
                  <a:pt x="56" y="85"/>
                </a:lnTo>
                <a:lnTo>
                  <a:pt x="54" y="86"/>
                </a:lnTo>
                <a:lnTo>
                  <a:pt x="54" y="89"/>
                </a:lnTo>
                <a:lnTo>
                  <a:pt x="57" y="90"/>
                </a:lnTo>
                <a:lnTo>
                  <a:pt x="58" y="91"/>
                </a:lnTo>
                <a:lnTo>
                  <a:pt x="58" y="91"/>
                </a:lnTo>
                <a:lnTo>
                  <a:pt x="58" y="90"/>
                </a:lnTo>
                <a:lnTo>
                  <a:pt x="57" y="89"/>
                </a:lnTo>
                <a:lnTo>
                  <a:pt x="56" y="88"/>
                </a:lnTo>
                <a:lnTo>
                  <a:pt x="56" y="85"/>
                </a:lnTo>
                <a:lnTo>
                  <a:pt x="56" y="85"/>
                </a:lnTo>
                <a:close/>
                <a:moveTo>
                  <a:pt x="34" y="339"/>
                </a:moveTo>
                <a:lnTo>
                  <a:pt x="34" y="339"/>
                </a:lnTo>
                <a:lnTo>
                  <a:pt x="34" y="338"/>
                </a:lnTo>
                <a:lnTo>
                  <a:pt x="34" y="338"/>
                </a:lnTo>
                <a:lnTo>
                  <a:pt x="33" y="337"/>
                </a:lnTo>
                <a:lnTo>
                  <a:pt x="33" y="335"/>
                </a:lnTo>
                <a:lnTo>
                  <a:pt x="33" y="335"/>
                </a:lnTo>
                <a:lnTo>
                  <a:pt x="34" y="337"/>
                </a:lnTo>
                <a:lnTo>
                  <a:pt x="35" y="338"/>
                </a:lnTo>
                <a:lnTo>
                  <a:pt x="36" y="338"/>
                </a:lnTo>
                <a:lnTo>
                  <a:pt x="36" y="338"/>
                </a:lnTo>
                <a:lnTo>
                  <a:pt x="36" y="339"/>
                </a:lnTo>
                <a:lnTo>
                  <a:pt x="34" y="339"/>
                </a:lnTo>
                <a:lnTo>
                  <a:pt x="34" y="339"/>
                </a:lnTo>
                <a:close/>
                <a:moveTo>
                  <a:pt x="50" y="0"/>
                </a:moveTo>
                <a:lnTo>
                  <a:pt x="50" y="0"/>
                </a:lnTo>
                <a:lnTo>
                  <a:pt x="51" y="1"/>
                </a:lnTo>
                <a:lnTo>
                  <a:pt x="51" y="3"/>
                </a:lnTo>
                <a:lnTo>
                  <a:pt x="51" y="5"/>
                </a:lnTo>
                <a:lnTo>
                  <a:pt x="51" y="5"/>
                </a:lnTo>
                <a:lnTo>
                  <a:pt x="50" y="5"/>
                </a:lnTo>
                <a:lnTo>
                  <a:pt x="50" y="4"/>
                </a:lnTo>
                <a:lnTo>
                  <a:pt x="50" y="0"/>
                </a:lnTo>
                <a:lnTo>
                  <a:pt x="50" y="0"/>
                </a:lnTo>
                <a:close/>
                <a:moveTo>
                  <a:pt x="48" y="111"/>
                </a:moveTo>
                <a:lnTo>
                  <a:pt x="48" y="111"/>
                </a:lnTo>
                <a:lnTo>
                  <a:pt x="48" y="110"/>
                </a:lnTo>
                <a:lnTo>
                  <a:pt x="50" y="109"/>
                </a:lnTo>
                <a:lnTo>
                  <a:pt x="50" y="109"/>
                </a:lnTo>
                <a:lnTo>
                  <a:pt x="50" y="108"/>
                </a:lnTo>
                <a:lnTo>
                  <a:pt x="50" y="108"/>
                </a:lnTo>
                <a:lnTo>
                  <a:pt x="51" y="109"/>
                </a:lnTo>
                <a:lnTo>
                  <a:pt x="51" y="110"/>
                </a:lnTo>
                <a:lnTo>
                  <a:pt x="50" y="110"/>
                </a:lnTo>
                <a:lnTo>
                  <a:pt x="51" y="111"/>
                </a:lnTo>
                <a:lnTo>
                  <a:pt x="51" y="111"/>
                </a:lnTo>
                <a:lnTo>
                  <a:pt x="50" y="113"/>
                </a:lnTo>
                <a:lnTo>
                  <a:pt x="50" y="111"/>
                </a:lnTo>
                <a:lnTo>
                  <a:pt x="50" y="110"/>
                </a:lnTo>
                <a:lnTo>
                  <a:pt x="48" y="111"/>
                </a:lnTo>
                <a:lnTo>
                  <a:pt x="48" y="111"/>
                </a:lnTo>
                <a:close/>
                <a:moveTo>
                  <a:pt x="54" y="106"/>
                </a:moveTo>
                <a:lnTo>
                  <a:pt x="54" y="106"/>
                </a:lnTo>
                <a:lnTo>
                  <a:pt x="56" y="108"/>
                </a:lnTo>
                <a:lnTo>
                  <a:pt x="56" y="108"/>
                </a:lnTo>
                <a:lnTo>
                  <a:pt x="56" y="108"/>
                </a:lnTo>
                <a:lnTo>
                  <a:pt x="56" y="110"/>
                </a:lnTo>
                <a:lnTo>
                  <a:pt x="56" y="113"/>
                </a:lnTo>
                <a:lnTo>
                  <a:pt x="56" y="113"/>
                </a:lnTo>
                <a:lnTo>
                  <a:pt x="54" y="111"/>
                </a:lnTo>
                <a:lnTo>
                  <a:pt x="54" y="110"/>
                </a:lnTo>
                <a:lnTo>
                  <a:pt x="54" y="106"/>
                </a:lnTo>
                <a:lnTo>
                  <a:pt x="54" y="106"/>
                </a:lnTo>
                <a:close/>
                <a:moveTo>
                  <a:pt x="42" y="93"/>
                </a:moveTo>
                <a:lnTo>
                  <a:pt x="42" y="91"/>
                </a:lnTo>
                <a:lnTo>
                  <a:pt x="42" y="91"/>
                </a:lnTo>
                <a:lnTo>
                  <a:pt x="43" y="91"/>
                </a:lnTo>
                <a:lnTo>
                  <a:pt x="43" y="90"/>
                </a:lnTo>
                <a:lnTo>
                  <a:pt x="43" y="90"/>
                </a:lnTo>
                <a:lnTo>
                  <a:pt x="43" y="90"/>
                </a:lnTo>
                <a:lnTo>
                  <a:pt x="42" y="90"/>
                </a:lnTo>
                <a:lnTo>
                  <a:pt x="42" y="90"/>
                </a:lnTo>
                <a:lnTo>
                  <a:pt x="42" y="90"/>
                </a:lnTo>
                <a:lnTo>
                  <a:pt x="42" y="89"/>
                </a:lnTo>
                <a:lnTo>
                  <a:pt x="43" y="88"/>
                </a:lnTo>
                <a:lnTo>
                  <a:pt x="43" y="88"/>
                </a:lnTo>
                <a:lnTo>
                  <a:pt x="41" y="88"/>
                </a:lnTo>
                <a:lnTo>
                  <a:pt x="41" y="88"/>
                </a:lnTo>
                <a:lnTo>
                  <a:pt x="42" y="86"/>
                </a:lnTo>
                <a:lnTo>
                  <a:pt x="42" y="85"/>
                </a:lnTo>
                <a:lnTo>
                  <a:pt x="42" y="81"/>
                </a:lnTo>
                <a:lnTo>
                  <a:pt x="42" y="81"/>
                </a:lnTo>
                <a:lnTo>
                  <a:pt x="43" y="83"/>
                </a:lnTo>
                <a:lnTo>
                  <a:pt x="43" y="84"/>
                </a:lnTo>
                <a:lnTo>
                  <a:pt x="43" y="84"/>
                </a:lnTo>
                <a:lnTo>
                  <a:pt x="45" y="84"/>
                </a:lnTo>
                <a:lnTo>
                  <a:pt x="45" y="84"/>
                </a:lnTo>
                <a:lnTo>
                  <a:pt x="43" y="86"/>
                </a:lnTo>
                <a:lnTo>
                  <a:pt x="43" y="86"/>
                </a:lnTo>
                <a:lnTo>
                  <a:pt x="45" y="86"/>
                </a:lnTo>
                <a:lnTo>
                  <a:pt x="45" y="86"/>
                </a:lnTo>
                <a:lnTo>
                  <a:pt x="45" y="89"/>
                </a:lnTo>
                <a:lnTo>
                  <a:pt x="45" y="93"/>
                </a:lnTo>
                <a:lnTo>
                  <a:pt x="45" y="93"/>
                </a:lnTo>
                <a:lnTo>
                  <a:pt x="43" y="93"/>
                </a:lnTo>
                <a:lnTo>
                  <a:pt x="42" y="93"/>
                </a:lnTo>
                <a:lnTo>
                  <a:pt x="42" y="93"/>
                </a:lnTo>
                <a:close/>
                <a:moveTo>
                  <a:pt x="204" y="679"/>
                </a:moveTo>
                <a:lnTo>
                  <a:pt x="204" y="679"/>
                </a:lnTo>
                <a:lnTo>
                  <a:pt x="204" y="681"/>
                </a:lnTo>
                <a:lnTo>
                  <a:pt x="203" y="682"/>
                </a:lnTo>
                <a:lnTo>
                  <a:pt x="202" y="682"/>
                </a:lnTo>
                <a:lnTo>
                  <a:pt x="202" y="682"/>
                </a:lnTo>
                <a:lnTo>
                  <a:pt x="202" y="681"/>
                </a:lnTo>
                <a:lnTo>
                  <a:pt x="204" y="679"/>
                </a:lnTo>
                <a:lnTo>
                  <a:pt x="204" y="679"/>
                </a:lnTo>
                <a:close/>
                <a:moveTo>
                  <a:pt x="47" y="98"/>
                </a:moveTo>
                <a:lnTo>
                  <a:pt x="47" y="98"/>
                </a:lnTo>
                <a:lnTo>
                  <a:pt x="48" y="94"/>
                </a:lnTo>
                <a:lnTo>
                  <a:pt x="48" y="93"/>
                </a:lnTo>
                <a:lnTo>
                  <a:pt x="47" y="93"/>
                </a:lnTo>
                <a:lnTo>
                  <a:pt x="47" y="93"/>
                </a:lnTo>
                <a:lnTo>
                  <a:pt x="47" y="91"/>
                </a:lnTo>
                <a:lnTo>
                  <a:pt x="47" y="90"/>
                </a:lnTo>
                <a:lnTo>
                  <a:pt x="48" y="90"/>
                </a:lnTo>
                <a:lnTo>
                  <a:pt x="48" y="89"/>
                </a:lnTo>
                <a:lnTo>
                  <a:pt x="48" y="89"/>
                </a:lnTo>
                <a:lnTo>
                  <a:pt x="48" y="88"/>
                </a:lnTo>
                <a:lnTo>
                  <a:pt x="47" y="86"/>
                </a:lnTo>
                <a:lnTo>
                  <a:pt x="47" y="85"/>
                </a:lnTo>
                <a:lnTo>
                  <a:pt x="47" y="84"/>
                </a:lnTo>
                <a:lnTo>
                  <a:pt x="47" y="84"/>
                </a:lnTo>
                <a:lnTo>
                  <a:pt x="48" y="85"/>
                </a:lnTo>
                <a:lnTo>
                  <a:pt x="50" y="89"/>
                </a:lnTo>
                <a:lnTo>
                  <a:pt x="50" y="89"/>
                </a:lnTo>
                <a:lnTo>
                  <a:pt x="50" y="94"/>
                </a:lnTo>
                <a:lnTo>
                  <a:pt x="48" y="96"/>
                </a:lnTo>
                <a:lnTo>
                  <a:pt x="47" y="98"/>
                </a:lnTo>
                <a:lnTo>
                  <a:pt x="47" y="98"/>
                </a:lnTo>
                <a:close/>
                <a:moveTo>
                  <a:pt x="48" y="99"/>
                </a:moveTo>
                <a:lnTo>
                  <a:pt x="48" y="99"/>
                </a:lnTo>
                <a:lnTo>
                  <a:pt x="50" y="100"/>
                </a:lnTo>
                <a:lnTo>
                  <a:pt x="50" y="101"/>
                </a:lnTo>
                <a:lnTo>
                  <a:pt x="50" y="104"/>
                </a:lnTo>
                <a:lnTo>
                  <a:pt x="50" y="106"/>
                </a:lnTo>
                <a:lnTo>
                  <a:pt x="50" y="106"/>
                </a:lnTo>
                <a:lnTo>
                  <a:pt x="48" y="106"/>
                </a:lnTo>
                <a:lnTo>
                  <a:pt x="48" y="108"/>
                </a:lnTo>
                <a:lnTo>
                  <a:pt x="48" y="108"/>
                </a:lnTo>
                <a:lnTo>
                  <a:pt x="47" y="106"/>
                </a:lnTo>
                <a:lnTo>
                  <a:pt x="47" y="104"/>
                </a:lnTo>
                <a:lnTo>
                  <a:pt x="48" y="101"/>
                </a:lnTo>
                <a:lnTo>
                  <a:pt x="48" y="99"/>
                </a:lnTo>
                <a:lnTo>
                  <a:pt x="48" y="99"/>
                </a:lnTo>
                <a:close/>
                <a:moveTo>
                  <a:pt x="53" y="94"/>
                </a:moveTo>
                <a:lnTo>
                  <a:pt x="53" y="94"/>
                </a:lnTo>
                <a:lnTo>
                  <a:pt x="52" y="91"/>
                </a:lnTo>
                <a:lnTo>
                  <a:pt x="52" y="91"/>
                </a:lnTo>
                <a:lnTo>
                  <a:pt x="53" y="91"/>
                </a:lnTo>
                <a:lnTo>
                  <a:pt x="53" y="93"/>
                </a:lnTo>
                <a:lnTo>
                  <a:pt x="53" y="94"/>
                </a:lnTo>
                <a:lnTo>
                  <a:pt x="54" y="94"/>
                </a:lnTo>
                <a:lnTo>
                  <a:pt x="54" y="94"/>
                </a:lnTo>
                <a:lnTo>
                  <a:pt x="53" y="99"/>
                </a:lnTo>
                <a:lnTo>
                  <a:pt x="53" y="103"/>
                </a:lnTo>
                <a:lnTo>
                  <a:pt x="53" y="103"/>
                </a:lnTo>
                <a:lnTo>
                  <a:pt x="52" y="103"/>
                </a:lnTo>
                <a:lnTo>
                  <a:pt x="52" y="100"/>
                </a:lnTo>
                <a:lnTo>
                  <a:pt x="53" y="94"/>
                </a:lnTo>
                <a:lnTo>
                  <a:pt x="53" y="94"/>
                </a:lnTo>
                <a:close/>
                <a:moveTo>
                  <a:pt x="7" y="3"/>
                </a:moveTo>
                <a:lnTo>
                  <a:pt x="7" y="3"/>
                </a:lnTo>
                <a:lnTo>
                  <a:pt x="11" y="5"/>
                </a:lnTo>
                <a:lnTo>
                  <a:pt x="13" y="6"/>
                </a:lnTo>
                <a:lnTo>
                  <a:pt x="14" y="8"/>
                </a:lnTo>
                <a:lnTo>
                  <a:pt x="14" y="8"/>
                </a:lnTo>
                <a:lnTo>
                  <a:pt x="14" y="11"/>
                </a:lnTo>
                <a:lnTo>
                  <a:pt x="14" y="11"/>
                </a:lnTo>
                <a:lnTo>
                  <a:pt x="16" y="14"/>
                </a:lnTo>
                <a:lnTo>
                  <a:pt x="17" y="15"/>
                </a:lnTo>
                <a:lnTo>
                  <a:pt x="16" y="16"/>
                </a:lnTo>
                <a:lnTo>
                  <a:pt x="16" y="16"/>
                </a:lnTo>
                <a:lnTo>
                  <a:pt x="18" y="20"/>
                </a:lnTo>
                <a:lnTo>
                  <a:pt x="18" y="20"/>
                </a:lnTo>
                <a:lnTo>
                  <a:pt x="18" y="30"/>
                </a:lnTo>
                <a:lnTo>
                  <a:pt x="18" y="35"/>
                </a:lnTo>
                <a:lnTo>
                  <a:pt x="17" y="39"/>
                </a:lnTo>
                <a:lnTo>
                  <a:pt x="17" y="39"/>
                </a:lnTo>
                <a:lnTo>
                  <a:pt x="17" y="38"/>
                </a:lnTo>
                <a:lnTo>
                  <a:pt x="17" y="38"/>
                </a:lnTo>
                <a:lnTo>
                  <a:pt x="16" y="38"/>
                </a:lnTo>
                <a:lnTo>
                  <a:pt x="16" y="39"/>
                </a:lnTo>
                <a:lnTo>
                  <a:pt x="16" y="40"/>
                </a:lnTo>
                <a:lnTo>
                  <a:pt x="16" y="40"/>
                </a:lnTo>
                <a:lnTo>
                  <a:pt x="13" y="43"/>
                </a:lnTo>
                <a:lnTo>
                  <a:pt x="13" y="45"/>
                </a:lnTo>
                <a:lnTo>
                  <a:pt x="13" y="45"/>
                </a:lnTo>
                <a:lnTo>
                  <a:pt x="16" y="43"/>
                </a:lnTo>
                <a:lnTo>
                  <a:pt x="17" y="40"/>
                </a:lnTo>
                <a:lnTo>
                  <a:pt x="17" y="40"/>
                </a:lnTo>
                <a:lnTo>
                  <a:pt x="17" y="41"/>
                </a:lnTo>
                <a:lnTo>
                  <a:pt x="17" y="44"/>
                </a:lnTo>
                <a:lnTo>
                  <a:pt x="17" y="48"/>
                </a:lnTo>
                <a:lnTo>
                  <a:pt x="17" y="48"/>
                </a:lnTo>
                <a:lnTo>
                  <a:pt x="16" y="46"/>
                </a:lnTo>
                <a:lnTo>
                  <a:pt x="16" y="48"/>
                </a:lnTo>
                <a:lnTo>
                  <a:pt x="14" y="46"/>
                </a:lnTo>
                <a:lnTo>
                  <a:pt x="14" y="46"/>
                </a:lnTo>
                <a:lnTo>
                  <a:pt x="14" y="48"/>
                </a:lnTo>
                <a:lnTo>
                  <a:pt x="14" y="49"/>
                </a:lnTo>
                <a:lnTo>
                  <a:pt x="14" y="49"/>
                </a:lnTo>
                <a:lnTo>
                  <a:pt x="16" y="49"/>
                </a:lnTo>
                <a:lnTo>
                  <a:pt x="17" y="48"/>
                </a:lnTo>
                <a:lnTo>
                  <a:pt x="18" y="48"/>
                </a:lnTo>
                <a:lnTo>
                  <a:pt x="18" y="50"/>
                </a:lnTo>
                <a:lnTo>
                  <a:pt x="18" y="50"/>
                </a:lnTo>
                <a:lnTo>
                  <a:pt x="18" y="49"/>
                </a:lnTo>
                <a:lnTo>
                  <a:pt x="17" y="50"/>
                </a:lnTo>
                <a:lnTo>
                  <a:pt x="16" y="51"/>
                </a:lnTo>
                <a:lnTo>
                  <a:pt x="16" y="53"/>
                </a:lnTo>
                <a:lnTo>
                  <a:pt x="16" y="53"/>
                </a:lnTo>
                <a:lnTo>
                  <a:pt x="17" y="53"/>
                </a:lnTo>
                <a:lnTo>
                  <a:pt x="17" y="51"/>
                </a:lnTo>
                <a:lnTo>
                  <a:pt x="17" y="51"/>
                </a:lnTo>
                <a:lnTo>
                  <a:pt x="17" y="51"/>
                </a:lnTo>
                <a:lnTo>
                  <a:pt x="17" y="53"/>
                </a:lnTo>
                <a:lnTo>
                  <a:pt x="18" y="56"/>
                </a:lnTo>
                <a:lnTo>
                  <a:pt x="18" y="56"/>
                </a:lnTo>
                <a:lnTo>
                  <a:pt x="17" y="56"/>
                </a:lnTo>
                <a:lnTo>
                  <a:pt x="16" y="58"/>
                </a:lnTo>
                <a:lnTo>
                  <a:pt x="16" y="58"/>
                </a:lnTo>
                <a:lnTo>
                  <a:pt x="17" y="59"/>
                </a:lnTo>
                <a:lnTo>
                  <a:pt x="16" y="60"/>
                </a:lnTo>
                <a:lnTo>
                  <a:pt x="14" y="64"/>
                </a:lnTo>
                <a:lnTo>
                  <a:pt x="14" y="64"/>
                </a:lnTo>
                <a:lnTo>
                  <a:pt x="13" y="59"/>
                </a:lnTo>
                <a:lnTo>
                  <a:pt x="12" y="58"/>
                </a:lnTo>
                <a:lnTo>
                  <a:pt x="10" y="56"/>
                </a:lnTo>
                <a:lnTo>
                  <a:pt x="10" y="56"/>
                </a:lnTo>
                <a:lnTo>
                  <a:pt x="11" y="56"/>
                </a:lnTo>
                <a:lnTo>
                  <a:pt x="11" y="55"/>
                </a:lnTo>
                <a:lnTo>
                  <a:pt x="11" y="55"/>
                </a:lnTo>
                <a:lnTo>
                  <a:pt x="11" y="55"/>
                </a:lnTo>
                <a:lnTo>
                  <a:pt x="10" y="55"/>
                </a:lnTo>
                <a:lnTo>
                  <a:pt x="8" y="55"/>
                </a:lnTo>
                <a:lnTo>
                  <a:pt x="8" y="55"/>
                </a:lnTo>
                <a:lnTo>
                  <a:pt x="8" y="53"/>
                </a:lnTo>
                <a:lnTo>
                  <a:pt x="8" y="50"/>
                </a:lnTo>
                <a:lnTo>
                  <a:pt x="8" y="50"/>
                </a:lnTo>
                <a:lnTo>
                  <a:pt x="8" y="50"/>
                </a:lnTo>
                <a:lnTo>
                  <a:pt x="10" y="51"/>
                </a:lnTo>
                <a:lnTo>
                  <a:pt x="10" y="53"/>
                </a:lnTo>
                <a:lnTo>
                  <a:pt x="10" y="53"/>
                </a:lnTo>
                <a:lnTo>
                  <a:pt x="11" y="53"/>
                </a:lnTo>
                <a:lnTo>
                  <a:pt x="11" y="51"/>
                </a:lnTo>
                <a:lnTo>
                  <a:pt x="10" y="48"/>
                </a:lnTo>
                <a:lnTo>
                  <a:pt x="10" y="48"/>
                </a:lnTo>
                <a:lnTo>
                  <a:pt x="10" y="48"/>
                </a:lnTo>
                <a:lnTo>
                  <a:pt x="10" y="46"/>
                </a:lnTo>
                <a:lnTo>
                  <a:pt x="11" y="46"/>
                </a:lnTo>
                <a:lnTo>
                  <a:pt x="11" y="45"/>
                </a:lnTo>
                <a:lnTo>
                  <a:pt x="8" y="43"/>
                </a:lnTo>
                <a:lnTo>
                  <a:pt x="8" y="43"/>
                </a:lnTo>
                <a:lnTo>
                  <a:pt x="8" y="43"/>
                </a:lnTo>
                <a:lnTo>
                  <a:pt x="8" y="44"/>
                </a:lnTo>
                <a:lnTo>
                  <a:pt x="8" y="45"/>
                </a:lnTo>
                <a:lnTo>
                  <a:pt x="8" y="45"/>
                </a:lnTo>
                <a:lnTo>
                  <a:pt x="7" y="46"/>
                </a:lnTo>
                <a:lnTo>
                  <a:pt x="7" y="46"/>
                </a:lnTo>
                <a:lnTo>
                  <a:pt x="7" y="49"/>
                </a:lnTo>
                <a:lnTo>
                  <a:pt x="7" y="51"/>
                </a:lnTo>
                <a:lnTo>
                  <a:pt x="7" y="51"/>
                </a:lnTo>
                <a:lnTo>
                  <a:pt x="6" y="35"/>
                </a:lnTo>
                <a:lnTo>
                  <a:pt x="6" y="35"/>
                </a:lnTo>
                <a:lnTo>
                  <a:pt x="10" y="35"/>
                </a:lnTo>
                <a:lnTo>
                  <a:pt x="12" y="35"/>
                </a:lnTo>
                <a:lnTo>
                  <a:pt x="12" y="35"/>
                </a:lnTo>
                <a:lnTo>
                  <a:pt x="12" y="33"/>
                </a:lnTo>
                <a:lnTo>
                  <a:pt x="11" y="31"/>
                </a:lnTo>
                <a:lnTo>
                  <a:pt x="11" y="31"/>
                </a:lnTo>
                <a:lnTo>
                  <a:pt x="11" y="31"/>
                </a:lnTo>
                <a:lnTo>
                  <a:pt x="10" y="31"/>
                </a:lnTo>
                <a:lnTo>
                  <a:pt x="10" y="33"/>
                </a:lnTo>
                <a:lnTo>
                  <a:pt x="8" y="31"/>
                </a:lnTo>
                <a:lnTo>
                  <a:pt x="8" y="29"/>
                </a:lnTo>
                <a:lnTo>
                  <a:pt x="8" y="29"/>
                </a:lnTo>
                <a:lnTo>
                  <a:pt x="7" y="29"/>
                </a:lnTo>
                <a:lnTo>
                  <a:pt x="6" y="30"/>
                </a:lnTo>
                <a:lnTo>
                  <a:pt x="6" y="33"/>
                </a:lnTo>
                <a:lnTo>
                  <a:pt x="6" y="33"/>
                </a:lnTo>
                <a:lnTo>
                  <a:pt x="5" y="31"/>
                </a:lnTo>
                <a:lnTo>
                  <a:pt x="5" y="29"/>
                </a:lnTo>
                <a:lnTo>
                  <a:pt x="5" y="24"/>
                </a:lnTo>
                <a:lnTo>
                  <a:pt x="5" y="24"/>
                </a:lnTo>
                <a:lnTo>
                  <a:pt x="6" y="25"/>
                </a:lnTo>
                <a:lnTo>
                  <a:pt x="6" y="25"/>
                </a:lnTo>
                <a:lnTo>
                  <a:pt x="6" y="23"/>
                </a:lnTo>
                <a:lnTo>
                  <a:pt x="5" y="21"/>
                </a:lnTo>
                <a:lnTo>
                  <a:pt x="5" y="21"/>
                </a:lnTo>
                <a:lnTo>
                  <a:pt x="4" y="23"/>
                </a:lnTo>
                <a:lnTo>
                  <a:pt x="4" y="23"/>
                </a:lnTo>
                <a:lnTo>
                  <a:pt x="2" y="18"/>
                </a:lnTo>
                <a:lnTo>
                  <a:pt x="1" y="13"/>
                </a:lnTo>
                <a:lnTo>
                  <a:pt x="1" y="13"/>
                </a:lnTo>
                <a:lnTo>
                  <a:pt x="2" y="13"/>
                </a:lnTo>
                <a:lnTo>
                  <a:pt x="4" y="11"/>
                </a:lnTo>
                <a:lnTo>
                  <a:pt x="4" y="11"/>
                </a:lnTo>
                <a:lnTo>
                  <a:pt x="4" y="10"/>
                </a:lnTo>
                <a:lnTo>
                  <a:pt x="2" y="10"/>
                </a:lnTo>
                <a:lnTo>
                  <a:pt x="1" y="10"/>
                </a:lnTo>
                <a:lnTo>
                  <a:pt x="1" y="10"/>
                </a:lnTo>
                <a:lnTo>
                  <a:pt x="1" y="10"/>
                </a:lnTo>
                <a:lnTo>
                  <a:pt x="0" y="10"/>
                </a:lnTo>
                <a:lnTo>
                  <a:pt x="0" y="9"/>
                </a:lnTo>
                <a:lnTo>
                  <a:pt x="1" y="6"/>
                </a:lnTo>
                <a:lnTo>
                  <a:pt x="1" y="6"/>
                </a:lnTo>
                <a:lnTo>
                  <a:pt x="4" y="5"/>
                </a:lnTo>
                <a:lnTo>
                  <a:pt x="7" y="3"/>
                </a:lnTo>
                <a:lnTo>
                  <a:pt x="7" y="3"/>
                </a:lnTo>
                <a:close/>
                <a:moveTo>
                  <a:pt x="13" y="46"/>
                </a:moveTo>
                <a:lnTo>
                  <a:pt x="13" y="46"/>
                </a:lnTo>
                <a:lnTo>
                  <a:pt x="12" y="46"/>
                </a:lnTo>
                <a:lnTo>
                  <a:pt x="11" y="48"/>
                </a:lnTo>
                <a:lnTo>
                  <a:pt x="11" y="50"/>
                </a:lnTo>
                <a:lnTo>
                  <a:pt x="12" y="50"/>
                </a:lnTo>
                <a:lnTo>
                  <a:pt x="12" y="50"/>
                </a:lnTo>
                <a:lnTo>
                  <a:pt x="12" y="49"/>
                </a:lnTo>
                <a:lnTo>
                  <a:pt x="13" y="46"/>
                </a:lnTo>
                <a:lnTo>
                  <a:pt x="13" y="46"/>
                </a:lnTo>
                <a:close/>
                <a:moveTo>
                  <a:pt x="12" y="35"/>
                </a:moveTo>
                <a:lnTo>
                  <a:pt x="12" y="35"/>
                </a:lnTo>
                <a:lnTo>
                  <a:pt x="11" y="36"/>
                </a:lnTo>
                <a:lnTo>
                  <a:pt x="7" y="36"/>
                </a:lnTo>
                <a:lnTo>
                  <a:pt x="7" y="36"/>
                </a:lnTo>
                <a:lnTo>
                  <a:pt x="8" y="38"/>
                </a:lnTo>
                <a:lnTo>
                  <a:pt x="10" y="39"/>
                </a:lnTo>
                <a:lnTo>
                  <a:pt x="11" y="39"/>
                </a:lnTo>
                <a:lnTo>
                  <a:pt x="11" y="39"/>
                </a:lnTo>
                <a:lnTo>
                  <a:pt x="10" y="40"/>
                </a:lnTo>
                <a:lnTo>
                  <a:pt x="10" y="41"/>
                </a:lnTo>
                <a:lnTo>
                  <a:pt x="11" y="44"/>
                </a:lnTo>
                <a:lnTo>
                  <a:pt x="12" y="44"/>
                </a:lnTo>
                <a:lnTo>
                  <a:pt x="12" y="44"/>
                </a:lnTo>
                <a:lnTo>
                  <a:pt x="12" y="43"/>
                </a:lnTo>
                <a:lnTo>
                  <a:pt x="11" y="41"/>
                </a:lnTo>
                <a:lnTo>
                  <a:pt x="11" y="41"/>
                </a:lnTo>
                <a:lnTo>
                  <a:pt x="13" y="38"/>
                </a:lnTo>
                <a:lnTo>
                  <a:pt x="13" y="36"/>
                </a:lnTo>
                <a:lnTo>
                  <a:pt x="12" y="35"/>
                </a:lnTo>
                <a:lnTo>
                  <a:pt x="12" y="35"/>
                </a:lnTo>
                <a:close/>
                <a:moveTo>
                  <a:pt x="10" y="23"/>
                </a:moveTo>
                <a:lnTo>
                  <a:pt x="10" y="23"/>
                </a:lnTo>
                <a:lnTo>
                  <a:pt x="8" y="25"/>
                </a:lnTo>
                <a:lnTo>
                  <a:pt x="10" y="26"/>
                </a:lnTo>
                <a:lnTo>
                  <a:pt x="10" y="26"/>
                </a:lnTo>
                <a:lnTo>
                  <a:pt x="10" y="29"/>
                </a:lnTo>
                <a:lnTo>
                  <a:pt x="10" y="30"/>
                </a:lnTo>
                <a:lnTo>
                  <a:pt x="11" y="30"/>
                </a:lnTo>
                <a:lnTo>
                  <a:pt x="11" y="30"/>
                </a:lnTo>
                <a:lnTo>
                  <a:pt x="11" y="29"/>
                </a:lnTo>
                <a:lnTo>
                  <a:pt x="11" y="28"/>
                </a:lnTo>
                <a:lnTo>
                  <a:pt x="12" y="26"/>
                </a:lnTo>
                <a:lnTo>
                  <a:pt x="12" y="26"/>
                </a:lnTo>
                <a:lnTo>
                  <a:pt x="11" y="26"/>
                </a:lnTo>
                <a:lnTo>
                  <a:pt x="10" y="25"/>
                </a:lnTo>
                <a:lnTo>
                  <a:pt x="10" y="23"/>
                </a:lnTo>
                <a:lnTo>
                  <a:pt x="10" y="23"/>
                </a:lnTo>
                <a:close/>
                <a:moveTo>
                  <a:pt x="12" y="24"/>
                </a:moveTo>
                <a:lnTo>
                  <a:pt x="12" y="24"/>
                </a:lnTo>
                <a:lnTo>
                  <a:pt x="13" y="23"/>
                </a:lnTo>
                <a:lnTo>
                  <a:pt x="14" y="21"/>
                </a:lnTo>
                <a:lnTo>
                  <a:pt x="14" y="21"/>
                </a:lnTo>
                <a:lnTo>
                  <a:pt x="13" y="21"/>
                </a:lnTo>
                <a:lnTo>
                  <a:pt x="12" y="21"/>
                </a:lnTo>
                <a:lnTo>
                  <a:pt x="12" y="24"/>
                </a:lnTo>
                <a:lnTo>
                  <a:pt x="12" y="24"/>
                </a:lnTo>
                <a:close/>
                <a:moveTo>
                  <a:pt x="8" y="19"/>
                </a:moveTo>
                <a:lnTo>
                  <a:pt x="8" y="19"/>
                </a:lnTo>
                <a:lnTo>
                  <a:pt x="8" y="21"/>
                </a:lnTo>
                <a:lnTo>
                  <a:pt x="10" y="21"/>
                </a:lnTo>
                <a:lnTo>
                  <a:pt x="10" y="21"/>
                </a:lnTo>
                <a:lnTo>
                  <a:pt x="10" y="20"/>
                </a:lnTo>
                <a:lnTo>
                  <a:pt x="11" y="19"/>
                </a:lnTo>
                <a:lnTo>
                  <a:pt x="8" y="19"/>
                </a:lnTo>
                <a:close/>
                <a:moveTo>
                  <a:pt x="6" y="18"/>
                </a:moveTo>
                <a:lnTo>
                  <a:pt x="6" y="18"/>
                </a:lnTo>
                <a:lnTo>
                  <a:pt x="8" y="18"/>
                </a:lnTo>
                <a:lnTo>
                  <a:pt x="10" y="18"/>
                </a:lnTo>
                <a:lnTo>
                  <a:pt x="10" y="16"/>
                </a:lnTo>
                <a:lnTo>
                  <a:pt x="10" y="16"/>
                </a:lnTo>
                <a:lnTo>
                  <a:pt x="7" y="16"/>
                </a:lnTo>
                <a:lnTo>
                  <a:pt x="6" y="16"/>
                </a:lnTo>
                <a:lnTo>
                  <a:pt x="6" y="18"/>
                </a:lnTo>
                <a:lnTo>
                  <a:pt x="6" y="18"/>
                </a:lnTo>
                <a:close/>
                <a:moveTo>
                  <a:pt x="4" y="9"/>
                </a:moveTo>
                <a:lnTo>
                  <a:pt x="4" y="9"/>
                </a:lnTo>
                <a:lnTo>
                  <a:pt x="4" y="9"/>
                </a:lnTo>
                <a:lnTo>
                  <a:pt x="4" y="10"/>
                </a:lnTo>
                <a:lnTo>
                  <a:pt x="4" y="10"/>
                </a:lnTo>
                <a:lnTo>
                  <a:pt x="6" y="9"/>
                </a:lnTo>
                <a:lnTo>
                  <a:pt x="6" y="8"/>
                </a:lnTo>
                <a:lnTo>
                  <a:pt x="6" y="8"/>
                </a:lnTo>
                <a:lnTo>
                  <a:pt x="6" y="8"/>
                </a:lnTo>
                <a:lnTo>
                  <a:pt x="5" y="8"/>
                </a:lnTo>
                <a:lnTo>
                  <a:pt x="5" y="9"/>
                </a:lnTo>
                <a:lnTo>
                  <a:pt x="4" y="9"/>
                </a:lnTo>
                <a:lnTo>
                  <a:pt x="4" y="9"/>
                </a:lnTo>
                <a:close/>
                <a:moveTo>
                  <a:pt x="35" y="294"/>
                </a:moveTo>
                <a:lnTo>
                  <a:pt x="35" y="294"/>
                </a:lnTo>
                <a:lnTo>
                  <a:pt x="35" y="297"/>
                </a:lnTo>
                <a:lnTo>
                  <a:pt x="34" y="298"/>
                </a:lnTo>
                <a:lnTo>
                  <a:pt x="34" y="299"/>
                </a:lnTo>
                <a:lnTo>
                  <a:pt x="34" y="299"/>
                </a:lnTo>
                <a:lnTo>
                  <a:pt x="34" y="295"/>
                </a:lnTo>
                <a:lnTo>
                  <a:pt x="34" y="293"/>
                </a:lnTo>
                <a:lnTo>
                  <a:pt x="34" y="293"/>
                </a:lnTo>
                <a:lnTo>
                  <a:pt x="35" y="293"/>
                </a:lnTo>
                <a:lnTo>
                  <a:pt x="35" y="294"/>
                </a:lnTo>
                <a:lnTo>
                  <a:pt x="35" y="294"/>
                </a:lnTo>
                <a:close/>
                <a:moveTo>
                  <a:pt x="33" y="295"/>
                </a:moveTo>
                <a:lnTo>
                  <a:pt x="33" y="295"/>
                </a:lnTo>
                <a:lnTo>
                  <a:pt x="31" y="297"/>
                </a:lnTo>
                <a:lnTo>
                  <a:pt x="31" y="295"/>
                </a:lnTo>
                <a:lnTo>
                  <a:pt x="31" y="293"/>
                </a:lnTo>
                <a:lnTo>
                  <a:pt x="31" y="292"/>
                </a:lnTo>
                <a:lnTo>
                  <a:pt x="31" y="292"/>
                </a:lnTo>
                <a:lnTo>
                  <a:pt x="33" y="293"/>
                </a:lnTo>
                <a:lnTo>
                  <a:pt x="31" y="294"/>
                </a:lnTo>
                <a:lnTo>
                  <a:pt x="31" y="295"/>
                </a:lnTo>
                <a:lnTo>
                  <a:pt x="33" y="295"/>
                </a:lnTo>
                <a:lnTo>
                  <a:pt x="33" y="295"/>
                </a:lnTo>
                <a:close/>
                <a:moveTo>
                  <a:pt x="31" y="275"/>
                </a:moveTo>
                <a:lnTo>
                  <a:pt x="31" y="275"/>
                </a:lnTo>
                <a:lnTo>
                  <a:pt x="34" y="279"/>
                </a:lnTo>
                <a:lnTo>
                  <a:pt x="34" y="282"/>
                </a:lnTo>
                <a:lnTo>
                  <a:pt x="33" y="283"/>
                </a:lnTo>
                <a:lnTo>
                  <a:pt x="33" y="283"/>
                </a:lnTo>
                <a:lnTo>
                  <a:pt x="34" y="287"/>
                </a:lnTo>
                <a:lnTo>
                  <a:pt x="34" y="287"/>
                </a:lnTo>
                <a:lnTo>
                  <a:pt x="34" y="287"/>
                </a:lnTo>
                <a:lnTo>
                  <a:pt x="34" y="287"/>
                </a:lnTo>
                <a:lnTo>
                  <a:pt x="33" y="287"/>
                </a:lnTo>
                <a:lnTo>
                  <a:pt x="33" y="287"/>
                </a:lnTo>
                <a:lnTo>
                  <a:pt x="33" y="284"/>
                </a:lnTo>
                <a:lnTo>
                  <a:pt x="33" y="282"/>
                </a:lnTo>
                <a:lnTo>
                  <a:pt x="33" y="280"/>
                </a:lnTo>
                <a:lnTo>
                  <a:pt x="33" y="279"/>
                </a:lnTo>
                <a:lnTo>
                  <a:pt x="31" y="279"/>
                </a:lnTo>
                <a:lnTo>
                  <a:pt x="31" y="279"/>
                </a:lnTo>
                <a:lnTo>
                  <a:pt x="31" y="278"/>
                </a:lnTo>
                <a:lnTo>
                  <a:pt x="31" y="275"/>
                </a:lnTo>
                <a:lnTo>
                  <a:pt x="31" y="275"/>
                </a:lnTo>
                <a:close/>
                <a:moveTo>
                  <a:pt x="34" y="300"/>
                </a:moveTo>
                <a:lnTo>
                  <a:pt x="34" y="300"/>
                </a:lnTo>
                <a:lnTo>
                  <a:pt x="34" y="303"/>
                </a:lnTo>
                <a:lnTo>
                  <a:pt x="34" y="304"/>
                </a:lnTo>
                <a:lnTo>
                  <a:pt x="35" y="305"/>
                </a:lnTo>
                <a:lnTo>
                  <a:pt x="35" y="307"/>
                </a:lnTo>
                <a:lnTo>
                  <a:pt x="35" y="307"/>
                </a:lnTo>
                <a:lnTo>
                  <a:pt x="34" y="305"/>
                </a:lnTo>
                <a:lnTo>
                  <a:pt x="33" y="304"/>
                </a:lnTo>
                <a:lnTo>
                  <a:pt x="33" y="303"/>
                </a:lnTo>
                <a:lnTo>
                  <a:pt x="33" y="302"/>
                </a:lnTo>
                <a:lnTo>
                  <a:pt x="33" y="302"/>
                </a:lnTo>
                <a:lnTo>
                  <a:pt x="34" y="300"/>
                </a:lnTo>
                <a:lnTo>
                  <a:pt x="35" y="299"/>
                </a:lnTo>
                <a:lnTo>
                  <a:pt x="35" y="300"/>
                </a:lnTo>
                <a:lnTo>
                  <a:pt x="35" y="300"/>
                </a:lnTo>
                <a:lnTo>
                  <a:pt x="36" y="299"/>
                </a:lnTo>
                <a:lnTo>
                  <a:pt x="35" y="299"/>
                </a:lnTo>
                <a:lnTo>
                  <a:pt x="35" y="298"/>
                </a:lnTo>
                <a:lnTo>
                  <a:pt x="35" y="298"/>
                </a:lnTo>
                <a:lnTo>
                  <a:pt x="35" y="298"/>
                </a:lnTo>
                <a:lnTo>
                  <a:pt x="36" y="298"/>
                </a:lnTo>
                <a:lnTo>
                  <a:pt x="37" y="299"/>
                </a:lnTo>
                <a:lnTo>
                  <a:pt x="36" y="302"/>
                </a:lnTo>
                <a:lnTo>
                  <a:pt x="36" y="302"/>
                </a:lnTo>
                <a:lnTo>
                  <a:pt x="35" y="302"/>
                </a:lnTo>
                <a:lnTo>
                  <a:pt x="34" y="300"/>
                </a:lnTo>
                <a:lnTo>
                  <a:pt x="34" y="300"/>
                </a:lnTo>
                <a:close/>
                <a:moveTo>
                  <a:pt x="37" y="284"/>
                </a:moveTo>
                <a:lnTo>
                  <a:pt x="37" y="284"/>
                </a:lnTo>
                <a:lnTo>
                  <a:pt x="36" y="294"/>
                </a:lnTo>
                <a:lnTo>
                  <a:pt x="36" y="294"/>
                </a:lnTo>
                <a:lnTo>
                  <a:pt x="35" y="293"/>
                </a:lnTo>
                <a:lnTo>
                  <a:pt x="34" y="292"/>
                </a:lnTo>
                <a:lnTo>
                  <a:pt x="34" y="288"/>
                </a:lnTo>
                <a:lnTo>
                  <a:pt x="34" y="288"/>
                </a:lnTo>
                <a:lnTo>
                  <a:pt x="35" y="288"/>
                </a:lnTo>
                <a:lnTo>
                  <a:pt x="35" y="289"/>
                </a:lnTo>
                <a:lnTo>
                  <a:pt x="35" y="290"/>
                </a:lnTo>
                <a:lnTo>
                  <a:pt x="35" y="290"/>
                </a:lnTo>
                <a:lnTo>
                  <a:pt x="35" y="290"/>
                </a:lnTo>
                <a:lnTo>
                  <a:pt x="36" y="289"/>
                </a:lnTo>
                <a:lnTo>
                  <a:pt x="36" y="287"/>
                </a:lnTo>
                <a:lnTo>
                  <a:pt x="36" y="285"/>
                </a:lnTo>
                <a:lnTo>
                  <a:pt x="37" y="284"/>
                </a:lnTo>
                <a:lnTo>
                  <a:pt x="37" y="284"/>
                </a:lnTo>
                <a:close/>
                <a:moveTo>
                  <a:pt x="39" y="155"/>
                </a:moveTo>
                <a:lnTo>
                  <a:pt x="39" y="155"/>
                </a:lnTo>
                <a:lnTo>
                  <a:pt x="37" y="155"/>
                </a:lnTo>
                <a:lnTo>
                  <a:pt x="37" y="155"/>
                </a:lnTo>
                <a:lnTo>
                  <a:pt x="37" y="155"/>
                </a:lnTo>
                <a:lnTo>
                  <a:pt x="36" y="155"/>
                </a:lnTo>
                <a:lnTo>
                  <a:pt x="36" y="154"/>
                </a:lnTo>
                <a:lnTo>
                  <a:pt x="39" y="153"/>
                </a:lnTo>
                <a:lnTo>
                  <a:pt x="39" y="155"/>
                </a:lnTo>
                <a:close/>
                <a:moveTo>
                  <a:pt x="36" y="310"/>
                </a:moveTo>
                <a:lnTo>
                  <a:pt x="36" y="310"/>
                </a:lnTo>
                <a:lnTo>
                  <a:pt x="36" y="308"/>
                </a:lnTo>
                <a:lnTo>
                  <a:pt x="36" y="305"/>
                </a:lnTo>
                <a:lnTo>
                  <a:pt x="36" y="305"/>
                </a:lnTo>
                <a:lnTo>
                  <a:pt x="36" y="305"/>
                </a:lnTo>
                <a:lnTo>
                  <a:pt x="37" y="307"/>
                </a:lnTo>
                <a:lnTo>
                  <a:pt x="37" y="307"/>
                </a:lnTo>
                <a:lnTo>
                  <a:pt x="39" y="307"/>
                </a:lnTo>
                <a:lnTo>
                  <a:pt x="39" y="307"/>
                </a:lnTo>
                <a:lnTo>
                  <a:pt x="37" y="309"/>
                </a:lnTo>
                <a:lnTo>
                  <a:pt x="37" y="310"/>
                </a:lnTo>
                <a:lnTo>
                  <a:pt x="36" y="310"/>
                </a:lnTo>
                <a:lnTo>
                  <a:pt x="36" y="310"/>
                </a:lnTo>
                <a:close/>
                <a:moveTo>
                  <a:pt x="29" y="334"/>
                </a:moveTo>
                <a:lnTo>
                  <a:pt x="29" y="334"/>
                </a:lnTo>
                <a:lnTo>
                  <a:pt x="28" y="333"/>
                </a:lnTo>
                <a:lnTo>
                  <a:pt x="28" y="330"/>
                </a:lnTo>
                <a:lnTo>
                  <a:pt x="28" y="328"/>
                </a:lnTo>
                <a:lnTo>
                  <a:pt x="29" y="327"/>
                </a:lnTo>
                <a:lnTo>
                  <a:pt x="29" y="327"/>
                </a:lnTo>
                <a:lnTo>
                  <a:pt x="30" y="327"/>
                </a:lnTo>
                <a:lnTo>
                  <a:pt x="30" y="327"/>
                </a:lnTo>
                <a:lnTo>
                  <a:pt x="29" y="328"/>
                </a:lnTo>
                <a:lnTo>
                  <a:pt x="29" y="328"/>
                </a:lnTo>
                <a:lnTo>
                  <a:pt x="29" y="332"/>
                </a:lnTo>
                <a:lnTo>
                  <a:pt x="29" y="334"/>
                </a:lnTo>
                <a:lnTo>
                  <a:pt x="29" y="334"/>
                </a:lnTo>
                <a:close/>
                <a:moveTo>
                  <a:pt x="37" y="278"/>
                </a:moveTo>
                <a:lnTo>
                  <a:pt x="37" y="278"/>
                </a:lnTo>
                <a:lnTo>
                  <a:pt x="36" y="277"/>
                </a:lnTo>
                <a:lnTo>
                  <a:pt x="35" y="275"/>
                </a:lnTo>
                <a:lnTo>
                  <a:pt x="34" y="275"/>
                </a:lnTo>
                <a:lnTo>
                  <a:pt x="34" y="273"/>
                </a:lnTo>
                <a:lnTo>
                  <a:pt x="34" y="273"/>
                </a:lnTo>
                <a:lnTo>
                  <a:pt x="35" y="274"/>
                </a:lnTo>
                <a:lnTo>
                  <a:pt x="37" y="275"/>
                </a:lnTo>
                <a:lnTo>
                  <a:pt x="37" y="275"/>
                </a:lnTo>
                <a:lnTo>
                  <a:pt x="39" y="279"/>
                </a:lnTo>
                <a:lnTo>
                  <a:pt x="37" y="280"/>
                </a:lnTo>
                <a:lnTo>
                  <a:pt x="36" y="282"/>
                </a:lnTo>
                <a:lnTo>
                  <a:pt x="36" y="282"/>
                </a:lnTo>
                <a:lnTo>
                  <a:pt x="36" y="278"/>
                </a:lnTo>
                <a:lnTo>
                  <a:pt x="36" y="278"/>
                </a:lnTo>
                <a:lnTo>
                  <a:pt x="37" y="278"/>
                </a:lnTo>
                <a:lnTo>
                  <a:pt x="37" y="278"/>
                </a:lnTo>
                <a:close/>
                <a:moveTo>
                  <a:pt x="28" y="323"/>
                </a:moveTo>
                <a:lnTo>
                  <a:pt x="28" y="323"/>
                </a:lnTo>
                <a:lnTo>
                  <a:pt x="28" y="322"/>
                </a:lnTo>
                <a:lnTo>
                  <a:pt x="28" y="319"/>
                </a:lnTo>
                <a:lnTo>
                  <a:pt x="28" y="315"/>
                </a:lnTo>
                <a:lnTo>
                  <a:pt x="28" y="315"/>
                </a:lnTo>
                <a:lnTo>
                  <a:pt x="29" y="319"/>
                </a:lnTo>
                <a:lnTo>
                  <a:pt x="28" y="323"/>
                </a:lnTo>
                <a:lnTo>
                  <a:pt x="28" y="323"/>
                </a:lnTo>
                <a:close/>
                <a:moveTo>
                  <a:pt x="34" y="317"/>
                </a:moveTo>
                <a:lnTo>
                  <a:pt x="34" y="317"/>
                </a:lnTo>
                <a:lnTo>
                  <a:pt x="34" y="315"/>
                </a:lnTo>
                <a:lnTo>
                  <a:pt x="34" y="313"/>
                </a:lnTo>
                <a:lnTo>
                  <a:pt x="34" y="313"/>
                </a:lnTo>
                <a:lnTo>
                  <a:pt x="35" y="314"/>
                </a:lnTo>
                <a:lnTo>
                  <a:pt x="36" y="315"/>
                </a:lnTo>
                <a:lnTo>
                  <a:pt x="36" y="315"/>
                </a:lnTo>
                <a:lnTo>
                  <a:pt x="35" y="317"/>
                </a:lnTo>
                <a:lnTo>
                  <a:pt x="34" y="317"/>
                </a:lnTo>
                <a:lnTo>
                  <a:pt x="34" y="317"/>
                </a:lnTo>
                <a:close/>
                <a:moveTo>
                  <a:pt x="35" y="333"/>
                </a:moveTo>
                <a:lnTo>
                  <a:pt x="35" y="333"/>
                </a:lnTo>
                <a:lnTo>
                  <a:pt x="34" y="333"/>
                </a:lnTo>
                <a:lnTo>
                  <a:pt x="33" y="334"/>
                </a:lnTo>
                <a:lnTo>
                  <a:pt x="33" y="334"/>
                </a:lnTo>
                <a:lnTo>
                  <a:pt x="33" y="333"/>
                </a:lnTo>
                <a:lnTo>
                  <a:pt x="33" y="332"/>
                </a:lnTo>
                <a:lnTo>
                  <a:pt x="33" y="329"/>
                </a:lnTo>
                <a:lnTo>
                  <a:pt x="33" y="328"/>
                </a:lnTo>
                <a:lnTo>
                  <a:pt x="33" y="328"/>
                </a:lnTo>
                <a:lnTo>
                  <a:pt x="34" y="327"/>
                </a:lnTo>
                <a:lnTo>
                  <a:pt x="35" y="325"/>
                </a:lnTo>
                <a:lnTo>
                  <a:pt x="35" y="325"/>
                </a:lnTo>
                <a:lnTo>
                  <a:pt x="34" y="325"/>
                </a:lnTo>
                <a:lnTo>
                  <a:pt x="34" y="325"/>
                </a:lnTo>
                <a:lnTo>
                  <a:pt x="33" y="325"/>
                </a:lnTo>
                <a:lnTo>
                  <a:pt x="33" y="325"/>
                </a:lnTo>
                <a:lnTo>
                  <a:pt x="33" y="323"/>
                </a:lnTo>
                <a:lnTo>
                  <a:pt x="33" y="323"/>
                </a:lnTo>
                <a:lnTo>
                  <a:pt x="34" y="324"/>
                </a:lnTo>
                <a:lnTo>
                  <a:pt x="35" y="324"/>
                </a:lnTo>
                <a:lnTo>
                  <a:pt x="35" y="323"/>
                </a:lnTo>
                <a:lnTo>
                  <a:pt x="35" y="323"/>
                </a:lnTo>
                <a:lnTo>
                  <a:pt x="36" y="325"/>
                </a:lnTo>
                <a:lnTo>
                  <a:pt x="36" y="327"/>
                </a:lnTo>
                <a:lnTo>
                  <a:pt x="36" y="327"/>
                </a:lnTo>
                <a:lnTo>
                  <a:pt x="36" y="327"/>
                </a:lnTo>
                <a:lnTo>
                  <a:pt x="36" y="328"/>
                </a:lnTo>
                <a:lnTo>
                  <a:pt x="36" y="329"/>
                </a:lnTo>
                <a:lnTo>
                  <a:pt x="36" y="329"/>
                </a:lnTo>
                <a:lnTo>
                  <a:pt x="36" y="329"/>
                </a:lnTo>
                <a:lnTo>
                  <a:pt x="36" y="328"/>
                </a:lnTo>
                <a:lnTo>
                  <a:pt x="36" y="328"/>
                </a:lnTo>
                <a:lnTo>
                  <a:pt x="34" y="328"/>
                </a:lnTo>
                <a:lnTo>
                  <a:pt x="34" y="328"/>
                </a:lnTo>
                <a:lnTo>
                  <a:pt x="36" y="330"/>
                </a:lnTo>
                <a:lnTo>
                  <a:pt x="37" y="332"/>
                </a:lnTo>
                <a:lnTo>
                  <a:pt x="37" y="334"/>
                </a:lnTo>
                <a:lnTo>
                  <a:pt x="37" y="334"/>
                </a:lnTo>
                <a:lnTo>
                  <a:pt x="36" y="334"/>
                </a:lnTo>
                <a:lnTo>
                  <a:pt x="36" y="334"/>
                </a:lnTo>
                <a:lnTo>
                  <a:pt x="36" y="337"/>
                </a:lnTo>
                <a:lnTo>
                  <a:pt x="36" y="337"/>
                </a:lnTo>
                <a:lnTo>
                  <a:pt x="34" y="335"/>
                </a:lnTo>
                <a:lnTo>
                  <a:pt x="34" y="335"/>
                </a:lnTo>
                <a:lnTo>
                  <a:pt x="35" y="334"/>
                </a:lnTo>
                <a:lnTo>
                  <a:pt x="35" y="333"/>
                </a:lnTo>
                <a:lnTo>
                  <a:pt x="35" y="333"/>
                </a:lnTo>
                <a:close/>
                <a:moveTo>
                  <a:pt x="27" y="309"/>
                </a:moveTo>
                <a:lnTo>
                  <a:pt x="27" y="309"/>
                </a:lnTo>
                <a:lnTo>
                  <a:pt x="28" y="307"/>
                </a:lnTo>
                <a:lnTo>
                  <a:pt x="27" y="303"/>
                </a:lnTo>
                <a:lnTo>
                  <a:pt x="27" y="303"/>
                </a:lnTo>
                <a:lnTo>
                  <a:pt x="28" y="300"/>
                </a:lnTo>
                <a:lnTo>
                  <a:pt x="28" y="300"/>
                </a:lnTo>
                <a:lnTo>
                  <a:pt x="27" y="299"/>
                </a:lnTo>
                <a:lnTo>
                  <a:pt x="27" y="299"/>
                </a:lnTo>
                <a:lnTo>
                  <a:pt x="27" y="282"/>
                </a:lnTo>
                <a:lnTo>
                  <a:pt x="27" y="282"/>
                </a:lnTo>
                <a:lnTo>
                  <a:pt x="29" y="283"/>
                </a:lnTo>
                <a:lnTo>
                  <a:pt x="29" y="284"/>
                </a:lnTo>
                <a:lnTo>
                  <a:pt x="28" y="287"/>
                </a:lnTo>
                <a:lnTo>
                  <a:pt x="28" y="287"/>
                </a:lnTo>
                <a:lnTo>
                  <a:pt x="29" y="289"/>
                </a:lnTo>
                <a:lnTo>
                  <a:pt x="29" y="292"/>
                </a:lnTo>
                <a:lnTo>
                  <a:pt x="29" y="292"/>
                </a:lnTo>
                <a:lnTo>
                  <a:pt x="29" y="292"/>
                </a:lnTo>
                <a:lnTo>
                  <a:pt x="30" y="292"/>
                </a:lnTo>
                <a:lnTo>
                  <a:pt x="30" y="292"/>
                </a:lnTo>
                <a:lnTo>
                  <a:pt x="30" y="292"/>
                </a:lnTo>
                <a:lnTo>
                  <a:pt x="30" y="293"/>
                </a:lnTo>
                <a:lnTo>
                  <a:pt x="28" y="294"/>
                </a:lnTo>
                <a:lnTo>
                  <a:pt x="28" y="294"/>
                </a:lnTo>
                <a:lnTo>
                  <a:pt x="28" y="300"/>
                </a:lnTo>
                <a:lnTo>
                  <a:pt x="29" y="307"/>
                </a:lnTo>
                <a:lnTo>
                  <a:pt x="29" y="307"/>
                </a:lnTo>
                <a:lnTo>
                  <a:pt x="28" y="308"/>
                </a:lnTo>
                <a:lnTo>
                  <a:pt x="27" y="309"/>
                </a:lnTo>
                <a:lnTo>
                  <a:pt x="27" y="309"/>
                </a:lnTo>
                <a:close/>
                <a:moveTo>
                  <a:pt x="37" y="150"/>
                </a:moveTo>
                <a:lnTo>
                  <a:pt x="37" y="150"/>
                </a:lnTo>
                <a:lnTo>
                  <a:pt x="36" y="150"/>
                </a:lnTo>
                <a:lnTo>
                  <a:pt x="36" y="149"/>
                </a:lnTo>
                <a:lnTo>
                  <a:pt x="36" y="145"/>
                </a:lnTo>
                <a:lnTo>
                  <a:pt x="36" y="145"/>
                </a:lnTo>
                <a:lnTo>
                  <a:pt x="37" y="146"/>
                </a:lnTo>
                <a:lnTo>
                  <a:pt x="37" y="148"/>
                </a:lnTo>
                <a:lnTo>
                  <a:pt x="37" y="149"/>
                </a:lnTo>
                <a:lnTo>
                  <a:pt x="37" y="150"/>
                </a:lnTo>
                <a:lnTo>
                  <a:pt x="37" y="150"/>
                </a:lnTo>
                <a:close/>
                <a:moveTo>
                  <a:pt x="52" y="144"/>
                </a:moveTo>
                <a:lnTo>
                  <a:pt x="52" y="144"/>
                </a:lnTo>
                <a:lnTo>
                  <a:pt x="52" y="145"/>
                </a:lnTo>
                <a:lnTo>
                  <a:pt x="51" y="146"/>
                </a:lnTo>
                <a:lnTo>
                  <a:pt x="51" y="146"/>
                </a:lnTo>
                <a:lnTo>
                  <a:pt x="50" y="146"/>
                </a:lnTo>
                <a:lnTo>
                  <a:pt x="51" y="145"/>
                </a:lnTo>
                <a:lnTo>
                  <a:pt x="52" y="144"/>
                </a:lnTo>
                <a:lnTo>
                  <a:pt x="52" y="144"/>
                </a:lnTo>
                <a:lnTo>
                  <a:pt x="51" y="139"/>
                </a:lnTo>
                <a:lnTo>
                  <a:pt x="51" y="139"/>
                </a:lnTo>
                <a:lnTo>
                  <a:pt x="52" y="136"/>
                </a:lnTo>
                <a:lnTo>
                  <a:pt x="51" y="134"/>
                </a:lnTo>
                <a:lnTo>
                  <a:pt x="51" y="134"/>
                </a:lnTo>
                <a:lnTo>
                  <a:pt x="52" y="133"/>
                </a:lnTo>
                <a:lnTo>
                  <a:pt x="52" y="131"/>
                </a:lnTo>
                <a:lnTo>
                  <a:pt x="52" y="131"/>
                </a:lnTo>
                <a:lnTo>
                  <a:pt x="53" y="133"/>
                </a:lnTo>
                <a:lnTo>
                  <a:pt x="53" y="134"/>
                </a:lnTo>
                <a:lnTo>
                  <a:pt x="52" y="139"/>
                </a:lnTo>
                <a:lnTo>
                  <a:pt x="52" y="139"/>
                </a:lnTo>
                <a:lnTo>
                  <a:pt x="52" y="144"/>
                </a:lnTo>
                <a:lnTo>
                  <a:pt x="52" y="144"/>
                </a:lnTo>
                <a:close/>
                <a:moveTo>
                  <a:pt x="41" y="149"/>
                </a:moveTo>
                <a:lnTo>
                  <a:pt x="41" y="149"/>
                </a:lnTo>
                <a:lnTo>
                  <a:pt x="42" y="149"/>
                </a:lnTo>
                <a:lnTo>
                  <a:pt x="42" y="149"/>
                </a:lnTo>
                <a:lnTo>
                  <a:pt x="42" y="150"/>
                </a:lnTo>
                <a:lnTo>
                  <a:pt x="43" y="150"/>
                </a:lnTo>
                <a:lnTo>
                  <a:pt x="43" y="150"/>
                </a:lnTo>
                <a:lnTo>
                  <a:pt x="43" y="151"/>
                </a:lnTo>
                <a:lnTo>
                  <a:pt x="42" y="151"/>
                </a:lnTo>
                <a:lnTo>
                  <a:pt x="42" y="151"/>
                </a:lnTo>
                <a:lnTo>
                  <a:pt x="41" y="150"/>
                </a:lnTo>
                <a:lnTo>
                  <a:pt x="41" y="150"/>
                </a:lnTo>
                <a:lnTo>
                  <a:pt x="41" y="149"/>
                </a:lnTo>
                <a:lnTo>
                  <a:pt x="41" y="149"/>
                </a:lnTo>
                <a:close/>
                <a:moveTo>
                  <a:pt x="42" y="151"/>
                </a:moveTo>
                <a:lnTo>
                  <a:pt x="42" y="151"/>
                </a:lnTo>
                <a:lnTo>
                  <a:pt x="43" y="153"/>
                </a:lnTo>
                <a:lnTo>
                  <a:pt x="45" y="153"/>
                </a:lnTo>
                <a:lnTo>
                  <a:pt x="46" y="153"/>
                </a:lnTo>
                <a:lnTo>
                  <a:pt x="46" y="154"/>
                </a:lnTo>
                <a:lnTo>
                  <a:pt x="46" y="154"/>
                </a:lnTo>
                <a:lnTo>
                  <a:pt x="45" y="154"/>
                </a:lnTo>
                <a:lnTo>
                  <a:pt x="43" y="153"/>
                </a:lnTo>
                <a:lnTo>
                  <a:pt x="43" y="153"/>
                </a:lnTo>
                <a:lnTo>
                  <a:pt x="42" y="154"/>
                </a:lnTo>
                <a:lnTo>
                  <a:pt x="42" y="154"/>
                </a:lnTo>
                <a:lnTo>
                  <a:pt x="42" y="153"/>
                </a:lnTo>
                <a:lnTo>
                  <a:pt x="42" y="151"/>
                </a:lnTo>
                <a:lnTo>
                  <a:pt x="42" y="151"/>
                </a:lnTo>
                <a:close/>
                <a:moveTo>
                  <a:pt x="52" y="149"/>
                </a:moveTo>
                <a:lnTo>
                  <a:pt x="52" y="149"/>
                </a:lnTo>
                <a:lnTo>
                  <a:pt x="53" y="148"/>
                </a:lnTo>
                <a:lnTo>
                  <a:pt x="53" y="146"/>
                </a:lnTo>
                <a:lnTo>
                  <a:pt x="53" y="145"/>
                </a:lnTo>
                <a:lnTo>
                  <a:pt x="53" y="145"/>
                </a:lnTo>
                <a:lnTo>
                  <a:pt x="53" y="145"/>
                </a:lnTo>
                <a:lnTo>
                  <a:pt x="54" y="148"/>
                </a:lnTo>
                <a:lnTo>
                  <a:pt x="53" y="149"/>
                </a:lnTo>
                <a:lnTo>
                  <a:pt x="52" y="149"/>
                </a:lnTo>
                <a:lnTo>
                  <a:pt x="52" y="149"/>
                </a:lnTo>
                <a:close/>
                <a:moveTo>
                  <a:pt x="23" y="247"/>
                </a:moveTo>
                <a:lnTo>
                  <a:pt x="23" y="247"/>
                </a:lnTo>
                <a:lnTo>
                  <a:pt x="23" y="244"/>
                </a:lnTo>
                <a:lnTo>
                  <a:pt x="23" y="243"/>
                </a:lnTo>
                <a:lnTo>
                  <a:pt x="23" y="243"/>
                </a:lnTo>
                <a:lnTo>
                  <a:pt x="24" y="243"/>
                </a:lnTo>
                <a:lnTo>
                  <a:pt x="24" y="244"/>
                </a:lnTo>
                <a:lnTo>
                  <a:pt x="24" y="245"/>
                </a:lnTo>
                <a:lnTo>
                  <a:pt x="27" y="245"/>
                </a:lnTo>
                <a:lnTo>
                  <a:pt x="27" y="245"/>
                </a:lnTo>
                <a:lnTo>
                  <a:pt x="27" y="247"/>
                </a:lnTo>
                <a:lnTo>
                  <a:pt x="25" y="247"/>
                </a:lnTo>
                <a:lnTo>
                  <a:pt x="23" y="247"/>
                </a:lnTo>
                <a:lnTo>
                  <a:pt x="23" y="247"/>
                </a:lnTo>
                <a:close/>
                <a:moveTo>
                  <a:pt x="23" y="180"/>
                </a:moveTo>
                <a:lnTo>
                  <a:pt x="23" y="180"/>
                </a:lnTo>
                <a:lnTo>
                  <a:pt x="23" y="178"/>
                </a:lnTo>
                <a:lnTo>
                  <a:pt x="23" y="175"/>
                </a:lnTo>
                <a:lnTo>
                  <a:pt x="23" y="170"/>
                </a:lnTo>
                <a:lnTo>
                  <a:pt x="23" y="170"/>
                </a:lnTo>
                <a:lnTo>
                  <a:pt x="23" y="166"/>
                </a:lnTo>
                <a:lnTo>
                  <a:pt x="22" y="165"/>
                </a:lnTo>
                <a:lnTo>
                  <a:pt x="22" y="164"/>
                </a:lnTo>
                <a:lnTo>
                  <a:pt x="22" y="164"/>
                </a:lnTo>
                <a:lnTo>
                  <a:pt x="23" y="164"/>
                </a:lnTo>
                <a:lnTo>
                  <a:pt x="23" y="165"/>
                </a:lnTo>
                <a:lnTo>
                  <a:pt x="23" y="168"/>
                </a:lnTo>
                <a:lnTo>
                  <a:pt x="23" y="168"/>
                </a:lnTo>
                <a:lnTo>
                  <a:pt x="24" y="170"/>
                </a:lnTo>
                <a:lnTo>
                  <a:pt x="24" y="170"/>
                </a:lnTo>
                <a:lnTo>
                  <a:pt x="24" y="171"/>
                </a:lnTo>
                <a:lnTo>
                  <a:pt x="24" y="171"/>
                </a:lnTo>
                <a:lnTo>
                  <a:pt x="24" y="171"/>
                </a:lnTo>
                <a:lnTo>
                  <a:pt x="24" y="173"/>
                </a:lnTo>
                <a:lnTo>
                  <a:pt x="24" y="174"/>
                </a:lnTo>
                <a:lnTo>
                  <a:pt x="23" y="175"/>
                </a:lnTo>
                <a:lnTo>
                  <a:pt x="23" y="175"/>
                </a:lnTo>
                <a:lnTo>
                  <a:pt x="24" y="178"/>
                </a:lnTo>
                <a:lnTo>
                  <a:pt x="23" y="180"/>
                </a:lnTo>
                <a:lnTo>
                  <a:pt x="23" y="180"/>
                </a:lnTo>
                <a:close/>
                <a:moveTo>
                  <a:pt x="48" y="140"/>
                </a:moveTo>
                <a:lnTo>
                  <a:pt x="48" y="140"/>
                </a:lnTo>
                <a:lnTo>
                  <a:pt x="50" y="141"/>
                </a:lnTo>
                <a:lnTo>
                  <a:pt x="50" y="143"/>
                </a:lnTo>
                <a:lnTo>
                  <a:pt x="50" y="143"/>
                </a:lnTo>
                <a:lnTo>
                  <a:pt x="48" y="143"/>
                </a:lnTo>
                <a:lnTo>
                  <a:pt x="48" y="143"/>
                </a:lnTo>
                <a:lnTo>
                  <a:pt x="48" y="140"/>
                </a:lnTo>
                <a:lnTo>
                  <a:pt x="48" y="140"/>
                </a:lnTo>
                <a:close/>
                <a:moveTo>
                  <a:pt x="41" y="134"/>
                </a:moveTo>
                <a:lnTo>
                  <a:pt x="41" y="134"/>
                </a:lnTo>
                <a:lnTo>
                  <a:pt x="42" y="130"/>
                </a:lnTo>
                <a:lnTo>
                  <a:pt x="42" y="130"/>
                </a:lnTo>
                <a:lnTo>
                  <a:pt x="45" y="133"/>
                </a:lnTo>
                <a:lnTo>
                  <a:pt x="45" y="135"/>
                </a:lnTo>
                <a:lnTo>
                  <a:pt x="45" y="141"/>
                </a:lnTo>
                <a:lnTo>
                  <a:pt x="45" y="141"/>
                </a:lnTo>
                <a:lnTo>
                  <a:pt x="46" y="143"/>
                </a:lnTo>
                <a:lnTo>
                  <a:pt x="46" y="143"/>
                </a:lnTo>
                <a:lnTo>
                  <a:pt x="46" y="143"/>
                </a:lnTo>
                <a:lnTo>
                  <a:pt x="46" y="144"/>
                </a:lnTo>
                <a:lnTo>
                  <a:pt x="46" y="145"/>
                </a:lnTo>
                <a:lnTo>
                  <a:pt x="47" y="148"/>
                </a:lnTo>
                <a:lnTo>
                  <a:pt x="47" y="148"/>
                </a:lnTo>
                <a:lnTo>
                  <a:pt x="47" y="149"/>
                </a:lnTo>
                <a:lnTo>
                  <a:pt x="46" y="150"/>
                </a:lnTo>
                <a:lnTo>
                  <a:pt x="45" y="151"/>
                </a:lnTo>
                <a:lnTo>
                  <a:pt x="45" y="151"/>
                </a:lnTo>
                <a:lnTo>
                  <a:pt x="45" y="149"/>
                </a:lnTo>
                <a:lnTo>
                  <a:pt x="45" y="148"/>
                </a:lnTo>
                <a:lnTo>
                  <a:pt x="45" y="146"/>
                </a:lnTo>
                <a:lnTo>
                  <a:pt x="45" y="144"/>
                </a:lnTo>
                <a:lnTo>
                  <a:pt x="45" y="144"/>
                </a:lnTo>
                <a:lnTo>
                  <a:pt x="43" y="143"/>
                </a:lnTo>
                <a:lnTo>
                  <a:pt x="42" y="143"/>
                </a:lnTo>
                <a:lnTo>
                  <a:pt x="42" y="141"/>
                </a:lnTo>
                <a:lnTo>
                  <a:pt x="42" y="141"/>
                </a:lnTo>
                <a:lnTo>
                  <a:pt x="43" y="141"/>
                </a:lnTo>
                <a:lnTo>
                  <a:pt x="43" y="141"/>
                </a:lnTo>
                <a:lnTo>
                  <a:pt x="43" y="136"/>
                </a:lnTo>
                <a:lnTo>
                  <a:pt x="43" y="135"/>
                </a:lnTo>
                <a:lnTo>
                  <a:pt x="41" y="134"/>
                </a:lnTo>
                <a:lnTo>
                  <a:pt x="41" y="134"/>
                </a:lnTo>
                <a:close/>
                <a:moveTo>
                  <a:pt x="28" y="145"/>
                </a:moveTo>
                <a:lnTo>
                  <a:pt x="28" y="145"/>
                </a:lnTo>
                <a:lnTo>
                  <a:pt x="27" y="144"/>
                </a:lnTo>
                <a:lnTo>
                  <a:pt x="25" y="143"/>
                </a:lnTo>
                <a:lnTo>
                  <a:pt x="27" y="139"/>
                </a:lnTo>
                <a:lnTo>
                  <a:pt x="27" y="139"/>
                </a:lnTo>
                <a:lnTo>
                  <a:pt x="25" y="136"/>
                </a:lnTo>
                <a:lnTo>
                  <a:pt x="25" y="135"/>
                </a:lnTo>
                <a:lnTo>
                  <a:pt x="27" y="134"/>
                </a:lnTo>
                <a:lnTo>
                  <a:pt x="27" y="134"/>
                </a:lnTo>
                <a:lnTo>
                  <a:pt x="28" y="140"/>
                </a:lnTo>
                <a:lnTo>
                  <a:pt x="28" y="145"/>
                </a:lnTo>
                <a:lnTo>
                  <a:pt x="28" y="145"/>
                </a:lnTo>
                <a:close/>
                <a:moveTo>
                  <a:pt x="482" y="638"/>
                </a:moveTo>
                <a:lnTo>
                  <a:pt x="482" y="638"/>
                </a:lnTo>
                <a:lnTo>
                  <a:pt x="476" y="639"/>
                </a:lnTo>
                <a:lnTo>
                  <a:pt x="471" y="639"/>
                </a:lnTo>
                <a:lnTo>
                  <a:pt x="471" y="639"/>
                </a:lnTo>
                <a:lnTo>
                  <a:pt x="476" y="638"/>
                </a:lnTo>
                <a:lnTo>
                  <a:pt x="482" y="638"/>
                </a:lnTo>
                <a:lnTo>
                  <a:pt x="482" y="638"/>
                </a:lnTo>
                <a:close/>
                <a:moveTo>
                  <a:pt x="71" y="377"/>
                </a:moveTo>
                <a:lnTo>
                  <a:pt x="71" y="377"/>
                </a:lnTo>
                <a:lnTo>
                  <a:pt x="70" y="375"/>
                </a:lnTo>
                <a:lnTo>
                  <a:pt x="70" y="375"/>
                </a:lnTo>
                <a:lnTo>
                  <a:pt x="71" y="373"/>
                </a:lnTo>
                <a:lnTo>
                  <a:pt x="71" y="373"/>
                </a:lnTo>
                <a:lnTo>
                  <a:pt x="71" y="373"/>
                </a:lnTo>
                <a:lnTo>
                  <a:pt x="72" y="374"/>
                </a:lnTo>
                <a:lnTo>
                  <a:pt x="71" y="377"/>
                </a:lnTo>
                <a:lnTo>
                  <a:pt x="71" y="377"/>
                </a:lnTo>
                <a:close/>
                <a:moveTo>
                  <a:pt x="69" y="372"/>
                </a:moveTo>
                <a:lnTo>
                  <a:pt x="69" y="378"/>
                </a:lnTo>
                <a:lnTo>
                  <a:pt x="69" y="378"/>
                </a:lnTo>
                <a:lnTo>
                  <a:pt x="68" y="377"/>
                </a:lnTo>
                <a:lnTo>
                  <a:pt x="68" y="374"/>
                </a:lnTo>
                <a:lnTo>
                  <a:pt x="68" y="373"/>
                </a:lnTo>
                <a:lnTo>
                  <a:pt x="69" y="372"/>
                </a:lnTo>
                <a:lnTo>
                  <a:pt x="69" y="372"/>
                </a:lnTo>
                <a:close/>
                <a:moveTo>
                  <a:pt x="75" y="373"/>
                </a:moveTo>
                <a:lnTo>
                  <a:pt x="75" y="373"/>
                </a:lnTo>
                <a:lnTo>
                  <a:pt x="75" y="373"/>
                </a:lnTo>
                <a:lnTo>
                  <a:pt x="75" y="374"/>
                </a:lnTo>
                <a:lnTo>
                  <a:pt x="75" y="375"/>
                </a:lnTo>
                <a:lnTo>
                  <a:pt x="75" y="375"/>
                </a:lnTo>
                <a:lnTo>
                  <a:pt x="74" y="375"/>
                </a:lnTo>
                <a:lnTo>
                  <a:pt x="74" y="374"/>
                </a:lnTo>
                <a:lnTo>
                  <a:pt x="75" y="373"/>
                </a:lnTo>
                <a:lnTo>
                  <a:pt x="75" y="373"/>
                </a:lnTo>
                <a:close/>
                <a:moveTo>
                  <a:pt x="68" y="409"/>
                </a:moveTo>
                <a:lnTo>
                  <a:pt x="68" y="409"/>
                </a:lnTo>
                <a:lnTo>
                  <a:pt x="68" y="410"/>
                </a:lnTo>
                <a:lnTo>
                  <a:pt x="68" y="410"/>
                </a:lnTo>
                <a:lnTo>
                  <a:pt x="68" y="413"/>
                </a:lnTo>
                <a:lnTo>
                  <a:pt x="68" y="413"/>
                </a:lnTo>
                <a:lnTo>
                  <a:pt x="66" y="413"/>
                </a:lnTo>
                <a:lnTo>
                  <a:pt x="66" y="412"/>
                </a:lnTo>
                <a:lnTo>
                  <a:pt x="68" y="409"/>
                </a:lnTo>
                <a:lnTo>
                  <a:pt x="68" y="409"/>
                </a:lnTo>
                <a:close/>
                <a:moveTo>
                  <a:pt x="80" y="372"/>
                </a:moveTo>
                <a:lnTo>
                  <a:pt x="80" y="372"/>
                </a:lnTo>
                <a:lnTo>
                  <a:pt x="80" y="367"/>
                </a:lnTo>
                <a:lnTo>
                  <a:pt x="80" y="362"/>
                </a:lnTo>
                <a:lnTo>
                  <a:pt x="80" y="362"/>
                </a:lnTo>
                <a:lnTo>
                  <a:pt x="81" y="362"/>
                </a:lnTo>
                <a:lnTo>
                  <a:pt x="81" y="362"/>
                </a:lnTo>
                <a:lnTo>
                  <a:pt x="81" y="360"/>
                </a:lnTo>
                <a:lnTo>
                  <a:pt x="82" y="360"/>
                </a:lnTo>
                <a:lnTo>
                  <a:pt x="82" y="360"/>
                </a:lnTo>
                <a:lnTo>
                  <a:pt x="82" y="363"/>
                </a:lnTo>
                <a:lnTo>
                  <a:pt x="81" y="365"/>
                </a:lnTo>
                <a:lnTo>
                  <a:pt x="81" y="365"/>
                </a:lnTo>
                <a:lnTo>
                  <a:pt x="80" y="365"/>
                </a:lnTo>
                <a:lnTo>
                  <a:pt x="80" y="365"/>
                </a:lnTo>
                <a:lnTo>
                  <a:pt x="80" y="369"/>
                </a:lnTo>
                <a:lnTo>
                  <a:pt x="80" y="369"/>
                </a:lnTo>
                <a:lnTo>
                  <a:pt x="81" y="369"/>
                </a:lnTo>
                <a:lnTo>
                  <a:pt x="82" y="369"/>
                </a:lnTo>
                <a:lnTo>
                  <a:pt x="82" y="369"/>
                </a:lnTo>
                <a:lnTo>
                  <a:pt x="82" y="370"/>
                </a:lnTo>
                <a:lnTo>
                  <a:pt x="82" y="372"/>
                </a:lnTo>
                <a:lnTo>
                  <a:pt x="81" y="374"/>
                </a:lnTo>
                <a:lnTo>
                  <a:pt x="81" y="374"/>
                </a:lnTo>
                <a:lnTo>
                  <a:pt x="82" y="375"/>
                </a:lnTo>
                <a:lnTo>
                  <a:pt x="82" y="374"/>
                </a:lnTo>
                <a:lnTo>
                  <a:pt x="82" y="374"/>
                </a:lnTo>
                <a:lnTo>
                  <a:pt x="82" y="375"/>
                </a:lnTo>
                <a:lnTo>
                  <a:pt x="82" y="375"/>
                </a:lnTo>
                <a:lnTo>
                  <a:pt x="81" y="377"/>
                </a:lnTo>
                <a:lnTo>
                  <a:pt x="81" y="377"/>
                </a:lnTo>
                <a:lnTo>
                  <a:pt x="81" y="377"/>
                </a:lnTo>
                <a:lnTo>
                  <a:pt x="80" y="375"/>
                </a:lnTo>
                <a:lnTo>
                  <a:pt x="80" y="375"/>
                </a:lnTo>
                <a:lnTo>
                  <a:pt x="79" y="375"/>
                </a:lnTo>
                <a:lnTo>
                  <a:pt x="79" y="375"/>
                </a:lnTo>
                <a:lnTo>
                  <a:pt x="79" y="374"/>
                </a:lnTo>
                <a:lnTo>
                  <a:pt x="79" y="373"/>
                </a:lnTo>
                <a:lnTo>
                  <a:pt x="80" y="373"/>
                </a:lnTo>
                <a:lnTo>
                  <a:pt x="81" y="373"/>
                </a:lnTo>
                <a:lnTo>
                  <a:pt x="81" y="373"/>
                </a:lnTo>
                <a:lnTo>
                  <a:pt x="81" y="372"/>
                </a:lnTo>
                <a:lnTo>
                  <a:pt x="81" y="372"/>
                </a:lnTo>
                <a:lnTo>
                  <a:pt x="80" y="372"/>
                </a:lnTo>
                <a:lnTo>
                  <a:pt x="80" y="372"/>
                </a:lnTo>
                <a:close/>
                <a:moveTo>
                  <a:pt x="68" y="359"/>
                </a:moveTo>
                <a:lnTo>
                  <a:pt x="68" y="359"/>
                </a:lnTo>
                <a:lnTo>
                  <a:pt x="69" y="360"/>
                </a:lnTo>
                <a:lnTo>
                  <a:pt x="69" y="362"/>
                </a:lnTo>
                <a:lnTo>
                  <a:pt x="69" y="367"/>
                </a:lnTo>
                <a:lnTo>
                  <a:pt x="69" y="367"/>
                </a:lnTo>
                <a:lnTo>
                  <a:pt x="68" y="365"/>
                </a:lnTo>
                <a:lnTo>
                  <a:pt x="68" y="363"/>
                </a:lnTo>
                <a:lnTo>
                  <a:pt x="68" y="362"/>
                </a:lnTo>
                <a:lnTo>
                  <a:pt x="68" y="359"/>
                </a:lnTo>
                <a:lnTo>
                  <a:pt x="68" y="359"/>
                </a:lnTo>
                <a:close/>
                <a:moveTo>
                  <a:pt x="75" y="419"/>
                </a:moveTo>
                <a:lnTo>
                  <a:pt x="75" y="419"/>
                </a:lnTo>
                <a:lnTo>
                  <a:pt x="74" y="419"/>
                </a:lnTo>
                <a:lnTo>
                  <a:pt x="72" y="420"/>
                </a:lnTo>
                <a:lnTo>
                  <a:pt x="72" y="420"/>
                </a:lnTo>
                <a:lnTo>
                  <a:pt x="75" y="422"/>
                </a:lnTo>
                <a:lnTo>
                  <a:pt x="75" y="422"/>
                </a:lnTo>
                <a:lnTo>
                  <a:pt x="74" y="424"/>
                </a:lnTo>
                <a:lnTo>
                  <a:pt x="74" y="427"/>
                </a:lnTo>
                <a:lnTo>
                  <a:pt x="74" y="427"/>
                </a:lnTo>
                <a:lnTo>
                  <a:pt x="72" y="425"/>
                </a:lnTo>
                <a:lnTo>
                  <a:pt x="71" y="424"/>
                </a:lnTo>
                <a:lnTo>
                  <a:pt x="71" y="424"/>
                </a:lnTo>
                <a:lnTo>
                  <a:pt x="71" y="423"/>
                </a:lnTo>
                <a:lnTo>
                  <a:pt x="72" y="423"/>
                </a:lnTo>
                <a:lnTo>
                  <a:pt x="74" y="424"/>
                </a:lnTo>
                <a:lnTo>
                  <a:pt x="74" y="424"/>
                </a:lnTo>
                <a:lnTo>
                  <a:pt x="72" y="422"/>
                </a:lnTo>
                <a:lnTo>
                  <a:pt x="71" y="420"/>
                </a:lnTo>
                <a:lnTo>
                  <a:pt x="71" y="419"/>
                </a:lnTo>
                <a:lnTo>
                  <a:pt x="71" y="419"/>
                </a:lnTo>
                <a:lnTo>
                  <a:pt x="74" y="419"/>
                </a:lnTo>
                <a:lnTo>
                  <a:pt x="74" y="418"/>
                </a:lnTo>
                <a:lnTo>
                  <a:pt x="74" y="415"/>
                </a:lnTo>
                <a:lnTo>
                  <a:pt x="74" y="415"/>
                </a:lnTo>
                <a:lnTo>
                  <a:pt x="75" y="415"/>
                </a:lnTo>
                <a:lnTo>
                  <a:pt x="76" y="417"/>
                </a:lnTo>
                <a:lnTo>
                  <a:pt x="76" y="420"/>
                </a:lnTo>
                <a:lnTo>
                  <a:pt x="76" y="420"/>
                </a:lnTo>
                <a:lnTo>
                  <a:pt x="75" y="420"/>
                </a:lnTo>
                <a:lnTo>
                  <a:pt x="75" y="419"/>
                </a:lnTo>
                <a:lnTo>
                  <a:pt x="75" y="419"/>
                </a:lnTo>
                <a:close/>
                <a:moveTo>
                  <a:pt x="76" y="362"/>
                </a:moveTo>
                <a:lnTo>
                  <a:pt x="76" y="362"/>
                </a:lnTo>
                <a:lnTo>
                  <a:pt x="76" y="360"/>
                </a:lnTo>
                <a:lnTo>
                  <a:pt x="76" y="359"/>
                </a:lnTo>
                <a:lnTo>
                  <a:pt x="76" y="355"/>
                </a:lnTo>
                <a:lnTo>
                  <a:pt x="76" y="355"/>
                </a:lnTo>
                <a:lnTo>
                  <a:pt x="77" y="357"/>
                </a:lnTo>
                <a:lnTo>
                  <a:pt x="77" y="358"/>
                </a:lnTo>
                <a:lnTo>
                  <a:pt x="76" y="362"/>
                </a:lnTo>
                <a:lnTo>
                  <a:pt x="76" y="362"/>
                </a:lnTo>
                <a:close/>
                <a:moveTo>
                  <a:pt x="85" y="368"/>
                </a:moveTo>
                <a:lnTo>
                  <a:pt x="85" y="368"/>
                </a:lnTo>
                <a:lnTo>
                  <a:pt x="85" y="368"/>
                </a:lnTo>
                <a:lnTo>
                  <a:pt x="85" y="369"/>
                </a:lnTo>
                <a:lnTo>
                  <a:pt x="85" y="370"/>
                </a:lnTo>
                <a:lnTo>
                  <a:pt x="85" y="370"/>
                </a:lnTo>
                <a:lnTo>
                  <a:pt x="83" y="370"/>
                </a:lnTo>
                <a:lnTo>
                  <a:pt x="83" y="369"/>
                </a:lnTo>
                <a:lnTo>
                  <a:pt x="85" y="368"/>
                </a:lnTo>
                <a:lnTo>
                  <a:pt x="85" y="368"/>
                </a:lnTo>
                <a:close/>
                <a:moveTo>
                  <a:pt x="76" y="430"/>
                </a:moveTo>
                <a:lnTo>
                  <a:pt x="76" y="430"/>
                </a:lnTo>
                <a:lnTo>
                  <a:pt x="77" y="432"/>
                </a:lnTo>
                <a:lnTo>
                  <a:pt x="77" y="434"/>
                </a:lnTo>
                <a:lnTo>
                  <a:pt x="77" y="434"/>
                </a:lnTo>
                <a:lnTo>
                  <a:pt x="77" y="434"/>
                </a:lnTo>
                <a:lnTo>
                  <a:pt x="76" y="433"/>
                </a:lnTo>
                <a:lnTo>
                  <a:pt x="76" y="430"/>
                </a:lnTo>
                <a:lnTo>
                  <a:pt x="76" y="430"/>
                </a:lnTo>
                <a:close/>
                <a:moveTo>
                  <a:pt x="75" y="447"/>
                </a:moveTo>
                <a:lnTo>
                  <a:pt x="75" y="447"/>
                </a:lnTo>
                <a:lnTo>
                  <a:pt x="76" y="445"/>
                </a:lnTo>
                <a:lnTo>
                  <a:pt x="76" y="445"/>
                </a:lnTo>
                <a:lnTo>
                  <a:pt x="77" y="447"/>
                </a:lnTo>
                <a:lnTo>
                  <a:pt x="77" y="449"/>
                </a:lnTo>
                <a:lnTo>
                  <a:pt x="77" y="449"/>
                </a:lnTo>
                <a:lnTo>
                  <a:pt x="76" y="448"/>
                </a:lnTo>
                <a:lnTo>
                  <a:pt x="75" y="447"/>
                </a:lnTo>
                <a:lnTo>
                  <a:pt x="75" y="447"/>
                </a:lnTo>
                <a:close/>
                <a:moveTo>
                  <a:pt x="68" y="357"/>
                </a:moveTo>
                <a:lnTo>
                  <a:pt x="68" y="357"/>
                </a:lnTo>
                <a:lnTo>
                  <a:pt x="69" y="338"/>
                </a:lnTo>
                <a:lnTo>
                  <a:pt x="69" y="338"/>
                </a:lnTo>
                <a:lnTo>
                  <a:pt x="69" y="338"/>
                </a:lnTo>
                <a:lnTo>
                  <a:pt x="69" y="339"/>
                </a:lnTo>
                <a:lnTo>
                  <a:pt x="69" y="342"/>
                </a:lnTo>
                <a:lnTo>
                  <a:pt x="69" y="342"/>
                </a:lnTo>
                <a:lnTo>
                  <a:pt x="69" y="358"/>
                </a:lnTo>
                <a:lnTo>
                  <a:pt x="69" y="358"/>
                </a:lnTo>
                <a:lnTo>
                  <a:pt x="68" y="358"/>
                </a:lnTo>
                <a:lnTo>
                  <a:pt x="68" y="357"/>
                </a:lnTo>
                <a:lnTo>
                  <a:pt x="68" y="357"/>
                </a:lnTo>
                <a:close/>
                <a:moveTo>
                  <a:pt x="76" y="472"/>
                </a:moveTo>
                <a:lnTo>
                  <a:pt x="76" y="472"/>
                </a:lnTo>
                <a:lnTo>
                  <a:pt x="76" y="473"/>
                </a:lnTo>
                <a:lnTo>
                  <a:pt x="76" y="474"/>
                </a:lnTo>
                <a:lnTo>
                  <a:pt x="74" y="474"/>
                </a:lnTo>
                <a:lnTo>
                  <a:pt x="74" y="474"/>
                </a:lnTo>
                <a:lnTo>
                  <a:pt x="74" y="473"/>
                </a:lnTo>
                <a:lnTo>
                  <a:pt x="75" y="473"/>
                </a:lnTo>
                <a:lnTo>
                  <a:pt x="76" y="472"/>
                </a:lnTo>
                <a:lnTo>
                  <a:pt x="76" y="472"/>
                </a:lnTo>
                <a:close/>
                <a:moveTo>
                  <a:pt x="83" y="499"/>
                </a:moveTo>
                <a:lnTo>
                  <a:pt x="83" y="499"/>
                </a:lnTo>
                <a:lnTo>
                  <a:pt x="83" y="501"/>
                </a:lnTo>
                <a:lnTo>
                  <a:pt x="81" y="502"/>
                </a:lnTo>
                <a:lnTo>
                  <a:pt x="81" y="502"/>
                </a:lnTo>
                <a:lnTo>
                  <a:pt x="82" y="499"/>
                </a:lnTo>
                <a:lnTo>
                  <a:pt x="83" y="499"/>
                </a:lnTo>
                <a:lnTo>
                  <a:pt x="83" y="499"/>
                </a:lnTo>
                <a:close/>
                <a:moveTo>
                  <a:pt x="83" y="476"/>
                </a:moveTo>
                <a:lnTo>
                  <a:pt x="83" y="476"/>
                </a:lnTo>
                <a:lnTo>
                  <a:pt x="83" y="482"/>
                </a:lnTo>
                <a:lnTo>
                  <a:pt x="82" y="488"/>
                </a:lnTo>
                <a:lnTo>
                  <a:pt x="82" y="488"/>
                </a:lnTo>
                <a:lnTo>
                  <a:pt x="82" y="489"/>
                </a:lnTo>
                <a:lnTo>
                  <a:pt x="83" y="489"/>
                </a:lnTo>
                <a:lnTo>
                  <a:pt x="83" y="491"/>
                </a:lnTo>
                <a:lnTo>
                  <a:pt x="83" y="492"/>
                </a:lnTo>
                <a:lnTo>
                  <a:pt x="83" y="492"/>
                </a:lnTo>
                <a:lnTo>
                  <a:pt x="82" y="491"/>
                </a:lnTo>
                <a:lnTo>
                  <a:pt x="82" y="491"/>
                </a:lnTo>
                <a:lnTo>
                  <a:pt x="82" y="494"/>
                </a:lnTo>
                <a:lnTo>
                  <a:pt x="83" y="497"/>
                </a:lnTo>
                <a:lnTo>
                  <a:pt x="83" y="497"/>
                </a:lnTo>
                <a:lnTo>
                  <a:pt x="81" y="497"/>
                </a:lnTo>
                <a:lnTo>
                  <a:pt x="81" y="498"/>
                </a:lnTo>
                <a:lnTo>
                  <a:pt x="80" y="501"/>
                </a:lnTo>
                <a:lnTo>
                  <a:pt x="80" y="501"/>
                </a:lnTo>
                <a:lnTo>
                  <a:pt x="79" y="499"/>
                </a:lnTo>
                <a:lnTo>
                  <a:pt x="79" y="497"/>
                </a:lnTo>
                <a:lnTo>
                  <a:pt x="81" y="494"/>
                </a:lnTo>
                <a:lnTo>
                  <a:pt x="81" y="494"/>
                </a:lnTo>
                <a:lnTo>
                  <a:pt x="79" y="492"/>
                </a:lnTo>
                <a:lnTo>
                  <a:pt x="77" y="491"/>
                </a:lnTo>
                <a:lnTo>
                  <a:pt x="77" y="489"/>
                </a:lnTo>
                <a:lnTo>
                  <a:pt x="77" y="489"/>
                </a:lnTo>
                <a:lnTo>
                  <a:pt x="79" y="489"/>
                </a:lnTo>
                <a:lnTo>
                  <a:pt x="79" y="491"/>
                </a:lnTo>
                <a:lnTo>
                  <a:pt x="79" y="491"/>
                </a:lnTo>
                <a:lnTo>
                  <a:pt x="80" y="492"/>
                </a:lnTo>
                <a:lnTo>
                  <a:pt x="80" y="492"/>
                </a:lnTo>
                <a:lnTo>
                  <a:pt x="80" y="491"/>
                </a:lnTo>
                <a:lnTo>
                  <a:pt x="80" y="491"/>
                </a:lnTo>
                <a:lnTo>
                  <a:pt x="79" y="489"/>
                </a:lnTo>
                <a:lnTo>
                  <a:pt x="79" y="489"/>
                </a:lnTo>
                <a:lnTo>
                  <a:pt x="79" y="487"/>
                </a:lnTo>
                <a:lnTo>
                  <a:pt x="79" y="486"/>
                </a:lnTo>
                <a:lnTo>
                  <a:pt x="79" y="486"/>
                </a:lnTo>
                <a:lnTo>
                  <a:pt x="80" y="486"/>
                </a:lnTo>
                <a:lnTo>
                  <a:pt x="80" y="486"/>
                </a:lnTo>
                <a:lnTo>
                  <a:pt x="79" y="483"/>
                </a:lnTo>
                <a:lnTo>
                  <a:pt x="79" y="483"/>
                </a:lnTo>
                <a:lnTo>
                  <a:pt x="79" y="482"/>
                </a:lnTo>
                <a:lnTo>
                  <a:pt x="80" y="482"/>
                </a:lnTo>
                <a:lnTo>
                  <a:pt x="80" y="482"/>
                </a:lnTo>
                <a:lnTo>
                  <a:pt x="79" y="481"/>
                </a:lnTo>
                <a:lnTo>
                  <a:pt x="80" y="479"/>
                </a:lnTo>
                <a:lnTo>
                  <a:pt x="80" y="479"/>
                </a:lnTo>
                <a:lnTo>
                  <a:pt x="80" y="478"/>
                </a:lnTo>
                <a:lnTo>
                  <a:pt x="80" y="478"/>
                </a:lnTo>
                <a:lnTo>
                  <a:pt x="82" y="478"/>
                </a:lnTo>
                <a:lnTo>
                  <a:pt x="82" y="477"/>
                </a:lnTo>
                <a:lnTo>
                  <a:pt x="83" y="476"/>
                </a:lnTo>
                <a:lnTo>
                  <a:pt x="83" y="476"/>
                </a:lnTo>
                <a:close/>
                <a:moveTo>
                  <a:pt x="81" y="478"/>
                </a:moveTo>
                <a:lnTo>
                  <a:pt x="81" y="478"/>
                </a:lnTo>
                <a:lnTo>
                  <a:pt x="81" y="481"/>
                </a:lnTo>
                <a:lnTo>
                  <a:pt x="80" y="482"/>
                </a:lnTo>
                <a:lnTo>
                  <a:pt x="81" y="483"/>
                </a:lnTo>
                <a:lnTo>
                  <a:pt x="82" y="483"/>
                </a:lnTo>
                <a:lnTo>
                  <a:pt x="82" y="483"/>
                </a:lnTo>
                <a:lnTo>
                  <a:pt x="82" y="479"/>
                </a:lnTo>
                <a:lnTo>
                  <a:pt x="82" y="479"/>
                </a:lnTo>
                <a:lnTo>
                  <a:pt x="81" y="478"/>
                </a:lnTo>
                <a:lnTo>
                  <a:pt x="81" y="478"/>
                </a:lnTo>
                <a:close/>
                <a:moveTo>
                  <a:pt x="68" y="428"/>
                </a:moveTo>
                <a:lnTo>
                  <a:pt x="68" y="428"/>
                </a:lnTo>
                <a:lnTo>
                  <a:pt x="66" y="427"/>
                </a:lnTo>
                <a:lnTo>
                  <a:pt x="66" y="427"/>
                </a:lnTo>
                <a:lnTo>
                  <a:pt x="66" y="424"/>
                </a:lnTo>
                <a:lnTo>
                  <a:pt x="66" y="424"/>
                </a:lnTo>
                <a:lnTo>
                  <a:pt x="68" y="424"/>
                </a:lnTo>
                <a:lnTo>
                  <a:pt x="68" y="425"/>
                </a:lnTo>
                <a:lnTo>
                  <a:pt x="68" y="428"/>
                </a:lnTo>
                <a:lnTo>
                  <a:pt x="68" y="428"/>
                </a:lnTo>
                <a:close/>
                <a:moveTo>
                  <a:pt x="70" y="429"/>
                </a:moveTo>
                <a:lnTo>
                  <a:pt x="70" y="429"/>
                </a:lnTo>
                <a:lnTo>
                  <a:pt x="70" y="428"/>
                </a:lnTo>
                <a:lnTo>
                  <a:pt x="70" y="425"/>
                </a:lnTo>
                <a:lnTo>
                  <a:pt x="70" y="422"/>
                </a:lnTo>
                <a:lnTo>
                  <a:pt x="70" y="422"/>
                </a:lnTo>
                <a:lnTo>
                  <a:pt x="70" y="423"/>
                </a:lnTo>
                <a:lnTo>
                  <a:pt x="70" y="425"/>
                </a:lnTo>
                <a:lnTo>
                  <a:pt x="70" y="429"/>
                </a:lnTo>
                <a:lnTo>
                  <a:pt x="70" y="429"/>
                </a:lnTo>
                <a:close/>
                <a:moveTo>
                  <a:pt x="66" y="511"/>
                </a:moveTo>
                <a:lnTo>
                  <a:pt x="66" y="511"/>
                </a:lnTo>
                <a:lnTo>
                  <a:pt x="66" y="512"/>
                </a:lnTo>
                <a:lnTo>
                  <a:pt x="66" y="513"/>
                </a:lnTo>
                <a:lnTo>
                  <a:pt x="66" y="516"/>
                </a:lnTo>
                <a:lnTo>
                  <a:pt x="66" y="516"/>
                </a:lnTo>
                <a:lnTo>
                  <a:pt x="66" y="516"/>
                </a:lnTo>
                <a:lnTo>
                  <a:pt x="66" y="514"/>
                </a:lnTo>
                <a:lnTo>
                  <a:pt x="66" y="511"/>
                </a:lnTo>
                <a:lnTo>
                  <a:pt x="66" y="511"/>
                </a:lnTo>
                <a:close/>
                <a:moveTo>
                  <a:pt x="66" y="491"/>
                </a:moveTo>
                <a:lnTo>
                  <a:pt x="66" y="491"/>
                </a:lnTo>
                <a:lnTo>
                  <a:pt x="68" y="494"/>
                </a:lnTo>
                <a:lnTo>
                  <a:pt x="66" y="499"/>
                </a:lnTo>
                <a:lnTo>
                  <a:pt x="66" y="499"/>
                </a:lnTo>
                <a:lnTo>
                  <a:pt x="66" y="506"/>
                </a:lnTo>
                <a:lnTo>
                  <a:pt x="66" y="508"/>
                </a:lnTo>
                <a:lnTo>
                  <a:pt x="66" y="506"/>
                </a:lnTo>
                <a:lnTo>
                  <a:pt x="66" y="506"/>
                </a:lnTo>
                <a:lnTo>
                  <a:pt x="66" y="491"/>
                </a:lnTo>
                <a:lnTo>
                  <a:pt x="66" y="491"/>
                </a:lnTo>
                <a:close/>
                <a:moveTo>
                  <a:pt x="83" y="676"/>
                </a:moveTo>
                <a:lnTo>
                  <a:pt x="83" y="676"/>
                </a:lnTo>
                <a:lnTo>
                  <a:pt x="83" y="676"/>
                </a:lnTo>
                <a:lnTo>
                  <a:pt x="83" y="677"/>
                </a:lnTo>
                <a:lnTo>
                  <a:pt x="81" y="676"/>
                </a:lnTo>
                <a:lnTo>
                  <a:pt x="76" y="674"/>
                </a:lnTo>
                <a:lnTo>
                  <a:pt x="76" y="674"/>
                </a:lnTo>
                <a:lnTo>
                  <a:pt x="79" y="674"/>
                </a:lnTo>
                <a:lnTo>
                  <a:pt x="80" y="674"/>
                </a:lnTo>
                <a:lnTo>
                  <a:pt x="81" y="676"/>
                </a:lnTo>
                <a:lnTo>
                  <a:pt x="81" y="676"/>
                </a:lnTo>
                <a:lnTo>
                  <a:pt x="82" y="676"/>
                </a:lnTo>
                <a:lnTo>
                  <a:pt x="83" y="676"/>
                </a:lnTo>
                <a:lnTo>
                  <a:pt x="83" y="676"/>
                </a:lnTo>
                <a:close/>
                <a:moveTo>
                  <a:pt x="93" y="679"/>
                </a:moveTo>
                <a:lnTo>
                  <a:pt x="93" y="679"/>
                </a:lnTo>
                <a:lnTo>
                  <a:pt x="85" y="677"/>
                </a:lnTo>
                <a:lnTo>
                  <a:pt x="85" y="677"/>
                </a:lnTo>
                <a:lnTo>
                  <a:pt x="89" y="677"/>
                </a:lnTo>
                <a:lnTo>
                  <a:pt x="92" y="677"/>
                </a:lnTo>
                <a:lnTo>
                  <a:pt x="93" y="679"/>
                </a:lnTo>
                <a:lnTo>
                  <a:pt x="93" y="679"/>
                </a:lnTo>
                <a:close/>
                <a:moveTo>
                  <a:pt x="97" y="684"/>
                </a:moveTo>
                <a:lnTo>
                  <a:pt x="97" y="684"/>
                </a:lnTo>
                <a:lnTo>
                  <a:pt x="98" y="684"/>
                </a:lnTo>
                <a:lnTo>
                  <a:pt x="98" y="686"/>
                </a:lnTo>
                <a:lnTo>
                  <a:pt x="97" y="687"/>
                </a:lnTo>
                <a:lnTo>
                  <a:pt x="97" y="687"/>
                </a:lnTo>
                <a:lnTo>
                  <a:pt x="95" y="686"/>
                </a:lnTo>
                <a:lnTo>
                  <a:pt x="93" y="684"/>
                </a:lnTo>
                <a:lnTo>
                  <a:pt x="93" y="684"/>
                </a:lnTo>
                <a:lnTo>
                  <a:pt x="94" y="684"/>
                </a:lnTo>
                <a:lnTo>
                  <a:pt x="95" y="684"/>
                </a:lnTo>
                <a:lnTo>
                  <a:pt x="97" y="684"/>
                </a:lnTo>
                <a:lnTo>
                  <a:pt x="97" y="684"/>
                </a:lnTo>
                <a:lnTo>
                  <a:pt x="97" y="684"/>
                </a:lnTo>
                <a:close/>
                <a:moveTo>
                  <a:pt x="69" y="334"/>
                </a:moveTo>
                <a:lnTo>
                  <a:pt x="69" y="334"/>
                </a:lnTo>
                <a:lnTo>
                  <a:pt x="69" y="329"/>
                </a:lnTo>
                <a:lnTo>
                  <a:pt x="69" y="324"/>
                </a:lnTo>
                <a:lnTo>
                  <a:pt x="69" y="324"/>
                </a:lnTo>
                <a:lnTo>
                  <a:pt x="70" y="327"/>
                </a:lnTo>
                <a:lnTo>
                  <a:pt x="70" y="329"/>
                </a:lnTo>
                <a:lnTo>
                  <a:pt x="69" y="334"/>
                </a:lnTo>
                <a:lnTo>
                  <a:pt x="69" y="334"/>
                </a:lnTo>
                <a:close/>
                <a:moveTo>
                  <a:pt x="77" y="501"/>
                </a:moveTo>
                <a:lnTo>
                  <a:pt x="77" y="501"/>
                </a:lnTo>
                <a:lnTo>
                  <a:pt x="81" y="502"/>
                </a:lnTo>
                <a:lnTo>
                  <a:pt x="82" y="504"/>
                </a:lnTo>
                <a:lnTo>
                  <a:pt x="82" y="507"/>
                </a:lnTo>
                <a:lnTo>
                  <a:pt x="81" y="511"/>
                </a:lnTo>
                <a:lnTo>
                  <a:pt x="81" y="511"/>
                </a:lnTo>
                <a:lnTo>
                  <a:pt x="81" y="511"/>
                </a:lnTo>
                <a:lnTo>
                  <a:pt x="82" y="509"/>
                </a:lnTo>
                <a:lnTo>
                  <a:pt x="82" y="509"/>
                </a:lnTo>
                <a:lnTo>
                  <a:pt x="82" y="511"/>
                </a:lnTo>
                <a:lnTo>
                  <a:pt x="82" y="512"/>
                </a:lnTo>
                <a:lnTo>
                  <a:pt x="81" y="514"/>
                </a:lnTo>
                <a:lnTo>
                  <a:pt x="81" y="514"/>
                </a:lnTo>
                <a:lnTo>
                  <a:pt x="81" y="516"/>
                </a:lnTo>
                <a:lnTo>
                  <a:pt x="81" y="514"/>
                </a:lnTo>
                <a:lnTo>
                  <a:pt x="81" y="514"/>
                </a:lnTo>
                <a:lnTo>
                  <a:pt x="81" y="518"/>
                </a:lnTo>
                <a:lnTo>
                  <a:pt x="81" y="522"/>
                </a:lnTo>
                <a:lnTo>
                  <a:pt x="81" y="522"/>
                </a:lnTo>
                <a:lnTo>
                  <a:pt x="81" y="523"/>
                </a:lnTo>
                <a:lnTo>
                  <a:pt x="81" y="524"/>
                </a:lnTo>
                <a:lnTo>
                  <a:pt x="82" y="524"/>
                </a:lnTo>
                <a:lnTo>
                  <a:pt x="82" y="524"/>
                </a:lnTo>
                <a:lnTo>
                  <a:pt x="82" y="527"/>
                </a:lnTo>
                <a:lnTo>
                  <a:pt x="82" y="528"/>
                </a:lnTo>
                <a:lnTo>
                  <a:pt x="82" y="533"/>
                </a:lnTo>
                <a:lnTo>
                  <a:pt x="82" y="533"/>
                </a:lnTo>
                <a:lnTo>
                  <a:pt x="80" y="536"/>
                </a:lnTo>
                <a:lnTo>
                  <a:pt x="80" y="536"/>
                </a:lnTo>
                <a:lnTo>
                  <a:pt x="79" y="538"/>
                </a:lnTo>
                <a:lnTo>
                  <a:pt x="79" y="538"/>
                </a:lnTo>
                <a:lnTo>
                  <a:pt x="80" y="538"/>
                </a:lnTo>
                <a:lnTo>
                  <a:pt x="80" y="537"/>
                </a:lnTo>
                <a:lnTo>
                  <a:pt x="81" y="536"/>
                </a:lnTo>
                <a:lnTo>
                  <a:pt x="82" y="537"/>
                </a:lnTo>
                <a:lnTo>
                  <a:pt x="82" y="537"/>
                </a:lnTo>
                <a:lnTo>
                  <a:pt x="82" y="538"/>
                </a:lnTo>
                <a:lnTo>
                  <a:pt x="81" y="538"/>
                </a:lnTo>
                <a:lnTo>
                  <a:pt x="81" y="538"/>
                </a:lnTo>
                <a:lnTo>
                  <a:pt x="81" y="546"/>
                </a:lnTo>
                <a:lnTo>
                  <a:pt x="81" y="552"/>
                </a:lnTo>
                <a:lnTo>
                  <a:pt x="81" y="552"/>
                </a:lnTo>
                <a:lnTo>
                  <a:pt x="80" y="554"/>
                </a:lnTo>
                <a:lnTo>
                  <a:pt x="79" y="554"/>
                </a:lnTo>
                <a:lnTo>
                  <a:pt x="79" y="554"/>
                </a:lnTo>
                <a:lnTo>
                  <a:pt x="80" y="556"/>
                </a:lnTo>
                <a:lnTo>
                  <a:pt x="80" y="557"/>
                </a:lnTo>
                <a:lnTo>
                  <a:pt x="79" y="562"/>
                </a:lnTo>
                <a:lnTo>
                  <a:pt x="79" y="562"/>
                </a:lnTo>
                <a:lnTo>
                  <a:pt x="80" y="563"/>
                </a:lnTo>
                <a:lnTo>
                  <a:pt x="80" y="564"/>
                </a:lnTo>
                <a:lnTo>
                  <a:pt x="80" y="567"/>
                </a:lnTo>
                <a:lnTo>
                  <a:pt x="80" y="567"/>
                </a:lnTo>
                <a:lnTo>
                  <a:pt x="80" y="566"/>
                </a:lnTo>
                <a:lnTo>
                  <a:pt x="80" y="564"/>
                </a:lnTo>
                <a:lnTo>
                  <a:pt x="80" y="564"/>
                </a:lnTo>
                <a:lnTo>
                  <a:pt x="79" y="566"/>
                </a:lnTo>
                <a:lnTo>
                  <a:pt x="79" y="567"/>
                </a:lnTo>
                <a:lnTo>
                  <a:pt x="79" y="569"/>
                </a:lnTo>
                <a:lnTo>
                  <a:pt x="79" y="571"/>
                </a:lnTo>
                <a:lnTo>
                  <a:pt x="79" y="571"/>
                </a:lnTo>
                <a:lnTo>
                  <a:pt x="79" y="571"/>
                </a:lnTo>
                <a:lnTo>
                  <a:pt x="79" y="571"/>
                </a:lnTo>
                <a:lnTo>
                  <a:pt x="79" y="571"/>
                </a:lnTo>
                <a:lnTo>
                  <a:pt x="80" y="571"/>
                </a:lnTo>
                <a:lnTo>
                  <a:pt x="79" y="571"/>
                </a:lnTo>
                <a:lnTo>
                  <a:pt x="77" y="572"/>
                </a:lnTo>
                <a:lnTo>
                  <a:pt x="77" y="572"/>
                </a:lnTo>
                <a:lnTo>
                  <a:pt x="77" y="574"/>
                </a:lnTo>
                <a:lnTo>
                  <a:pt x="77" y="574"/>
                </a:lnTo>
                <a:lnTo>
                  <a:pt x="77" y="578"/>
                </a:lnTo>
                <a:lnTo>
                  <a:pt x="77" y="578"/>
                </a:lnTo>
                <a:lnTo>
                  <a:pt x="76" y="579"/>
                </a:lnTo>
                <a:lnTo>
                  <a:pt x="76" y="579"/>
                </a:lnTo>
                <a:lnTo>
                  <a:pt x="77" y="582"/>
                </a:lnTo>
                <a:lnTo>
                  <a:pt x="77" y="582"/>
                </a:lnTo>
                <a:lnTo>
                  <a:pt x="77" y="582"/>
                </a:lnTo>
                <a:lnTo>
                  <a:pt x="76" y="583"/>
                </a:lnTo>
                <a:lnTo>
                  <a:pt x="76" y="583"/>
                </a:lnTo>
                <a:lnTo>
                  <a:pt x="77" y="584"/>
                </a:lnTo>
                <a:lnTo>
                  <a:pt x="77" y="584"/>
                </a:lnTo>
                <a:lnTo>
                  <a:pt x="76" y="587"/>
                </a:lnTo>
                <a:lnTo>
                  <a:pt x="76" y="589"/>
                </a:lnTo>
                <a:lnTo>
                  <a:pt x="76" y="589"/>
                </a:lnTo>
                <a:lnTo>
                  <a:pt x="77" y="588"/>
                </a:lnTo>
                <a:lnTo>
                  <a:pt x="77" y="588"/>
                </a:lnTo>
                <a:lnTo>
                  <a:pt x="76" y="592"/>
                </a:lnTo>
                <a:lnTo>
                  <a:pt x="76" y="594"/>
                </a:lnTo>
                <a:lnTo>
                  <a:pt x="76" y="594"/>
                </a:lnTo>
                <a:lnTo>
                  <a:pt x="76" y="598"/>
                </a:lnTo>
                <a:lnTo>
                  <a:pt x="76" y="598"/>
                </a:lnTo>
                <a:lnTo>
                  <a:pt x="76" y="599"/>
                </a:lnTo>
                <a:lnTo>
                  <a:pt x="76" y="599"/>
                </a:lnTo>
                <a:lnTo>
                  <a:pt x="76" y="599"/>
                </a:lnTo>
                <a:lnTo>
                  <a:pt x="77" y="601"/>
                </a:lnTo>
                <a:lnTo>
                  <a:pt x="77" y="601"/>
                </a:lnTo>
                <a:lnTo>
                  <a:pt x="77" y="602"/>
                </a:lnTo>
                <a:lnTo>
                  <a:pt x="76" y="603"/>
                </a:lnTo>
                <a:lnTo>
                  <a:pt x="76" y="603"/>
                </a:lnTo>
                <a:lnTo>
                  <a:pt x="76" y="603"/>
                </a:lnTo>
                <a:lnTo>
                  <a:pt x="76" y="602"/>
                </a:lnTo>
                <a:lnTo>
                  <a:pt x="76" y="602"/>
                </a:lnTo>
                <a:lnTo>
                  <a:pt x="75" y="602"/>
                </a:lnTo>
                <a:lnTo>
                  <a:pt x="74" y="602"/>
                </a:lnTo>
                <a:lnTo>
                  <a:pt x="72" y="602"/>
                </a:lnTo>
                <a:lnTo>
                  <a:pt x="72" y="602"/>
                </a:lnTo>
                <a:lnTo>
                  <a:pt x="72" y="602"/>
                </a:lnTo>
                <a:lnTo>
                  <a:pt x="72" y="603"/>
                </a:lnTo>
                <a:lnTo>
                  <a:pt x="72" y="603"/>
                </a:lnTo>
                <a:lnTo>
                  <a:pt x="72" y="603"/>
                </a:lnTo>
                <a:lnTo>
                  <a:pt x="74" y="603"/>
                </a:lnTo>
                <a:lnTo>
                  <a:pt x="75" y="603"/>
                </a:lnTo>
                <a:lnTo>
                  <a:pt x="75" y="603"/>
                </a:lnTo>
                <a:lnTo>
                  <a:pt x="75" y="604"/>
                </a:lnTo>
                <a:lnTo>
                  <a:pt x="75" y="606"/>
                </a:lnTo>
                <a:lnTo>
                  <a:pt x="75" y="606"/>
                </a:lnTo>
                <a:lnTo>
                  <a:pt x="76" y="607"/>
                </a:lnTo>
                <a:lnTo>
                  <a:pt x="76" y="607"/>
                </a:lnTo>
                <a:lnTo>
                  <a:pt x="75" y="608"/>
                </a:lnTo>
                <a:lnTo>
                  <a:pt x="76" y="608"/>
                </a:lnTo>
                <a:lnTo>
                  <a:pt x="76" y="608"/>
                </a:lnTo>
                <a:lnTo>
                  <a:pt x="76" y="608"/>
                </a:lnTo>
                <a:lnTo>
                  <a:pt x="76" y="609"/>
                </a:lnTo>
                <a:lnTo>
                  <a:pt x="76" y="609"/>
                </a:lnTo>
                <a:lnTo>
                  <a:pt x="76" y="609"/>
                </a:lnTo>
                <a:lnTo>
                  <a:pt x="76" y="611"/>
                </a:lnTo>
                <a:lnTo>
                  <a:pt x="77" y="611"/>
                </a:lnTo>
                <a:lnTo>
                  <a:pt x="77" y="611"/>
                </a:lnTo>
                <a:lnTo>
                  <a:pt x="76" y="613"/>
                </a:lnTo>
                <a:lnTo>
                  <a:pt x="77" y="616"/>
                </a:lnTo>
                <a:lnTo>
                  <a:pt x="77" y="616"/>
                </a:lnTo>
                <a:lnTo>
                  <a:pt x="76" y="617"/>
                </a:lnTo>
                <a:lnTo>
                  <a:pt x="76" y="619"/>
                </a:lnTo>
                <a:lnTo>
                  <a:pt x="76" y="619"/>
                </a:lnTo>
                <a:lnTo>
                  <a:pt x="77" y="619"/>
                </a:lnTo>
                <a:lnTo>
                  <a:pt x="77" y="618"/>
                </a:lnTo>
                <a:lnTo>
                  <a:pt x="77" y="618"/>
                </a:lnTo>
                <a:lnTo>
                  <a:pt x="77" y="619"/>
                </a:lnTo>
                <a:lnTo>
                  <a:pt x="79" y="621"/>
                </a:lnTo>
                <a:lnTo>
                  <a:pt x="79" y="621"/>
                </a:lnTo>
                <a:lnTo>
                  <a:pt x="79" y="621"/>
                </a:lnTo>
                <a:lnTo>
                  <a:pt x="80" y="621"/>
                </a:lnTo>
                <a:lnTo>
                  <a:pt x="80" y="621"/>
                </a:lnTo>
                <a:lnTo>
                  <a:pt x="81" y="622"/>
                </a:lnTo>
                <a:lnTo>
                  <a:pt x="81" y="622"/>
                </a:lnTo>
                <a:lnTo>
                  <a:pt x="82" y="622"/>
                </a:lnTo>
                <a:lnTo>
                  <a:pt x="82" y="622"/>
                </a:lnTo>
                <a:lnTo>
                  <a:pt x="82" y="623"/>
                </a:lnTo>
                <a:lnTo>
                  <a:pt x="82" y="623"/>
                </a:lnTo>
                <a:lnTo>
                  <a:pt x="85" y="626"/>
                </a:lnTo>
                <a:lnTo>
                  <a:pt x="86" y="629"/>
                </a:lnTo>
                <a:lnTo>
                  <a:pt x="86" y="629"/>
                </a:lnTo>
                <a:lnTo>
                  <a:pt x="86" y="629"/>
                </a:lnTo>
                <a:lnTo>
                  <a:pt x="86" y="631"/>
                </a:lnTo>
                <a:lnTo>
                  <a:pt x="86" y="631"/>
                </a:lnTo>
                <a:lnTo>
                  <a:pt x="86" y="631"/>
                </a:lnTo>
                <a:lnTo>
                  <a:pt x="87" y="631"/>
                </a:lnTo>
                <a:lnTo>
                  <a:pt x="87" y="631"/>
                </a:lnTo>
                <a:lnTo>
                  <a:pt x="88" y="632"/>
                </a:lnTo>
                <a:lnTo>
                  <a:pt x="91" y="634"/>
                </a:lnTo>
                <a:lnTo>
                  <a:pt x="91" y="634"/>
                </a:lnTo>
                <a:lnTo>
                  <a:pt x="89" y="634"/>
                </a:lnTo>
                <a:lnTo>
                  <a:pt x="89" y="634"/>
                </a:lnTo>
                <a:lnTo>
                  <a:pt x="88" y="633"/>
                </a:lnTo>
                <a:lnTo>
                  <a:pt x="88" y="633"/>
                </a:lnTo>
                <a:lnTo>
                  <a:pt x="88" y="633"/>
                </a:lnTo>
                <a:lnTo>
                  <a:pt x="87" y="634"/>
                </a:lnTo>
                <a:lnTo>
                  <a:pt x="88" y="636"/>
                </a:lnTo>
                <a:lnTo>
                  <a:pt x="88" y="636"/>
                </a:lnTo>
                <a:lnTo>
                  <a:pt x="88" y="636"/>
                </a:lnTo>
                <a:lnTo>
                  <a:pt x="88" y="636"/>
                </a:lnTo>
                <a:lnTo>
                  <a:pt x="89" y="636"/>
                </a:lnTo>
                <a:lnTo>
                  <a:pt x="89" y="636"/>
                </a:lnTo>
                <a:lnTo>
                  <a:pt x="92" y="637"/>
                </a:lnTo>
                <a:lnTo>
                  <a:pt x="92" y="637"/>
                </a:lnTo>
                <a:lnTo>
                  <a:pt x="93" y="636"/>
                </a:lnTo>
                <a:lnTo>
                  <a:pt x="93" y="636"/>
                </a:lnTo>
                <a:lnTo>
                  <a:pt x="95" y="637"/>
                </a:lnTo>
                <a:lnTo>
                  <a:pt x="95" y="637"/>
                </a:lnTo>
                <a:lnTo>
                  <a:pt x="98" y="637"/>
                </a:lnTo>
                <a:lnTo>
                  <a:pt x="99" y="638"/>
                </a:lnTo>
                <a:lnTo>
                  <a:pt x="99" y="638"/>
                </a:lnTo>
                <a:lnTo>
                  <a:pt x="101" y="637"/>
                </a:lnTo>
                <a:lnTo>
                  <a:pt x="104" y="637"/>
                </a:lnTo>
                <a:lnTo>
                  <a:pt x="110" y="638"/>
                </a:lnTo>
                <a:lnTo>
                  <a:pt x="110" y="638"/>
                </a:lnTo>
                <a:lnTo>
                  <a:pt x="111" y="637"/>
                </a:lnTo>
                <a:lnTo>
                  <a:pt x="112" y="636"/>
                </a:lnTo>
                <a:lnTo>
                  <a:pt x="117" y="637"/>
                </a:lnTo>
                <a:lnTo>
                  <a:pt x="117" y="637"/>
                </a:lnTo>
                <a:lnTo>
                  <a:pt x="126" y="634"/>
                </a:lnTo>
                <a:lnTo>
                  <a:pt x="126" y="634"/>
                </a:lnTo>
                <a:lnTo>
                  <a:pt x="135" y="633"/>
                </a:lnTo>
                <a:lnTo>
                  <a:pt x="135" y="633"/>
                </a:lnTo>
                <a:lnTo>
                  <a:pt x="140" y="632"/>
                </a:lnTo>
                <a:lnTo>
                  <a:pt x="141" y="632"/>
                </a:lnTo>
                <a:lnTo>
                  <a:pt x="144" y="631"/>
                </a:lnTo>
                <a:lnTo>
                  <a:pt x="144" y="631"/>
                </a:lnTo>
                <a:lnTo>
                  <a:pt x="145" y="631"/>
                </a:lnTo>
                <a:lnTo>
                  <a:pt x="146" y="631"/>
                </a:lnTo>
                <a:lnTo>
                  <a:pt x="147" y="629"/>
                </a:lnTo>
                <a:lnTo>
                  <a:pt x="147" y="629"/>
                </a:lnTo>
                <a:lnTo>
                  <a:pt x="150" y="631"/>
                </a:lnTo>
                <a:lnTo>
                  <a:pt x="150" y="631"/>
                </a:lnTo>
                <a:lnTo>
                  <a:pt x="161" y="627"/>
                </a:lnTo>
                <a:lnTo>
                  <a:pt x="161" y="627"/>
                </a:lnTo>
                <a:lnTo>
                  <a:pt x="167" y="627"/>
                </a:lnTo>
                <a:lnTo>
                  <a:pt x="167" y="627"/>
                </a:lnTo>
                <a:lnTo>
                  <a:pt x="170" y="624"/>
                </a:lnTo>
                <a:lnTo>
                  <a:pt x="170" y="624"/>
                </a:lnTo>
                <a:lnTo>
                  <a:pt x="175" y="624"/>
                </a:lnTo>
                <a:lnTo>
                  <a:pt x="175" y="624"/>
                </a:lnTo>
                <a:lnTo>
                  <a:pt x="178" y="623"/>
                </a:lnTo>
                <a:lnTo>
                  <a:pt x="181" y="623"/>
                </a:lnTo>
                <a:lnTo>
                  <a:pt x="181" y="623"/>
                </a:lnTo>
                <a:lnTo>
                  <a:pt x="181" y="623"/>
                </a:lnTo>
                <a:lnTo>
                  <a:pt x="181" y="622"/>
                </a:lnTo>
                <a:lnTo>
                  <a:pt x="181" y="622"/>
                </a:lnTo>
                <a:lnTo>
                  <a:pt x="184" y="622"/>
                </a:lnTo>
                <a:lnTo>
                  <a:pt x="186" y="622"/>
                </a:lnTo>
                <a:lnTo>
                  <a:pt x="186" y="622"/>
                </a:lnTo>
                <a:lnTo>
                  <a:pt x="190" y="624"/>
                </a:lnTo>
                <a:lnTo>
                  <a:pt x="191" y="624"/>
                </a:lnTo>
                <a:lnTo>
                  <a:pt x="193" y="624"/>
                </a:lnTo>
                <a:lnTo>
                  <a:pt x="193" y="624"/>
                </a:lnTo>
                <a:lnTo>
                  <a:pt x="193" y="626"/>
                </a:lnTo>
                <a:lnTo>
                  <a:pt x="193" y="627"/>
                </a:lnTo>
                <a:lnTo>
                  <a:pt x="192" y="628"/>
                </a:lnTo>
                <a:lnTo>
                  <a:pt x="192" y="631"/>
                </a:lnTo>
                <a:lnTo>
                  <a:pt x="192" y="631"/>
                </a:lnTo>
                <a:lnTo>
                  <a:pt x="193" y="632"/>
                </a:lnTo>
                <a:lnTo>
                  <a:pt x="194" y="631"/>
                </a:lnTo>
                <a:lnTo>
                  <a:pt x="196" y="631"/>
                </a:lnTo>
                <a:lnTo>
                  <a:pt x="196" y="631"/>
                </a:lnTo>
                <a:lnTo>
                  <a:pt x="196" y="629"/>
                </a:lnTo>
                <a:lnTo>
                  <a:pt x="196" y="628"/>
                </a:lnTo>
                <a:lnTo>
                  <a:pt x="196" y="628"/>
                </a:lnTo>
                <a:lnTo>
                  <a:pt x="197" y="628"/>
                </a:lnTo>
                <a:lnTo>
                  <a:pt x="198" y="628"/>
                </a:lnTo>
                <a:lnTo>
                  <a:pt x="198" y="629"/>
                </a:lnTo>
                <a:lnTo>
                  <a:pt x="199" y="629"/>
                </a:lnTo>
                <a:lnTo>
                  <a:pt x="199" y="629"/>
                </a:lnTo>
                <a:lnTo>
                  <a:pt x="201" y="629"/>
                </a:lnTo>
                <a:lnTo>
                  <a:pt x="202" y="629"/>
                </a:lnTo>
                <a:lnTo>
                  <a:pt x="202" y="628"/>
                </a:lnTo>
                <a:lnTo>
                  <a:pt x="203" y="628"/>
                </a:lnTo>
                <a:lnTo>
                  <a:pt x="203" y="628"/>
                </a:lnTo>
                <a:lnTo>
                  <a:pt x="203" y="631"/>
                </a:lnTo>
                <a:lnTo>
                  <a:pt x="203" y="631"/>
                </a:lnTo>
                <a:lnTo>
                  <a:pt x="205" y="629"/>
                </a:lnTo>
                <a:lnTo>
                  <a:pt x="208" y="629"/>
                </a:lnTo>
                <a:lnTo>
                  <a:pt x="208" y="629"/>
                </a:lnTo>
                <a:lnTo>
                  <a:pt x="207" y="631"/>
                </a:lnTo>
                <a:lnTo>
                  <a:pt x="207" y="631"/>
                </a:lnTo>
                <a:lnTo>
                  <a:pt x="210" y="631"/>
                </a:lnTo>
                <a:lnTo>
                  <a:pt x="211" y="631"/>
                </a:lnTo>
                <a:lnTo>
                  <a:pt x="213" y="631"/>
                </a:lnTo>
                <a:lnTo>
                  <a:pt x="213" y="631"/>
                </a:lnTo>
                <a:lnTo>
                  <a:pt x="213" y="631"/>
                </a:lnTo>
                <a:lnTo>
                  <a:pt x="213" y="631"/>
                </a:lnTo>
                <a:lnTo>
                  <a:pt x="213" y="631"/>
                </a:lnTo>
                <a:lnTo>
                  <a:pt x="216" y="629"/>
                </a:lnTo>
                <a:lnTo>
                  <a:pt x="219" y="631"/>
                </a:lnTo>
                <a:lnTo>
                  <a:pt x="219" y="631"/>
                </a:lnTo>
                <a:lnTo>
                  <a:pt x="220" y="629"/>
                </a:lnTo>
                <a:lnTo>
                  <a:pt x="221" y="629"/>
                </a:lnTo>
                <a:lnTo>
                  <a:pt x="221" y="629"/>
                </a:lnTo>
                <a:lnTo>
                  <a:pt x="222" y="628"/>
                </a:lnTo>
                <a:lnTo>
                  <a:pt x="223" y="627"/>
                </a:lnTo>
                <a:lnTo>
                  <a:pt x="223" y="627"/>
                </a:lnTo>
                <a:lnTo>
                  <a:pt x="225" y="628"/>
                </a:lnTo>
                <a:lnTo>
                  <a:pt x="226" y="628"/>
                </a:lnTo>
                <a:lnTo>
                  <a:pt x="226" y="628"/>
                </a:lnTo>
                <a:lnTo>
                  <a:pt x="227" y="628"/>
                </a:lnTo>
                <a:lnTo>
                  <a:pt x="227" y="628"/>
                </a:lnTo>
                <a:lnTo>
                  <a:pt x="227" y="626"/>
                </a:lnTo>
                <a:lnTo>
                  <a:pt x="227" y="624"/>
                </a:lnTo>
                <a:lnTo>
                  <a:pt x="227" y="624"/>
                </a:lnTo>
                <a:lnTo>
                  <a:pt x="227" y="624"/>
                </a:lnTo>
                <a:lnTo>
                  <a:pt x="227" y="626"/>
                </a:lnTo>
                <a:lnTo>
                  <a:pt x="227" y="626"/>
                </a:lnTo>
                <a:lnTo>
                  <a:pt x="228" y="626"/>
                </a:lnTo>
                <a:lnTo>
                  <a:pt x="230" y="624"/>
                </a:lnTo>
                <a:lnTo>
                  <a:pt x="230" y="624"/>
                </a:lnTo>
                <a:lnTo>
                  <a:pt x="232" y="627"/>
                </a:lnTo>
                <a:lnTo>
                  <a:pt x="233" y="627"/>
                </a:lnTo>
                <a:lnTo>
                  <a:pt x="234" y="626"/>
                </a:lnTo>
                <a:lnTo>
                  <a:pt x="234" y="626"/>
                </a:lnTo>
                <a:lnTo>
                  <a:pt x="233" y="624"/>
                </a:lnTo>
                <a:lnTo>
                  <a:pt x="232" y="626"/>
                </a:lnTo>
                <a:lnTo>
                  <a:pt x="232" y="626"/>
                </a:lnTo>
                <a:lnTo>
                  <a:pt x="232" y="624"/>
                </a:lnTo>
                <a:lnTo>
                  <a:pt x="231" y="622"/>
                </a:lnTo>
                <a:lnTo>
                  <a:pt x="231" y="622"/>
                </a:lnTo>
                <a:lnTo>
                  <a:pt x="233" y="621"/>
                </a:lnTo>
                <a:lnTo>
                  <a:pt x="236" y="621"/>
                </a:lnTo>
                <a:lnTo>
                  <a:pt x="236" y="621"/>
                </a:lnTo>
                <a:lnTo>
                  <a:pt x="234" y="622"/>
                </a:lnTo>
                <a:lnTo>
                  <a:pt x="234" y="622"/>
                </a:lnTo>
                <a:lnTo>
                  <a:pt x="233" y="622"/>
                </a:lnTo>
                <a:lnTo>
                  <a:pt x="233" y="623"/>
                </a:lnTo>
                <a:lnTo>
                  <a:pt x="233" y="623"/>
                </a:lnTo>
                <a:lnTo>
                  <a:pt x="234" y="623"/>
                </a:lnTo>
                <a:lnTo>
                  <a:pt x="237" y="623"/>
                </a:lnTo>
                <a:lnTo>
                  <a:pt x="239" y="622"/>
                </a:lnTo>
                <a:lnTo>
                  <a:pt x="240" y="621"/>
                </a:lnTo>
                <a:lnTo>
                  <a:pt x="240" y="621"/>
                </a:lnTo>
                <a:lnTo>
                  <a:pt x="244" y="619"/>
                </a:lnTo>
                <a:lnTo>
                  <a:pt x="245" y="621"/>
                </a:lnTo>
                <a:lnTo>
                  <a:pt x="245" y="622"/>
                </a:lnTo>
                <a:lnTo>
                  <a:pt x="245" y="622"/>
                </a:lnTo>
                <a:lnTo>
                  <a:pt x="246" y="622"/>
                </a:lnTo>
                <a:lnTo>
                  <a:pt x="248" y="621"/>
                </a:lnTo>
                <a:lnTo>
                  <a:pt x="248" y="621"/>
                </a:lnTo>
                <a:lnTo>
                  <a:pt x="249" y="621"/>
                </a:lnTo>
                <a:lnTo>
                  <a:pt x="249" y="621"/>
                </a:lnTo>
                <a:lnTo>
                  <a:pt x="249" y="621"/>
                </a:lnTo>
                <a:lnTo>
                  <a:pt x="248" y="621"/>
                </a:lnTo>
                <a:lnTo>
                  <a:pt x="248" y="621"/>
                </a:lnTo>
                <a:lnTo>
                  <a:pt x="250" y="623"/>
                </a:lnTo>
                <a:lnTo>
                  <a:pt x="250" y="624"/>
                </a:lnTo>
                <a:lnTo>
                  <a:pt x="250" y="626"/>
                </a:lnTo>
                <a:lnTo>
                  <a:pt x="250" y="626"/>
                </a:lnTo>
                <a:lnTo>
                  <a:pt x="252" y="626"/>
                </a:lnTo>
                <a:lnTo>
                  <a:pt x="254" y="624"/>
                </a:lnTo>
                <a:lnTo>
                  <a:pt x="254" y="624"/>
                </a:lnTo>
                <a:lnTo>
                  <a:pt x="252" y="624"/>
                </a:lnTo>
                <a:lnTo>
                  <a:pt x="251" y="624"/>
                </a:lnTo>
                <a:lnTo>
                  <a:pt x="251" y="624"/>
                </a:lnTo>
                <a:lnTo>
                  <a:pt x="251" y="622"/>
                </a:lnTo>
                <a:lnTo>
                  <a:pt x="251" y="621"/>
                </a:lnTo>
                <a:lnTo>
                  <a:pt x="252" y="621"/>
                </a:lnTo>
                <a:lnTo>
                  <a:pt x="252" y="621"/>
                </a:lnTo>
                <a:lnTo>
                  <a:pt x="254" y="621"/>
                </a:lnTo>
                <a:lnTo>
                  <a:pt x="252" y="621"/>
                </a:lnTo>
                <a:lnTo>
                  <a:pt x="252" y="622"/>
                </a:lnTo>
                <a:lnTo>
                  <a:pt x="252" y="623"/>
                </a:lnTo>
                <a:lnTo>
                  <a:pt x="252" y="623"/>
                </a:lnTo>
                <a:lnTo>
                  <a:pt x="255" y="622"/>
                </a:lnTo>
                <a:lnTo>
                  <a:pt x="255" y="622"/>
                </a:lnTo>
                <a:lnTo>
                  <a:pt x="256" y="622"/>
                </a:lnTo>
                <a:lnTo>
                  <a:pt x="256" y="622"/>
                </a:lnTo>
                <a:lnTo>
                  <a:pt x="256" y="622"/>
                </a:lnTo>
                <a:lnTo>
                  <a:pt x="256" y="621"/>
                </a:lnTo>
                <a:lnTo>
                  <a:pt x="256" y="619"/>
                </a:lnTo>
                <a:lnTo>
                  <a:pt x="256" y="619"/>
                </a:lnTo>
                <a:lnTo>
                  <a:pt x="259" y="621"/>
                </a:lnTo>
                <a:lnTo>
                  <a:pt x="261" y="619"/>
                </a:lnTo>
                <a:lnTo>
                  <a:pt x="261" y="619"/>
                </a:lnTo>
                <a:lnTo>
                  <a:pt x="262" y="621"/>
                </a:lnTo>
                <a:lnTo>
                  <a:pt x="262" y="622"/>
                </a:lnTo>
                <a:lnTo>
                  <a:pt x="262" y="622"/>
                </a:lnTo>
                <a:lnTo>
                  <a:pt x="263" y="622"/>
                </a:lnTo>
                <a:lnTo>
                  <a:pt x="263" y="622"/>
                </a:lnTo>
                <a:lnTo>
                  <a:pt x="265" y="622"/>
                </a:lnTo>
                <a:lnTo>
                  <a:pt x="265" y="621"/>
                </a:lnTo>
                <a:lnTo>
                  <a:pt x="265" y="621"/>
                </a:lnTo>
                <a:lnTo>
                  <a:pt x="263" y="621"/>
                </a:lnTo>
                <a:lnTo>
                  <a:pt x="262" y="621"/>
                </a:lnTo>
                <a:lnTo>
                  <a:pt x="262" y="621"/>
                </a:lnTo>
                <a:lnTo>
                  <a:pt x="262" y="619"/>
                </a:lnTo>
                <a:lnTo>
                  <a:pt x="263" y="618"/>
                </a:lnTo>
                <a:lnTo>
                  <a:pt x="266" y="618"/>
                </a:lnTo>
                <a:lnTo>
                  <a:pt x="266" y="618"/>
                </a:lnTo>
                <a:lnTo>
                  <a:pt x="265" y="618"/>
                </a:lnTo>
                <a:lnTo>
                  <a:pt x="263" y="618"/>
                </a:lnTo>
                <a:lnTo>
                  <a:pt x="261" y="618"/>
                </a:lnTo>
                <a:lnTo>
                  <a:pt x="261" y="618"/>
                </a:lnTo>
                <a:lnTo>
                  <a:pt x="262" y="617"/>
                </a:lnTo>
                <a:lnTo>
                  <a:pt x="263" y="617"/>
                </a:lnTo>
                <a:lnTo>
                  <a:pt x="268" y="617"/>
                </a:lnTo>
                <a:lnTo>
                  <a:pt x="268" y="617"/>
                </a:lnTo>
                <a:lnTo>
                  <a:pt x="267" y="618"/>
                </a:lnTo>
                <a:lnTo>
                  <a:pt x="267" y="618"/>
                </a:lnTo>
                <a:lnTo>
                  <a:pt x="269" y="618"/>
                </a:lnTo>
                <a:lnTo>
                  <a:pt x="271" y="618"/>
                </a:lnTo>
                <a:lnTo>
                  <a:pt x="273" y="621"/>
                </a:lnTo>
                <a:lnTo>
                  <a:pt x="273" y="621"/>
                </a:lnTo>
                <a:lnTo>
                  <a:pt x="274" y="619"/>
                </a:lnTo>
                <a:lnTo>
                  <a:pt x="274" y="619"/>
                </a:lnTo>
                <a:lnTo>
                  <a:pt x="272" y="618"/>
                </a:lnTo>
                <a:lnTo>
                  <a:pt x="271" y="614"/>
                </a:lnTo>
                <a:lnTo>
                  <a:pt x="271" y="614"/>
                </a:lnTo>
                <a:lnTo>
                  <a:pt x="272" y="616"/>
                </a:lnTo>
                <a:lnTo>
                  <a:pt x="273" y="618"/>
                </a:lnTo>
                <a:lnTo>
                  <a:pt x="273" y="618"/>
                </a:lnTo>
                <a:lnTo>
                  <a:pt x="274" y="617"/>
                </a:lnTo>
                <a:lnTo>
                  <a:pt x="275" y="616"/>
                </a:lnTo>
                <a:lnTo>
                  <a:pt x="275" y="616"/>
                </a:lnTo>
                <a:lnTo>
                  <a:pt x="277" y="616"/>
                </a:lnTo>
                <a:lnTo>
                  <a:pt x="277" y="618"/>
                </a:lnTo>
                <a:lnTo>
                  <a:pt x="277" y="618"/>
                </a:lnTo>
                <a:lnTo>
                  <a:pt x="278" y="617"/>
                </a:lnTo>
                <a:lnTo>
                  <a:pt x="280" y="617"/>
                </a:lnTo>
                <a:lnTo>
                  <a:pt x="280" y="617"/>
                </a:lnTo>
                <a:lnTo>
                  <a:pt x="281" y="617"/>
                </a:lnTo>
                <a:lnTo>
                  <a:pt x="283" y="618"/>
                </a:lnTo>
                <a:lnTo>
                  <a:pt x="283" y="618"/>
                </a:lnTo>
                <a:lnTo>
                  <a:pt x="284" y="617"/>
                </a:lnTo>
                <a:lnTo>
                  <a:pt x="284" y="616"/>
                </a:lnTo>
                <a:lnTo>
                  <a:pt x="284" y="616"/>
                </a:lnTo>
                <a:lnTo>
                  <a:pt x="284" y="614"/>
                </a:lnTo>
                <a:lnTo>
                  <a:pt x="281" y="614"/>
                </a:lnTo>
                <a:lnTo>
                  <a:pt x="281" y="614"/>
                </a:lnTo>
                <a:lnTo>
                  <a:pt x="283" y="614"/>
                </a:lnTo>
                <a:lnTo>
                  <a:pt x="284" y="614"/>
                </a:lnTo>
                <a:lnTo>
                  <a:pt x="285" y="614"/>
                </a:lnTo>
                <a:lnTo>
                  <a:pt x="285" y="616"/>
                </a:lnTo>
                <a:lnTo>
                  <a:pt x="285" y="616"/>
                </a:lnTo>
                <a:lnTo>
                  <a:pt x="289" y="616"/>
                </a:lnTo>
                <a:lnTo>
                  <a:pt x="291" y="616"/>
                </a:lnTo>
                <a:lnTo>
                  <a:pt x="291" y="616"/>
                </a:lnTo>
                <a:lnTo>
                  <a:pt x="288" y="614"/>
                </a:lnTo>
                <a:lnTo>
                  <a:pt x="286" y="614"/>
                </a:lnTo>
                <a:lnTo>
                  <a:pt x="286" y="613"/>
                </a:lnTo>
                <a:lnTo>
                  <a:pt x="286" y="613"/>
                </a:lnTo>
                <a:lnTo>
                  <a:pt x="288" y="613"/>
                </a:lnTo>
                <a:lnTo>
                  <a:pt x="290" y="614"/>
                </a:lnTo>
                <a:lnTo>
                  <a:pt x="290" y="614"/>
                </a:lnTo>
                <a:lnTo>
                  <a:pt x="291" y="613"/>
                </a:lnTo>
                <a:lnTo>
                  <a:pt x="291" y="613"/>
                </a:lnTo>
                <a:lnTo>
                  <a:pt x="290" y="611"/>
                </a:lnTo>
                <a:lnTo>
                  <a:pt x="290" y="611"/>
                </a:lnTo>
                <a:lnTo>
                  <a:pt x="289" y="612"/>
                </a:lnTo>
                <a:lnTo>
                  <a:pt x="288" y="612"/>
                </a:lnTo>
                <a:lnTo>
                  <a:pt x="288" y="612"/>
                </a:lnTo>
                <a:lnTo>
                  <a:pt x="288" y="612"/>
                </a:lnTo>
                <a:lnTo>
                  <a:pt x="289" y="611"/>
                </a:lnTo>
                <a:lnTo>
                  <a:pt x="292" y="612"/>
                </a:lnTo>
                <a:lnTo>
                  <a:pt x="292" y="612"/>
                </a:lnTo>
                <a:lnTo>
                  <a:pt x="292" y="614"/>
                </a:lnTo>
                <a:lnTo>
                  <a:pt x="292" y="614"/>
                </a:lnTo>
                <a:lnTo>
                  <a:pt x="296" y="613"/>
                </a:lnTo>
                <a:lnTo>
                  <a:pt x="297" y="613"/>
                </a:lnTo>
                <a:lnTo>
                  <a:pt x="298" y="614"/>
                </a:lnTo>
                <a:lnTo>
                  <a:pt x="298" y="614"/>
                </a:lnTo>
                <a:lnTo>
                  <a:pt x="300" y="613"/>
                </a:lnTo>
                <a:lnTo>
                  <a:pt x="298" y="613"/>
                </a:lnTo>
                <a:lnTo>
                  <a:pt x="297" y="612"/>
                </a:lnTo>
                <a:lnTo>
                  <a:pt x="297" y="612"/>
                </a:lnTo>
                <a:lnTo>
                  <a:pt x="300" y="611"/>
                </a:lnTo>
                <a:lnTo>
                  <a:pt x="302" y="612"/>
                </a:lnTo>
                <a:lnTo>
                  <a:pt x="304" y="612"/>
                </a:lnTo>
                <a:lnTo>
                  <a:pt x="307" y="612"/>
                </a:lnTo>
                <a:lnTo>
                  <a:pt x="307" y="612"/>
                </a:lnTo>
                <a:lnTo>
                  <a:pt x="308" y="612"/>
                </a:lnTo>
                <a:lnTo>
                  <a:pt x="309" y="612"/>
                </a:lnTo>
                <a:lnTo>
                  <a:pt x="309" y="612"/>
                </a:lnTo>
                <a:lnTo>
                  <a:pt x="310" y="612"/>
                </a:lnTo>
                <a:lnTo>
                  <a:pt x="310" y="612"/>
                </a:lnTo>
                <a:lnTo>
                  <a:pt x="312" y="612"/>
                </a:lnTo>
                <a:lnTo>
                  <a:pt x="312" y="612"/>
                </a:lnTo>
                <a:lnTo>
                  <a:pt x="313" y="611"/>
                </a:lnTo>
                <a:lnTo>
                  <a:pt x="313" y="611"/>
                </a:lnTo>
                <a:lnTo>
                  <a:pt x="317" y="611"/>
                </a:lnTo>
                <a:lnTo>
                  <a:pt x="319" y="611"/>
                </a:lnTo>
                <a:lnTo>
                  <a:pt x="319" y="611"/>
                </a:lnTo>
                <a:lnTo>
                  <a:pt x="320" y="611"/>
                </a:lnTo>
                <a:lnTo>
                  <a:pt x="320" y="609"/>
                </a:lnTo>
                <a:lnTo>
                  <a:pt x="320" y="609"/>
                </a:lnTo>
                <a:lnTo>
                  <a:pt x="321" y="608"/>
                </a:lnTo>
                <a:lnTo>
                  <a:pt x="323" y="607"/>
                </a:lnTo>
                <a:lnTo>
                  <a:pt x="323" y="607"/>
                </a:lnTo>
                <a:lnTo>
                  <a:pt x="321" y="607"/>
                </a:lnTo>
                <a:lnTo>
                  <a:pt x="323" y="606"/>
                </a:lnTo>
                <a:lnTo>
                  <a:pt x="323" y="606"/>
                </a:lnTo>
                <a:lnTo>
                  <a:pt x="323" y="608"/>
                </a:lnTo>
                <a:lnTo>
                  <a:pt x="323" y="609"/>
                </a:lnTo>
                <a:lnTo>
                  <a:pt x="324" y="609"/>
                </a:lnTo>
                <a:lnTo>
                  <a:pt x="324" y="609"/>
                </a:lnTo>
                <a:lnTo>
                  <a:pt x="324" y="609"/>
                </a:lnTo>
                <a:lnTo>
                  <a:pt x="324" y="609"/>
                </a:lnTo>
                <a:lnTo>
                  <a:pt x="324" y="608"/>
                </a:lnTo>
                <a:lnTo>
                  <a:pt x="324" y="608"/>
                </a:lnTo>
                <a:lnTo>
                  <a:pt x="324" y="608"/>
                </a:lnTo>
                <a:lnTo>
                  <a:pt x="326" y="607"/>
                </a:lnTo>
                <a:lnTo>
                  <a:pt x="329" y="606"/>
                </a:lnTo>
                <a:lnTo>
                  <a:pt x="329" y="606"/>
                </a:lnTo>
                <a:lnTo>
                  <a:pt x="331" y="607"/>
                </a:lnTo>
                <a:lnTo>
                  <a:pt x="335" y="607"/>
                </a:lnTo>
                <a:lnTo>
                  <a:pt x="335" y="607"/>
                </a:lnTo>
                <a:lnTo>
                  <a:pt x="336" y="607"/>
                </a:lnTo>
                <a:lnTo>
                  <a:pt x="336" y="606"/>
                </a:lnTo>
                <a:lnTo>
                  <a:pt x="336" y="604"/>
                </a:lnTo>
                <a:lnTo>
                  <a:pt x="337" y="604"/>
                </a:lnTo>
                <a:lnTo>
                  <a:pt x="337" y="604"/>
                </a:lnTo>
                <a:lnTo>
                  <a:pt x="337" y="606"/>
                </a:lnTo>
                <a:lnTo>
                  <a:pt x="337" y="606"/>
                </a:lnTo>
                <a:lnTo>
                  <a:pt x="337" y="606"/>
                </a:lnTo>
                <a:lnTo>
                  <a:pt x="338" y="607"/>
                </a:lnTo>
                <a:lnTo>
                  <a:pt x="339" y="608"/>
                </a:lnTo>
                <a:lnTo>
                  <a:pt x="339" y="608"/>
                </a:lnTo>
                <a:lnTo>
                  <a:pt x="341" y="607"/>
                </a:lnTo>
                <a:lnTo>
                  <a:pt x="341" y="606"/>
                </a:lnTo>
                <a:lnTo>
                  <a:pt x="341" y="604"/>
                </a:lnTo>
                <a:lnTo>
                  <a:pt x="341" y="604"/>
                </a:lnTo>
                <a:lnTo>
                  <a:pt x="344" y="604"/>
                </a:lnTo>
                <a:lnTo>
                  <a:pt x="347" y="603"/>
                </a:lnTo>
                <a:lnTo>
                  <a:pt x="347" y="603"/>
                </a:lnTo>
                <a:lnTo>
                  <a:pt x="348" y="604"/>
                </a:lnTo>
                <a:lnTo>
                  <a:pt x="347" y="606"/>
                </a:lnTo>
                <a:lnTo>
                  <a:pt x="347" y="606"/>
                </a:lnTo>
                <a:lnTo>
                  <a:pt x="348" y="607"/>
                </a:lnTo>
                <a:lnTo>
                  <a:pt x="349" y="606"/>
                </a:lnTo>
                <a:lnTo>
                  <a:pt x="353" y="604"/>
                </a:lnTo>
                <a:lnTo>
                  <a:pt x="353" y="604"/>
                </a:lnTo>
                <a:lnTo>
                  <a:pt x="353" y="607"/>
                </a:lnTo>
                <a:lnTo>
                  <a:pt x="352" y="608"/>
                </a:lnTo>
                <a:lnTo>
                  <a:pt x="352" y="608"/>
                </a:lnTo>
                <a:lnTo>
                  <a:pt x="352" y="609"/>
                </a:lnTo>
                <a:lnTo>
                  <a:pt x="354" y="609"/>
                </a:lnTo>
                <a:lnTo>
                  <a:pt x="354" y="609"/>
                </a:lnTo>
                <a:lnTo>
                  <a:pt x="354" y="608"/>
                </a:lnTo>
                <a:lnTo>
                  <a:pt x="354" y="607"/>
                </a:lnTo>
                <a:lnTo>
                  <a:pt x="354" y="606"/>
                </a:lnTo>
                <a:lnTo>
                  <a:pt x="354" y="606"/>
                </a:lnTo>
                <a:lnTo>
                  <a:pt x="355" y="604"/>
                </a:lnTo>
                <a:lnTo>
                  <a:pt x="356" y="603"/>
                </a:lnTo>
                <a:lnTo>
                  <a:pt x="358" y="603"/>
                </a:lnTo>
                <a:lnTo>
                  <a:pt x="358" y="603"/>
                </a:lnTo>
                <a:lnTo>
                  <a:pt x="358" y="602"/>
                </a:lnTo>
                <a:lnTo>
                  <a:pt x="358" y="601"/>
                </a:lnTo>
                <a:lnTo>
                  <a:pt x="358" y="601"/>
                </a:lnTo>
                <a:lnTo>
                  <a:pt x="362" y="601"/>
                </a:lnTo>
                <a:lnTo>
                  <a:pt x="368" y="601"/>
                </a:lnTo>
                <a:lnTo>
                  <a:pt x="368" y="601"/>
                </a:lnTo>
                <a:lnTo>
                  <a:pt x="368" y="601"/>
                </a:lnTo>
                <a:lnTo>
                  <a:pt x="368" y="599"/>
                </a:lnTo>
                <a:lnTo>
                  <a:pt x="368" y="599"/>
                </a:lnTo>
                <a:lnTo>
                  <a:pt x="374" y="598"/>
                </a:lnTo>
                <a:lnTo>
                  <a:pt x="374" y="598"/>
                </a:lnTo>
                <a:lnTo>
                  <a:pt x="374" y="599"/>
                </a:lnTo>
                <a:lnTo>
                  <a:pt x="374" y="599"/>
                </a:lnTo>
                <a:lnTo>
                  <a:pt x="377" y="599"/>
                </a:lnTo>
                <a:lnTo>
                  <a:pt x="377" y="599"/>
                </a:lnTo>
                <a:lnTo>
                  <a:pt x="378" y="599"/>
                </a:lnTo>
                <a:lnTo>
                  <a:pt x="378" y="598"/>
                </a:lnTo>
                <a:lnTo>
                  <a:pt x="378" y="598"/>
                </a:lnTo>
                <a:lnTo>
                  <a:pt x="378" y="597"/>
                </a:lnTo>
                <a:lnTo>
                  <a:pt x="377" y="597"/>
                </a:lnTo>
                <a:lnTo>
                  <a:pt x="377" y="597"/>
                </a:lnTo>
                <a:lnTo>
                  <a:pt x="377" y="596"/>
                </a:lnTo>
                <a:lnTo>
                  <a:pt x="377" y="596"/>
                </a:lnTo>
                <a:lnTo>
                  <a:pt x="378" y="596"/>
                </a:lnTo>
                <a:lnTo>
                  <a:pt x="379" y="597"/>
                </a:lnTo>
                <a:lnTo>
                  <a:pt x="379" y="597"/>
                </a:lnTo>
                <a:lnTo>
                  <a:pt x="382" y="597"/>
                </a:lnTo>
                <a:lnTo>
                  <a:pt x="382" y="597"/>
                </a:lnTo>
                <a:lnTo>
                  <a:pt x="382" y="598"/>
                </a:lnTo>
                <a:lnTo>
                  <a:pt x="382" y="598"/>
                </a:lnTo>
                <a:lnTo>
                  <a:pt x="383" y="598"/>
                </a:lnTo>
                <a:lnTo>
                  <a:pt x="383" y="598"/>
                </a:lnTo>
                <a:lnTo>
                  <a:pt x="384" y="597"/>
                </a:lnTo>
                <a:lnTo>
                  <a:pt x="385" y="598"/>
                </a:lnTo>
                <a:lnTo>
                  <a:pt x="385" y="598"/>
                </a:lnTo>
                <a:lnTo>
                  <a:pt x="385" y="597"/>
                </a:lnTo>
                <a:lnTo>
                  <a:pt x="385" y="596"/>
                </a:lnTo>
                <a:lnTo>
                  <a:pt x="385" y="596"/>
                </a:lnTo>
                <a:lnTo>
                  <a:pt x="390" y="596"/>
                </a:lnTo>
                <a:lnTo>
                  <a:pt x="394" y="594"/>
                </a:lnTo>
                <a:lnTo>
                  <a:pt x="394" y="594"/>
                </a:lnTo>
                <a:lnTo>
                  <a:pt x="394" y="596"/>
                </a:lnTo>
                <a:lnTo>
                  <a:pt x="393" y="596"/>
                </a:lnTo>
                <a:lnTo>
                  <a:pt x="393" y="596"/>
                </a:lnTo>
                <a:lnTo>
                  <a:pt x="394" y="597"/>
                </a:lnTo>
                <a:lnTo>
                  <a:pt x="395" y="596"/>
                </a:lnTo>
                <a:lnTo>
                  <a:pt x="396" y="594"/>
                </a:lnTo>
                <a:lnTo>
                  <a:pt x="395" y="594"/>
                </a:lnTo>
                <a:lnTo>
                  <a:pt x="395" y="594"/>
                </a:lnTo>
                <a:lnTo>
                  <a:pt x="395" y="593"/>
                </a:lnTo>
                <a:lnTo>
                  <a:pt x="396" y="593"/>
                </a:lnTo>
                <a:lnTo>
                  <a:pt x="399" y="593"/>
                </a:lnTo>
                <a:lnTo>
                  <a:pt x="399" y="593"/>
                </a:lnTo>
                <a:lnTo>
                  <a:pt x="399" y="594"/>
                </a:lnTo>
                <a:lnTo>
                  <a:pt x="400" y="596"/>
                </a:lnTo>
                <a:lnTo>
                  <a:pt x="400" y="596"/>
                </a:lnTo>
                <a:lnTo>
                  <a:pt x="400" y="594"/>
                </a:lnTo>
                <a:lnTo>
                  <a:pt x="400" y="594"/>
                </a:lnTo>
                <a:lnTo>
                  <a:pt x="400" y="594"/>
                </a:lnTo>
                <a:lnTo>
                  <a:pt x="401" y="594"/>
                </a:lnTo>
                <a:lnTo>
                  <a:pt x="403" y="594"/>
                </a:lnTo>
                <a:lnTo>
                  <a:pt x="405" y="594"/>
                </a:lnTo>
                <a:lnTo>
                  <a:pt x="406" y="593"/>
                </a:lnTo>
                <a:lnTo>
                  <a:pt x="406" y="593"/>
                </a:lnTo>
                <a:lnTo>
                  <a:pt x="407" y="593"/>
                </a:lnTo>
                <a:lnTo>
                  <a:pt x="407" y="593"/>
                </a:lnTo>
                <a:lnTo>
                  <a:pt x="408" y="594"/>
                </a:lnTo>
                <a:lnTo>
                  <a:pt x="410" y="593"/>
                </a:lnTo>
                <a:lnTo>
                  <a:pt x="410" y="593"/>
                </a:lnTo>
                <a:lnTo>
                  <a:pt x="410" y="593"/>
                </a:lnTo>
                <a:lnTo>
                  <a:pt x="407" y="593"/>
                </a:lnTo>
                <a:lnTo>
                  <a:pt x="407" y="593"/>
                </a:lnTo>
                <a:lnTo>
                  <a:pt x="408" y="592"/>
                </a:lnTo>
                <a:lnTo>
                  <a:pt x="410" y="592"/>
                </a:lnTo>
                <a:lnTo>
                  <a:pt x="412" y="593"/>
                </a:lnTo>
                <a:lnTo>
                  <a:pt x="412" y="593"/>
                </a:lnTo>
                <a:lnTo>
                  <a:pt x="412" y="592"/>
                </a:lnTo>
                <a:lnTo>
                  <a:pt x="412" y="591"/>
                </a:lnTo>
                <a:lnTo>
                  <a:pt x="413" y="591"/>
                </a:lnTo>
                <a:lnTo>
                  <a:pt x="413" y="591"/>
                </a:lnTo>
                <a:lnTo>
                  <a:pt x="414" y="592"/>
                </a:lnTo>
                <a:lnTo>
                  <a:pt x="414" y="593"/>
                </a:lnTo>
                <a:lnTo>
                  <a:pt x="414" y="593"/>
                </a:lnTo>
                <a:lnTo>
                  <a:pt x="418" y="592"/>
                </a:lnTo>
                <a:lnTo>
                  <a:pt x="420" y="591"/>
                </a:lnTo>
                <a:lnTo>
                  <a:pt x="420" y="591"/>
                </a:lnTo>
                <a:lnTo>
                  <a:pt x="422" y="591"/>
                </a:lnTo>
                <a:lnTo>
                  <a:pt x="422" y="591"/>
                </a:lnTo>
                <a:lnTo>
                  <a:pt x="423" y="591"/>
                </a:lnTo>
                <a:lnTo>
                  <a:pt x="423" y="591"/>
                </a:lnTo>
                <a:lnTo>
                  <a:pt x="429" y="589"/>
                </a:lnTo>
                <a:lnTo>
                  <a:pt x="429" y="589"/>
                </a:lnTo>
                <a:lnTo>
                  <a:pt x="434" y="589"/>
                </a:lnTo>
                <a:lnTo>
                  <a:pt x="434" y="589"/>
                </a:lnTo>
                <a:lnTo>
                  <a:pt x="435" y="588"/>
                </a:lnTo>
                <a:lnTo>
                  <a:pt x="436" y="588"/>
                </a:lnTo>
                <a:lnTo>
                  <a:pt x="437" y="588"/>
                </a:lnTo>
                <a:lnTo>
                  <a:pt x="437" y="588"/>
                </a:lnTo>
                <a:lnTo>
                  <a:pt x="439" y="589"/>
                </a:lnTo>
                <a:lnTo>
                  <a:pt x="440" y="589"/>
                </a:lnTo>
                <a:lnTo>
                  <a:pt x="440" y="589"/>
                </a:lnTo>
                <a:lnTo>
                  <a:pt x="440" y="588"/>
                </a:lnTo>
                <a:lnTo>
                  <a:pt x="440" y="588"/>
                </a:lnTo>
                <a:lnTo>
                  <a:pt x="442" y="588"/>
                </a:lnTo>
                <a:lnTo>
                  <a:pt x="443" y="588"/>
                </a:lnTo>
                <a:lnTo>
                  <a:pt x="445" y="587"/>
                </a:lnTo>
                <a:lnTo>
                  <a:pt x="445" y="587"/>
                </a:lnTo>
                <a:lnTo>
                  <a:pt x="452" y="586"/>
                </a:lnTo>
                <a:lnTo>
                  <a:pt x="452" y="586"/>
                </a:lnTo>
                <a:lnTo>
                  <a:pt x="454" y="584"/>
                </a:lnTo>
                <a:lnTo>
                  <a:pt x="454" y="584"/>
                </a:lnTo>
                <a:lnTo>
                  <a:pt x="455" y="586"/>
                </a:lnTo>
                <a:lnTo>
                  <a:pt x="455" y="586"/>
                </a:lnTo>
                <a:lnTo>
                  <a:pt x="458" y="584"/>
                </a:lnTo>
                <a:lnTo>
                  <a:pt x="458" y="584"/>
                </a:lnTo>
                <a:lnTo>
                  <a:pt x="459" y="586"/>
                </a:lnTo>
                <a:lnTo>
                  <a:pt x="459" y="586"/>
                </a:lnTo>
                <a:lnTo>
                  <a:pt x="460" y="583"/>
                </a:lnTo>
                <a:lnTo>
                  <a:pt x="460" y="583"/>
                </a:lnTo>
                <a:lnTo>
                  <a:pt x="474" y="582"/>
                </a:lnTo>
                <a:lnTo>
                  <a:pt x="484" y="579"/>
                </a:lnTo>
                <a:lnTo>
                  <a:pt x="484" y="579"/>
                </a:lnTo>
                <a:lnTo>
                  <a:pt x="486" y="581"/>
                </a:lnTo>
                <a:lnTo>
                  <a:pt x="486" y="581"/>
                </a:lnTo>
                <a:lnTo>
                  <a:pt x="490" y="578"/>
                </a:lnTo>
                <a:lnTo>
                  <a:pt x="494" y="577"/>
                </a:lnTo>
                <a:lnTo>
                  <a:pt x="503" y="576"/>
                </a:lnTo>
                <a:lnTo>
                  <a:pt x="503" y="576"/>
                </a:lnTo>
                <a:lnTo>
                  <a:pt x="504" y="576"/>
                </a:lnTo>
                <a:lnTo>
                  <a:pt x="504" y="574"/>
                </a:lnTo>
                <a:lnTo>
                  <a:pt x="504" y="574"/>
                </a:lnTo>
                <a:lnTo>
                  <a:pt x="505" y="574"/>
                </a:lnTo>
                <a:lnTo>
                  <a:pt x="505" y="574"/>
                </a:lnTo>
                <a:lnTo>
                  <a:pt x="505" y="576"/>
                </a:lnTo>
                <a:lnTo>
                  <a:pt x="507" y="577"/>
                </a:lnTo>
                <a:lnTo>
                  <a:pt x="507" y="577"/>
                </a:lnTo>
                <a:lnTo>
                  <a:pt x="507" y="576"/>
                </a:lnTo>
                <a:lnTo>
                  <a:pt x="506" y="576"/>
                </a:lnTo>
                <a:lnTo>
                  <a:pt x="506" y="574"/>
                </a:lnTo>
                <a:lnTo>
                  <a:pt x="505" y="574"/>
                </a:lnTo>
                <a:lnTo>
                  <a:pt x="505" y="574"/>
                </a:lnTo>
                <a:lnTo>
                  <a:pt x="507" y="573"/>
                </a:lnTo>
                <a:lnTo>
                  <a:pt x="509" y="574"/>
                </a:lnTo>
                <a:lnTo>
                  <a:pt x="509" y="574"/>
                </a:lnTo>
                <a:lnTo>
                  <a:pt x="510" y="573"/>
                </a:lnTo>
                <a:lnTo>
                  <a:pt x="510" y="572"/>
                </a:lnTo>
                <a:lnTo>
                  <a:pt x="510" y="572"/>
                </a:lnTo>
                <a:lnTo>
                  <a:pt x="519" y="572"/>
                </a:lnTo>
                <a:lnTo>
                  <a:pt x="519" y="572"/>
                </a:lnTo>
                <a:lnTo>
                  <a:pt x="518" y="574"/>
                </a:lnTo>
                <a:lnTo>
                  <a:pt x="518" y="578"/>
                </a:lnTo>
                <a:lnTo>
                  <a:pt x="518" y="578"/>
                </a:lnTo>
                <a:lnTo>
                  <a:pt x="519" y="578"/>
                </a:lnTo>
                <a:lnTo>
                  <a:pt x="519" y="577"/>
                </a:lnTo>
                <a:lnTo>
                  <a:pt x="519" y="577"/>
                </a:lnTo>
                <a:lnTo>
                  <a:pt x="521" y="578"/>
                </a:lnTo>
                <a:lnTo>
                  <a:pt x="522" y="579"/>
                </a:lnTo>
                <a:lnTo>
                  <a:pt x="522" y="579"/>
                </a:lnTo>
                <a:lnTo>
                  <a:pt x="524" y="579"/>
                </a:lnTo>
                <a:lnTo>
                  <a:pt x="526" y="579"/>
                </a:lnTo>
                <a:lnTo>
                  <a:pt x="528" y="579"/>
                </a:lnTo>
                <a:lnTo>
                  <a:pt x="529" y="578"/>
                </a:lnTo>
                <a:lnTo>
                  <a:pt x="529" y="578"/>
                </a:lnTo>
                <a:lnTo>
                  <a:pt x="530" y="578"/>
                </a:lnTo>
                <a:lnTo>
                  <a:pt x="530" y="579"/>
                </a:lnTo>
                <a:lnTo>
                  <a:pt x="530" y="579"/>
                </a:lnTo>
                <a:lnTo>
                  <a:pt x="532" y="578"/>
                </a:lnTo>
                <a:lnTo>
                  <a:pt x="532" y="578"/>
                </a:lnTo>
                <a:lnTo>
                  <a:pt x="532" y="578"/>
                </a:lnTo>
                <a:lnTo>
                  <a:pt x="534" y="578"/>
                </a:lnTo>
                <a:lnTo>
                  <a:pt x="536" y="578"/>
                </a:lnTo>
                <a:lnTo>
                  <a:pt x="536" y="578"/>
                </a:lnTo>
                <a:lnTo>
                  <a:pt x="536" y="579"/>
                </a:lnTo>
                <a:lnTo>
                  <a:pt x="539" y="581"/>
                </a:lnTo>
                <a:lnTo>
                  <a:pt x="539" y="581"/>
                </a:lnTo>
                <a:lnTo>
                  <a:pt x="539" y="579"/>
                </a:lnTo>
                <a:lnTo>
                  <a:pt x="538" y="579"/>
                </a:lnTo>
                <a:lnTo>
                  <a:pt x="536" y="579"/>
                </a:lnTo>
                <a:lnTo>
                  <a:pt x="538" y="578"/>
                </a:lnTo>
                <a:lnTo>
                  <a:pt x="538" y="578"/>
                </a:lnTo>
                <a:lnTo>
                  <a:pt x="540" y="578"/>
                </a:lnTo>
                <a:lnTo>
                  <a:pt x="540" y="578"/>
                </a:lnTo>
                <a:lnTo>
                  <a:pt x="542" y="577"/>
                </a:lnTo>
                <a:lnTo>
                  <a:pt x="542" y="577"/>
                </a:lnTo>
                <a:lnTo>
                  <a:pt x="545" y="577"/>
                </a:lnTo>
                <a:lnTo>
                  <a:pt x="545" y="577"/>
                </a:lnTo>
                <a:lnTo>
                  <a:pt x="552" y="577"/>
                </a:lnTo>
                <a:lnTo>
                  <a:pt x="558" y="576"/>
                </a:lnTo>
                <a:lnTo>
                  <a:pt x="558" y="576"/>
                </a:lnTo>
                <a:lnTo>
                  <a:pt x="558" y="576"/>
                </a:lnTo>
                <a:lnTo>
                  <a:pt x="558" y="574"/>
                </a:lnTo>
                <a:lnTo>
                  <a:pt x="558" y="574"/>
                </a:lnTo>
                <a:lnTo>
                  <a:pt x="563" y="574"/>
                </a:lnTo>
                <a:lnTo>
                  <a:pt x="569" y="572"/>
                </a:lnTo>
                <a:lnTo>
                  <a:pt x="569" y="572"/>
                </a:lnTo>
                <a:lnTo>
                  <a:pt x="570" y="572"/>
                </a:lnTo>
                <a:lnTo>
                  <a:pt x="571" y="572"/>
                </a:lnTo>
                <a:lnTo>
                  <a:pt x="571" y="572"/>
                </a:lnTo>
                <a:lnTo>
                  <a:pt x="573" y="572"/>
                </a:lnTo>
                <a:lnTo>
                  <a:pt x="573" y="571"/>
                </a:lnTo>
                <a:lnTo>
                  <a:pt x="573" y="571"/>
                </a:lnTo>
                <a:lnTo>
                  <a:pt x="574" y="572"/>
                </a:lnTo>
                <a:lnTo>
                  <a:pt x="574" y="572"/>
                </a:lnTo>
                <a:lnTo>
                  <a:pt x="574" y="572"/>
                </a:lnTo>
                <a:lnTo>
                  <a:pt x="577" y="572"/>
                </a:lnTo>
                <a:lnTo>
                  <a:pt x="577" y="572"/>
                </a:lnTo>
                <a:lnTo>
                  <a:pt x="579" y="571"/>
                </a:lnTo>
                <a:lnTo>
                  <a:pt x="581" y="571"/>
                </a:lnTo>
                <a:lnTo>
                  <a:pt x="581" y="571"/>
                </a:lnTo>
                <a:lnTo>
                  <a:pt x="580" y="569"/>
                </a:lnTo>
                <a:lnTo>
                  <a:pt x="579" y="571"/>
                </a:lnTo>
                <a:lnTo>
                  <a:pt x="579" y="571"/>
                </a:lnTo>
                <a:lnTo>
                  <a:pt x="579" y="569"/>
                </a:lnTo>
                <a:lnTo>
                  <a:pt x="580" y="569"/>
                </a:lnTo>
                <a:lnTo>
                  <a:pt x="583" y="569"/>
                </a:lnTo>
                <a:lnTo>
                  <a:pt x="583" y="569"/>
                </a:lnTo>
                <a:lnTo>
                  <a:pt x="583" y="571"/>
                </a:lnTo>
                <a:lnTo>
                  <a:pt x="583" y="571"/>
                </a:lnTo>
                <a:lnTo>
                  <a:pt x="583" y="572"/>
                </a:lnTo>
                <a:lnTo>
                  <a:pt x="583" y="572"/>
                </a:lnTo>
                <a:lnTo>
                  <a:pt x="583" y="572"/>
                </a:lnTo>
                <a:lnTo>
                  <a:pt x="583" y="573"/>
                </a:lnTo>
                <a:lnTo>
                  <a:pt x="585" y="572"/>
                </a:lnTo>
                <a:lnTo>
                  <a:pt x="585" y="572"/>
                </a:lnTo>
                <a:lnTo>
                  <a:pt x="586" y="572"/>
                </a:lnTo>
                <a:lnTo>
                  <a:pt x="586" y="572"/>
                </a:lnTo>
                <a:lnTo>
                  <a:pt x="586" y="571"/>
                </a:lnTo>
                <a:lnTo>
                  <a:pt x="586" y="569"/>
                </a:lnTo>
                <a:lnTo>
                  <a:pt x="586" y="569"/>
                </a:lnTo>
                <a:lnTo>
                  <a:pt x="586" y="569"/>
                </a:lnTo>
                <a:lnTo>
                  <a:pt x="586" y="569"/>
                </a:lnTo>
                <a:lnTo>
                  <a:pt x="587" y="569"/>
                </a:lnTo>
                <a:lnTo>
                  <a:pt x="587" y="569"/>
                </a:lnTo>
                <a:lnTo>
                  <a:pt x="587" y="571"/>
                </a:lnTo>
                <a:lnTo>
                  <a:pt x="587" y="571"/>
                </a:lnTo>
                <a:lnTo>
                  <a:pt x="587" y="571"/>
                </a:lnTo>
                <a:lnTo>
                  <a:pt x="588" y="571"/>
                </a:lnTo>
                <a:lnTo>
                  <a:pt x="588" y="569"/>
                </a:lnTo>
                <a:lnTo>
                  <a:pt x="588" y="569"/>
                </a:lnTo>
                <a:lnTo>
                  <a:pt x="590" y="569"/>
                </a:lnTo>
                <a:lnTo>
                  <a:pt x="591" y="568"/>
                </a:lnTo>
                <a:lnTo>
                  <a:pt x="591" y="568"/>
                </a:lnTo>
                <a:lnTo>
                  <a:pt x="591" y="568"/>
                </a:lnTo>
                <a:lnTo>
                  <a:pt x="596" y="568"/>
                </a:lnTo>
                <a:lnTo>
                  <a:pt x="599" y="568"/>
                </a:lnTo>
                <a:lnTo>
                  <a:pt x="599" y="568"/>
                </a:lnTo>
                <a:lnTo>
                  <a:pt x="599" y="571"/>
                </a:lnTo>
                <a:lnTo>
                  <a:pt x="599" y="572"/>
                </a:lnTo>
                <a:lnTo>
                  <a:pt x="599" y="572"/>
                </a:lnTo>
                <a:lnTo>
                  <a:pt x="604" y="572"/>
                </a:lnTo>
                <a:lnTo>
                  <a:pt x="610" y="572"/>
                </a:lnTo>
                <a:lnTo>
                  <a:pt x="610" y="572"/>
                </a:lnTo>
                <a:lnTo>
                  <a:pt x="610" y="571"/>
                </a:lnTo>
                <a:lnTo>
                  <a:pt x="610" y="571"/>
                </a:lnTo>
                <a:lnTo>
                  <a:pt x="617" y="571"/>
                </a:lnTo>
                <a:lnTo>
                  <a:pt x="621" y="571"/>
                </a:lnTo>
                <a:lnTo>
                  <a:pt x="623" y="569"/>
                </a:lnTo>
                <a:lnTo>
                  <a:pt x="623" y="569"/>
                </a:lnTo>
                <a:lnTo>
                  <a:pt x="627" y="569"/>
                </a:lnTo>
                <a:lnTo>
                  <a:pt x="629" y="569"/>
                </a:lnTo>
                <a:lnTo>
                  <a:pt x="629" y="568"/>
                </a:lnTo>
                <a:lnTo>
                  <a:pt x="629" y="568"/>
                </a:lnTo>
                <a:lnTo>
                  <a:pt x="632" y="568"/>
                </a:lnTo>
                <a:lnTo>
                  <a:pt x="634" y="567"/>
                </a:lnTo>
                <a:lnTo>
                  <a:pt x="634" y="567"/>
                </a:lnTo>
                <a:lnTo>
                  <a:pt x="638" y="568"/>
                </a:lnTo>
                <a:lnTo>
                  <a:pt x="638" y="568"/>
                </a:lnTo>
                <a:lnTo>
                  <a:pt x="640" y="567"/>
                </a:lnTo>
                <a:lnTo>
                  <a:pt x="640" y="567"/>
                </a:lnTo>
                <a:lnTo>
                  <a:pt x="644" y="566"/>
                </a:lnTo>
                <a:lnTo>
                  <a:pt x="648" y="566"/>
                </a:lnTo>
                <a:lnTo>
                  <a:pt x="648" y="566"/>
                </a:lnTo>
                <a:lnTo>
                  <a:pt x="656" y="564"/>
                </a:lnTo>
                <a:lnTo>
                  <a:pt x="656" y="564"/>
                </a:lnTo>
                <a:lnTo>
                  <a:pt x="662" y="563"/>
                </a:lnTo>
                <a:lnTo>
                  <a:pt x="662" y="563"/>
                </a:lnTo>
                <a:lnTo>
                  <a:pt x="664" y="563"/>
                </a:lnTo>
                <a:lnTo>
                  <a:pt x="668" y="562"/>
                </a:lnTo>
                <a:lnTo>
                  <a:pt x="668" y="562"/>
                </a:lnTo>
                <a:lnTo>
                  <a:pt x="668" y="564"/>
                </a:lnTo>
                <a:lnTo>
                  <a:pt x="668" y="566"/>
                </a:lnTo>
                <a:lnTo>
                  <a:pt x="668" y="566"/>
                </a:lnTo>
                <a:lnTo>
                  <a:pt x="668" y="566"/>
                </a:lnTo>
                <a:lnTo>
                  <a:pt x="667" y="567"/>
                </a:lnTo>
                <a:lnTo>
                  <a:pt x="667" y="568"/>
                </a:lnTo>
                <a:lnTo>
                  <a:pt x="666" y="568"/>
                </a:lnTo>
                <a:lnTo>
                  <a:pt x="666" y="568"/>
                </a:lnTo>
                <a:lnTo>
                  <a:pt x="666" y="569"/>
                </a:lnTo>
                <a:lnTo>
                  <a:pt x="667" y="568"/>
                </a:lnTo>
                <a:lnTo>
                  <a:pt x="668" y="568"/>
                </a:lnTo>
                <a:lnTo>
                  <a:pt x="669" y="568"/>
                </a:lnTo>
                <a:lnTo>
                  <a:pt x="669" y="568"/>
                </a:lnTo>
                <a:lnTo>
                  <a:pt x="668" y="572"/>
                </a:lnTo>
                <a:lnTo>
                  <a:pt x="668" y="573"/>
                </a:lnTo>
                <a:lnTo>
                  <a:pt x="669" y="574"/>
                </a:lnTo>
                <a:lnTo>
                  <a:pt x="669" y="574"/>
                </a:lnTo>
                <a:lnTo>
                  <a:pt x="672" y="574"/>
                </a:lnTo>
                <a:lnTo>
                  <a:pt x="672" y="574"/>
                </a:lnTo>
                <a:lnTo>
                  <a:pt x="678" y="574"/>
                </a:lnTo>
                <a:lnTo>
                  <a:pt x="678" y="574"/>
                </a:lnTo>
                <a:lnTo>
                  <a:pt x="680" y="573"/>
                </a:lnTo>
                <a:lnTo>
                  <a:pt x="681" y="573"/>
                </a:lnTo>
                <a:lnTo>
                  <a:pt x="684" y="573"/>
                </a:lnTo>
                <a:lnTo>
                  <a:pt x="684" y="573"/>
                </a:lnTo>
                <a:lnTo>
                  <a:pt x="685" y="572"/>
                </a:lnTo>
                <a:lnTo>
                  <a:pt x="689" y="572"/>
                </a:lnTo>
                <a:lnTo>
                  <a:pt x="695" y="571"/>
                </a:lnTo>
                <a:lnTo>
                  <a:pt x="695" y="571"/>
                </a:lnTo>
                <a:lnTo>
                  <a:pt x="697" y="569"/>
                </a:lnTo>
                <a:lnTo>
                  <a:pt x="697" y="569"/>
                </a:lnTo>
                <a:lnTo>
                  <a:pt x="703" y="569"/>
                </a:lnTo>
                <a:lnTo>
                  <a:pt x="708" y="569"/>
                </a:lnTo>
                <a:lnTo>
                  <a:pt x="708" y="569"/>
                </a:lnTo>
                <a:lnTo>
                  <a:pt x="708" y="572"/>
                </a:lnTo>
                <a:lnTo>
                  <a:pt x="709" y="574"/>
                </a:lnTo>
                <a:lnTo>
                  <a:pt x="709" y="574"/>
                </a:lnTo>
                <a:lnTo>
                  <a:pt x="712" y="576"/>
                </a:lnTo>
                <a:lnTo>
                  <a:pt x="713" y="577"/>
                </a:lnTo>
                <a:lnTo>
                  <a:pt x="714" y="578"/>
                </a:lnTo>
                <a:lnTo>
                  <a:pt x="715" y="579"/>
                </a:lnTo>
                <a:lnTo>
                  <a:pt x="715" y="579"/>
                </a:lnTo>
                <a:lnTo>
                  <a:pt x="715" y="582"/>
                </a:lnTo>
                <a:lnTo>
                  <a:pt x="718" y="583"/>
                </a:lnTo>
                <a:lnTo>
                  <a:pt x="718" y="583"/>
                </a:lnTo>
                <a:lnTo>
                  <a:pt x="716" y="584"/>
                </a:lnTo>
                <a:lnTo>
                  <a:pt x="718" y="587"/>
                </a:lnTo>
                <a:lnTo>
                  <a:pt x="719" y="588"/>
                </a:lnTo>
                <a:lnTo>
                  <a:pt x="719" y="589"/>
                </a:lnTo>
                <a:lnTo>
                  <a:pt x="719" y="589"/>
                </a:lnTo>
                <a:lnTo>
                  <a:pt x="718" y="591"/>
                </a:lnTo>
                <a:lnTo>
                  <a:pt x="718" y="591"/>
                </a:lnTo>
                <a:lnTo>
                  <a:pt x="718" y="591"/>
                </a:lnTo>
                <a:lnTo>
                  <a:pt x="720" y="591"/>
                </a:lnTo>
                <a:lnTo>
                  <a:pt x="720" y="591"/>
                </a:lnTo>
                <a:lnTo>
                  <a:pt x="719" y="592"/>
                </a:lnTo>
                <a:lnTo>
                  <a:pt x="718" y="593"/>
                </a:lnTo>
                <a:lnTo>
                  <a:pt x="718" y="593"/>
                </a:lnTo>
                <a:lnTo>
                  <a:pt x="718" y="594"/>
                </a:lnTo>
                <a:lnTo>
                  <a:pt x="719" y="594"/>
                </a:lnTo>
                <a:lnTo>
                  <a:pt x="719" y="594"/>
                </a:lnTo>
                <a:lnTo>
                  <a:pt x="719" y="596"/>
                </a:lnTo>
                <a:lnTo>
                  <a:pt x="718" y="597"/>
                </a:lnTo>
                <a:lnTo>
                  <a:pt x="718" y="597"/>
                </a:lnTo>
                <a:lnTo>
                  <a:pt x="716" y="597"/>
                </a:lnTo>
                <a:lnTo>
                  <a:pt x="716" y="597"/>
                </a:lnTo>
                <a:lnTo>
                  <a:pt x="716" y="599"/>
                </a:lnTo>
                <a:lnTo>
                  <a:pt x="716" y="601"/>
                </a:lnTo>
                <a:lnTo>
                  <a:pt x="716" y="601"/>
                </a:lnTo>
                <a:lnTo>
                  <a:pt x="715" y="599"/>
                </a:lnTo>
                <a:lnTo>
                  <a:pt x="715" y="599"/>
                </a:lnTo>
                <a:lnTo>
                  <a:pt x="714" y="601"/>
                </a:lnTo>
                <a:lnTo>
                  <a:pt x="713" y="603"/>
                </a:lnTo>
                <a:lnTo>
                  <a:pt x="713" y="603"/>
                </a:lnTo>
                <a:lnTo>
                  <a:pt x="710" y="603"/>
                </a:lnTo>
                <a:lnTo>
                  <a:pt x="708" y="603"/>
                </a:lnTo>
                <a:lnTo>
                  <a:pt x="708" y="603"/>
                </a:lnTo>
                <a:lnTo>
                  <a:pt x="708" y="604"/>
                </a:lnTo>
                <a:lnTo>
                  <a:pt x="708" y="606"/>
                </a:lnTo>
                <a:lnTo>
                  <a:pt x="708" y="606"/>
                </a:lnTo>
                <a:lnTo>
                  <a:pt x="706" y="604"/>
                </a:lnTo>
                <a:lnTo>
                  <a:pt x="702" y="603"/>
                </a:lnTo>
                <a:lnTo>
                  <a:pt x="699" y="602"/>
                </a:lnTo>
                <a:lnTo>
                  <a:pt x="697" y="601"/>
                </a:lnTo>
                <a:lnTo>
                  <a:pt x="692" y="601"/>
                </a:lnTo>
                <a:lnTo>
                  <a:pt x="692" y="601"/>
                </a:lnTo>
                <a:lnTo>
                  <a:pt x="693" y="604"/>
                </a:lnTo>
                <a:lnTo>
                  <a:pt x="695" y="608"/>
                </a:lnTo>
                <a:lnTo>
                  <a:pt x="695" y="608"/>
                </a:lnTo>
                <a:lnTo>
                  <a:pt x="693" y="609"/>
                </a:lnTo>
                <a:lnTo>
                  <a:pt x="693" y="611"/>
                </a:lnTo>
                <a:lnTo>
                  <a:pt x="693" y="612"/>
                </a:lnTo>
                <a:lnTo>
                  <a:pt x="693" y="613"/>
                </a:lnTo>
                <a:lnTo>
                  <a:pt x="691" y="613"/>
                </a:lnTo>
                <a:lnTo>
                  <a:pt x="691" y="613"/>
                </a:lnTo>
                <a:lnTo>
                  <a:pt x="692" y="616"/>
                </a:lnTo>
                <a:lnTo>
                  <a:pt x="692" y="617"/>
                </a:lnTo>
                <a:lnTo>
                  <a:pt x="692" y="617"/>
                </a:lnTo>
                <a:lnTo>
                  <a:pt x="686" y="617"/>
                </a:lnTo>
                <a:lnTo>
                  <a:pt x="686" y="617"/>
                </a:lnTo>
                <a:lnTo>
                  <a:pt x="685" y="614"/>
                </a:lnTo>
                <a:lnTo>
                  <a:pt x="684" y="614"/>
                </a:lnTo>
                <a:lnTo>
                  <a:pt x="684" y="614"/>
                </a:lnTo>
                <a:lnTo>
                  <a:pt x="683" y="614"/>
                </a:lnTo>
                <a:lnTo>
                  <a:pt x="683" y="614"/>
                </a:lnTo>
                <a:lnTo>
                  <a:pt x="683" y="616"/>
                </a:lnTo>
                <a:lnTo>
                  <a:pt x="683" y="616"/>
                </a:lnTo>
                <a:lnTo>
                  <a:pt x="680" y="616"/>
                </a:lnTo>
                <a:lnTo>
                  <a:pt x="680" y="613"/>
                </a:lnTo>
                <a:lnTo>
                  <a:pt x="680" y="613"/>
                </a:lnTo>
                <a:lnTo>
                  <a:pt x="677" y="613"/>
                </a:lnTo>
                <a:lnTo>
                  <a:pt x="675" y="613"/>
                </a:lnTo>
                <a:lnTo>
                  <a:pt x="675" y="614"/>
                </a:lnTo>
                <a:lnTo>
                  <a:pt x="675" y="614"/>
                </a:lnTo>
                <a:lnTo>
                  <a:pt x="677" y="614"/>
                </a:lnTo>
                <a:lnTo>
                  <a:pt x="678" y="614"/>
                </a:lnTo>
                <a:lnTo>
                  <a:pt x="678" y="616"/>
                </a:lnTo>
                <a:lnTo>
                  <a:pt x="661" y="616"/>
                </a:lnTo>
                <a:lnTo>
                  <a:pt x="661" y="616"/>
                </a:lnTo>
                <a:lnTo>
                  <a:pt x="658" y="617"/>
                </a:lnTo>
                <a:lnTo>
                  <a:pt x="658" y="617"/>
                </a:lnTo>
                <a:lnTo>
                  <a:pt x="658" y="618"/>
                </a:lnTo>
                <a:lnTo>
                  <a:pt x="660" y="621"/>
                </a:lnTo>
                <a:lnTo>
                  <a:pt x="660" y="621"/>
                </a:lnTo>
                <a:lnTo>
                  <a:pt x="656" y="622"/>
                </a:lnTo>
                <a:lnTo>
                  <a:pt x="654" y="622"/>
                </a:lnTo>
                <a:lnTo>
                  <a:pt x="654" y="622"/>
                </a:lnTo>
                <a:lnTo>
                  <a:pt x="654" y="623"/>
                </a:lnTo>
                <a:lnTo>
                  <a:pt x="654" y="623"/>
                </a:lnTo>
                <a:lnTo>
                  <a:pt x="656" y="623"/>
                </a:lnTo>
                <a:lnTo>
                  <a:pt x="656" y="623"/>
                </a:lnTo>
                <a:lnTo>
                  <a:pt x="656" y="623"/>
                </a:lnTo>
                <a:lnTo>
                  <a:pt x="656" y="623"/>
                </a:lnTo>
                <a:lnTo>
                  <a:pt x="654" y="623"/>
                </a:lnTo>
                <a:lnTo>
                  <a:pt x="654" y="623"/>
                </a:lnTo>
                <a:lnTo>
                  <a:pt x="646" y="624"/>
                </a:lnTo>
                <a:lnTo>
                  <a:pt x="644" y="623"/>
                </a:lnTo>
                <a:lnTo>
                  <a:pt x="641" y="622"/>
                </a:lnTo>
                <a:lnTo>
                  <a:pt x="641" y="622"/>
                </a:lnTo>
                <a:lnTo>
                  <a:pt x="640" y="623"/>
                </a:lnTo>
                <a:lnTo>
                  <a:pt x="637" y="624"/>
                </a:lnTo>
                <a:lnTo>
                  <a:pt x="637" y="624"/>
                </a:lnTo>
                <a:lnTo>
                  <a:pt x="638" y="623"/>
                </a:lnTo>
                <a:lnTo>
                  <a:pt x="639" y="623"/>
                </a:lnTo>
                <a:lnTo>
                  <a:pt x="639" y="623"/>
                </a:lnTo>
                <a:lnTo>
                  <a:pt x="638" y="622"/>
                </a:lnTo>
                <a:lnTo>
                  <a:pt x="638" y="622"/>
                </a:lnTo>
                <a:lnTo>
                  <a:pt x="637" y="622"/>
                </a:lnTo>
                <a:lnTo>
                  <a:pt x="635" y="624"/>
                </a:lnTo>
                <a:lnTo>
                  <a:pt x="635" y="624"/>
                </a:lnTo>
                <a:lnTo>
                  <a:pt x="631" y="624"/>
                </a:lnTo>
                <a:lnTo>
                  <a:pt x="627" y="623"/>
                </a:lnTo>
                <a:lnTo>
                  <a:pt x="625" y="624"/>
                </a:lnTo>
                <a:lnTo>
                  <a:pt x="625" y="624"/>
                </a:lnTo>
                <a:lnTo>
                  <a:pt x="626" y="623"/>
                </a:lnTo>
                <a:lnTo>
                  <a:pt x="625" y="623"/>
                </a:lnTo>
                <a:lnTo>
                  <a:pt x="623" y="623"/>
                </a:lnTo>
                <a:lnTo>
                  <a:pt x="622" y="624"/>
                </a:lnTo>
                <a:lnTo>
                  <a:pt x="622" y="624"/>
                </a:lnTo>
                <a:lnTo>
                  <a:pt x="611" y="624"/>
                </a:lnTo>
                <a:lnTo>
                  <a:pt x="611" y="624"/>
                </a:lnTo>
                <a:lnTo>
                  <a:pt x="605" y="626"/>
                </a:lnTo>
                <a:lnTo>
                  <a:pt x="598" y="624"/>
                </a:lnTo>
                <a:lnTo>
                  <a:pt x="591" y="626"/>
                </a:lnTo>
                <a:lnTo>
                  <a:pt x="586" y="627"/>
                </a:lnTo>
                <a:lnTo>
                  <a:pt x="586" y="627"/>
                </a:lnTo>
                <a:lnTo>
                  <a:pt x="586" y="626"/>
                </a:lnTo>
                <a:lnTo>
                  <a:pt x="586" y="624"/>
                </a:lnTo>
                <a:lnTo>
                  <a:pt x="586" y="624"/>
                </a:lnTo>
                <a:lnTo>
                  <a:pt x="585" y="624"/>
                </a:lnTo>
                <a:lnTo>
                  <a:pt x="585" y="624"/>
                </a:lnTo>
                <a:lnTo>
                  <a:pt x="583" y="626"/>
                </a:lnTo>
                <a:lnTo>
                  <a:pt x="582" y="626"/>
                </a:lnTo>
                <a:lnTo>
                  <a:pt x="582" y="626"/>
                </a:lnTo>
                <a:lnTo>
                  <a:pt x="579" y="624"/>
                </a:lnTo>
                <a:lnTo>
                  <a:pt x="579" y="624"/>
                </a:lnTo>
                <a:lnTo>
                  <a:pt x="577" y="626"/>
                </a:lnTo>
                <a:lnTo>
                  <a:pt x="575" y="626"/>
                </a:lnTo>
                <a:lnTo>
                  <a:pt x="575" y="626"/>
                </a:lnTo>
                <a:lnTo>
                  <a:pt x="574" y="626"/>
                </a:lnTo>
                <a:lnTo>
                  <a:pt x="574" y="624"/>
                </a:lnTo>
                <a:lnTo>
                  <a:pt x="574" y="624"/>
                </a:lnTo>
                <a:lnTo>
                  <a:pt x="573" y="626"/>
                </a:lnTo>
                <a:lnTo>
                  <a:pt x="571" y="627"/>
                </a:lnTo>
                <a:lnTo>
                  <a:pt x="570" y="627"/>
                </a:lnTo>
                <a:lnTo>
                  <a:pt x="570" y="627"/>
                </a:lnTo>
                <a:lnTo>
                  <a:pt x="570" y="626"/>
                </a:lnTo>
                <a:lnTo>
                  <a:pt x="571" y="626"/>
                </a:lnTo>
                <a:lnTo>
                  <a:pt x="571" y="626"/>
                </a:lnTo>
                <a:lnTo>
                  <a:pt x="569" y="624"/>
                </a:lnTo>
                <a:lnTo>
                  <a:pt x="567" y="624"/>
                </a:lnTo>
                <a:lnTo>
                  <a:pt x="567" y="624"/>
                </a:lnTo>
                <a:lnTo>
                  <a:pt x="565" y="623"/>
                </a:lnTo>
                <a:lnTo>
                  <a:pt x="565" y="623"/>
                </a:lnTo>
                <a:lnTo>
                  <a:pt x="559" y="624"/>
                </a:lnTo>
                <a:lnTo>
                  <a:pt x="554" y="624"/>
                </a:lnTo>
                <a:lnTo>
                  <a:pt x="554" y="624"/>
                </a:lnTo>
                <a:lnTo>
                  <a:pt x="553" y="627"/>
                </a:lnTo>
                <a:lnTo>
                  <a:pt x="553" y="627"/>
                </a:lnTo>
                <a:lnTo>
                  <a:pt x="551" y="626"/>
                </a:lnTo>
                <a:lnTo>
                  <a:pt x="548" y="626"/>
                </a:lnTo>
                <a:lnTo>
                  <a:pt x="544" y="627"/>
                </a:lnTo>
                <a:lnTo>
                  <a:pt x="544" y="626"/>
                </a:lnTo>
                <a:lnTo>
                  <a:pt x="544" y="626"/>
                </a:lnTo>
                <a:lnTo>
                  <a:pt x="541" y="626"/>
                </a:lnTo>
                <a:lnTo>
                  <a:pt x="540" y="627"/>
                </a:lnTo>
                <a:lnTo>
                  <a:pt x="540" y="627"/>
                </a:lnTo>
                <a:lnTo>
                  <a:pt x="540" y="627"/>
                </a:lnTo>
                <a:lnTo>
                  <a:pt x="540" y="627"/>
                </a:lnTo>
                <a:lnTo>
                  <a:pt x="541" y="624"/>
                </a:lnTo>
                <a:lnTo>
                  <a:pt x="541" y="624"/>
                </a:lnTo>
                <a:lnTo>
                  <a:pt x="539" y="626"/>
                </a:lnTo>
                <a:lnTo>
                  <a:pt x="536" y="627"/>
                </a:lnTo>
                <a:lnTo>
                  <a:pt x="536" y="627"/>
                </a:lnTo>
                <a:lnTo>
                  <a:pt x="533" y="627"/>
                </a:lnTo>
                <a:lnTo>
                  <a:pt x="529" y="628"/>
                </a:lnTo>
                <a:lnTo>
                  <a:pt x="529" y="628"/>
                </a:lnTo>
                <a:lnTo>
                  <a:pt x="527" y="628"/>
                </a:lnTo>
                <a:lnTo>
                  <a:pt x="527" y="628"/>
                </a:lnTo>
                <a:lnTo>
                  <a:pt x="513" y="631"/>
                </a:lnTo>
                <a:lnTo>
                  <a:pt x="506" y="632"/>
                </a:lnTo>
                <a:lnTo>
                  <a:pt x="500" y="632"/>
                </a:lnTo>
                <a:lnTo>
                  <a:pt x="500" y="632"/>
                </a:lnTo>
                <a:lnTo>
                  <a:pt x="495" y="634"/>
                </a:lnTo>
                <a:lnTo>
                  <a:pt x="495" y="634"/>
                </a:lnTo>
                <a:lnTo>
                  <a:pt x="493" y="633"/>
                </a:lnTo>
                <a:lnTo>
                  <a:pt x="489" y="633"/>
                </a:lnTo>
                <a:lnTo>
                  <a:pt x="488" y="631"/>
                </a:lnTo>
                <a:lnTo>
                  <a:pt x="488" y="631"/>
                </a:lnTo>
                <a:lnTo>
                  <a:pt x="484" y="633"/>
                </a:lnTo>
                <a:lnTo>
                  <a:pt x="483" y="633"/>
                </a:lnTo>
                <a:lnTo>
                  <a:pt x="481" y="633"/>
                </a:lnTo>
                <a:lnTo>
                  <a:pt x="481" y="633"/>
                </a:lnTo>
                <a:lnTo>
                  <a:pt x="482" y="632"/>
                </a:lnTo>
                <a:lnTo>
                  <a:pt x="483" y="632"/>
                </a:lnTo>
                <a:lnTo>
                  <a:pt x="486" y="633"/>
                </a:lnTo>
                <a:lnTo>
                  <a:pt x="486" y="633"/>
                </a:lnTo>
                <a:lnTo>
                  <a:pt x="487" y="631"/>
                </a:lnTo>
                <a:lnTo>
                  <a:pt x="487" y="631"/>
                </a:lnTo>
                <a:lnTo>
                  <a:pt x="488" y="629"/>
                </a:lnTo>
                <a:lnTo>
                  <a:pt x="488" y="629"/>
                </a:lnTo>
                <a:lnTo>
                  <a:pt x="488" y="629"/>
                </a:lnTo>
                <a:lnTo>
                  <a:pt x="486" y="629"/>
                </a:lnTo>
                <a:lnTo>
                  <a:pt x="486" y="629"/>
                </a:lnTo>
                <a:lnTo>
                  <a:pt x="487" y="628"/>
                </a:lnTo>
                <a:lnTo>
                  <a:pt x="487" y="627"/>
                </a:lnTo>
                <a:lnTo>
                  <a:pt x="488" y="624"/>
                </a:lnTo>
                <a:lnTo>
                  <a:pt x="488" y="624"/>
                </a:lnTo>
                <a:lnTo>
                  <a:pt x="489" y="623"/>
                </a:lnTo>
                <a:lnTo>
                  <a:pt x="490" y="622"/>
                </a:lnTo>
                <a:lnTo>
                  <a:pt x="495" y="621"/>
                </a:lnTo>
                <a:lnTo>
                  <a:pt x="495" y="621"/>
                </a:lnTo>
                <a:lnTo>
                  <a:pt x="497" y="621"/>
                </a:lnTo>
                <a:lnTo>
                  <a:pt x="498" y="623"/>
                </a:lnTo>
                <a:lnTo>
                  <a:pt x="498" y="623"/>
                </a:lnTo>
                <a:lnTo>
                  <a:pt x="500" y="621"/>
                </a:lnTo>
                <a:lnTo>
                  <a:pt x="500" y="621"/>
                </a:lnTo>
                <a:lnTo>
                  <a:pt x="499" y="621"/>
                </a:lnTo>
                <a:lnTo>
                  <a:pt x="498" y="621"/>
                </a:lnTo>
                <a:lnTo>
                  <a:pt x="498" y="621"/>
                </a:lnTo>
                <a:lnTo>
                  <a:pt x="499" y="619"/>
                </a:lnTo>
                <a:lnTo>
                  <a:pt x="501" y="619"/>
                </a:lnTo>
                <a:lnTo>
                  <a:pt x="505" y="619"/>
                </a:lnTo>
                <a:lnTo>
                  <a:pt x="505" y="619"/>
                </a:lnTo>
                <a:lnTo>
                  <a:pt x="505" y="622"/>
                </a:lnTo>
                <a:lnTo>
                  <a:pt x="505" y="623"/>
                </a:lnTo>
                <a:lnTo>
                  <a:pt x="505" y="623"/>
                </a:lnTo>
                <a:lnTo>
                  <a:pt x="507" y="622"/>
                </a:lnTo>
                <a:lnTo>
                  <a:pt x="507" y="621"/>
                </a:lnTo>
                <a:lnTo>
                  <a:pt x="509" y="622"/>
                </a:lnTo>
                <a:lnTo>
                  <a:pt x="509" y="622"/>
                </a:lnTo>
                <a:lnTo>
                  <a:pt x="510" y="621"/>
                </a:lnTo>
                <a:lnTo>
                  <a:pt x="510" y="621"/>
                </a:lnTo>
                <a:lnTo>
                  <a:pt x="509" y="619"/>
                </a:lnTo>
                <a:lnTo>
                  <a:pt x="507" y="621"/>
                </a:lnTo>
                <a:lnTo>
                  <a:pt x="505" y="621"/>
                </a:lnTo>
                <a:lnTo>
                  <a:pt x="505" y="619"/>
                </a:lnTo>
                <a:lnTo>
                  <a:pt x="505" y="619"/>
                </a:lnTo>
                <a:lnTo>
                  <a:pt x="509" y="618"/>
                </a:lnTo>
                <a:lnTo>
                  <a:pt x="512" y="619"/>
                </a:lnTo>
                <a:lnTo>
                  <a:pt x="512" y="619"/>
                </a:lnTo>
                <a:lnTo>
                  <a:pt x="513" y="618"/>
                </a:lnTo>
                <a:lnTo>
                  <a:pt x="513" y="618"/>
                </a:lnTo>
                <a:lnTo>
                  <a:pt x="512" y="617"/>
                </a:lnTo>
                <a:lnTo>
                  <a:pt x="513" y="616"/>
                </a:lnTo>
                <a:lnTo>
                  <a:pt x="513" y="616"/>
                </a:lnTo>
                <a:lnTo>
                  <a:pt x="511" y="617"/>
                </a:lnTo>
                <a:lnTo>
                  <a:pt x="510" y="617"/>
                </a:lnTo>
                <a:lnTo>
                  <a:pt x="509" y="617"/>
                </a:lnTo>
                <a:lnTo>
                  <a:pt x="509" y="617"/>
                </a:lnTo>
                <a:lnTo>
                  <a:pt x="509" y="614"/>
                </a:lnTo>
                <a:lnTo>
                  <a:pt x="510" y="614"/>
                </a:lnTo>
                <a:lnTo>
                  <a:pt x="510" y="614"/>
                </a:lnTo>
                <a:lnTo>
                  <a:pt x="507" y="612"/>
                </a:lnTo>
                <a:lnTo>
                  <a:pt x="507" y="612"/>
                </a:lnTo>
                <a:lnTo>
                  <a:pt x="507" y="613"/>
                </a:lnTo>
                <a:lnTo>
                  <a:pt x="507" y="613"/>
                </a:lnTo>
                <a:lnTo>
                  <a:pt x="509" y="614"/>
                </a:lnTo>
                <a:lnTo>
                  <a:pt x="509" y="616"/>
                </a:lnTo>
                <a:lnTo>
                  <a:pt x="509" y="616"/>
                </a:lnTo>
                <a:lnTo>
                  <a:pt x="507" y="616"/>
                </a:lnTo>
                <a:lnTo>
                  <a:pt x="507" y="617"/>
                </a:lnTo>
                <a:lnTo>
                  <a:pt x="507" y="617"/>
                </a:lnTo>
                <a:lnTo>
                  <a:pt x="505" y="617"/>
                </a:lnTo>
                <a:lnTo>
                  <a:pt x="504" y="617"/>
                </a:lnTo>
                <a:lnTo>
                  <a:pt x="504" y="617"/>
                </a:lnTo>
                <a:lnTo>
                  <a:pt x="505" y="616"/>
                </a:lnTo>
                <a:lnTo>
                  <a:pt x="506" y="616"/>
                </a:lnTo>
                <a:lnTo>
                  <a:pt x="506" y="616"/>
                </a:lnTo>
                <a:lnTo>
                  <a:pt x="505" y="614"/>
                </a:lnTo>
                <a:lnTo>
                  <a:pt x="504" y="616"/>
                </a:lnTo>
                <a:lnTo>
                  <a:pt x="503" y="617"/>
                </a:lnTo>
                <a:lnTo>
                  <a:pt x="503" y="617"/>
                </a:lnTo>
                <a:lnTo>
                  <a:pt x="500" y="617"/>
                </a:lnTo>
                <a:lnTo>
                  <a:pt x="498" y="616"/>
                </a:lnTo>
                <a:lnTo>
                  <a:pt x="498" y="616"/>
                </a:lnTo>
                <a:lnTo>
                  <a:pt x="498" y="617"/>
                </a:lnTo>
                <a:lnTo>
                  <a:pt x="497" y="618"/>
                </a:lnTo>
                <a:lnTo>
                  <a:pt x="495" y="618"/>
                </a:lnTo>
                <a:lnTo>
                  <a:pt x="495" y="618"/>
                </a:lnTo>
                <a:lnTo>
                  <a:pt x="494" y="617"/>
                </a:lnTo>
                <a:lnTo>
                  <a:pt x="494" y="616"/>
                </a:lnTo>
                <a:lnTo>
                  <a:pt x="494" y="616"/>
                </a:lnTo>
                <a:lnTo>
                  <a:pt x="493" y="617"/>
                </a:lnTo>
                <a:lnTo>
                  <a:pt x="492" y="618"/>
                </a:lnTo>
                <a:lnTo>
                  <a:pt x="492" y="618"/>
                </a:lnTo>
                <a:lnTo>
                  <a:pt x="472" y="619"/>
                </a:lnTo>
                <a:lnTo>
                  <a:pt x="472" y="619"/>
                </a:lnTo>
                <a:lnTo>
                  <a:pt x="472" y="619"/>
                </a:lnTo>
                <a:lnTo>
                  <a:pt x="471" y="621"/>
                </a:lnTo>
                <a:lnTo>
                  <a:pt x="471" y="621"/>
                </a:lnTo>
                <a:lnTo>
                  <a:pt x="471" y="621"/>
                </a:lnTo>
                <a:lnTo>
                  <a:pt x="472" y="622"/>
                </a:lnTo>
                <a:lnTo>
                  <a:pt x="474" y="622"/>
                </a:lnTo>
                <a:lnTo>
                  <a:pt x="474" y="622"/>
                </a:lnTo>
                <a:lnTo>
                  <a:pt x="472" y="623"/>
                </a:lnTo>
                <a:lnTo>
                  <a:pt x="474" y="624"/>
                </a:lnTo>
                <a:lnTo>
                  <a:pt x="475" y="627"/>
                </a:lnTo>
                <a:lnTo>
                  <a:pt x="474" y="627"/>
                </a:lnTo>
                <a:lnTo>
                  <a:pt x="472" y="628"/>
                </a:lnTo>
                <a:lnTo>
                  <a:pt x="472" y="628"/>
                </a:lnTo>
                <a:lnTo>
                  <a:pt x="472" y="626"/>
                </a:lnTo>
                <a:lnTo>
                  <a:pt x="472" y="624"/>
                </a:lnTo>
                <a:lnTo>
                  <a:pt x="471" y="624"/>
                </a:lnTo>
                <a:lnTo>
                  <a:pt x="471" y="624"/>
                </a:lnTo>
                <a:lnTo>
                  <a:pt x="471" y="626"/>
                </a:lnTo>
                <a:lnTo>
                  <a:pt x="471" y="626"/>
                </a:lnTo>
                <a:lnTo>
                  <a:pt x="472" y="626"/>
                </a:lnTo>
                <a:lnTo>
                  <a:pt x="472" y="627"/>
                </a:lnTo>
                <a:lnTo>
                  <a:pt x="472" y="627"/>
                </a:lnTo>
                <a:lnTo>
                  <a:pt x="470" y="627"/>
                </a:lnTo>
                <a:lnTo>
                  <a:pt x="469" y="627"/>
                </a:lnTo>
                <a:lnTo>
                  <a:pt x="466" y="628"/>
                </a:lnTo>
                <a:lnTo>
                  <a:pt x="466" y="628"/>
                </a:lnTo>
                <a:lnTo>
                  <a:pt x="468" y="628"/>
                </a:lnTo>
                <a:lnTo>
                  <a:pt x="470" y="628"/>
                </a:lnTo>
                <a:lnTo>
                  <a:pt x="470" y="628"/>
                </a:lnTo>
                <a:lnTo>
                  <a:pt x="472" y="628"/>
                </a:lnTo>
                <a:lnTo>
                  <a:pt x="475" y="629"/>
                </a:lnTo>
                <a:lnTo>
                  <a:pt x="475" y="629"/>
                </a:lnTo>
                <a:lnTo>
                  <a:pt x="475" y="632"/>
                </a:lnTo>
                <a:lnTo>
                  <a:pt x="475" y="633"/>
                </a:lnTo>
                <a:lnTo>
                  <a:pt x="476" y="633"/>
                </a:lnTo>
                <a:lnTo>
                  <a:pt x="476" y="633"/>
                </a:lnTo>
                <a:lnTo>
                  <a:pt x="470" y="637"/>
                </a:lnTo>
                <a:lnTo>
                  <a:pt x="470" y="637"/>
                </a:lnTo>
                <a:lnTo>
                  <a:pt x="469" y="637"/>
                </a:lnTo>
                <a:lnTo>
                  <a:pt x="468" y="636"/>
                </a:lnTo>
                <a:lnTo>
                  <a:pt x="468" y="636"/>
                </a:lnTo>
                <a:lnTo>
                  <a:pt x="466" y="636"/>
                </a:lnTo>
                <a:lnTo>
                  <a:pt x="464" y="637"/>
                </a:lnTo>
                <a:lnTo>
                  <a:pt x="464" y="637"/>
                </a:lnTo>
                <a:lnTo>
                  <a:pt x="461" y="636"/>
                </a:lnTo>
                <a:lnTo>
                  <a:pt x="461" y="636"/>
                </a:lnTo>
                <a:lnTo>
                  <a:pt x="457" y="637"/>
                </a:lnTo>
                <a:lnTo>
                  <a:pt x="457" y="637"/>
                </a:lnTo>
                <a:lnTo>
                  <a:pt x="449" y="638"/>
                </a:lnTo>
                <a:lnTo>
                  <a:pt x="442" y="638"/>
                </a:lnTo>
                <a:lnTo>
                  <a:pt x="442" y="638"/>
                </a:lnTo>
                <a:lnTo>
                  <a:pt x="440" y="638"/>
                </a:lnTo>
                <a:lnTo>
                  <a:pt x="440" y="638"/>
                </a:lnTo>
                <a:lnTo>
                  <a:pt x="439" y="639"/>
                </a:lnTo>
                <a:lnTo>
                  <a:pt x="439" y="639"/>
                </a:lnTo>
                <a:lnTo>
                  <a:pt x="437" y="639"/>
                </a:lnTo>
                <a:lnTo>
                  <a:pt x="436" y="638"/>
                </a:lnTo>
                <a:lnTo>
                  <a:pt x="436" y="638"/>
                </a:lnTo>
                <a:lnTo>
                  <a:pt x="436" y="639"/>
                </a:lnTo>
                <a:lnTo>
                  <a:pt x="435" y="639"/>
                </a:lnTo>
                <a:lnTo>
                  <a:pt x="435" y="639"/>
                </a:lnTo>
                <a:lnTo>
                  <a:pt x="435" y="639"/>
                </a:lnTo>
                <a:lnTo>
                  <a:pt x="434" y="639"/>
                </a:lnTo>
                <a:lnTo>
                  <a:pt x="434" y="638"/>
                </a:lnTo>
                <a:lnTo>
                  <a:pt x="432" y="638"/>
                </a:lnTo>
                <a:lnTo>
                  <a:pt x="432" y="638"/>
                </a:lnTo>
                <a:lnTo>
                  <a:pt x="430" y="639"/>
                </a:lnTo>
                <a:lnTo>
                  <a:pt x="429" y="639"/>
                </a:lnTo>
                <a:lnTo>
                  <a:pt x="429" y="639"/>
                </a:lnTo>
                <a:lnTo>
                  <a:pt x="429" y="639"/>
                </a:lnTo>
                <a:lnTo>
                  <a:pt x="428" y="639"/>
                </a:lnTo>
                <a:lnTo>
                  <a:pt x="428" y="641"/>
                </a:lnTo>
                <a:lnTo>
                  <a:pt x="428" y="641"/>
                </a:lnTo>
                <a:lnTo>
                  <a:pt x="424" y="639"/>
                </a:lnTo>
                <a:lnTo>
                  <a:pt x="420" y="641"/>
                </a:lnTo>
                <a:lnTo>
                  <a:pt x="420" y="641"/>
                </a:lnTo>
                <a:lnTo>
                  <a:pt x="419" y="642"/>
                </a:lnTo>
                <a:lnTo>
                  <a:pt x="419" y="642"/>
                </a:lnTo>
                <a:lnTo>
                  <a:pt x="405" y="643"/>
                </a:lnTo>
                <a:lnTo>
                  <a:pt x="387" y="646"/>
                </a:lnTo>
                <a:lnTo>
                  <a:pt x="387" y="646"/>
                </a:lnTo>
                <a:lnTo>
                  <a:pt x="382" y="648"/>
                </a:lnTo>
                <a:lnTo>
                  <a:pt x="382" y="648"/>
                </a:lnTo>
                <a:lnTo>
                  <a:pt x="377" y="648"/>
                </a:lnTo>
                <a:lnTo>
                  <a:pt x="372" y="649"/>
                </a:lnTo>
                <a:lnTo>
                  <a:pt x="372" y="649"/>
                </a:lnTo>
                <a:lnTo>
                  <a:pt x="373" y="649"/>
                </a:lnTo>
                <a:lnTo>
                  <a:pt x="373" y="651"/>
                </a:lnTo>
                <a:lnTo>
                  <a:pt x="371" y="652"/>
                </a:lnTo>
                <a:lnTo>
                  <a:pt x="371" y="652"/>
                </a:lnTo>
                <a:lnTo>
                  <a:pt x="354" y="653"/>
                </a:lnTo>
                <a:lnTo>
                  <a:pt x="354" y="653"/>
                </a:lnTo>
                <a:lnTo>
                  <a:pt x="353" y="653"/>
                </a:lnTo>
                <a:lnTo>
                  <a:pt x="353" y="653"/>
                </a:lnTo>
                <a:lnTo>
                  <a:pt x="348" y="654"/>
                </a:lnTo>
                <a:lnTo>
                  <a:pt x="348" y="654"/>
                </a:lnTo>
                <a:lnTo>
                  <a:pt x="346" y="654"/>
                </a:lnTo>
                <a:lnTo>
                  <a:pt x="346" y="654"/>
                </a:lnTo>
                <a:lnTo>
                  <a:pt x="343" y="654"/>
                </a:lnTo>
                <a:lnTo>
                  <a:pt x="341" y="656"/>
                </a:lnTo>
                <a:lnTo>
                  <a:pt x="341" y="656"/>
                </a:lnTo>
                <a:lnTo>
                  <a:pt x="338" y="654"/>
                </a:lnTo>
                <a:lnTo>
                  <a:pt x="338" y="654"/>
                </a:lnTo>
                <a:lnTo>
                  <a:pt x="336" y="657"/>
                </a:lnTo>
                <a:lnTo>
                  <a:pt x="336" y="657"/>
                </a:lnTo>
                <a:lnTo>
                  <a:pt x="335" y="657"/>
                </a:lnTo>
                <a:lnTo>
                  <a:pt x="335" y="657"/>
                </a:lnTo>
                <a:lnTo>
                  <a:pt x="330" y="658"/>
                </a:lnTo>
                <a:lnTo>
                  <a:pt x="330" y="658"/>
                </a:lnTo>
                <a:lnTo>
                  <a:pt x="320" y="659"/>
                </a:lnTo>
                <a:lnTo>
                  <a:pt x="320" y="659"/>
                </a:lnTo>
                <a:lnTo>
                  <a:pt x="319" y="661"/>
                </a:lnTo>
                <a:lnTo>
                  <a:pt x="319" y="661"/>
                </a:lnTo>
                <a:lnTo>
                  <a:pt x="319" y="661"/>
                </a:lnTo>
                <a:lnTo>
                  <a:pt x="319" y="659"/>
                </a:lnTo>
                <a:lnTo>
                  <a:pt x="319" y="659"/>
                </a:lnTo>
                <a:lnTo>
                  <a:pt x="317" y="659"/>
                </a:lnTo>
                <a:lnTo>
                  <a:pt x="317" y="659"/>
                </a:lnTo>
                <a:lnTo>
                  <a:pt x="318" y="661"/>
                </a:lnTo>
                <a:lnTo>
                  <a:pt x="318" y="661"/>
                </a:lnTo>
                <a:lnTo>
                  <a:pt x="317" y="662"/>
                </a:lnTo>
                <a:lnTo>
                  <a:pt x="317" y="662"/>
                </a:lnTo>
                <a:lnTo>
                  <a:pt x="317" y="659"/>
                </a:lnTo>
                <a:lnTo>
                  <a:pt x="317" y="659"/>
                </a:lnTo>
                <a:lnTo>
                  <a:pt x="314" y="661"/>
                </a:lnTo>
                <a:lnTo>
                  <a:pt x="313" y="661"/>
                </a:lnTo>
                <a:lnTo>
                  <a:pt x="313" y="661"/>
                </a:lnTo>
                <a:lnTo>
                  <a:pt x="309" y="663"/>
                </a:lnTo>
                <a:lnTo>
                  <a:pt x="309" y="663"/>
                </a:lnTo>
                <a:lnTo>
                  <a:pt x="306" y="662"/>
                </a:lnTo>
                <a:lnTo>
                  <a:pt x="306" y="662"/>
                </a:lnTo>
                <a:lnTo>
                  <a:pt x="295" y="664"/>
                </a:lnTo>
                <a:lnTo>
                  <a:pt x="295" y="664"/>
                </a:lnTo>
                <a:lnTo>
                  <a:pt x="290" y="666"/>
                </a:lnTo>
                <a:lnTo>
                  <a:pt x="290" y="666"/>
                </a:lnTo>
                <a:lnTo>
                  <a:pt x="288" y="666"/>
                </a:lnTo>
                <a:lnTo>
                  <a:pt x="288" y="666"/>
                </a:lnTo>
                <a:lnTo>
                  <a:pt x="285" y="667"/>
                </a:lnTo>
                <a:lnTo>
                  <a:pt x="284" y="667"/>
                </a:lnTo>
                <a:lnTo>
                  <a:pt x="284" y="667"/>
                </a:lnTo>
                <a:lnTo>
                  <a:pt x="280" y="666"/>
                </a:lnTo>
                <a:lnTo>
                  <a:pt x="280" y="666"/>
                </a:lnTo>
                <a:lnTo>
                  <a:pt x="277" y="666"/>
                </a:lnTo>
                <a:lnTo>
                  <a:pt x="277" y="666"/>
                </a:lnTo>
                <a:lnTo>
                  <a:pt x="275" y="667"/>
                </a:lnTo>
                <a:lnTo>
                  <a:pt x="275" y="667"/>
                </a:lnTo>
                <a:lnTo>
                  <a:pt x="274" y="667"/>
                </a:lnTo>
                <a:lnTo>
                  <a:pt x="274" y="667"/>
                </a:lnTo>
                <a:lnTo>
                  <a:pt x="272" y="668"/>
                </a:lnTo>
                <a:lnTo>
                  <a:pt x="272" y="668"/>
                </a:lnTo>
                <a:lnTo>
                  <a:pt x="268" y="668"/>
                </a:lnTo>
                <a:lnTo>
                  <a:pt x="268" y="668"/>
                </a:lnTo>
                <a:lnTo>
                  <a:pt x="265" y="669"/>
                </a:lnTo>
                <a:lnTo>
                  <a:pt x="261" y="671"/>
                </a:lnTo>
                <a:lnTo>
                  <a:pt x="259" y="669"/>
                </a:lnTo>
                <a:lnTo>
                  <a:pt x="259" y="669"/>
                </a:lnTo>
                <a:lnTo>
                  <a:pt x="256" y="672"/>
                </a:lnTo>
                <a:lnTo>
                  <a:pt x="251" y="672"/>
                </a:lnTo>
                <a:lnTo>
                  <a:pt x="251" y="672"/>
                </a:lnTo>
                <a:lnTo>
                  <a:pt x="248" y="672"/>
                </a:lnTo>
                <a:lnTo>
                  <a:pt x="248" y="672"/>
                </a:lnTo>
                <a:lnTo>
                  <a:pt x="239" y="674"/>
                </a:lnTo>
                <a:lnTo>
                  <a:pt x="230" y="676"/>
                </a:lnTo>
                <a:lnTo>
                  <a:pt x="230" y="676"/>
                </a:lnTo>
                <a:lnTo>
                  <a:pt x="228" y="676"/>
                </a:lnTo>
                <a:lnTo>
                  <a:pt x="227" y="676"/>
                </a:lnTo>
                <a:lnTo>
                  <a:pt x="227" y="676"/>
                </a:lnTo>
                <a:lnTo>
                  <a:pt x="227" y="676"/>
                </a:lnTo>
                <a:lnTo>
                  <a:pt x="227" y="676"/>
                </a:lnTo>
                <a:lnTo>
                  <a:pt x="228" y="676"/>
                </a:lnTo>
                <a:lnTo>
                  <a:pt x="228" y="676"/>
                </a:lnTo>
                <a:lnTo>
                  <a:pt x="225" y="677"/>
                </a:lnTo>
                <a:lnTo>
                  <a:pt x="222" y="677"/>
                </a:lnTo>
                <a:lnTo>
                  <a:pt x="222" y="676"/>
                </a:lnTo>
                <a:lnTo>
                  <a:pt x="222" y="676"/>
                </a:lnTo>
                <a:lnTo>
                  <a:pt x="221" y="677"/>
                </a:lnTo>
                <a:lnTo>
                  <a:pt x="219" y="677"/>
                </a:lnTo>
                <a:lnTo>
                  <a:pt x="219" y="677"/>
                </a:lnTo>
                <a:lnTo>
                  <a:pt x="216" y="678"/>
                </a:lnTo>
                <a:lnTo>
                  <a:pt x="214" y="679"/>
                </a:lnTo>
                <a:lnTo>
                  <a:pt x="214" y="679"/>
                </a:lnTo>
                <a:lnTo>
                  <a:pt x="214" y="678"/>
                </a:lnTo>
                <a:lnTo>
                  <a:pt x="215" y="678"/>
                </a:lnTo>
                <a:lnTo>
                  <a:pt x="215" y="678"/>
                </a:lnTo>
                <a:lnTo>
                  <a:pt x="214" y="677"/>
                </a:lnTo>
                <a:lnTo>
                  <a:pt x="215" y="676"/>
                </a:lnTo>
                <a:lnTo>
                  <a:pt x="215" y="676"/>
                </a:lnTo>
                <a:lnTo>
                  <a:pt x="215" y="676"/>
                </a:lnTo>
                <a:lnTo>
                  <a:pt x="215" y="676"/>
                </a:lnTo>
                <a:lnTo>
                  <a:pt x="215" y="676"/>
                </a:lnTo>
                <a:lnTo>
                  <a:pt x="213" y="677"/>
                </a:lnTo>
                <a:lnTo>
                  <a:pt x="213" y="677"/>
                </a:lnTo>
                <a:lnTo>
                  <a:pt x="214" y="674"/>
                </a:lnTo>
                <a:lnTo>
                  <a:pt x="214" y="674"/>
                </a:lnTo>
                <a:lnTo>
                  <a:pt x="211" y="674"/>
                </a:lnTo>
                <a:lnTo>
                  <a:pt x="210" y="674"/>
                </a:lnTo>
                <a:lnTo>
                  <a:pt x="210" y="674"/>
                </a:lnTo>
                <a:lnTo>
                  <a:pt x="210" y="673"/>
                </a:lnTo>
                <a:lnTo>
                  <a:pt x="209" y="673"/>
                </a:lnTo>
                <a:lnTo>
                  <a:pt x="208" y="673"/>
                </a:lnTo>
                <a:lnTo>
                  <a:pt x="208" y="673"/>
                </a:lnTo>
                <a:lnTo>
                  <a:pt x="210" y="676"/>
                </a:lnTo>
                <a:lnTo>
                  <a:pt x="210" y="677"/>
                </a:lnTo>
                <a:lnTo>
                  <a:pt x="211" y="678"/>
                </a:lnTo>
                <a:lnTo>
                  <a:pt x="211" y="678"/>
                </a:lnTo>
                <a:lnTo>
                  <a:pt x="210" y="679"/>
                </a:lnTo>
                <a:lnTo>
                  <a:pt x="209" y="681"/>
                </a:lnTo>
                <a:lnTo>
                  <a:pt x="209" y="681"/>
                </a:lnTo>
                <a:lnTo>
                  <a:pt x="207" y="678"/>
                </a:lnTo>
                <a:lnTo>
                  <a:pt x="207" y="678"/>
                </a:lnTo>
                <a:lnTo>
                  <a:pt x="205" y="678"/>
                </a:lnTo>
                <a:lnTo>
                  <a:pt x="205" y="679"/>
                </a:lnTo>
                <a:lnTo>
                  <a:pt x="207" y="681"/>
                </a:lnTo>
                <a:lnTo>
                  <a:pt x="208" y="681"/>
                </a:lnTo>
                <a:lnTo>
                  <a:pt x="208" y="681"/>
                </a:lnTo>
                <a:lnTo>
                  <a:pt x="207" y="681"/>
                </a:lnTo>
                <a:lnTo>
                  <a:pt x="205" y="681"/>
                </a:lnTo>
                <a:lnTo>
                  <a:pt x="203" y="678"/>
                </a:lnTo>
                <a:lnTo>
                  <a:pt x="203" y="678"/>
                </a:lnTo>
                <a:lnTo>
                  <a:pt x="202" y="679"/>
                </a:lnTo>
                <a:lnTo>
                  <a:pt x="201" y="681"/>
                </a:lnTo>
                <a:lnTo>
                  <a:pt x="201" y="682"/>
                </a:lnTo>
                <a:lnTo>
                  <a:pt x="201" y="682"/>
                </a:lnTo>
                <a:lnTo>
                  <a:pt x="199" y="682"/>
                </a:lnTo>
                <a:lnTo>
                  <a:pt x="199" y="683"/>
                </a:lnTo>
                <a:lnTo>
                  <a:pt x="199" y="683"/>
                </a:lnTo>
                <a:lnTo>
                  <a:pt x="197" y="682"/>
                </a:lnTo>
                <a:lnTo>
                  <a:pt x="196" y="682"/>
                </a:lnTo>
                <a:lnTo>
                  <a:pt x="194" y="681"/>
                </a:lnTo>
                <a:lnTo>
                  <a:pt x="194" y="681"/>
                </a:lnTo>
                <a:lnTo>
                  <a:pt x="197" y="681"/>
                </a:lnTo>
                <a:lnTo>
                  <a:pt x="197" y="681"/>
                </a:lnTo>
                <a:lnTo>
                  <a:pt x="197" y="682"/>
                </a:lnTo>
                <a:lnTo>
                  <a:pt x="201" y="682"/>
                </a:lnTo>
                <a:lnTo>
                  <a:pt x="201" y="682"/>
                </a:lnTo>
                <a:lnTo>
                  <a:pt x="199" y="681"/>
                </a:lnTo>
                <a:lnTo>
                  <a:pt x="199" y="681"/>
                </a:lnTo>
                <a:lnTo>
                  <a:pt x="198" y="681"/>
                </a:lnTo>
                <a:lnTo>
                  <a:pt x="197" y="679"/>
                </a:lnTo>
                <a:lnTo>
                  <a:pt x="197" y="679"/>
                </a:lnTo>
                <a:lnTo>
                  <a:pt x="199" y="678"/>
                </a:lnTo>
                <a:lnTo>
                  <a:pt x="201" y="679"/>
                </a:lnTo>
                <a:lnTo>
                  <a:pt x="201" y="679"/>
                </a:lnTo>
                <a:lnTo>
                  <a:pt x="199" y="678"/>
                </a:lnTo>
                <a:lnTo>
                  <a:pt x="199" y="678"/>
                </a:lnTo>
                <a:lnTo>
                  <a:pt x="197" y="676"/>
                </a:lnTo>
                <a:lnTo>
                  <a:pt x="197" y="676"/>
                </a:lnTo>
                <a:lnTo>
                  <a:pt x="194" y="677"/>
                </a:lnTo>
                <a:lnTo>
                  <a:pt x="194" y="677"/>
                </a:lnTo>
                <a:lnTo>
                  <a:pt x="193" y="677"/>
                </a:lnTo>
                <a:lnTo>
                  <a:pt x="193" y="677"/>
                </a:lnTo>
                <a:lnTo>
                  <a:pt x="193" y="676"/>
                </a:lnTo>
                <a:lnTo>
                  <a:pt x="194" y="673"/>
                </a:lnTo>
                <a:lnTo>
                  <a:pt x="196" y="672"/>
                </a:lnTo>
                <a:lnTo>
                  <a:pt x="196" y="671"/>
                </a:lnTo>
                <a:lnTo>
                  <a:pt x="196" y="671"/>
                </a:lnTo>
                <a:lnTo>
                  <a:pt x="198" y="671"/>
                </a:lnTo>
                <a:lnTo>
                  <a:pt x="202" y="669"/>
                </a:lnTo>
                <a:lnTo>
                  <a:pt x="202" y="669"/>
                </a:lnTo>
                <a:lnTo>
                  <a:pt x="201" y="671"/>
                </a:lnTo>
                <a:lnTo>
                  <a:pt x="202" y="672"/>
                </a:lnTo>
                <a:lnTo>
                  <a:pt x="202" y="672"/>
                </a:lnTo>
                <a:lnTo>
                  <a:pt x="203" y="671"/>
                </a:lnTo>
                <a:lnTo>
                  <a:pt x="203" y="669"/>
                </a:lnTo>
                <a:lnTo>
                  <a:pt x="204" y="668"/>
                </a:lnTo>
                <a:lnTo>
                  <a:pt x="205" y="668"/>
                </a:lnTo>
                <a:lnTo>
                  <a:pt x="205" y="668"/>
                </a:lnTo>
                <a:lnTo>
                  <a:pt x="207" y="668"/>
                </a:lnTo>
                <a:lnTo>
                  <a:pt x="205" y="669"/>
                </a:lnTo>
                <a:lnTo>
                  <a:pt x="205" y="669"/>
                </a:lnTo>
                <a:lnTo>
                  <a:pt x="207" y="668"/>
                </a:lnTo>
                <a:lnTo>
                  <a:pt x="208" y="667"/>
                </a:lnTo>
                <a:lnTo>
                  <a:pt x="208" y="667"/>
                </a:lnTo>
                <a:lnTo>
                  <a:pt x="209" y="667"/>
                </a:lnTo>
                <a:lnTo>
                  <a:pt x="210" y="668"/>
                </a:lnTo>
                <a:lnTo>
                  <a:pt x="211" y="668"/>
                </a:lnTo>
                <a:lnTo>
                  <a:pt x="213" y="668"/>
                </a:lnTo>
                <a:lnTo>
                  <a:pt x="213" y="668"/>
                </a:lnTo>
                <a:lnTo>
                  <a:pt x="213" y="667"/>
                </a:lnTo>
                <a:lnTo>
                  <a:pt x="213" y="667"/>
                </a:lnTo>
                <a:lnTo>
                  <a:pt x="211" y="666"/>
                </a:lnTo>
                <a:lnTo>
                  <a:pt x="211" y="666"/>
                </a:lnTo>
                <a:lnTo>
                  <a:pt x="211" y="666"/>
                </a:lnTo>
                <a:lnTo>
                  <a:pt x="213" y="666"/>
                </a:lnTo>
                <a:lnTo>
                  <a:pt x="214" y="666"/>
                </a:lnTo>
                <a:lnTo>
                  <a:pt x="214" y="666"/>
                </a:lnTo>
                <a:lnTo>
                  <a:pt x="214" y="666"/>
                </a:lnTo>
                <a:lnTo>
                  <a:pt x="215" y="666"/>
                </a:lnTo>
                <a:lnTo>
                  <a:pt x="214" y="664"/>
                </a:lnTo>
                <a:lnTo>
                  <a:pt x="213" y="664"/>
                </a:lnTo>
                <a:lnTo>
                  <a:pt x="213" y="664"/>
                </a:lnTo>
                <a:lnTo>
                  <a:pt x="216" y="663"/>
                </a:lnTo>
                <a:lnTo>
                  <a:pt x="217" y="663"/>
                </a:lnTo>
                <a:lnTo>
                  <a:pt x="219" y="662"/>
                </a:lnTo>
                <a:lnTo>
                  <a:pt x="219" y="662"/>
                </a:lnTo>
                <a:lnTo>
                  <a:pt x="217" y="662"/>
                </a:lnTo>
                <a:lnTo>
                  <a:pt x="217" y="662"/>
                </a:lnTo>
                <a:lnTo>
                  <a:pt x="216" y="663"/>
                </a:lnTo>
                <a:lnTo>
                  <a:pt x="215" y="663"/>
                </a:lnTo>
                <a:lnTo>
                  <a:pt x="215" y="663"/>
                </a:lnTo>
                <a:lnTo>
                  <a:pt x="214" y="662"/>
                </a:lnTo>
                <a:lnTo>
                  <a:pt x="214" y="662"/>
                </a:lnTo>
                <a:lnTo>
                  <a:pt x="214" y="661"/>
                </a:lnTo>
                <a:lnTo>
                  <a:pt x="214" y="661"/>
                </a:lnTo>
                <a:lnTo>
                  <a:pt x="213" y="661"/>
                </a:lnTo>
                <a:lnTo>
                  <a:pt x="211" y="662"/>
                </a:lnTo>
                <a:lnTo>
                  <a:pt x="210" y="662"/>
                </a:lnTo>
                <a:lnTo>
                  <a:pt x="209" y="662"/>
                </a:lnTo>
                <a:lnTo>
                  <a:pt x="209" y="662"/>
                </a:lnTo>
                <a:lnTo>
                  <a:pt x="208" y="662"/>
                </a:lnTo>
                <a:lnTo>
                  <a:pt x="207" y="662"/>
                </a:lnTo>
                <a:lnTo>
                  <a:pt x="207" y="662"/>
                </a:lnTo>
                <a:lnTo>
                  <a:pt x="203" y="663"/>
                </a:lnTo>
                <a:lnTo>
                  <a:pt x="203" y="663"/>
                </a:lnTo>
                <a:lnTo>
                  <a:pt x="199" y="662"/>
                </a:lnTo>
                <a:lnTo>
                  <a:pt x="199" y="662"/>
                </a:lnTo>
                <a:lnTo>
                  <a:pt x="199" y="663"/>
                </a:lnTo>
                <a:lnTo>
                  <a:pt x="199" y="663"/>
                </a:lnTo>
                <a:lnTo>
                  <a:pt x="201" y="663"/>
                </a:lnTo>
                <a:lnTo>
                  <a:pt x="201" y="664"/>
                </a:lnTo>
                <a:lnTo>
                  <a:pt x="201" y="664"/>
                </a:lnTo>
                <a:lnTo>
                  <a:pt x="198" y="666"/>
                </a:lnTo>
                <a:lnTo>
                  <a:pt x="196" y="666"/>
                </a:lnTo>
                <a:lnTo>
                  <a:pt x="193" y="666"/>
                </a:lnTo>
                <a:lnTo>
                  <a:pt x="192" y="666"/>
                </a:lnTo>
                <a:lnTo>
                  <a:pt x="192" y="666"/>
                </a:lnTo>
                <a:lnTo>
                  <a:pt x="191" y="666"/>
                </a:lnTo>
                <a:lnTo>
                  <a:pt x="188" y="666"/>
                </a:lnTo>
                <a:lnTo>
                  <a:pt x="188" y="666"/>
                </a:lnTo>
                <a:lnTo>
                  <a:pt x="188" y="664"/>
                </a:lnTo>
                <a:lnTo>
                  <a:pt x="190" y="664"/>
                </a:lnTo>
                <a:lnTo>
                  <a:pt x="191" y="664"/>
                </a:lnTo>
                <a:lnTo>
                  <a:pt x="192" y="664"/>
                </a:lnTo>
                <a:lnTo>
                  <a:pt x="192" y="664"/>
                </a:lnTo>
                <a:lnTo>
                  <a:pt x="185" y="659"/>
                </a:lnTo>
                <a:lnTo>
                  <a:pt x="185" y="659"/>
                </a:lnTo>
                <a:lnTo>
                  <a:pt x="185" y="661"/>
                </a:lnTo>
                <a:lnTo>
                  <a:pt x="185" y="662"/>
                </a:lnTo>
                <a:lnTo>
                  <a:pt x="188" y="662"/>
                </a:lnTo>
                <a:lnTo>
                  <a:pt x="188" y="662"/>
                </a:lnTo>
                <a:lnTo>
                  <a:pt x="187" y="663"/>
                </a:lnTo>
                <a:lnTo>
                  <a:pt x="186" y="664"/>
                </a:lnTo>
                <a:lnTo>
                  <a:pt x="185" y="664"/>
                </a:lnTo>
                <a:lnTo>
                  <a:pt x="185" y="667"/>
                </a:lnTo>
                <a:lnTo>
                  <a:pt x="185" y="667"/>
                </a:lnTo>
                <a:lnTo>
                  <a:pt x="184" y="666"/>
                </a:lnTo>
                <a:lnTo>
                  <a:pt x="184" y="666"/>
                </a:lnTo>
                <a:lnTo>
                  <a:pt x="184" y="666"/>
                </a:lnTo>
                <a:lnTo>
                  <a:pt x="182" y="667"/>
                </a:lnTo>
                <a:lnTo>
                  <a:pt x="181" y="667"/>
                </a:lnTo>
                <a:lnTo>
                  <a:pt x="178" y="667"/>
                </a:lnTo>
                <a:lnTo>
                  <a:pt x="178" y="667"/>
                </a:lnTo>
                <a:lnTo>
                  <a:pt x="178" y="667"/>
                </a:lnTo>
                <a:lnTo>
                  <a:pt x="179" y="667"/>
                </a:lnTo>
                <a:lnTo>
                  <a:pt x="179" y="666"/>
                </a:lnTo>
                <a:lnTo>
                  <a:pt x="179" y="666"/>
                </a:lnTo>
                <a:lnTo>
                  <a:pt x="179" y="666"/>
                </a:lnTo>
                <a:lnTo>
                  <a:pt x="175" y="664"/>
                </a:lnTo>
                <a:lnTo>
                  <a:pt x="175" y="664"/>
                </a:lnTo>
                <a:lnTo>
                  <a:pt x="174" y="664"/>
                </a:lnTo>
                <a:lnTo>
                  <a:pt x="174" y="666"/>
                </a:lnTo>
                <a:lnTo>
                  <a:pt x="174" y="668"/>
                </a:lnTo>
                <a:lnTo>
                  <a:pt x="174" y="668"/>
                </a:lnTo>
                <a:lnTo>
                  <a:pt x="172" y="668"/>
                </a:lnTo>
                <a:lnTo>
                  <a:pt x="170" y="668"/>
                </a:lnTo>
                <a:lnTo>
                  <a:pt x="170" y="668"/>
                </a:lnTo>
                <a:lnTo>
                  <a:pt x="170" y="668"/>
                </a:lnTo>
                <a:lnTo>
                  <a:pt x="170" y="667"/>
                </a:lnTo>
                <a:lnTo>
                  <a:pt x="172" y="667"/>
                </a:lnTo>
                <a:lnTo>
                  <a:pt x="173" y="667"/>
                </a:lnTo>
                <a:lnTo>
                  <a:pt x="173" y="667"/>
                </a:lnTo>
                <a:lnTo>
                  <a:pt x="173" y="667"/>
                </a:lnTo>
                <a:lnTo>
                  <a:pt x="172" y="666"/>
                </a:lnTo>
                <a:lnTo>
                  <a:pt x="170" y="666"/>
                </a:lnTo>
                <a:lnTo>
                  <a:pt x="169" y="667"/>
                </a:lnTo>
                <a:lnTo>
                  <a:pt x="168" y="667"/>
                </a:lnTo>
                <a:lnTo>
                  <a:pt x="168" y="667"/>
                </a:lnTo>
                <a:lnTo>
                  <a:pt x="169" y="669"/>
                </a:lnTo>
                <a:lnTo>
                  <a:pt x="164" y="669"/>
                </a:lnTo>
                <a:lnTo>
                  <a:pt x="164" y="669"/>
                </a:lnTo>
                <a:lnTo>
                  <a:pt x="163" y="669"/>
                </a:lnTo>
                <a:lnTo>
                  <a:pt x="166" y="669"/>
                </a:lnTo>
                <a:lnTo>
                  <a:pt x="167" y="668"/>
                </a:lnTo>
                <a:lnTo>
                  <a:pt x="167" y="667"/>
                </a:lnTo>
                <a:lnTo>
                  <a:pt x="167" y="667"/>
                </a:lnTo>
                <a:lnTo>
                  <a:pt x="166" y="667"/>
                </a:lnTo>
                <a:lnTo>
                  <a:pt x="164" y="668"/>
                </a:lnTo>
                <a:lnTo>
                  <a:pt x="161" y="669"/>
                </a:lnTo>
                <a:lnTo>
                  <a:pt x="161" y="669"/>
                </a:lnTo>
                <a:lnTo>
                  <a:pt x="162" y="669"/>
                </a:lnTo>
                <a:lnTo>
                  <a:pt x="161" y="671"/>
                </a:lnTo>
                <a:lnTo>
                  <a:pt x="156" y="671"/>
                </a:lnTo>
                <a:lnTo>
                  <a:pt x="156" y="671"/>
                </a:lnTo>
                <a:lnTo>
                  <a:pt x="156" y="671"/>
                </a:lnTo>
                <a:lnTo>
                  <a:pt x="157" y="671"/>
                </a:lnTo>
                <a:lnTo>
                  <a:pt x="159" y="669"/>
                </a:lnTo>
                <a:lnTo>
                  <a:pt x="159" y="669"/>
                </a:lnTo>
                <a:lnTo>
                  <a:pt x="158" y="668"/>
                </a:lnTo>
                <a:lnTo>
                  <a:pt x="157" y="669"/>
                </a:lnTo>
                <a:lnTo>
                  <a:pt x="153" y="671"/>
                </a:lnTo>
                <a:lnTo>
                  <a:pt x="153" y="671"/>
                </a:lnTo>
                <a:lnTo>
                  <a:pt x="150" y="669"/>
                </a:lnTo>
                <a:lnTo>
                  <a:pt x="147" y="671"/>
                </a:lnTo>
                <a:lnTo>
                  <a:pt x="146" y="672"/>
                </a:lnTo>
                <a:lnTo>
                  <a:pt x="146" y="672"/>
                </a:lnTo>
                <a:lnTo>
                  <a:pt x="147" y="672"/>
                </a:lnTo>
                <a:lnTo>
                  <a:pt x="149" y="672"/>
                </a:lnTo>
                <a:lnTo>
                  <a:pt x="152" y="671"/>
                </a:lnTo>
                <a:lnTo>
                  <a:pt x="152" y="671"/>
                </a:lnTo>
                <a:lnTo>
                  <a:pt x="152" y="672"/>
                </a:lnTo>
                <a:lnTo>
                  <a:pt x="151" y="672"/>
                </a:lnTo>
                <a:lnTo>
                  <a:pt x="150" y="672"/>
                </a:lnTo>
                <a:lnTo>
                  <a:pt x="150" y="672"/>
                </a:lnTo>
                <a:lnTo>
                  <a:pt x="146" y="673"/>
                </a:lnTo>
                <a:lnTo>
                  <a:pt x="145" y="673"/>
                </a:lnTo>
                <a:lnTo>
                  <a:pt x="145" y="674"/>
                </a:lnTo>
                <a:lnTo>
                  <a:pt x="145" y="674"/>
                </a:lnTo>
                <a:lnTo>
                  <a:pt x="140" y="674"/>
                </a:lnTo>
                <a:lnTo>
                  <a:pt x="134" y="674"/>
                </a:lnTo>
                <a:lnTo>
                  <a:pt x="134" y="674"/>
                </a:lnTo>
                <a:lnTo>
                  <a:pt x="134" y="676"/>
                </a:lnTo>
                <a:lnTo>
                  <a:pt x="133" y="676"/>
                </a:lnTo>
                <a:lnTo>
                  <a:pt x="133" y="676"/>
                </a:lnTo>
                <a:lnTo>
                  <a:pt x="132" y="676"/>
                </a:lnTo>
                <a:lnTo>
                  <a:pt x="132" y="674"/>
                </a:lnTo>
                <a:lnTo>
                  <a:pt x="132" y="674"/>
                </a:lnTo>
                <a:lnTo>
                  <a:pt x="129" y="674"/>
                </a:lnTo>
                <a:lnTo>
                  <a:pt x="127" y="674"/>
                </a:lnTo>
                <a:lnTo>
                  <a:pt x="124" y="674"/>
                </a:lnTo>
                <a:lnTo>
                  <a:pt x="121" y="676"/>
                </a:lnTo>
                <a:lnTo>
                  <a:pt x="121" y="676"/>
                </a:lnTo>
                <a:lnTo>
                  <a:pt x="121" y="674"/>
                </a:lnTo>
                <a:lnTo>
                  <a:pt x="122" y="673"/>
                </a:lnTo>
                <a:lnTo>
                  <a:pt x="122" y="673"/>
                </a:lnTo>
                <a:lnTo>
                  <a:pt x="120" y="672"/>
                </a:lnTo>
                <a:lnTo>
                  <a:pt x="120" y="672"/>
                </a:lnTo>
                <a:lnTo>
                  <a:pt x="120" y="673"/>
                </a:lnTo>
                <a:lnTo>
                  <a:pt x="120" y="674"/>
                </a:lnTo>
                <a:lnTo>
                  <a:pt x="120" y="674"/>
                </a:lnTo>
                <a:lnTo>
                  <a:pt x="118" y="676"/>
                </a:lnTo>
                <a:lnTo>
                  <a:pt x="117" y="676"/>
                </a:lnTo>
                <a:lnTo>
                  <a:pt x="114" y="677"/>
                </a:lnTo>
                <a:lnTo>
                  <a:pt x="114" y="677"/>
                </a:lnTo>
                <a:lnTo>
                  <a:pt x="114" y="678"/>
                </a:lnTo>
                <a:lnTo>
                  <a:pt x="115" y="678"/>
                </a:lnTo>
                <a:lnTo>
                  <a:pt x="115" y="678"/>
                </a:lnTo>
                <a:lnTo>
                  <a:pt x="112" y="678"/>
                </a:lnTo>
                <a:lnTo>
                  <a:pt x="109" y="679"/>
                </a:lnTo>
                <a:lnTo>
                  <a:pt x="109" y="679"/>
                </a:lnTo>
                <a:lnTo>
                  <a:pt x="110" y="678"/>
                </a:lnTo>
                <a:lnTo>
                  <a:pt x="109" y="677"/>
                </a:lnTo>
                <a:lnTo>
                  <a:pt x="108" y="676"/>
                </a:lnTo>
                <a:lnTo>
                  <a:pt x="108" y="676"/>
                </a:lnTo>
                <a:lnTo>
                  <a:pt x="108" y="674"/>
                </a:lnTo>
                <a:lnTo>
                  <a:pt x="109" y="676"/>
                </a:lnTo>
                <a:lnTo>
                  <a:pt x="110" y="676"/>
                </a:lnTo>
                <a:lnTo>
                  <a:pt x="110" y="676"/>
                </a:lnTo>
                <a:lnTo>
                  <a:pt x="110" y="674"/>
                </a:lnTo>
                <a:lnTo>
                  <a:pt x="109" y="674"/>
                </a:lnTo>
                <a:lnTo>
                  <a:pt x="109" y="674"/>
                </a:lnTo>
                <a:lnTo>
                  <a:pt x="108" y="674"/>
                </a:lnTo>
                <a:lnTo>
                  <a:pt x="108" y="676"/>
                </a:lnTo>
                <a:lnTo>
                  <a:pt x="108" y="677"/>
                </a:lnTo>
                <a:lnTo>
                  <a:pt x="108" y="678"/>
                </a:lnTo>
                <a:lnTo>
                  <a:pt x="108" y="678"/>
                </a:lnTo>
                <a:lnTo>
                  <a:pt x="104" y="677"/>
                </a:lnTo>
                <a:lnTo>
                  <a:pt x="100" y="677"/>
                </a:lnTo>
                <a:lnTo>
                  <a:pt x="100" y="676"/>
                </a:lnTo>
                <a:lnTo>
                  <a:pt x="100" y="676"/>
                </a:lnTo>
                <a:lnTo>
                  <a:pt x="97" y="676"/>
                </a:lnTo>
                <a:lnTo>
                  <a:pt x="95" y="677"/>
                </a:lnTo>
                <a:lnTo>
                  <a:pt x="93" y="677"/>
                </a:lnTo>
                <a:lnTo>
                  <a:pt x="93" y="677"/>
                </a:lnTo>
                <a:lnTo>
                  <a:pt x="93" y="676"/>
                </a:lnTo>
                <a:lnTo>
                  <a:pt x="93" y="676"/>
                </a:lnTo>
                <a:lnTo>
                  <a:pt x="92" y="674"/>
                </a:lnTo>
                <a:lnTo>
                  <a:pt x="92" y="674"/>
                </a:lnTo>
                <a:lnTo>
                  <a:pt x="92" y="673"/>
                </a:lnTo>
                <a:lnTo>
                  <a:pt x="92" y="672"/>
                </a:lnTo>
                <a:lnTo>
                  <a:pt x="91" y="672"/>
                </a:lnTo>
                <a:lnTo>
                  <a:pt x="91" y="672"/>
                </a:lnTo>
                <a:lnTo>
                  <a:pt x="91" y="673"/>
                </a:lnTo>
                <a:lnTo>
                  <a:pt x="91" y="673"/>
                </a:lnTo>
                <a:lnTo>
                  <a:pt x="92" y="674"/>
                </a:lnTo>
                <a:lnTo>
                  <a:pt x="92" y="677"/>
                </a:lnTo>
                <a:lnTo>
                  <a:pt x="92" y="677"/>
                </a:lnTo>
                <a:lnTo>
                  <a:pt x="91" y="676"/>
                </a:lnTo>
                <a:lnTo>
                  <a:pt x="89" y="676"/>
                </a:lnTo>
                <a:lnTo>
                  <a:pt x="89" y="674"/>
                </a:lnTo>
                <a:lnTo>
                  <a:pt x="87" y="674"/>
                </a:lnTo>
                <a:lnTo>
                  <a:pt x="87" y="674"/>
                </a:lnTo>
                <a:lnTo>
                  <a:pt x="87" y="674"/>
                </a:lnTo>
                <a:lnTo>
                  <a:pt x="88" y="676"/>
                </a:lnTo>
                <a:lnTo>
                  <a:pt x="88" y="676"/>
                </a:lnTo>
                <a:lnTo>
                  <a:pt x="87" y="676"/>
                </a:lnTo>
                <a:lnTo>
                  <a:pt x="86" y="676"/>
                </a:lnTo>
                <a:lnTo>
                  <a:pt x="83" y="673"/>
                </a:lnTo>
                <a:lnTo>
                  <a:pt x="83" y="673"/>
                </a:lnTo>
                <a:lnTo>
                  <a:pt x="79" y="673"/>
                </a:lnTo>
                <a:lnTo>
                  <a:pt x="79" y="673"/>
                </a:lnTo>
                <a:lnTo>
                  <a:pt x="76" y="672"/>
                </a:lnTo>
                <a:lnTo>
                  <a:pt x="74" y="672"/>
                </a:lnTo>
                <a:lnTo>
                  <a:pt x="74" y="672"/>
                </a:lnTo>
                <a:lnTo>
                  <a:pt x="75" y="671"/>
                </a:lnTo>
                <a:lnTo>
                  <a:pt x="75" y="671"/>
                </a:lnTo>
                <a:lnTo>
                  <a:pt x="74" y="671"/>
                </a:lnTo>
                <a:lnTo>
                  <a:pt x="72" y="671"/>
                </a:lnTo>
                <a:lnTo>
                  <a:pt x="71" y="669"/>
                </a:lnTo>
                <a:lnTo>
                  <a:pt x="71" y="669"/>
                </a:lnTo>
                <a:lnTo>
                  <a:pt x="72" y="668"/>
                </a:lnTo>
                <a:lnTo>
                  <a:pt x="72" y="669"/>
                </a:lnTo>
                <a:lnTo>
                  <a:pt x="74" y="668"/>
                </a:lnTo>
                <a:lnTo>
                  <a:pt x="74" y="668"/>
                </a:lnTo>
                <a:lnTo>
                  <a:pt x="72" y="668"/>
                </a:lnTo>
                <a:lnTo>
                  <a:pt x="72" y="668"/>
                </a:lnTo>
                <a:lnTo>
                  <a:pt x="71" y="668"/>
                </a:lnTo>
                <a:lnTo>
                  <a:pt x="70" y="668"/>
                </a:lnTo>
                <a:lnTo>
                  <a:pt x="70" y="668"/>
                </a:lnTo>
                <a:lnTo>
                  <a:pt x="71" y="669"/>
                </a:lnTo>
                <a:lnTo>
                  <a:pt x="71" y="671"/>
                </a:lnTo>
                <a:lnTo>
                  <a:pt x="71" y="672"/>
                </a:lnTo>
                <a:lnTo>
                  <a:pt x="71" y="672"/>
                </a:lnTo>
                <a:lnTo>
                  <a:pt x="69" y="671"/>
                </a:lnTo>
                <a:lnTo>
                  <a:pt x="69" y="671"/>
                </a:lnTo>
                <a:lnTo>
                  <a:pt x="70" y="671"/>
                </a:lnTo>
                <a:lnTo>
                  <a:pt x="70" y="671"/>
                </a:lnTo>
                <a:lnTo>
                  <a:pt x="69" y="667"/>
                </a:lnTo>
                <a:lnTo>
                  <a:pt x="66" y="664"/>
                </a:lnTo>
                <a:lnTo>
                  <a:pt x="66" y="664"/>
                </a:lnTo>
                <a:lnTo>
                  <a:pt x="65" y="664"/>
                </a:lnTo>
                <a:lnTo>
                  <a:pt x="65" y="666"/>
                </a:lnTo>
                <a:lnTo>
                  <a:pt x="65" y="666"/>
                </a:lnTo>
                <a:lnTo>
                  <a:pt x="64" y="666"/>
                </a:lnTo>
                <a:lnTo>
                  <a:pt x="64" y="666"/>
                </a:lnTo>
                <a:lnTo>
                  <a:pt x="62" y="662"/>
                </a:lnTo>
                <a:lnTo>
                  <a:pt x="63" y="661"/>
                </a:lnTo>
                <a:lnTo>
                  <a:pt x="63" y="661"/>
                </a:lnTo>
                <a:lnTo>
                  <a:pt x="62" y="659"/>
                </a:lnTo>
                <a:lnTo>
                  <a:pt x="60" y="659"/>
                </a:lnTo>
                <a:lnTo>
                  <a:pt x="60" y="659"/>
                </a:lnTo>
                <a:lnTo>
                  <a:pt x="60" y="657"/>
                </a:lnTo>
                <a:lnTo>
                  <a:pt x="59" y="656"/>
                </a:lnTo>
                <a:lnTo>
                  <a:pt x="58" y="657"/>
                </a:lnTo>
                <a:lnTo>
                  <a:pt x="58" y="657"/>
                </a:lnTo>
                <a:lnTo>
                  <a:pt x="58" y="659"/>
                </a:lnTo>
                <a:lnTo>
                  <a:pt x="58" y="659"/>
                </a:lnTo>
                <a:lnTo>
                  <a:pt x="57" y="658"/>
                </a:lnTo>
                <a:lnTo>
                  <a:pt x="57" y="658"/>
                </a:lnTo>
                <a:lnTo>
                  <a:pt x="57" y="659"/>
                </a:lnTo>
                <a:lnTo>
                  <a:pt x="58" y="662"/>
                </a:lnTo>
                <a:lnTo>
                  <a:pt x="58" y="662"/>
                </a:lnTo>
                <a:lnTo>
                  <a:pt x="62" y="664"/>
                </a:lnTo>
                <a:lnTo>
                  <a:pt x="62" y="664"/>
                </a:lnTo>
                <a:lnTo>
                  <a:pt x="60" y="664"/>
                </a:lnTo>
                <a:lnTo>
                  <a:pt x="59" y="664"/>
                </a:lnTo>
                <a:lnTo>
                  <a:pt x="57" y="662"/>
                </a:lnTo>
                <a:lnTo>
                  <a:pt x="57" y="662"/>
                </a:lnTo>
                <a:lnTo>
                  <a:pt x="53" y="657"/>
                </a:lnTo>
                <a:lnTo>
                  <a:pt x="56" y="656"/>
                </a:lnTo>
                <a:lnTo>
                  <a:pt x="56" y="656"/>
                </a:lnTo>
                <a:lnTo>
                  <a:pt x="53" y="653"/>
                </a:lnTo>
                <a:lnTo>
                  <a:pt x="52" y="654"/>
                </a:lnTo>
                <a:lnTo>
                  <a:pt x="52" y="654"/>
                </a:lnTo>
                <a:lnTo>
                  <a:pt x="50" y="652"/>
                </a:lnTo>
                <a:lnTo>
                  <a:pt x="50" y="652"/>
                </a:lnTo>
                <a:lnTo>
                  <a:pt x="52" y="652"/>
                </a:lnTo>
                <a:lnTo>
                  <a:pt x="52" y="652"/>
                </a:lnTo>
                <a:lnTo>
                  <a:pt x="50" y="648"/>
                </a:lnTo>
                <a:lnTo>
                  <a:pt x="48" y="644"/>
                </a:lnTo>
                <a:lnTo>
                  <a:pt x="48" y="644"/>
                </a:lnTo>
                <a:lnTo>
                  <a:pt x="50" y="644"/>
                </a:lnTo>
                <a:lnTo>
                  <a:pt x="50" y="644"/>
                </a:lnTo>
                <a:lnTo>
                  <a:pt x="48" y="639"/>
                </a:lnTo>
                <a:lnTo>
                  <a:pt x="48" y="639"/>
                </a:lnTo>
                <a:lnTo>
                  <a:pt x="46" y="633"/>
                </a:lnTo>
                <a:lnTo>
                  <a:pt x="46" y="633"/>
                </a:lnTo>
                <a:lnTo>
                  <a:pt x="43" y="632"/>
                </a:lnTo>
                <a:lnTo>
                  <a:pt x="42" y="628"/>
                </a:lnTo>
                <a:lnTo>
                  <a:pt x="42" y="628"/>
                </a:lnTo>
                <a:lnTo>
                  <a:pt x="42" y="629"/>
                </a:lnTo>
                <a:lnTo>
                  <a:pt x="42" y="631"/>
                </a:lnTo>
                <a:lnTo>
                  <a:pt x="43" y="632"/>
                </a:lnTo>
                <a:lnTo>
                  <a:pt x="42" y="633"/>
                </a:lnTo>
                <a:lnTo>
                  <a:pt x="42" y="633"/>
                </a:lnTo>
                <a:lnTo>
                  <a:pt x="42" y="633"/>
                </a:lnTo>
                <a:lnTo>
                  <a:pt x="41" y="631"/>
                </a:lnTo>
                <a:lnTo>
                  <a:pt x="41" y="627"/>
                </a:lnTo>
                <a:lnTo>
                  <a:pt x="41" y="627"/>
                </a:lnTo>
                <a:lnTo>
                  <a:pt x="42" y="627"/>
                </a:lnTo>
                <a:lnTo>
                  <a:pt x="42" y="628"/>
                </a:lnTo>
                <a:lnTo>
                  <a:pt x="42" y="628"/>
                </a:lnTo>
                <a:lnTo>
                  <a:pt x="42" y="627"/>
                </a:lnTo>
                <a:lnTo>
                  <a:pt x="43" y="627"/>
                </a:lnTo>
                <a:lnTo>
                  <a:pt x="45" y="627"/>
                </a:lnTo>
                <a:lnTo>
                  <a:pt x="45" y="626"/>
                </a:lnTo>
                <a:lnTo>
                  <a:pt x="45" y="626"/>
                </a:lnTo>
                <a:lnTo>
                  <a:pt x="45" y="626"/>
                </a:lnTo>
                <a:lnTo>
                  <a:pt x="43" y="626"/>
                </a:lnTo>
                <a:lnTo>
                  <a:pt x="43" y="626"/>
                </a:lnTo>
                <a:lnTo>
                  <a:pt x="42" y="626"/>
                </a:lnTo>
                <a:lnTo>
                  <a:pt x="42" y="626"/>
                </a:lnTo>
                <a:lnTo>
                  <a:pt x="42" y="623"/>
                </a:lnTo>
                <a:lnTo>
                  <a:pt x="43" y="623"/>
                </a:lnTo>
                <a:lnTo>
                  <a:pt x="43" y="622"/>
                </a:lnTo>
                <a:lnTo>
                  <a:pt x="43" y="621"/>
                </a:lnTo>
                <a:lnTo>
                  <a:pt x="43" y="621"/>
                </a:lnTo>
                <a:lnTo>
                  <a:pt x="43" y="621"/>
                </a:lnTo>
                <a:lnTo>
                  <a:pt x="42" y="621"/>
                </a:lnTo>
                <a:lnTo>
                  <a:pt x="42" y="621"/>
                </a:lnTo>
                <a:lnTo>
                  <a:pt x="41" y="621"/>
                </a:lnTo>
                <a:lnTo>
                  <a:pt x="41" y="621"/>
                </a:lnTo>
                <a:lnTo>
                  <a:pt x="41" y="619"/>
                </a:lnTo>
                <a:lnTo>
                  <a:pt x="41" y="617"/>
                </a:lnTo>
                <a:lnTo>
                  <a:pt x="41" y="617"/>
                </a:lnTo>
                <a:lnTo>
                  <a:pt x="42" y="617"/>
                </a:lnTo>
                <a:lnTo>
                  <a:pt x="42" y="617"/>
                </a:lnTo>
                <a:lnTo>
                  <a:pt x="41" y="612"/>
                </a:lnTo>
                <a:lnTo>
                  <a:pt x="41" y="608"/>
                </a:lnTo>
                <a:lnTo>
                  <a:pt x="41" y="608"/>
                </a:lnTo>
                <a:lnTo>
                  <a:pt x="40" y="608"/>
                </a:lnTo>
                <a:lnTo>
                  <a:pt x="39" y="609"/>
                </a:lnTo>
                <a:lnTo>
                  <a:pt x="39" y="612"/>
                </a:lnTo>
                <a:lnTo>
                  <a:pt x="39" y="612"/>
                </a:lnTo>
                <a:lnTo>
                  <a:pt x="39" y="612"/>
                </a:lnTo>
                <a:lnTo>
                  <a:pt x="37" y="611"/>
                </a:lnTo>
                <a:lnTo>
                  <a:pt x="39" y="608"/>
                </a:lnTo>
                <a:lnTo>
                  <a:pt x="39" y="608"/>
                </a:lnTo>
                <a:lnTo>
                  <a:pt x="37" y="606"/>
                </a:lnTo>
                <a:lnTo>
                  <a:pt x="37" y="604"/>
                </a:lnTo>
                <a:lnTo>
                  <a:pt x="37" y="604"/>
                </a:lnTo>
                <a:lnTo>
                  <a:pt x="39" y="604"/>
                </a:lnTo>
                <a:lnTo>
                  <a:pt x="39" y="604"/>
                </a:lnTo>
                <a:lnTo>
                  <a:pt x="39" y="607"/>
                </a:lnTo>
                <a:lnTo>
                  <a:pt x="39" y="607"/>
                </a:lnTo>
                <a:lnTo>
                  <a:pt x="40" y="606"/>
                </a:lnTo>
                <a:lnTo>
                  <a:pt x="40" y="603"/>
                </a:lnTo>
                <a:lnTo>
                  <a:pt x="40" y="603"/>
                </a:lnTo>
                <a:lnTo>
                  <a:pt x="42" y="604"/>
                </a:lnTo>
                <a:lnTo>
                  <a:pt x="43" y="603"/>
                </a:lnTo>
                <a:lnTo>
                  <a:pt x="43" y="603"/>
                </a:lnTo>
                <a:lnTo>
                  <a:pt x="41" y="603"/>
                </a:lnTo>
                <a:lnTo>
                  <a:pt x="41" y="603"/>
                </a:lnTo>
                <a:lnTo>
                  <a:pt x="40" y="602"/>
                </a:lnTo>
                <a:lnTo>
                  <a:pt x="40" y="602"/>
                </a:lnTo>
                <a:lnTo>
                  <a:pt x="39" y="602"/>
                </a:lnTo>
                <a:lnTo>
                  <a:pt x="39" y="602"/>
                </a:lnTo>
                <a:lnTo>
                  <a:pt x="37" y="603"/>
                </a:lnTo>
                <a:lnTo>
                  <a:pt x="37" y="602"/>
                </a:lnTo>
                <a:lnTo>
                  <a:pt x="37" y="602"/>
                </a:lnTo>
                <a:lnTo>
                  <a:pt x="37" y="602"/>
                </a:lnTo>
                <a:lnTo>
                  <a:pt x="39" y="602"/>
                </a:lnTo>
                <a:lnTo>
                  <a:pt x="39" y="602"/>
                </a:lnTo>
                <a:lnTo>
                  <a:pt x="39" y="598"/>
                </a:lnTo>
                <a:lnTo>
                  <a:pt x="39" y="594"/>
                </a:lnTo>
                <a:lnTo>
                  <a:pt x="39" y="594"/>
                </a:lnTo>
                <a:lnTo>
                  <a:pt x="40" y="594"/>
                </a:lnTo>
                <a:lnTo>
                  <a:pt x="40" y="596"/>
                </a:lnTo>
                <a:lnTo>
                  <a:pt x="40" y="597"/>
                </a:lnTo>
                <a:lnTo>
                  <a:pt x="40" y="597"/>
                </a:lnTo>
                <a:lnTo>
                  <a:pt x="40" y="597"/>
                </a:lnTo>
                <a:lnTo>
                  <a:pt x="41" y="596"/>
                </a:lnTo>
                <a:lnTo>
                  <a:pt x="41" y="593"/>
                </a:lnTo>
                <a:lnTo>
                  <a:pt x="41" y="593"/>
                </a:lnTo>
                <a:lnTo>
                  <a:pt x="41" y="593"/>
                </a:lnTo>
                <a:lnTo>
                  <a:pt x="41" y="593"/>
                </a:lnTo>
                <a:lnTo>
                  <a:pt x="40" y="593"/>
                </a:lnTo>
                <a:lnTo>
                  <a:pt x="40" y="593"/>
                </a:lnTo>
                <a:lnTo>
                  <a:pt x="39" y="593"/>
                </a:lnTo>
                <a:lnTo>
                  <a:pt x="39" y="592"/>
                </a:lnTo>
                <a:lnTo>
                  <a:pt x="39" y="592"/>
                </a:lnTo>
                <a:lnTo>
                  <a:pt x="37" y="592"/>
                </a:lnTo>
                <a:lnTo>
                  <a:pt x="37" y="592"/>
                </a:lnTo>
                <a:lnTo>
                  <a:pt x="37" y="588"/>
                </a:lnTo>
                <a:lnTo>
                  <a:pt x="37" y="587"/>
                </a:lnTo>
                <a:lnTo>
                  <a:pt x="37" y="586"/>
                </a:lnTo>
                <a:lnTo>
                  <a:pt x="37" y="586"/>
                </a:lnTo>
                <a:lnTo>
                  <a:pt x="37" y="584"/>
                </a:lnTo>
                <a:lnTo>
                  <a:pt x="37" y="582"/>
                </a:lnTo>
                <a:lnTo>
                  <a:pt x="37" y="574"/>
                </a:lnTo>
                <a:lnTo>
                  <a:pt x="37" y="574"/>
                </a:lnTo>
                <a:lnTo>
                  <a:pt x="37" y="572"/>
                </a:lnTo>
                <a:lnTo>
                  <a:pt x="39" y="569"/>
                </a:lnTo>
                <a:lnTo>
                  <a:pt x="39" y="569"/>
                </a:lnTo>
                <a:lnTo>
                  <a:pt x="39" y="569"/>
                </a:lnTo>
                <a:lnTo>
                  <a:pt x="37" y="568"/>
                </a:lnTo>
                <a:lnTo>
                  <a:pt x="37" y="568"/>
                </a:lnTo>
                <a:lnTo>
                  <a:pt x="39" y="558"/>
                </a:lnTo>
                <a:lnTo>
                  <a:pt x="39" y="554"/>
                </a:lnTo>
                <a:lnTo>
                  <a:pt x="40" y="549"/>
                </a:lnTo>
                <a:lnTo>
                  <a:pt x="40" y="549"/>
                </a:lnTo>
                <a:lnTo>
                  <a:pt x="40" y="549"/>
                </a:lnTo>
                <a:lnTo>
                  <a:pt x="39" y="548"/>
                </a:lnTo>
                <a:lnTo>
                  <a:pt x="39" y="548"/>
                </a:lnTo>
                <a:lnTo>
                  <a:pt x="40" y="547"/>
                </a:lnTo>
                <a:lnTo>
                  <a:pt x="40" y="546"/>
                </a:lnTo>
                <a:lnTo>
                  <a:pt x="40" y="546"/>
                </a:lnTo>
                <a:lnTo>
                  <a:pt x="41" y="546"/>
                </a:lnTo>
                <a:lnTo>
                  <a:pt x="41" y="547"/>
                </a:lnTo>
                <a:lnTo>
                  <a:pt x="42" y="548"/>
                </a:lnTo>
                <a:lnTo>
                  <a:pt x="42" y="548"/>
                </a:lnTo>
                <a:lnTo>
                  <a:pt x="41" y="549"/>
                </a:lnTo>
                <a:lnTo>
                  <a:pt x="40" y="552"/>
                </a:lnTo>
                <a:lnTo>
                  <a:pt x="41" y="553"/>
                </a:lnTo>
                <a:lnTo>
                  <a:pt x="41" y="553"/>
                </a:lnTo>
                <a:lnTo>
                  <a:pt x="41" y="553"/>
                </a:lnTo>
                <a:lnTo>
                  <a:pt x="42" y="552"/>
                </a:lnTo>
                <a:lnTo>
                  <a:pt x="42" y="549"/>
                </a:lnTo>
                <a:lnTo>
                  <a:pt x="42" y="549"/>
                </a:lnTo>
                <a:lnTo>
                  <a:pt x="45" y="549"/>
                </a:lnTo>
                <a:lnTo>
                  <a:pt x="45" y="549"/>
                </a:lnTo>
                <a:lnTo>
                  <a:pt x="45" y="546"/>
                </a:lnTo>
                <a:lnTo>
                  <a:pt x="45" y="546"/>
                </a:lnTo>
                <a:lnTo>
                  <a:pt x="45" y="546"/>
                </a:lnTo>
                <a:lnTo>
                  <a:pt x="43" y="546"/>
                </a:lnTo>
                <a:lnTo>
                  <a:pt x="43" y="547"/>
                </a:lnTo>
                <a:lnTo>
                  <a:pt x="42" y="547"/>
                </a:lnTo>
                <a:lnTo>
                  <a:pt x="42" y="547"/>
                </a:lnTo>
                <a:lnTo>
                  <a:pt x="41" y="544"/>
                </a:lnTo>
                <a:lnTo>
                  <a:pt x="41" y="543"/>
                </a:lnTo>
                <a:lnTo>
                  <a:pt x="40" y="544"/>
                </a:lnTo>
                <a:lnTo>
                  <a:pt x="40" y="544"/>
                </a:lnTo>
                <a:lnTo>
                  <a:pt x="40" y="542"/>
                </a:lnTo>
                <a:lnTo>
                  <a:pt x="40" y="541"/>
                </a:lnTo>
                <a:lnTo>
                  <a:pt x="41" y="539"/>
                </a:lnTo>
                <a:lnTo>
                  <a:pt x="41" y="539"/>
                </a:lnTo>
                <a:lnTo>
                  <a:pt x="40" y="537"/>
                </a:lnTo>
                <a:lnTo>
                  <a:pt x="40" y="534"/>
                </a:lnTo>
                <a:lnTo>
                  <a:pt x="41" y="528"/>
                </a:lnTo>
                <a:lnTo>
                  <a:pt x="41" y="528"/>
                </a:lnTo>
                <a:lnTo>
                  <a:pt x="40" y="511"/>
                </a:lnTo>
                <a:lnTo>
                  <a:pt x="40" y="511"/>
                </a:lnTo>
                <a:lnTo>
                  <a:pt x="40" y="509"/>
                </a:lnTo>
                <a:lnTo>
                  <a:pt x="41" y="508"/>
                </a:lnTo>
                <a:lnTo>
                  <a:pt x="41" y="508"/>
                </a:lnTo>
                <a:lnTo>
                  <a:pt x="41" y="507"/>
                </a:lnTo>
                <a:lnTo>
                  <a:pt x="41" y="506"/>
                </a:lnTo>
                <a:lnTo>
                  <a:pt x="41" y="506"/>
                </a:lnTo>
                <a:lnTo>
                  <a:pt x="40" y="504"/>
                </a:lnTo>
                <a:lnTo>
                  <a:pt x="40" y="504"/>
                </a:lnTo>
                <a:lnTo>
                  <a:pt x="40" y="503"/>
                </a:lnTo>
                <a:lnTo>
                  <a:pt x="40" y="503"/>
                </a:lnTo>
                <a:lnTo>
                  <a:pt x="41" y="502"/>
                </a:lnTo>
                <a:lnTo>
                  <a:pt x="41" y="503"/>
                </a:lnTo>
                <a:lnTo>
                  <a:pt x="42" y="504"/>
                </a:lnTo>
                <a:lnTo>
                  <a:pt x="42" y="504"/>
                </a:lnTo>
                <a:lnTo>
                  <a:pt x="43" y="506"/>
                </a:lnTo>
                <a:lnTo>
                  <a:pt x="43" y="506"/>
                </a:lnTo>
                <a:lnTo>
                  <a:pt x="43" y="508"/>
                </a:lnTo>
                <a:lnTo>
                  <a:pt x="43" y="508"/>
                </a:lnTo>
                <a:lnTo>
                  <a:pt x="45" y="508"/>
                </a:lnTo>
                <a:lnTo>
                  <a:pt x="45" y="508"/>
                </a:lnTo>
                <a:lnTo>
                  <a:pt x="45" y="508"/>
                </a:lnTo>
                <a:lnTo>
                  <a:pt x="45" y="507"/>
                </a:lnTo>
                <a:lnTo>
                  <a:pt x="45" y="507"/>
                </a:lnTo>
                <a:lnTo>
                  <a:pt x="46" y="507"/>
                </a:lnTo>
                <a:lnTo>
                  <a:pt x="46" y="506"/>
                </a:lnTo>
                <a:lnTo>
                  <a:pt x="46" y="504"/>
                </a:lnTo>
                <a:lnTo>
                  <a:pt x="46" y="504"/>
                </a:lnTo>
                <a:lnTo>
                  <a:pt x="46" y="504"/>
                </a:lnTo>
                <a:lnTo>
                  <a:pt x="45" y="506"/>
                </a:lnTo>
                <a:lnTo>
                  <a:pt x="45" y="507"/>
                </a:lnTo>
                <a:lnTo>
                  <a:pt x="45" y="507"/>
                </a:lnTo>
                <a:lnTo>
                  <a:pt x="45" y="507"/>
                </a:lnTo>
                <a:lnTo>
                  <a:pt x="45" y="502"/>
                </a:lnTo>
                <a:lnTo>
                  <a:pt x="46" y="497"/>
                </a:lnTo>
                <a:lnTo>
                  <a:pt x="46" y="497"/>
                </a:lnTo>
                <a:lnTo>
                  <a:pt x="45" y="498"/>
                </a:lnTo>
                <a:lnTo>
                  <a:pt x="45" y="499"/>
                </a:lnTo>
                <a:lnTo>
                  <a:pt x="45" y="501"/>
                </a:lnTo>
                <a:lnTo>
                  <a:pt x="43" y="502"/>
                </a:lnTo>
                <a:lnTo>
                  <a:pt x="43" y="502"/>
                </a:lnTo>
                <a:lnTo>
                  <a:pt x="42" y="502"/>
                </a:lnTo>
                <a:lnTo>
                  <a:pt x="41" y="502"/>
                </a:lnTo>
                <a:lnTo>
                  <a:pt x="40" y="501"/>
                </a:lnTo>
                <a:lnTo>
                  <a:pt x="40" y="501"/>
                </a:lnTo>
                <a:lnTo>
                  <a:pt x="40" y="493"/>
                </a:lnTo>
                <a:lnTo>
                  <a:pt x="41" y="486"/>
                </a:lnTo>
                <a:lnTo>
                  <a:pt x="41" y="486"/>
                </a:lnTo>
                <a:lnTo>
                  <a:pt x="40" y="479"/>
                </a:lnTo>
                <a:lnTo>
                  <a:pt x="41" y="474"/>
                </a:lnTo>
                <a:lnTo>
                  <a:pt x="41" y="474"/>
                </a:lnTo>
                <a:lnTo>
                  <a:pt x="39" y="474"/>
                </a:lnTo>
                <a:lnTo>
                  <a:pt x="37" y="476"/>
                </a:lnTo>
                <a:lnTo>
                  <a:pt x="37" y="476"/>
                </a:lnTo>
                <a:lnTo>
                  <a:pt x="37" y="476"/>
                </a:lnTo>
                <a:lnTo>
                  <a:pt x="36" y="474"/>
                </a:lnTo>
                <a:lnTo>
                  <a:pt x="36" y="473"/>
                </a:lnTo>
                <a:lnTo>
                  <a:pt x="36" y="473"/>
                </a:lnTo>
                <a:lnTo>
                  <a:pt x="35" y="473"/>
                </a:lnTo>
                <a:lnTo>
                  <a:pt x="35" y="474"/>
                </a:lnTo>
                <a:lnTo>
                  <a:pt x="36" y="476"/>
                </a:lnTo>
                <a:lnTo>
                  <a:pt x="36" y="476"/>
                </a:lnTo>
                <a:lnTo>
                  <a:pt x="35" y="482"/>
                </a:lnTo>
                <a:lnTo>
                  <a:pt x="35" y="482"/>
                </a:lnTo>
                <a:lnTo>
                  <a:pt x="36" y="483"/>
                </a:lnTo>
                <a:lnTo>
                  <a:pt x="36" y="483"/>
                </a:lnTo>
                <a:lnTo>
                  <a:pt x="36" y="483"/>
                </a:lnTo>
                <a:lnTo>
                  <a:pt x="36" y="486"/>
                </a:lnTo>
                <a:lnTo>
                  <a:pt x="35" y="488"/>
                </a:lnTo>
                <a:lnTo>
                  <a:pt x="35" y="488"/>
                </a:lnTo>
                <a:lnTo>
                  <a:pt x="35" y="488"/>
                </a:lnTo>
                <a:lnTo>
                  <a:pt x="36" y="488"/>
                </a:lnTo>
                <a:lnTo>
                  <a:pt x="36" y="488"/>
                </a:lnTo>
                <a:lnTo>
                  <a:pt x="37" y="488"/>
                </a:lnTo>
                <a:lnTo>
                  <a:pt x="37" y="488"/>
                </a:lnTo>
                <a:lnTo>
                  <a:pt x="36" y="492"/>
                </a:lnTo>
                <a:lnTo>
                  <a:pt x="36" y="494"/>
                </a:lnTo>
                <a:lnTo>
                  <a:pt x="36" y="498"/>
                </a:lnTo>
                <a:lnTo>
                  <a:pt x="36" y="501"/>
                </a:lnTo>
                <a:lnTo>
                  <a:pt x="36" y="501"/>
                </a:lnTo>
                <a:lnTo>
                  <a:pt x="35" y="501"/>
                </a:lnTo>
                <a:lnTo>
                  <a:pt x="34" y="502"/>
                </a:lnTo>
                <a:lnTo>
                  <a:pt x="34" y="503"/>
                </a:lnTo>
                <a:lnTo>
                  <a:pt x="33" y="504"/>
                </a:lnTo>
                <a:lnTo>
                  <a:pt x="33" y="504"/>
                </a:lnTo>
                <a:lnTo>
                  <a:pt x="33" y="504"/>
                </a:lnTo>
                <a:lnTo>
                  <a:pt x="34" y="504"/>
                </a:lnTo>
                <a:lnTo>
                  <a:pt x="35" y="506"/>
                </a:lnTo>
                <a:lnTo>
                  <a:pt x="35" y="506"/>
                </a:lnTo>
                <a:lnTo>
                  <a:pt x="35" y="506"/>
                </a:lnTo>
                <a:lnTo>
                  <a:pt x="35" y="506"/>
                </a:lnTo>
                <a:lnTo>
                  <a:pt x="35" y="504"/>
                </a:lnTo>
                <a:lnTo>
                  <a:pt x="35" y="504"/>
                </a:lnTo>
                <a:lnTo>
                  <a:pt x="36" y="503"/>
                </a:lnTo>
                <a:lnTo>
                  <a:pt x="36" y="504"/>
                </a:lnTo>
                <a:lnTo>
                  <a:pt x="36" y="506"/>
                </a:lnTo>
                <a:lnTo>
                  <a:pt x="36" y="506"/>
                </a:lnTo>
                <a:lnTo>
                  <a:pt x="35" y="508"/>
                </a:lnTo>
                <a:lnTo>
                  <a:pt x="34" y="511"/>
                </a:lnTo>
                <a:lnTo>
                  <a:pt x="34" y="511"/>
                </a:lnTo>
                <a:lnTo>
                  <a:pt x="35" y="511"/>
                </a:lnTo>
                <a:lnTo>
                  <a:pt x="35" y="509"/>
                </a:lnTo>
                <a:lnTo>
                  <a:pt x="35" y="508"/>
                </a:lnTo>
                <a:lnTo>
                  <a:pt x="35" y="508"/>
                </a:lnTo>
                <a:lnTo>
                  <a:pt x="36" y="508"/>
                </a:lnTo>
                <a:lnTo>
                  <a:pt x="36" y="509"/>
                </a:lnTo>
                <a:lnTo>
                  <a:pt x="36" y="511"/>
                </a:lnTo>
                <a:lnTo>
                  <a:pt x="36" y="511"/>
                </a:lnTo>
                <a:lnTo>
                  <a:pt x="36" y="516"/>
                </a:lnTo>
                <a:lnTo>
                  <a:pt x="36" y="521"/>
                </a:lnTo>
                <a:lnTo>
                  <a:pt x="36" y="521"/>
                </a:lnTo>
                <a:lnTo>
                  <a:pt x="35" y="521"/>
                </a:lnTo>
                <a:lnTo>
                  <a:pt x="35" y="519"/>
                </a:lnTo>
                <a:lnTo>
                  <a:pt x="35" y="519"/>
                </a:lnTo>
                <a:lnTo>
                  <a:pt x="34" y="519"/>
                </a:lnTo>
                <a:lnTo>
                  <a:pt x="34" y="521"/>
                </a:lnTo>
                <a:lnTo>
                  <a:pt x="36" y="523"/>
                </a:lnTo>
                <a:lnTo>
                  <a:pt x="36" y="523"/>
                </a:lnTo>
                <a:lnTo>
                  <a:pt x="36" y="526"/>
                </a:lnTo>
                <a:lnTo>
                  <a:pt x="35" y="528"/>
                </a:lnTo>
                <a:lnTo>
                  <a:pt x="34" y="529"/>
                </a:lnTo>
                <a:lnTo>
                  <a:pt x="34" y="532"/>
                </a:lnTo>
                <a:lnTo>
                  <a:pt x="34" y="532"/>
                </a:lnTo>
                <a:lnTo>
                  <a:pt x="35" y="532"/>
                </a:lnTo>
                <a:lnTo>
                  <a:pt x="35" y="531"/>
                </a:lnTo>
                <a:lnTo>
                  <a:pt x="35" y="528"/>
                </a:lnTo>
                <a:lnTo>
                  <a:pt x="35" y="528"/>
                </a:lnTo>
                <a:lnTo>
                  <a:pt x="36" y="532"/>
                </a:lnTo>
                <a:lnTo>
                  <a:pt x="36" y="536"/>
                </a:lnTo>
                <a:lnTo>
                  <a:pt x="36" y="536"/>
                </a:lnTo>
                <a:lnTo>
                  <a:pt x="35" y="542"/>
                </a:lnTo>
                <a:lnTo>
                  <a:pt x="35" y="542"/>
                </a:lnTo>
                <a:lnTo>
                  <a:pt x="36" y="543"/>
                </a:lnTo>
                <a:lnTo>
                  <a:pt x="36" y="543"/>
                </a:lnTo>
                <a:lnTo>
                  <a:pt x="35" y="543"/>
                </a:lnTo>
                <a:lnTo>
                  <a:pt x="35" y="543"/>
                </a:lnTo>
                <a:lnTo>
                  <a:pt x="35" y="543"/>
                </a:lnTo>
                <a:lnTo>
                  <a:pt x="36" y="547"/>
                </a:lnTo>
                <a:lnTo>
                  <a:pt x="36" y="547"/>
                </a:lnTo>
                <a:lnTo>
                  <a:pt x="35" y="549"/>
                </a:lnTo>
                <a:lnTo>
                  <a:pt x="34" y="551"/>
                </a:lnTo>
                <a:lnTo>
                  <a:pt x="34" y="551"/>
                </a:lnTo>
                <a:lnTo>
                  <a:pt x="34" y="552"/>
                </a:lnTo>
                <a:lnTo>
                  <a:pt x="35" y="552"/>
                </a:lnTo>
                <a:lnTo>
                  <a:pt x="35" y="552"/>
                </a:lnTo>
                <a:lnTo>
                  <a:pt x="35" y="559"/>
                </a:lnTo>
                <a:lnTo>
                  <a:pt x="34" y="563"/>
                </a:lnTo>
                <a:lnTo>
                  <a:pt x="33" y="566"/>
                </a:lnTo>
                <a:lnTo>
                  <a:pt x="33" y="566"/>
                </a:lnTo>
                <a:lnTo>
                  <a:pt x="34" y="567"/>
                </a:lnTo>
                <a:lnTo>
                  <a:pt x="34" y="566"/>
                </a:lnTo>
                <a:lnTo>
                  <a:pt x="34" y="566"/>
                </a:lnTo>
                <a:lnTo>
                  <a:pt x="34" y="571"/>
                </a:lnTo>
                <a:lnTo>
                  <a:pt x="31" y="574"/>
                </a:lnTo>
                <a:lnTo>
                  <a:pt x="31" y="574"/>
                </a:lnTo>
                <a:lnTo>
                  <a:pt x="34" y="579"/>
                </a:lnTo>
                <a:lnTo>
                  <a:pt x="34" y="579"/>
                </a:lnTo>
                <a:lnTo>
                  <a:pt x="29" y="596"/>
                </a:lnTo>
                <a:lnTo>
                  <a:pt x="29" y="596"/>
                </a:lnTo>
                <a:lnTo>
                  <a:pt x="27" y="598"/>
                </a:lnTo>
                <a:lnTo>
                  <a:pt x="23" y="598"/>
                </a:lnTo>
                <a:lnTo>
                  <a:pt x="23" y="598"/>
                </a:lnTo>
                <a:lnTo>
                  <a:pt x="24" y="606"/>
                </a:lnTo>
                <a:lnTo>
                  <a:pt x="23" y="613"/>
                </a:lnTo>
                <a:lnTo>
                  <a:pt x="23" y="613"/>
                </a:lnTo>
                <a:lnTo>
                  <a:pt x="25" y="614"/>
                </a:lnTo>
                <a:lnTo>
                  <a:pt x="25" y="614"/>
                </a:lnTo>
                <a:lnTo>
                  <a:pt x="25" y="618"/>
                </a:lnTo>
                <a:lnTo>
                  <a:pt x="25" y="618"/>
                </a:lnTo>
                <a:lnTo>
                  <a:pt x="25" y="618"/>
                </a:lnTo>
                <a:lnTo>
                  <a:pt x="25" y="618"/>
                </a:lnTo>
                <a:lnTo>
                  <a:pt x="27" y="617"/>
                </a:lnTo>
                <a:lnTo>
                  <a:pt x="27" y="617"/>
                </a:lnTo>
                <a:lnTo>
                  <a:pt x="27" y="614"/>
                </a:lnTo>
                <a:lnTo>
                  <a:pt x="25" y="613"/>
                </a:lnTo>
                <a:lnTo>
                  <a:pt x="25" y="612"/>
                </a:lnTo>
                <a:lnTo>
                  <a:pt x="25" y="611"/>
                </a:lnTo>
                <a:lnTo>
                  <a:pt x="25" y="611"/>
                </a:lnTo>
                <a:lnTo>
                  <a:pt x="27" y="613"/>
                </a:lnTo>
                <a:lnTo>
                  <a:pt x="28" y="617"/>
                </a:lnTo>
                <a:lnTo>
                  <a:pt x="28" y="617"/>
                </a:lnTo>
                <a:lnTo>
                  <a:pt x="29" y="614"/>
                </a:lnTo>
                <a:lnTo>
                  <a:pt x="29" y="614"/>
                </a:lnTo>
                <a:lnTo>
                  <a:pt x="29" y="616"/>
                </a:lnTo>
                <a:lnTo>
                  <a:pt x="29" y="616"/>
                </a:lnTo>
                <a:lnTo>
                  <a:pt x="29" y="616"/>
                </a:lnTo>
                <a:lnTo>
                  <a:pt x="28" y="617"/>
                </a:lnTo>
                <a:lnTo>
                  <a:pt x="27" y="618"/>
                </a:lnTo>
                <a:lnTo>
                  <a:pt x="27" y="618"/>
                </a:lnTo>
                <a:lnTo>
                  <a:pt x="27" y="621"/>
                </a:lnTo>
                <a:lnTo>
                  <a:pt x="27" y="621"/>
                </a:lnTo>
                <a:lnTo>
                  <a:pt x="27" y="623"/>
                </a:lnTo>
                <a:lnTo>
                  <a:pt x="27" y="623"/>
                </a:lnTo>
                <a:lnTo>
                  <a:pt x="27" y="624"/>
                </a:lnTo>
                <a:lnTo>
                  <a:pt x="28" y="624"/>
                </a:lnTo>
                <a:lnTo>
                  <a:pt x="28" y="627"/>
                </a:lnTo>
                <a:lnTo>
                  <a:pt x="28" y="627"/>
                </a:lnTo>
                <a:lnTo>
                  <a:pt x="27" y="627"/>
                </a:lnTo>
                <a:lnTo>
                  <a:pt x="27" y="628"/>
                </a:lnTo>
                <a:lnTo>
                  <a:pt x="27" y="631"/>
                </a:lnTo>
                <a:lnTo>
                  <a:pt x="25" y="632"/>
                </a:lnTo>
                <a:lnTo>
                  <a:pt x="25" y="632"/>
                </a:lnTo>
                <a:lnTo>
                  <a:pt x="25" y="632"/>
                </a:lnTo>
                <a:lnTo>
                  <a:pt x="27" y="632"/>
                </a:lnTo>
                <a:lnTo>
                  <a:pt x="28" y="631"/>
                </a:lnTo>
                <a:lnTo>
                  <a:pt x="28" y="632"/>
                </a:lnTo>
                <a:lnTo>
                  <a:pt x="28" y="632"/>
                </a:lnTo>
                <a:lnTo>
                  <a:pt x="28" y="634"/>
                </a:lnTo>
                <a:lnTo>
                  <a:pt x="28" y="634"/>
                </a:lnTo>
                <a:lnTo>
                  <a:pt x="27" y="634"/>
                </a:lnTo>
                <a:lnTo>
                  <a:pt x="27" y="634"/>
                </a:lnTo>
                <a:lnTo>
                  <a:pt x="28" y="636"/>
                </a:lnTo>
                <a:lnTo>
                  <a:pt x="28" y="638"/>
                </a:lnTo>
                <a:lnTo>
                  <a:pt x="29" y="639"/>
                </a:lnTo>
                <a:lnTo>
                  <a:pt x="30" y="639"/>
                </a:lnTo>
                <a:lnTo>
                  <a:pt x="30" y="639"/>
                </a:lnTo>
                <a:lnTo>
                  <a:pt x="30" y="638"/>
                </a:lnTo>
                <a:lnTo>
                  <a:pt x="29" y="637"/>
                </a:lnTo>
                <a:lnTo>
                  <a:pt x="29" y="636"/>
                </a:lnTo>
                <a:lnTo>
                  <a:pt x="29" y="636"/>
                </a:lnTo>
                <a:lnTo>
                  <a:pt x="29" y="636"/>
                </a:lnTo>
                <a:lnTo>
                  <a:pt x="30" y="636"/>
                </a:lnTo>
                <a:lnTo>
                  <a:pt x="30" y="637"/>
                </a:lnTo>
                <a:lnTo>
                  <a:pt x="31" y="639"/>
                </a:lnTo>
                <a:lnTo>
                  <a:pt x="31" y="639"/>
                </a:lnTo>
                <a:lnTo>
                  <a:pt x="33" y="642"/>
                </a:lnTo>
                <a:lnTo>
                  <a:pt x="33" y="642"/>
                </a:lnTo>
                <a:lnTo>
                  <a:pt x="35" y="648"/>
                </a:lnTo>
                <a:lnTo>
                  <a:pt x="35" y="648"/>
                </a:lnTo>
                <a:lnTo>
                  <a:pt x="36" y="651"/>
                </a:lnTo>
                <a:lnTo>
                  <a:pt x="36" y="653"/>
                </a:lnTo>
                <a:lnTo>
                  <a:pt x="36" y="653"/>
                </a:lnTo>
                <a:lnTo>
                  <a:pt x="39" y="657"/>
                </a:lnTo>
                <a:lnTo>
                  <a:pt x="41" y="662"/>
                </a:lnTo>
                <a:lnTo>
                  <a:pt x="41" y="662"/>
                </a:lnTo>
                <a:lnTo>
                  <a:pt x="46" y="664"/>
                </a:lnTo>
                <a:lnTo>
                  <a:pt x="46" y="664"/>
                </a:lnTo>
                <a:lnTo>
                  <a:pt x="45" y="662"/>
                </a:lnTo>
                <a:lnTo>
                  <a:pt x="42" y="661"/>
                </a:lnTo>
                <a:lnTo>
                  <a:pt x="41" y="658"/>
                </a:lnTo>
                <a:lnTo>
                  <a:pt x="40" y="657"/>
                </a:lnTo>
                <a:lnTo>
                  <a:pt x="40" y="657"/>
                </a:lnTo>
                <a:lnTo>
                  <a:pt x="42" y="657"/>
                </a:lnTo>
                <a:lnTo>
                  <a:pt x="43" y="658"/>
                </a:lnTo>
                <a:lnTo>
                  <a:pt x="46" y="662"/>
                </a:lnTo>
                <a:lnTo>
                  <a:pt x="46" y="662"/>
                </a:lnTo>
                <a:lnTo>
                  <a:pt x="47" y="666"/>
                </a:lnTo>
                <a:lnTo>
                  <a:pt x="51" y="669"/>
                </a:lnTo>
                <a:lnTo>
                  <a:pt x="51" y="669"/>
                </a:lnTo>
                <a:lnTo>
                  <a:pt x="51" y="669"/>
                </a:lnTo>
                <a:lnTo>
                  <a:pt x="50" y="669"/>
                </a:lnTo>
                <a:lnTo>
                  <a:pt x="47" y="669"/>
                </a:lnTo>
                <a:lnTo>
                  <a:pt x="47" y="669"/>
                </a:lnTo>
                <a:lnTo>
                  <a:pt x="51" y="671"/>
                </a:lnTo>
                <a:lnTo>
                  <a:pt x="53" y="672"/>
                </a:lnTo>
                <a:lnTo>
                  <a:pt x="53" y="672"/>
                </a:lnTo>
                <a:lnTo>
                  <a:pt x="54" y="673"/>
                </a:lnTo>
                <a:lnTo>
                  <a:pt x="56" y="674"/>
                </a:lnTo>
                <a:lnTo>
                  <a:pt x="58" y="677"/>
                </a:lnTo>
                <a:lnTo>
                  <a:pt x="58" y="677"/>
                </a:lnTo>
                <a:lnTo>
                  <a:pt x="58" y="677"/>
                </a:lnTo>
                <a:lnTo>
                  <a:pt x="57" y="676"/>
                </a:lnTo>
                <a:lnTo>
                  <a:pt x="57" y="674"/>
                </a:lnTo>
                <a:lnTo>
                  <a:pt x="57" y="674"/>
                </a:lnTo>
                <a:lnTo>
                  <a:pt x="57" y="674"/>
                </a:lnTo>
                <a:lnTo>
                  <a:pt x="60" y="676"/>
                </a:lnTo>
                <a:lnTo>
                  <a:pt x="62" y="677"/>
                </a:lnTo>
                <a:lnTo>
                  <a:pt x="63" y="677"/>
                </a:lnTo>
                <a:lnTo>
                  <a:pt x="63" y="677"/>
                </a:lnTo>
                <a:lnTo>
                  <a:pt x="65" y="679"/>
                </a:lnTo>
                <a:lnTo>
                  <a:pt x="66" y="682"/>
                </a:lnTo>
                <a:lnTo>
                  <a:pt x="66" y="682"/>
                </a:lnTo>
                <a:lnTo>
                  <a:pt x="68" y="682"/>
                </a:lnTo>
                <a:lnTo>
                  <a:pt x="69" y="682"/>
                </a:lnTo>
                <a:lnTo>
                  <a:pt x="69" y="681"/>
                </a:lnTo>
                <a:lnTo>
                  <a:pt x="69" y="681"/>
                </a:lnTo>
                <a:lnTo>
                  <a:pt x="71" y="682"/>
                </a:lnTo>
                <a:lnTo>
                  <a:pt x="71" y="682"/>
                </a:lnTo>
                <a:lnTo>
                  <a:pt x="72" y="682"/>
                </a:lnTo>
                <a:lnTo>
                  <a:pt x="72" y="682"/>
                </a:lnTo>
                <a:lnTo>
                  <a:pt x="74" y="682"/>
                </a:lnTo>
                <a:lnTo>
                  <a:pt x="75" y="683"/>
                </a:lnTo>
                <a:lnTo>
                  <a:pt x="76" y="686"/>
                </a:lnTo>
                <a:lnTo>
                  <a:pt x="76" y="686"/>
                </a:lnTo>
                <a:lnTo>
                  <a:pt x="76" y="686"/>
                </a:lnTo>
                <a:lnTo>
                  <a:pt x="76" y="684"/>
                </a:lnTo>
                <a:lnTo>
                  <a:pt x="75" y="683"/>
                </a:lnTo>
                <a:lnTo>
                  <a:pt x="76" y="683"/>
                </a:lnTo>
                <a:lnTo>
                  <a:pt x="76" y="683"/>
                </a:lnTo>
                <a:lnTo>
                  <a:pt x="80" y="684"/>
                </a:lnTo>
                <a:lnTo>
                  <a:pt x="83" y="686"/>
                </a:lnTo>
                <a:lnTo>
                  <a:pt x="89" y="687"/>
                </a:lnTo>
                <a:lnTo>
                  <a:pt x="89" y="687"/>
                </a:lnTo>
                <a:lnTo>
                  <a:pt x="91" y="686"/>
                </a:lnTo>
                <a:lnTo>
                  <a:pt x="92" y="686"/>
                </a:lnTo>
                <a:lnTo>
                  <a:pt x="92" y="686"/>
                </a:lnTo>
                <a:lnTo>
                  <a:pt x="92" y="687"/>
                </a:lnTo>
                <a:lnTo>
                  <a:pt x="92" y="687"/>
                </a:lnTo>
                <a:lnTo>
                  <a:pt x="93" y="688"/>
                </a:lnTo>
                <a:lnTo>
                  <a:pt x="94" y="688"/>
                </a:lnTo>
                <a:lnTo>
                  <a:pt x="94" y="688"/>
                </a:lnTo>
                <a:lnTo>
                  <a:pt x="97" y="687"/>
                </a:lnTo>
                <a:lnTo>
                  <a:pt x="98" y="687"/>
                </a:lnTo>
                <a:lnTo>
                  <a:pt x="98" y="686"/>
                </a:lnTo>
                <a:lnTo>
                  <a:pt x="98" y="686"/>
                </a:lnTo>
                <a:lnTo>
                  <a:pt x="99" y="686"/>
                </a:lnTo>
                <a:lnTo>
                  <a:pt x="99" y="686"/>
                </a:lnTo>
                <a:lnTo>
                  <a:pt x="100" y="687"/>
                </a:lnTo>
                <a:lnTo>
                  <a:pt x="100" y="687"/>
                </a:lnTo>
                <a:lnTo>
                  <a:pt x="100" y="686"/>
                </a:lnTo>
                <a:lnTo>
                  <a:pt x="100" y="686"/>
                </a:lnTo>
                <a:lnTo>
                  <a:pt x="100" y="684"/>
                </a:lnTo>
                <a:lnTo>
                  <a:pt x="100" y="684"/>
                </a:lnTo>
                <a:lnTo>
                  <a:pt x="100" y="684"/>
                </a:lnTo>
                <a:lnTo>
                  <a:pt x="110" y="684"/>
                </a:lnTo>
                <a:lnTo>
                  <a:pt x="117" y="683"/>
                </a:lnTo>
                <a:lnTo>
                  <a:pt x="117" y="683"/>
                </a:lnTo>
                <a:lnTo>
                  <a:pt x="120" y="683"/>
                </a:lnTo>
                <a:lnTo>
                  <a:pt x="120" y="683"/>
                </a:lnTo>
                <a:lnTo>
                  <a:pt x="121" y="682"/>
                </a:lnTo>
                <a:lnTo>
                  <a:pt x="124" y="682"/>
                </a:lnTo>
                <a:lnTo>
                  <a:pt x="124" y="682"/>
                </a:lnTo>
                <a:lnTo>
                  <a:pt x="126" y="682"/>
                </a:lnTo>
                <a:lnTo>
                  <a:pt x="127" y="682"/>
                </a:lnTo>
                <a:lnTo>
                  <a:pt x="127" y="682"/>
                </a:lnTo>
                <a:lnTo>
                  <a:pt x="134" y="681"/>
                </a:lnTo>
                <a:lnTo>
                  <a:pt x="134" y="681"/>
                </a:lnTo>
                <a:lnTo>
                  <a:pt x="138" y="679"/>
                </a:lnTo>
                <a:lnTo>
                  <a:pt x="143" y="679"/>
                </a:lnTo>
                <a:lnTo>
                  <a:pt x="146" y="681"/>
                </a:lnTo>
                <a:lnTo>
                  <a:pt x="149" y="683"/>
                </a:lnTo>
                <a:lnTo>
                  <a:pt x="149" y="683"/>
                </a:lnTo>
                <a:lnTo>
                  <a:pt x="150" y="686"/>
                </a:lnTo>
                <a:lnTo>
                  <a:pt x="151" y="687"/>
                </a:lnTo>
                <a:lnTo>
                  <a:pt x="151" y="687"/>
                </a:lnTo>
                <a:lnTo>
                  <a:pt x="151" y="688"/>
                </a:lnTo>
                <a:lnTo>
                  <a:pt x="149" y="688"/>
                </a:lnTo>
                <a:lnTo>
                  <a:pt x="149" y="688"/>
                </a:lnTo>
                <a:lnTo>
                  <a:pt x="150" y="689"/>
                </a:lnTo>
                <a:lnTo>
                  <a:pt x="150" y="691"/>
                </a:lnTo>
                <a:lnTo>
                  <a:pt x="150" y="693"/>
                </a:lnTo>
                <a:lnTo>
                  <a:pt x="152" y="693"/>
                </a:lnTo>
                <a:lnTo>
                  <a:pt x="152" y="693"/>
                </a:lnTo>
                <a:lnTo>
                  <a:pt x="151" y="694"/>
                </a:lnTo>
                <a:lnTo>
                  <a:pt x="150" y="696"/>
                </a:lnTo>
                <a:lnTo>
                  <a:pt x="150" y="698"/>
                </a:lnTo>
                <a:lnTo>
                  <a:pt x="150" y="698"/>
                </a:lnTo>
                <a:lnTo>
                  <a:pt x="149" y="698"/>
                </a:lnTo>
                <a:lnTo>
                  <a:pt x="147" y="698"/>
                </a:lnTo>
                <a:lnTo>
                  <a:pt x="147" y="699"/>
                </a:lnTo>
                <a:lnTo>
                  <a:pt x="147" y="699"/>
                </a:lnTo>
                <a:lnTo>
                  <a:pt x="138" y="699"/>
                </a:lnTo>
                <a:lnTo>
                  <a:pt x="128" y="701"/>
                </a:lnTo>
                <a:lnTo>
                  <a:pt x="128" y="701"/>
                </a:lnTo>
                <a:lnTo>
                  <a:pt x="124" y="699"/>
                </a:lnTo>
                <a:lnTo>
                  <a:pt x="124" y="699"/>
                </a:lnTo>
                <a:lnTo>
                  <a:pt x="120" y="701"/>
                </a:lnTo>
                <a:lnTo>
                  <a:pt x="120" y="701"/>
                </a:lnTo>
                <a:lnTo>
                  <a:pt x="117" y="701"/>
                </a:lnTo>
                <a:lnTo>
                  <a:pt x="117" y="701"/>
                </a:lnTo>
                <a:lnTo>
                  <a:pt x="114" y="702"/>
                </a:lnTo>
                <a:lnTo>
                  <a:pt x="112" y="702"/>
                </a:lnTo>
                <a:lnTo>
                  <a:pt x="111" y="701"/>
                </a:lnTo>
                <a:lnTo>
                  <a:pt x="111" y="701"/>
                </a:lnTo>
                <a:lnTo>
                  <a:pt x="111" y="702"/>
                </a:lnTo>
                <a:lnTo>
                  <a:pt x="110" y="702"/>
                </a:lnTo>
                <a:lnTo>
                  <a:pt x="110" y="702"/>
                </a:lnTo>
                <a:lnTo>
                  <a:pt x="104" y="702"/>
                </a:lnTo>
                <a:lnTo>
                  <a:pt x="104" y="702"/>
                </a:lnTo>
                <a:lnTo>
                  <a:pt x="101" y="701"/>
                </a:lnTo>
                <a:lnTo>
                  <a:pt x="101" y="701"/>
                </a:lnTo>
                <a:lnTo>
                  <a:pt x="99" y="702"/>
                </a:lnTo>
                <a:lnTo>
                  <a:pt x="99" y="702"/>
                </a:lnTo>
                <a:lnTo>
                  <a:pt x="97" y="702"/>
                </a:lnTo>
                <a:lnTo>
                  <a:pt x="94" y="701"/>
                </a:lnTo>
                <a:lnTo>
                  <a:pt x="94" y="701"/>
                </a:lnTo>
                <a:lnTo>
                  <a:pt x="91" y="702"/>
                </a:lnTo>
                <a:lnTo>
                  <a:pt x="91" y="702"/>
                </a:lnTo>
                <a:lnTo>
                  <a:pt x="87" y="702"/>
                </a:lnTo>
                <a:lnTo>
                  <a:pt x="82" y="701"/>
                </a:lnTo>
                <a:lnTo>
                  <a:pt x="82" y="701"/>
                </a:lnTo>
                <a:lnTo>
                  <a:pt x="81" y="701"/>
                </a:lnTo>
                <a:lnTo>
                  <a:pt x="80" y="701"/>
                </a:lnTo>
                <a:lnTo>
                  <a:pt x="80" y="701"/>
                </a:lnTo>
                <a:lnTo>
                  <a:pt x="71" y="698"/>
                </a:lnTo>
                <a:lnTo>
                  <a:pt x="59" y="694"/>
                </a:lnTo>
                <a:lnTo>
                  <a:pt x="59" y="694"/>
                </a:lnTo>
                <a:lnTo>
                  <a:pt x="59" y="693"/>
                </a:lnTo>
                <a:lnTo>
                  <a:pt x="60" y="692"/>
                </a:lnTo>
                <a:lnTo>
                  <a:pt x="60" y="692"/>
                </a:lnTo>
                <a:lnTo>
                  <a:pt x="59" y="691"/>
                </a:lnTo>
                <a:lnTo>
                  <a:pt x="59" y="691"/>
                </a:lnTo>
                <a:lnTo>
                  <a:pt x="58" y="691"/>
                </a:lnTo>
                <a:lnTo>
                  <a:pt x="58" y="692"/>
                </a:lnTo>
                <a:lnTo>
                  <a:pt x="58" y="692"/>
                </a:lnTo>
                <a:lnTo>
                  <a:pt x="57" y="693"/>
                </a:lnTo>
                <a:lnTo>
                  <a:pt x="57" y="693"/>
                </a:lnTo>
                <a:lnTo>
                  <a:pt x="43" y="682"/>
                </a:lnTo>
                <a:lnTo>
                  <a:pt x="43" y="682"/>
                </a:lnTo>
                <a:lnTo>
                  <a:pt x="45" y="682"/>
                </a:lnTo>
                <a:lnTo>
                  <a:pt x="46" y="683"/>
                </a:lnTo>
                <a:lnTo>
                  <a:pt x="46" y="683"/>
                </a:lnTo>
                <a:lnTo>
                  <a:pt x="45" y="682"/>
                </a:lnTo>
                <a:lnTo>
                  <a:pt x="43" y="681"/>
                </a:lnTo>
                <a:lnTo>
                  <a:pt x="41" y="682"/>
                </a:lnTo>
                <a:lnTo>
                  <a:pt x="41" y="682"/>
                </a:lnTo>
                <a:lnTo>
                  <a:pt x="40" y="681"/>
                </a:lnTo>
                <a:lnTo>
                  <a:pt x="41" y="679"/>
                </a:lnTo>
                <a:lnTo>
                  <a:pt x="42" y="679"/>
                </a:lnTo>
                <a:lnTo>
                  <a:pt x="41" y="679"/>
                </a:lnTo>
                <a:lnTo>
                  <a:pt x="41" y="679"/>
                </a:lnTo>
                <a:lnTo>
                  <a:pt x="40" y="678"/>
                </a:lnTo>
                <a:lnTo>
                  <a:pt x="39" y="678"/>
                </a:lnTo>
                <a:lnTo>
                  <a:pt x="39" y="678"/>
                </a:lnTo>
                <a:lnTo>
                  <a:pt x="35" y="673"/>
                </a:lnTo>
                <a:lnTo>
                  <a:pt x="35" y="673"/>
                </a:lnTo>
                <a:lnTo>
                  <a:pt x="35" y="672"/>
                </a:lnTo>
                <a:lnTo>
                  <a:pt x="36" y="672"/>
                </a:lnTo>
                <a:lnTo>
                  <a:pt x="35" y="669"/>
                </a:lnTo>
                <a:lnTo>
                  <a:pt x="35" y="669"/>
                </a:lnTo>
                <a:lnTo>
                  <a:pt x="34" y="669"/>
                </a:lnTo>
                <a:lnTo>
                  <a:pt x="34" y="671"/>
                </a:lnTo>
                <a:lnTo>
                  <a:pt x="34" y="671"/>
                </a:lnTo>
                <a:lnTo>
                  <a:pt x="31" y="669"/>
                </a:lnTo>
                <a:lnTo>
                  <a:pt x="31" y="669"/>
                </a:lnTo>
                <a:lnTo>
                  <a:pt x="31" y="668"/>
                </a:lnTo>
                <a:lnTo>
                  <a:pt x="31" y="668"/>
                </a:lnTo>
                <a:lnTo>
                  <a:pt x="33" y="668"/>
                </a:lnTo>
                <a:lnTo>
                  <a:pt x="33" y="667"/>
                </a:lnTo>
                <a:lnTo>
                  <a:pt x="33" y="667"/>
                </a:lnTo>
                <a:lnTo>
                  <a:pt x="33" y="666"/>
                </a:lnTo>
                <a:lnTo>
                  <a:pt x="31" y="664"/>
                </a:lnTo>
                <a:lnTo>
                  <a:pt x="31" y="664"/>
                </a:lnTo>
                <a:lnTo>
                  <a:pt x="30" y="663"/>
                </a:lnTo>
                <a:lnTo>
                  <a:pt x="29" y="664"/>
                </a:lnTo>
                <a:lnTo>
                  <a:pt x="28" y="666"/>
                </a:lnTo>
                <a:lnTo>
                  <a:pt x="28" y="666"/>
                </a:lnTo>
                <a:lnTo>
                  <a:pt x="24" y="659"/>
                </a:lnTo>
                <a:lnTo>
                  <a:pt x="24" y="659"/>
                </a:lnTo>
                <a:lnTo>
                  <a:pt x="25" y="659"/>
                </a:lnTo>
                <a:lnTo>
                  <a:pt x="27" y="659"/>
                </a:lnTo>
                <a:lnTo>
                  <a:pt x="27" y="659"/>
                </a:lnTo>
                <a:lnTo>
                  <a:pt x="25" y="657"/>
                </a:lnTo>
                <a:lnTo>
                  <a:pt x="24" y="656"/>
                </a:lnTo>
                <a:lnTo>
                  <a:pt x="23" y="657"/>
                </a:lnTo>
                <a:lnTo>
                  <a:pt x="23" y="657"/>
                </a:lnTo>
                <a:lnTo>
                  <a:pt x="21" y="651"/>
                </a:lnTo>
                <a:lnTo>
                  <a:pt x="22" y="647"/>
                </a:lnTo>
                <a:lnTo>
                  <a:pt x="22" y="647"/>
                </a:lnTo>
                <a:lnTo>
                  <a:pt x="21" y="644"/>
                </a:lnTo>
                <a:lnTo>
                  <a:pt x="19" y="643"/>
                </a:lnTo>
                <a:lnTo>
                  <a:pt x="21" y="643"/>
                </a:lnTo>
                <a:lnTo>
                  <a:pt x="21" y="643"/>
                </a:lnTo>
                <a:lnTo>
                  <a:pt x="19" y="642"/>
                </a:lnTo>
                <a:lnTo>
                  <a:pt x="19" y="643"/>
                </a:lnTo>
                <a:lnTo>
                  <a:pt x="18" y="643"/>
                </a:lnTo>
                <a:lnTo>
                  <a:pt x="18" y="641"/>
                </a:lnTo>
                <a:lnTo>
                  <a:pt x="18" y="641"/>
                </a:lnTo>
                <a:lnTo>
                  <a:pt x="18" y="643"/>
                </a:lnTo>
                <a:lnTo>
                  <a:pt x="18" y="643"/>
                </a:lnTo>
                <a:lnTo>
                  <a:pt x="16" y="639"/>
                </a:lnTo>
                <a:lnTo>
                  <a:pt x="16" y="639"/>
                </a:lnTo>
                <a:lnTo>
                  <a:pt x="16" y="637"/>
                </a:lnTo>
                <a:lnTo>
                  <a:pt x="17" y="637"/>
                </a:lnTo>
                <a:lnTo>
                  <a:pt x="17" y="637"/>
                </a:lnTo>
                <a:lnTo>
                  <a:pt x="17" y="634"/>
                </a:lnTo>
                <a:lnTo>
                  <a:pt x="16" y="634"/>
                </a:lnTo>
                <a:lnTo>
                  <a:pt x="14" y="633"/>
                </a:lnTo>
                <a:lnTo>
                  <a:pt x="14" y="632"/>
                </a:lnTo>
                <a:lnTo>
                  <a:pt x="16" y="632"/>
                </a:lnTo>
                <a:lnTo>
                  <a:pt x="16" y="632"/>
                </a:lnTo>
                <a:lnTo>
                  <a:pt x="14" y="629"/>
                </a:lnTo>
                <a:lnTo>
                  <a:pt x="14" y="628"/>
                </a:lnTo>
                <a:lnTo>
                  <a:pt x="14" y="628"/>
                </a:lnTo>
                <a:lnTo>
                  <a:pt x="14" y="626"/>
                </a:lnTo>
                <a:lnTo>
                  <a:pt x="16" y="624"/>
                </a:lnTo>
                <a:lnTo>
                  <a:pt x="16" y="624"/>
                </a:lnTo>
                <a:lnTo>
                  <a:pt x="14" y="623"/>
                </a:lnTo>
                <a:lnTo>
                  <a:pt x="13" y="621"/>
                </a:lnTo>
                <a:lnTo>
                  <a:pt x="13" y="621"/>
                </a:lnTo>
                <a:lnTo>
                  <a:pt x="13" y="617"/>
                </a:lnTo>
                <a:lnTo>
                  <a:pt x="13" y="617"/>
                </a:lnTo>
                <a:lnTo>
                  <a:pt x="13" y="618"/>
                </a:lnTo>
                <a:lnTo>
                  <a:pt x="13" y="619"/>
                </a:lnTo>
                <a:lnTo>
                  <a:pt x="13" y="619"/>
                </a:lnTo>
                <a:lnTo>
                  <a:pt x="12" y="617"/>
                </a:lnTo>
                <a:lnTo>
                  <a:pt x="12" y="613"/>
                </a:lnTo>
                <a:lnTo>
                  <a:pt x="12" y="613"/>
                </a:lnTo>
                <a:lnTo>
                  <a:pt x="12" y="606"/>
                </a:lnTo>
                <a:lnTo>
                  <a:pt x="12" y="606"/>
                </a:lnTo>
                <a:lnTo>
                  <a:pt x="14" y="603"/>
                </a:lnTo>
                <a:lnTo>
                  <a:pt x="18" y="601"/>
                </a:lnTo>
                <a:lnTo>
                  <a:pt x="18" y="601"/>
                </a:lnTo>
                <a:lnTo>
                  <a:pt x="17" y="599"/>
                </a:lnTo>
                <a:lnTo>
                  <a:pt x="17" y="599"/>
                </a:lnTo>
                <a:lnTo>
                  <a:pt x="17" y="598"/>
                </a:lnTo>
                <a:lnTo>
                  <a:pt x="17" y="597"/>
                </a:lnTo>
                <a:lnTo>
                  <a:pt x="17" y="597"/>
                </a:lnTo>
                <a:lnTo>
                  <a:pt x="16" y="598"/>
                </a:lnTo>
                <a:lnTo>
                  <a:pt x="14" y="597"/>
                </a:lnTo>
                <a:lnTo>
                  <a:pt x="13" y="597"/>
                </a:lnTo>
                <a:lnTo>
                  <a:pt x="13" y="598"/>
                </a:lnTo>
                <a:lnTo>
                  <a:pt x="13" y="598"/>
                </a:lnTo>
                <a:lnTo>
                  <a:pt x="12" y="597"/>
                </a:lnTo>
                <a:lnTo>
                  <a:pt x="12" y="594"/>
                </a:lnTo>
                <a:lnTo>
                  <a:pt x="12" y="594"/>
                </a:lnTo>
                <a:lnTo>
                  <a:pt x="10" y="594"/>
                </a:lnTo>
                <a:lnTo>
                  <a:pt x="10" y="594"/>
                </a:lnTo>
                <a:lnTo>
                  <a:pt x="10" y="588"/>
                </a:lnTo>
                <a:lnTo>
                  <a:pt x="11" y="581"/>
                </a:lnTo>
                <a:lnTo>
                  <a:pt x="12" y="569"/>
                </a:lnTo>
                <a:lnTo>
                  <a:pt x="12" y="569"/>
                </a:lnTo>
                <a:lnTo>
                  <a:pt x="12" y="569"/>
                </a:lnTo>
                <a:lnTo>
                  <a:pt x="13" y="572"/>
                </a:lnTo>
                <a:lnTo>
                  <a:pt x="12" y="576"/>
                </a:lnTo>
                <a:lnTo>
                  <a:pt x="12" y="576"/>
                </a:lnTo>
                <a:lnTo>
                  <a:pt x="12" y="579"/>
                </a:lnTo>
                <a:lnTo>
                  <a:pt x="12" y="582"/>
                </a:lnTo>
                <a:lnTo>
                  <a:pt x="12" y="582"/>
                </a:lnTo>
                <a:lnTo>
                  <a:pt x="13" y="579"/>
                </a:lnTo>
                <a:lnTo>
                  <a:pt x="14" y="578"/>
                </a:lnTo>
                <a:lnTo>
                  <a:pt x="14" y="578"/>
                </a:lnTo>
                <a:lnTo>
                  <a:pt x="14" y="577"/>
                </a:lnTo>
                <a:lnTo>
                  <a:pt x="14" y="576"/>
                </a:lnTo>
                <a:lnTo>
                  <a:pt x="13" y="576"/>
                </a:lnTo>
                <a:lnTo>
                  <a:pt x="13" y="574"/>
                </a:lnTo>
                <a:lnTo>
                  <a:pt x="14" y="574"/>
                </a:lnTo>
                <a:lnTo>
                  <a:pt x="14" y="574"/>
                </a:lnTo>
                <a:lnTo>
                  <a:pt x="14" y="571"/>
                </a:lnTo>
                <a:lnTo>
                  <a:pt x="17" y="568"/>
                </a:lnTo>
                <a:lnTo>
                  <a:pt x="17" y="568"/>
                </a:lnTo>
                <a:lnTo>
                  <a:pt x="16" y="568"/>
                </a:lnTo>
                <a:lnTo>
                  <a:pt x="16" y="567"/>
                </a:lnTo>
                <a:lnTo>
                  <a:pt x="16" y="563"/>
                </a:lnTo>
                <a:lnTo>
                  <a:pt x="16" y="563"/>
                </a:lnTo>
                <a:lnTo>
                  <a:pt x="17" y="562"/>
                </a:lnTo>
                <a:lnTo>
                  <a:pt x="18" y="562"/>
                </a:lnTo>
                <a:lnTo>
                  <a:pt x="18" y="562"/>
                </a:lnTo>
                <a:lnTo>
                  <a:pt x="18" y="561"/>
                </a:lnTo>
                <a:lnTo>
                  <a:pt x="17" y="561"/>
                </a:lnTo>
                <a:lnTo>
                  <a:pt x="17" y="561"/>
                </a:lnTo>
                <a:lnTo>
                  <a:pt x="16" y="561"/>
                </a:lnTo>
                <a:lnTo>
                  <a:pt x="16" y="561"/>
                </a:lnTo>
                <a:lnTo>
                  <a:pt x="17" y="558"/>
                </a:lnTo>
                <a:lnTo>
                  <a:pt x="16" y="557"/>
                </a:lnTo>
                <a:lnTo>
                  <a:pt x="14" y="557"/>
                </a:lnTo>
                <a:lnTo>
                  <a:pt x="14" y="557"/>
                </a:lnTo>
                <a:lnTo>
                  <a:pt x="16" y="551"/>
                </a:lnTo>
                <a:lnTo>
                  <a:pt x="17" y="546"/>
                </a:lnTo>
                <a:lnTo>
                  <a:pt x="17" y="546"/>
                </a:lnTo>
                <a:lnTo>
                  <a:pt x="17" y="547"/>
                </a:lnTo>
                <a:lnTo>
                  <a:pt x="17" y="549"/>
                </a:lnTo>
                <a:lnTo>
                  <a:pt x="16" y="554"/>
                </a:lnTo>
                <a:lnTo>
                  <a:pt x="16" y="554"/>
                </a:lnTo>
                <a:lnTo>
                  <a:pt x="17" y="556"/>
                </a:lnTo>
                <a:lnTo>
                  <a:pt x="19" y="557"/>
                </a:lnTo>
                <a:lnTo>
                  <a:pt x="19" y="557"/>
                </a:lnTo>
                <a:lnTo>
                  <a:pt x="19" y="556"/>
                </a:lnTo>
                <a:lnTo>
                  <a:pt x="17" y="554"/>
                </a:lnTo>
                <a:lnTo>
                  <a:pt x="17" y="554"/>
                </a:lnTo>
                <a:lnTo>
                  <a:pt x="18" y="553"/>
                </a:lnTo>
                <a:lnTo>
                  <a:pt x="18" y="552"/>
                </a:lnTo>
                <a:lnTo>
                  <a:pt x="18" y="547"/>
                </a:lnTo>
                <a:lnTo>
                  <a:pt x="18" y="547"/>
                </a:lnTo>
                <a:lnTo>
                  <a:pt x="19" y="548"/>
                </a:lnTo>
                <a:lnTo>
                  <a:pt x="19" y="548"/>
                </a:lnTo>
                <a:lnTo>
                  <a:pt x="19" y="548"/>
                </a:lnTo>
                <a:lnTo>
                  <a:pt x="19" y="533"/>
                </a:lnTo>
                <a:lnTo>
                  <a:pt x="19" y="533"/>
                </a:lnTo>
                <a:lnTo>
                  <a:pt x="21" y="532"/>
                </a:lnTo>
                <a:lnTo>
                  <a:pt x="21" y="533"/>
                </a:lnTo>
                <a:lnTo>
                  <a:pt x="22" y="533"/>
                </a:lnTo>
                <a:lnTo>
                  <a:pt x="22" y="532"/>
                </a:lnTo>
                <a:lnTo>
                  <a:pt x="22" y="532"/>
                </a:lnTo>
                <a:lnTo>
                  <a:pt x="22" y="532"/>
                </a:lnTo>
                <a:lnTo>
                  <a:pt x="21" y="532"/>
                </a:lnTo>
                <a:lnTo>
                  <a:pt x="21" y="532"/>
                </a:lnTo>
                <a:lnTo>
                  <a:pt x="21" y="529"/>
                </a:lnTo>
                <a:lnTo>
                  <a:pt x="21" y="529"/>
                </a:lnTo>
                <a:lnTo>
                  <a:pt x="21" y="529"/>
                </a:lnTo>
                <a:lnTo>
                  <a:pt x="22" y="531"/>
                </a:lnTo>
                <a:lnTo>
                  <a:pt x="23" y="532"/>
                </a:lnTo>
                <a:lnTo>
                  <a:pt x="23" y="532"/>
                </a:lnTo>
                <a:lnTo>
                  <a:pt x="24" y="532"/>
                </a:lnTo>
                <a:lnTo>
                  <a:pt x="24" y="531"/>
                </a:lnTo>
                <a:lnTo>
                  <a:pt x="23" y="529"/>
                </a:lnTo>
                <a:lnTo>
                  <a:pt x="22" y="529"/>
                </a:lnTo>
                <a:lnTo>
                  <a:pt x="22" y="529"/>
                </a:lnTo>
                <a:lnTo>
                  <a:pt x="22" y="528"/>
                </a:lnTo>
                <a:lnTo>
                  <a:pt x="21" y="528"/>
                </a:lnTo>
                <a:lnTo>
                  <a:pt x="21" y="528"/>
                </a:lnTo>
                <a:lnTo>
                  <a:pt x="22" y="508"/>
                </a:lnTo>
                <a:lnTo>
                  <a:pt x="22" y="497"/>
                </a:lnTo>
                <a:lnTo>
                  <a:pt x="22" y="488"/>
                </a:lnTo>
                <a:lnTo>
                  <a:pt x="22" y="488"/>
                </a:lnTo>
                <a:lnTo>
                  <a:pt x="21" y="488"/>
                </a:lnTo>
                <a:lnTo>
                  <a:pt x="21" y="488"/>
                </a:lnTo>
                <a:lnTo>
                  <a:pt x="21" y="488"/>
                </a:lnTo>
                <a:lnTo>
                  <a:pt x="21" y="482"/>
                </a:lnTo>
                <a:lnTo>
                  <a:pt x="21" y="482"/>
                </a:lnTo>
                <a:lnTo>
                  <a:pt x="22" y="482"/>
                </a:lnTo>
                <a:lnTo>
                  <a:pt x="22" y="482"/>
                </a:lnTo>
                <a:lnTo>
                  <a:pt x="22" y="482"/>
                </a:lnTo>
                <a:lnTo>
                  <a:pt x="23" y="482"/>
                </a:lnTo>
                <a:lnTo>
                  <a:pt x="23" y="482"/>
                </a:lnTo>
                <a:lnTo>
                  <a:pt x="23" y="479"/>
                </a:lnTo>
                <a:lnTo>
                  <a:pt x="23" y="479"/>
                </a:lnTo>
                <a:lnTo>
                  <a:pt x="23" y="479"/>
                </a:lnTo>
                <a:lnTo>
                  <a:pt x="23" y="478"/>
                </a:lnTo>
                <a:lnTo>
                  <a:pt x="24" y="479"/>
                </a:lnTo>
                <a:lnTo>
                  <a:pt x="24" y="482"/>
                </a:lnTo>
                <a:lnTo>
                  <a:pt x="24" y="482"/>
                </a:lnTo>
                <a:lnTo>
                  <a:pt x="27" y="476"/>
                </a:lnTo>
                <a:lnTo>
                  <a:pt x="27" y="476"/>
                </a:lnTo>
                <a:lnTo>
                  <a:pt x="24" y="473"/>
                </a:lnTo>
                <a:lnTo>
                  <a:pt x="22" y="471"/>
                </a:lnTo>
                <a:lnTo>
                  <a:pt x="22" y="471"/>
                </a:lnTo>
                <a:lnTo>
                  <a:pt x="22" y="468"/>
                </a:lnTo>
                <a:lnTo>
                  <a:pt x="24" y="468"/>
                </a:lnTo>
                <a:lnTo>
                  <a:pt x="24" y="468"/>
                </a:lnTo>
                <a:lnTo>
                  <a:pt x="23" y="465"/>
                </a:lnTo>
                <a:lnTo>
                  <a:pt x="23" y="463"/>
                </a:lnTo>
                <a:lnTo>
                  <a:pt x="24" y="455"/>
                </a:lnTo>
                <a:lnTo>
                  <a:pt x="24" y="455"/>
                </a:lnTo>
                <a:lnTo>
                  <a:pt x="25" y="454"/>
                </a:lnTo>
                <a:lnTo>
                  <a:pt x="25" y="454"/>
                </a:lnTo>
                <a:lnTo>
                  <a:pt x="25" y="454"/>
                </a:lnTo>
                <a:lnTo>
                  <a:pt x="24" y="453"/>
                </a:lnTo>
                <a:lnTo>
                  <a:pt x="24" y="453"/>
                </a:lnTo>
                <a:lnTo>
                  <a:pt x="24" y="449"/>
                </a:lnTo>
                <a:lnTo>
                  <a:pt x="24" y="444"/>
                </a:lnTo>
                <a:lnTo>
                  <a:pt x="24" y="444"/>
                </a:lnTo>
                <a:lnTo>
                  <a:pt x="25" y="437"/>
                </a:lnTo>
                <a:lnTo>
                  <a:pt x="27" y="429"/>
                </a:lnTo>
                <a:lnTo>
                  <a:pt x="27" y="429"/>
                </a:lnTo>
                <a:lnTo>
                  <a:pt x="27" y="425"/>
                </a:lnTo>
                <a:lnTo>
                  <a:pt x="27" y="424"/>
                </a:lnTo>
                <a:lnTo>
                  <a:pt x="27" y="423"/>
                </a:lnTo>
                <a:lnTo>
                  <a:pt x="27" y="423"/>
                </a:lnTo>
                <a:lnTo>
                  <a:pt x="25" y="422"/>
                </a:lnTo>
                <a:lnTo>
                  <a:pt x="25" y="422"/>
                </a:lnTo>
                <a:lnTo>
                  <a:pt x="27" y="420"/>
                </a:lnTo>
                <a:lnTo>
                  <a:pt x="28" y="419"/>
                </a:lnTo>
                <a:lnTo>
                  <a:pt x="28" y="419"/>
                </a:lnTo>
                <a:lnTo>
                  <a:pt x="27" y="415"/>
                </a:lnTo>
                <a:lnTo>
                  <a:pt x="27" y="410"/>
                </a:lnTo>
                <a:lnTo>
                  <a:pt x="28" y="400"/>
                </a:lnTo>
                <a:lnTo>
                  <a:pt x="28" y="400"/>
                </a:lnTo>
                <a:lnTo>
                  <a:pt x="28" y="399"/>
                </a:lnTo>
                <a:lnTo>
                  <a:pt x="29" y="400"/>
                </a:lnTo>
                <a:lnTo>
                  <a:pt x="29" y="400"/>
                </a:lnTo>
                <a:lnTo>
                  <a:pt x="30" y="400"/>
                </a:lnTo>
                <a:lnTo>
                  <a:pt x="30" y="400"/>
                </a:lnTo>
                <a:lnTo>
                  <a:pt x="30" y="399"/>
                </a:lnTo>
                <a:lnTo>
                  <a:pt x="29" y="398"/>
                </a:lnTo>
                <a:lnTo>
                  <a:pt x="28" y="397"/>
                </a:lnTo>
                <a:lnTo>
                  <a:pt x="28" y="394"/>
                </a:lnTo>
                <a:lnTo>
                  <a:pt x="28" y="394"/>
                </a:lnTo>
                <a:lnTo>
                  <a:pt x="29" y="395"/>
                </a:lnTo>
                <a:lnTo>
                  <a:pt x="31" y="395"/>
                </a:lnTo>
                <a:lnTo>
                  <a:pt x="31" y="395"/>
                </a:lnTo>
                <a:lnTo>
                  <a:pt x="31" y="394"/>
                </a:lnTo>
                <a:lnTo>
                  <a:pt x="30" y="394"/>
                </a:lnTo>
                <a:lnTo>
                  <a:pt x="30" y="393"/>
                </a:lnTo>
                <a:lnTo>
                  <a:pt x="30" y="392"/>
                </a:lnTo>
                <a:lnTo>
                  <a:pt x="30" y="392"/>
                </a:lnTo>
                <a:lnTo>
                  <a:pt x="31" y="393"/>
                </a:lnTo>
                <a:lnTo>
                  <a:pt x="31" y="394"/>
                </a:lnTo>
                <a:lnTo>
                  <a:pt x="33" y="395"/>
                </a:lnTo>
                <a:lnTo>
                  <a:pt x="33" y="395"/>
                </a:lnTo>
                <a:lnTo>
                  <a:pt x="33" y="394"/>
                </a:lnTo>
                <a:lnTo>
                  <a:pt x="31" y="393"/>
                </a:lnTo>
                <a:lnTo>
                  <a:pt x="31" y="390"/>
                </a:lnTo>
                <a:lnTo>
                  <a:pt x="31" y="389"/>
                </a:lnTo>
                <a:lnTo>
                  <a:pt x="31" y="389"/>
                </a:lnTo>
                <a:lnTo>
                  <a:pt x="33" y="389"/>
                </a:lnTo>
                <a:lnTo>
                  <a:pt x="33" y="392"/>
                </a:lnTo>
                <a:lnTo>
                  <a:pt x="33" y="392"/>
                </a:lnTo>
                <a:lnTo>
                  <a:pt x="34" y="390"/>
                </a:lnTo>
                <a:lnTo>
                  <a:pt x="33" y="389"/>
                </a:lnTo>
                <a:lnTo>
                  <a:pt x="33" y="389"/>
                </a:lnTo>
                <a:lnTo>
                  <a:pt x="33" y="388"/>
                </a:lnTo>
                <a:lnTo>
                  <a:pt x="33" y="388"/>
                </a:lnTo>
                <a:lnTo>
                  <a:pt x="33" y="387"/>
                </a:lnTo>
                <a:lnTo>
                  <a:pt x="33" y="387"/>
                </a:lnTo>
                <a:lnTo>
                  <a:pt x="34" y="384"/>
                </a:lnTo>
                <a:lnTo>
                  <a:pt x="34" y="384"/>
                </a:lnTo>
                <a:lnTo>
                  <a:pt x="31" y="382"/>
                </a:lnTo>
                <a:lnTo>
                  <a:pt x="30" y="380"/>
                </a:lnTo>
                <a:lnTo>
                  <a:pt x="30" y="379"/>
                </a:lnTo>
                <a:lnTo>
                  <a:pt x="30" y="379"/>
                </a:lnTo>
                <a:lnTo>
                  <a:pt x="34" y="380"/>
                </a:lnTo>
                <a:lnTo>
                  <a:pt x="34" y="380"/>
                </a:lnTo>
                <a:lnTo>
                  <a:pt x="33" y="383"/>
                </a:lnTo>
                <a:lnTo>
                  <a:pt x="33" y="383"/>
                </a:lnTo>
                <a:lnTo>
                  <a:pt x="34" y="383"/>
                </a:lnTo>
                <a:lnTo>
                  <a:pt x="35" y="382"/>
                </a:lnTo>
                <a:lnTo>
                  <a:pt x="34" y="378"/>
                </a:lnTo>
                <a:lnTo>
                  <a:pt x="34" y="378"/>
                </a:lnTo>
                <a:lnTo>
                  <a:pt x="36" y="379"/>
                </a:lnTo>
                <a:lnTo>
                  <a:pt x="37" y="379"/>
                </a:lnTo>
                <a:lnTo>
                  <a:pt x="37" y="379"/>
                </a:lnTo>
                <a:lnTo>
                  <a:pt x="35" y="377"/>
                </a:lnTo>
                <a:lnTo>
                  <a:pt x="35" y="377"/>
                </a:lnTo>
                <a:lnTo>
                  <a:pt x="35" y="375"/>
                </a:lnTo>
                <a:lnTo>
                  <a:pt x="36" y="375"/>
                </a:lnTo>
                <a:lnTo>
                  <a:pt x="37" y="374"/>
                </a:lnTo>
                <a:lnTo>
                  <a:pt x="37" y="374"/>
                </a:lnTo>
                <a:lnTo>
                  <a:pt x="39" y="380"/>
                </a:lnTo>
                <a:lnTo>
                  <a:pt x="39" y="383"/>
                </a:lnTo>
                <a:lnTo>
                  <a:pt x="37" y="385"/>
                </a:lnTo>
                <a:lnTo>
                  <a:pt x="37" y="385"/>
                </a:lnTo>
                <a:lnTo>
                  <a:pt x="37" y="387"/>
                </a:lnTo>
                <a:lnTo>
                  <a:pt x="37" y="387"/>
                </a:lnTo>
                <a:lnTo>
                  <a:pt x="39" y="387"/>
                </a:lnTo>
                <a:lnTo>
                  <a:pt x="39" y="387"/>
                </a:lnTo>
                <a:lnTo>
                  <a:pt x="39" y="387"/>
                </a:lnTo>
                <a:lnTo>
                  <a:pt x="39" y="390"/>
                </a:lnTo>
                <a:lnTo>
                  <a:pt x="37" y="394"/>
                </a:lnTo>
                <a:lnTo>
                  <a:pt x="37" y="394"/>
                </a:lnTo>
                <a:lnTo>
                  <a:pt x="39" y="394"/>
                </a:lnTo>
                <a:lnTo>
                  <a:pt x="39" y="395"/>
                </a:lnTo>
                <a:lnTo>
                  <a:pt x="39" y="395"/>
                </a:lnTo>
                <a:lnTo>
                  <a:pt x="39" y="399"/>
                </a:lnTo>
                <a:lnTo>
                  <a:pt x="39" y="402"/>
                </a:lnTo>
                <a:lnTo>
                  <a:pt x="40" y="403"/>
                </a:lnTo>
                <a:lnTo>
                  <a:pt x="40" y="403"/>
                </a:lnTo>
                <a:lnTo>
                  <a:pt x="39" y="405"/>
                </a:lnTo>
                <a:lnTo>
                  <a:pt x="39" y="408"/>
                </a:lnTo>
                <a:lnTo>
                  <a:pt x="40" y="414"/>
                </a:lnTo>
                <a:lnTo>
                  <a:pt x="40" y="414"/>
                </a:lnTo>
                <a:lnTo>
                  <a:pt x="39" y="415"/>
                </a:lnTo>
                <a:lnTo>
                  <a:pt x="39" y="419"/>
                </a:lnTo>
                <a:lnTo>
                  <a:pt x="39" y="419"/>
                </a:lnTo>
                <a:lnTo>
                  <a:pt x="40" y="419"/>
                </a:lnTo>
                <a:lnTo>
                  <a:pt x="40" y="418"/>
                </a:lnTo>
                <a:lnTo>
                  <a:pt x="41" y="415"/>
                </a:lnTo>
                <a:lnTo>
                  <a:pt x="41" y="415"/>
                </a:lnTo>
                <a:lnTo>
                  <a:pt x="42" y="415"/>
                </a:lnTo>
                <a:lnTo>
                  <a:pt x="42" y="417"/>
                </a:lnTo>
                <a:lnTo>
                  <a:pt x="41" y="418"/>
                </a:lnTo>
                <a:lnTo>
                  <a:pt x="41" y="418"/>
                </a:lnTo>
                <a:lnTo>
                  <a:pt x="41" y="419"/>
                </a:lnTo>
                <a:lnTo>
                  <a:pt x="42" y="419"/>
                </a:lnTo>
                <a:lnTo>
                  <a:pt x="43" y="419"/>
                </a:lnTo>
                <a:lnTo>
                  <a:pt x="43" y="419"/>
                </a:lnTo>
                <a:lnTo>
                  <a:pt x="43" y="417"/>
                </a:lnTo>
                <a:lnTo>
                  <a:pt x="43" y="415"/>
                </a:lnTo>
                <a:lnTo>
                  <a:pt x="41" y="413"/>
                </a:lnTo>
                <a:lnTo>
                  <a:pt x="41" y="413"/>
                </a:lnTo>
                <a:lnTo>
                  <a:pt x="41" y="403"/>
                </a:lnTo>
                <a:lnTo>
                  <a:pt x="42" y="395"/>
                </a:lnTo>
                <a:lnTo>
                  <a:pt x="42" y="395"/>
                </a:lnTo>
                <a:lnTo>
                  <a:pt x="43" y="397"/>
                </a:lnTo>
                <a:lnTo>
                  <a:pt x="45" y="397"/>
                </a:lnTo>
                <a:lnTo>
                  <a:pt x="46" y="398"/>
                </a:lnTo>
                <a:lnTo>
                  <a:pt x="46" y="398"/>
                </a:lnTo>
                <a:lnTo>
                  <a:pt x="46" y="398"/>
                </a:lnTo>
                <a:lnTo>
                  <a:pt x="46" y="397"/>
                </a:lnTo>
                <a:lnTo>
                  <a:pt x="46" y="395"/>
                </a:lnTo>
                <a:lnTo>
                  <a:pt x="47" y="394"/>
                </a:lnTo>
                <a:lnTo>
                  <a:pt x="47" y="394"/>
                </a:lnTo>
                <a:lnTo>
                  <a:pt x="46" y="394"/>
                </a:lnTo>
                <a:lnTo>
                  <a:pt x="45" y="395"/>
                </a:lnTo>
                <a:lnTo>
                  <a:pt x="45" y="395"/>
                </a:lnTo>
                <a:lnTo>
                  <a:pt x="43" y="395"/>
                </a:lnTo>
                <a:lnTo>
                  <a:pt x="43" y="394"/>
                </a:lnTo>
                <a:lnTo>
                  <a:pt x="43" y="390"/>
                </a:lnTo>
                <a:lnTo>
                  <a:pt x="43" y="390"/>
                </a:lnTo>
                <a:lnTo>
                  <a:pt x="45" y="390"/>
                </a:lnTo>
                <a:lnTo>
                  <a:pt x="46" y="390"/>
                </a:lnTo>
                <a:lnTo>
                  <a:pt x="46" y="390"/>
                </a:lnTo>
                <a:lnTo>
                  <a:pt x="46" y="389"/>
                </a:lnTo>
                <a:lnTo>
                  <a:pt x="45" y="389"/>
                </a:lnTo>
                <a:lnTo>
                  <a:pt x="45" y="388"/>
                </a:lnTo>
                <a:lnTo>
                  <a:pt x="45" y="387"/>
                </a:lnTo>
                <a:lnTo>
                  <a:pt x="45" y="387"/>
                </a:lnTo>
                <a:lnTo>
                  <a:pt x="46" y="388"/>
                </a:lnTo>
                <a:lnTo>
                  <a:pt x="47" y="387"/>
                </a:lnTo>
                <a:lnTo>
                  <a:pt x="47" y="387"/>
                </a:lnTo>
                <a:lnTo>
                  <a:pt x="47" y="387"/>
                </a:lnTo>
                <a:lnTo>
                  <a:pt x="46" y="387"/>
                </a:lnTo>
                <a:lnTo>
                  <a:pt x="46" y="387"/>
                </a:lnTo>
                <a:lnTo>
                  <a:pt x="46" y="387"/>
                </a:lnTo>
                <a:lnTo>
                  <a:pt x="45" y="385"/>
                </a:lnTo>
                <a:lnTo>
                  <a:pt x="45" y="385"/>
                </a:lnTo>
                <a:lnTo>
                  <a:pt x="46" y="384"/>
                </a:lnTo>
                <a:lnTo>
                  <a:pt x="47" y="383"/>
                </a:lnTo>
                <a:lnTo>
                  <a:pt x="48" y="384"/>
                </a:lnTo>
                <a:lnTo>
                  <a:pt x="48" y="384"/>
                </a:lnTo>
                <a:lnTo>
                  <a:pt x="48" y="382"/>
                </a:lnTo>
                <a:lnTo>
                  <a:pt x="47" y="380"/>
                </a:lnTo>
                <a:lnTo>
                  <a:pt x="47" y="378"/>
                </a:lnTo>
                <a:lnTo>
                  <a:pt x="47" y="378"/>
                </a:lnTo>
                <a:lnTo>
                  <a:pt x="48" y="377"/>
                </a:lnTo>
                <a:lnTo>
                  <a:pt x="48" y="377"/>
                </a:lnTo>
                <a:lnTo>
                  <a:pt x="50" y="375"/>
                </a:lnTo>
                <a:lnTo>
                  <a:pt x="50" y="374"/>
                </a:lnTo>
                <a:lnTo>
                  <a:pt x="50" y="374"/>
                </a:lnTo>
                <a:lnTo>
                  <a:pt x="48" y="372"/>
                </a:lnTo>
                <a:lnTo>
                  <a:pt x="48" y="372"/>
                </a:lnTo>
                <a:lnTo>
                  <a:pt x="46" y="372"/>
                </a:lnTo>
                <a:lnTo>
                  <a:pt x="46" y="372"/>
                </a:lnTo>
                <a:lnTo>
                  <a:pt x="46" y="368"/>
                </a:lnTo>
                <a:lnTo>
                  <a:pt x="45" y="367"/>
                </a:lnTo>
                <a:lnTo>
                  <a:pt x="43" y="367"/>
                </a:lnTo>
                <a:lnTo>
                  <a:pt x="43" y="367"/>
                </a:lnTo>
                <a:lnTo>
                  <a:pt x="43" y="365"/>
                </a:lnTo>
                <a:lnTo>
                  <a:pt x="45" y="364"/>
                </a:lnTo>
                <a:lnTo>
                  <a:pt x="45" y="364"/>
                </a:lnTo>
                <a:lnTo>
                  <a:pt x="46" y="364"/>
                </a:lnTo>
                <a:lnTo>
                  <a:pt x="46" y="365"/>
                </a:lnTo>
                <a:lnTo>
                  <a:pt x="46" y="365"/>
                </a:lnTo>
                <a:lnTo>
                  <a:pt x="47" y="365"/>
                </a:lnTo>
                <a:lnTo>
                  <a:pt x="48" y="363"/>
                </a:lnTo>
                <a:lnTo>
                  <a:pt x="48" y="363"/>
                </a:lnTo>
                <a:lnTo>
                  <a:pt x="47" y="362"/>
                </a:lnTo>
                <a:lnTo>
                  <a:pt x="48" y="359"/>
                </a:lnTo>
                <a:lnTo>
                  <a:pt x="48" y="359"/>
                </a:lnTo>
                <a:lnTo>
                  <a:pt x="50" y="359"/>
                </a:lnTo>
                <a:lnTo>
                  <a:pt x="50" y="359"/>
                </a:lnTo>
                <a:lnTo>
                  <a:pt x="50" y="360"/>
                </a:lnTo>
                <a:lnTo>
                  <a:pt x="51" y="360"/>
                </a:lnTo>
                <a:lnTo>
                  <a:pt x="51" y="360"/>
                </a:lnTo>
                <a:lnTo>
                  <a:pt x="51" y="360"/>
                </a:lnTo>
                <a:lnTo>
                  <a:pt x="51" y="359"/>
                </a:lnTo>
                <a:lnTo>
                  <a:pt x="50" y="359"/>
                </a:lnTo>
                <a:lnTo>
                  <a:pt x="50" y="359"/>
                </a:lnTo>
                <a:lnTo>
                  <a:pt x="50" y="357"/>
                </a:lnTo>
                <a:lnTo>
                  <a:pt x="50" y="354"/>
                </a:lnTo>
                <a:lnTo>
                  <a:pt x="50" y="354"/>
                </a:lnTo>
                <a:lnTo>
                  <a:pt x="46" y="354"/>
                </a:lnTo>
                <a:lnTo>
                  <a:pt x="46" y="354"/>
                </a:lnTo>
                <a:lnTo>
                  <a:pt x="47" y="355"/>
                </a:lnTo>
                <a:lnTo>
                  <a:pt x="47" y="358"/>
                </a:lnTo>
                <a:lnTo>
                  <a:pt x="47" y="358"/>
                </a:lnTo>
                <a:lnTo>
                  <a:pt x="45" y="359"/>
                </a:lnTo>
                <a:lnTo>
                  <a:pt x="45" y="360"/>
                </a:lnTo>
                <a:lnTo>
                  <a:pt x="43" y="360"/>
                </a:lnTo>
                <a:lnTo>
                  <a:pt x="42" y="362"/>
                </a:lnTo>
                <a:lnTo>
                  <a:pt x="42" y="362"/>
                </a:lnTo>
                <a:lnTo>
                  <a:pt x="42" y="348"/>
                </a:lnTo>
                <a:lnTo>
                  <a:pt x="42" y="342"/>
                </a:lnTo>
                <a:lnTo>
                  <a:pt x="43" y="337"/>
                </a:lnTo>
                <a:lnTo>
                  <a:pt x="43" y="337"/>
                </a:lnTo>
                <a:lnTo>
                  <a:pt x="45" y="337"/>
                </a:lnTo>
                <a:lnTo>
                  <a:pt x="45" y="337"/>
                </a:lnTo>
                <a:lnTo>
                  <a:pt x="43" y="339"/>
                </a:lnTo>
                <a:lnTo>
                  <a:pt x="43" y="339"/>
                </a:lnTo>
                <a:lnTo>
                  <a:pt x="43" y="357"/>
                </a:lnTo>
                <a:lnTo>
                  <a:pt x="43" y="357"/>
                </a:lnTo>
                <a:lnTo>
                  <a:pt x="45" y="353"/>
                </a:lnTo>
                <a:lnTo>
                  <a:pt x="45" y="352"/>
                </a:lnTo>
                <a:lnTo>
                  <a:pt x="46" y="352"/>
                </a:lnTo>
                <a:lnTo>
                  <a:pt x="46" y="352"/>
                </a:lnTo>
                <a:lnTo>
                  <a:pt x="46" y="350"/>
                </a:lnTo>
                <a:lnTo>
                  <a:pt x="46" y="349"/>
                </a:lnTo>
                <a:lnTo>
                  <a:pt x="45" y="349"/>
                </a:lnTo>
                <a:lnTo>
                  <a:pt x="45" y="348"/>
                </a:lnTo>
                <a:lnTo>
                  <a:pt x="45" y="348"/>
                </a:lnTo>
                <a:lnTo>
                  <a:pt x="45" y="347"/>
                </a:lnTo>
                <a:lnTo>
                  <a:pt x="46" y="347"/>
                </a:lnTo>
                <a:lnTo>
                  <a:pt x="46" y="347"/>
                </a:lnTo>
                <a:lnTo>
                  <a:pt x="46" y="345"/>
                </a:lnTo>
                <a:lnTo>
                  <a:pt x="46" y="345"/>
                </a:lnTo>
                <a:lnTo>
                  <a:pt x="45" y="344"/>
                </a:lnTo>
                <a:lnTo>
                  <a:pt x="45" y="344"/>
                </a:lnTo>
                <a:lnTo>
                  <a:pt x="45" y="343"/>
                </a:lnTo>
                <a:lnTo>
                  <a:pt x="45" y="343"/>
                </a:lnTo>
                <a:lnTo>
                  <a:pt x="45" y="342"/>
                </a:lnTo>
                <a:lnTo>
                  <a:pt x="45" y="342"/>
                </a:lnTo>
                <a:lnTo>
                  <a:pt x="45" y="338"/>
                </a:lnTo>
                <a:lnTo>
                  <a:pt x="45" y="334"/>
                </a:lnTo>
                <a:lnTo>
                  <a:pt x="45" y="334"/>
                </a:lnTo>
                <a:lnTo>
                  <a:pt x="45" y="333"/>
                </a:lnTo>
                <a:lnTo>
                  <a:pt x="46" y="333"/>
                </a:lnTo>
                <a:lnTo>
                  <a:pt x="46" y="333"/>
                </a:lnTo>
                <a:lnTo>
                  <a:pt x="46" y="333"/>
                </a:lnTo>
                <a:lnTo>
                  <a:pt x="45" y="333"/>
                </a:lnTo>
                <a:lnTo>
                  <a:pt x="43" y="333"/>
                </a:lnTo>
                <a:lnTo>
                  <a:pt x="43" y="333"/>
                </a:lnTo>
                <a:lnTo>
                  <a:pt x="45" y="332"/>
                </a:lnTo>
                <a:lnTo>
                  <a:pt x="46" y="330"/>
                </a:lnTo>
                <a:lnTo>
                  <a:pt x="46" y="330"/>
                </a:lnTo>
                <a:lnTo>
                  <a:pt x="45" y="330"/>
                </a:lnTo>
                <a:lnTo>
                  <a:pt x="45" y="330"/>
                </a:lnTo>
                <a:lnTo>
                  <a:pt x="42" y="330"/>
                </a:lnTo>
                <a:lnTo>
                  <a:pt x="42" y="330"/>
                </a:lnTo>
                <a:lnTo>
                  <a:pt x="41" y="317"/>
                </a:lnTo>
                <a:lnTo>
                  <a:pt x="41" y="317"/>
                </a:lnTo>
                <a:lnTo>
                  <a:pt x="42" y="315"/>
                </a:lnTo>
                <a:lnTo>
                  <a:pt x="42" y="315"/>
                </a:lnTo>
                <a:lnTo>
                  <a:pt x="42" y="312"/>
                </a:lnTo>
                <a:lnTo>
                  <a:pt x="42" y="312"/>
                </a:lnTo>
                <a:lnTo>
                  <a:pt x="42" y="310"/>
                </a:lnTo>
                <a:lnTo>
                  <a:pt x="42" y="308"/>
                </a:lnTo>
                <a:lnTo>
                  <a:pt x="42" y="308"/>
                </a:lnTo>
                <a:lnTo>
                  <a:pt x="42" y="308"/>
                </a:lnTo>
                <a:lnTo>
                  <a:pt x="43" y="307"/>
                </a:lnTo>
                <a:lnTo>
                  <a:pt x="43" y="307"/>
                </a:lnTo>
                <a:lnTo>
                  <a:pt x="42" y="304"/>
                </a:lnTo>
                <a:lnTo>
                  <a:pt x="42" y="300"/>
                </a:lnTo>
                <a:lnTo>
                  <a:pt x="42" y="297"/>
                </a:lnTo>
                <a:lnTo>
                  <a:pt x="42" y="293"/>
                </a:lnTo>
                <a:lnTo>
                  <a:pt x="42" y="293"/>
                </a:lnTo>
                <a:lnTo>
                  <a:pt x="43" y="293"/>
                </a:lnTo>
                <a:lnTo>
                  <a:pt x="43" y="293"/>
                </a:lnTo>
                <a:lnTo>
                  <a:pt x="45" y="294"/>
                </a:lnTo>
                <a:lnTo>
                  <a:pt x="45" y="294"/>
                </a:lnTo>
                <a:lnTo>
                  <a:pt x="43" y="297"/>
                </a:lnTo>
                <a:lnTo>
                  <a:pt x="45" y="300"/>
                </a:lnTo>
                <a:lnTo>
                  <a:pt x="45" y="300"/>
                </a:lnTo>
                <a:lnTo>
                  <a:pt x="46" y="302"/>
                </a:lnTo>
                <a:lnTo>
                  <a:pt x="46" y="302"/>
                </a:lnTo>
                <a:lnTo>
                  <a:pt x="46" y="303"/>
                </a:lnTo>
                <a:lnTo>
                  <a:pt x="46" y="303"/>
                </a:lnTo>
                <a:lnTo>
                  <a:pt x="47" y="302"/>
                </a:lnTo>
                <a:lnTo>
                  <a:pt x="46" y="300"/>
                </a:lnTo>
                <a:lnTo>
                  <a:pt x="45" y="297"/>
                </a:lnTo>
                <a:lnTo>
                  <a:pt x="45" y="297"/>
                </a:lnTo>
                <a:lnTo>
                  <a:pt x="46" y="297"/>
                </a:lnTo>
                <a:lnTo>
                  <a:pt x="46" y="295"/>
                </a:lnTo>
                <a:lnTo>
                  <a:pt x="46" y="294"/>
                </a:lnTo>
                <a:lnTo>
                  <a:pt x="47" y="294"/>
                </a:lnTo>
                <a:lnTo>
                  <a:pt x="47" y="294"/>
                </a:lnTo>
                <a:lnTo>
                  <a:pt x="46" y="293"/>
                </a:lnTo>
                <a:lnTo>
                  <a:pt x="45" y="293"/>
                </a:lnTo>
                <a:lnTo>
                  <a:pt x="43" y="293"/>
                </a:lnTo>
                <a:lnTo>
                  <a:pt x="43" y="293"/>
                </a:lnTo>
                <a:lnTo>
                  <a:pt x="43" y="290"/>
                </a:lnTo>
                <a:lnTo>
                  <a:pt x="45" y="289"/>
                </a:lnTo>
                <a:lnTo>
                  <a:pt x="45" y="289"/>
                </a:lnTo>
                <a:lnTo>
                  <a:pt x="43" y="289"/>
                </a:lnTo>
                <a:lnTo>
                  <a:pt x="43" y="290"/>
                </a:lnTo>
                <a:lnTo>
                  <a:pt x="43" y="292"/>
                </a:lnTo>
                <a:lnTo>
                  <a:pt x="43" y="292"/>
                </a:lnTo>
                <a:lnTo>
                  <a:pt x="42" y="289"/>
                </a:lnTo>
                <a:lnTo>
                  <a:pt x="41" y="285"/>
                </a:lnTo>
                <a:lnTo>
                  <a:pt x="41" y="285"/>
                </a:lnTo>
                <a:lnTo>
                  <a:pt x="42" y="280"/>
                </a:lnTo>
                <a:lnTo>
                  <a:pt x="42" y="280"/>
                </a:lnTo>
                <a:lnTo>
                  <a:pt x="42" y="279"/>
                </a:lnTo>
                <a:lnTo>
                  <a:pt x="42" y="279"/>
                </a:lnTo>
                <a:lnTo>
                  <a:pt x="42" y="278"/>
                </a:lnTo>
                <a:lnTo>
                  <a:pt x="42" y="278"/>
                </a:lnTo>
                <a:lnTo>
                  <a:pt x="42" y="277"/>
                </a:lnTo>
                <a:lnTo>
                  <a:pt x="42" y="275"/>
                </a:lnTo>
                <a:lnTo>
                  <a:pt x="41" y="274"/>
                </a:lnTo>
                <a:lnTo>
                  <a:pt x="41" y="274"/>
                </a:lnTo>
                <a:lnTo>
                  <a:pt x="41" y="273"/>
                </a:lnTo>
                <a:lnTo>
                  <a:pt x="42" y="273"/>
                </a:lnTo>
                <a:lnTo>
                  <a:pt x="42" y="273"/>
                </a:lnTo>
                <a:lnTo>
                  <a:pt x="42" y="272"/>
                </a:lnTo>
                <a:lnTo>
                  <a:pt x="41" y="269"/>
                </a:lnTo>
                <a:lnTo>
                  <a:pt x="41" y="269"/>
                </a:lnTo>
                <a:lnTo>
                  <a:pt x="42" y="270"/>
                </a:lnTo>
                <a:lnTo>
                  <a:pt x="42" y="272"/>
                </a:lnTo>
                <a:lnTo>
                  <a:pt x="42" y="272"/>
                </a:lnTo>
                <a:lnTo>
                  <a:pt x="43" y="270"/>
                </a:lnTo>
                <a:lnTo>
                  <a:pt x="45" y="269"/>
                </a:lnTo>
                <a:lnTo>
                  <a:pt x="45" y="269"/>
                </a:lnTo>
                <a:lnTo>
                  <a:pt x="45" y="268"/>
                </a:lnTo>
                <a:lnTo>
                  <a:pt x="42" y="267"/>
                </a:lnTo>
                <a:lnTo>
                  <a:pt x="42" y="267"/>
                </a:lnTo>
                <a:lnTo>
                  <a:pt x="43" y="265"/>
                </a:lnTo>
                <a:lnTo>
                  <a:pt x="43" y="264"/>
                </a:lnTo>
                <a:lnTo>
                  <a:pt x="42" y="264"/>
                </a:lnTo>
                <a:lnTo>
                  <a:pt x="42" y="264"/>
                </a:lnTo>
                <a:lnTo>
                  <a:pt x="41" y="264"/>
                </a:lnTo>
                <a:lnTo>
                  <a:pt x="42" y="265"/>
                </a:lnTo>
                <a:lnTo>
                  <a:pt x="42" y="267"/>
                </a:lnTo>
                <a:lnTo>
                  <a:pt x="42" y="268"/>
                </a:lnTo>
                <a:lnTo>
                  <a:pt x="42" y="268"/>
                </a:lnTo>
                <a:lnTo>
                  <a:pt x="41" y="267"/>
                </a:lnTo>
                <a:lnTo>
                  <a:pt x="41" y="265"/>
                </a:lnTo>
                <a:lnTo>
                  <a:pt x="41" y="265"/>
                </a:lnTo>
                <a:lnTo>
                  <a:pt x="40" y="265"/>
                </a:lnTo>
                <a:lnTo>
                  <a:pt x="40" y="267"/>
                </a:lnTo>
                <a:lnTo>
                  <a:pt x="39" y="268"/>
                </a:lnTo>
                <a:lnTo>
                  <a:pt x="37" y="269"/>
                </a:lnTo>
                <a:lnTo>
                  <a:pt x="37" y="269"/>
                </a:lnTo>
                <a:lnTo>
                  <a:pt x="37" y="272"/>
                </a:lnTo>
                <a:lnTo>
                  <a:pt x="36" y="274"/>
                </a:lnTo>
                <a:lnTo>
                  <a:pt x="36" y="274"/>
                </a:lnTo>
                <a:lnTo>
                  <a:pt x="36" y="273"/>
                </a:lnTo>
                <a:lnTo>
                  <a:pt x="37" y="272"/>
                </a:lnTo>
                <a:lnTo>
                  <a:pt x="37" y="272"/>
                </a:lnTo>
                <a:lnTo>
                  <a:pt x="36" y="270"/>
                </a:lnTo>
                <a:lnTo>
                  <a:pt x="36" y="270"/>
                </a:lnTo>
                <a:lnTo>
                  <a:pt x="35" y="272"/>
                </a:lnTo>
                <a:lnTo>
                  <a:pt x="36" y="272"/>
                </a:lnTo>
                <a:lnTo>
                  <a:pt x="36" y="272"/>
                </a:lnTo>
                <a:lnTo>
                  <a:pt x="35" y="272"/>
                </a:lnTo>
                <a:lnTo>
                  <a:pt x="34" y="272"/>
                </a:lnTo>
                <a:lnTo>
                  <a:pt x="33" y="272"/>
                </a:lnTo>
                <a:lnTo>
                  <a:pt x="33" y="273"/>
                </a:lnTo>
                <a:lnTo>
                  <a:pt x="33" y="273"/>
                </a:lnTo>
                <a:lnTo>
                  <a:pt x="31" y="273"/>
                </a:lnTo>
                <a:lnTo>
                  <a:pt x="31" y="270"/>
                </a:lnTo>
                <a:lnTo>
                  <a:pt x="33" y="269"/>
                </a:lnTo>
                <a:lnTo>
                  <a:pt x="31" y="268"/>
                </a:lnTo>
                <a:lnTo>
                  <a:pt x="31" y="268"/>
                </a:lnTo>
                <a:lnTo>
                  <a:pt x="30" y="272"/>
                </a:lnTo>
                <a:lnTo>
                  <a:pt x="29" y="274"/>
                </a:lnTo>
                <a:lnTo>
                  <a:pt x="29" y="274"/>
                </a:lnTo>
                <a:lnTo>
                  <a:pt x="29" y="275"/>
                </a:lnTo>
                <a:lnTo>
                  <a:pt x="30" y="275"/>
                </a:lnTo>
                <a:lnTo>
                  <a:pt x="31" y="274"/>
                </a:lnTo>
                <a:lnTo>
                  <a:pt x="31" y="274"/>
                </a:lnTo>
                <a:lnTo>
                  <a:pt x="31" y="274"/>
                </a:lnTo>
                <a:lnTo>
                  <a:pt x="30" y="277"/>
                </a:lnTo>
                <a:lnTo>
                  <a:pt x="29" y="277"/>
                </a:lnTo>
                <a:lnTo>
                  <a:pt x="29" y="277"/>
                </a:lnTo>
                <a:lnTo>
                  <a:pt x="29" y="279"/>
                </a:lnTo>
                <a:lnTo>
                  <a:pt x="28" y="280"/>
                </a:lnTo>
                <a:lnTo>
                  <a:pt x="28" y="280"/>
                </a:lnTo>
                <a:lnTo>
                  <a:pt x="27" y="279"/>
                </a:lnTo>
                <a:lnTo>
                  <a:pt x="27" y="277"/>
                </a:lnTo>
                <a:lnTo>
                  <a:pt x="27" y="273"/>
                </a:lnTo>
                <a:lnTo>
                  <a:pt x="27" y="270"/>
                </a:lnTo>
                <a:lnTo>
                  <a:pt x="27" y="270"/>
                </a:lnTo>
                <a:lnTo>
                  <a:pt x="28" y="272"/>
                </a:lnTo>
                <a:lnTo>
                  <a:pt x="29" y="272"/>
                </a:lnTo>
                <a:lnTo>
                  <a:pt x="29" y="272"/>
                </a:lnTo>
                <a:lnTo>
                  <a:pt x="29" y="270"/>
                </a:lnTo>
                <a:lnTo>
                  <a:pt x="28" y="270"/>
                </a:lnTo>
                <a:lnTo>
                  <a:pt x="28" y="269"/>
                </a:lnTo>
                <a:lnTo>
                  <a:pt x="28" y="268"/>
                </a:lnTo>
                <a:lnTo>
                  <a:pt x="28" y="268"/>
                </a:lnTo>
                <a:lnTo>
                  <a:pt x="27" y="269"/>
                </a:lnTo>
                <a:lnTo>
                  <a:pt x="27" y="269"/>
                </a:lnTo>
                <a:lnTo>
                  <a:pt x="24" y="265"/>
                </a:lnTo>
                <a:lnTo>
                  <a:pt x="23" y="264"/>
                </a:lnTo>
                <a:lnTo>
                  <a:pt x="22" y="264"/>
                </a:lnTo>
                <a:lnTo>
                  <a:pt x="22" y="264"/>
                </a:lnTo>
                <a:lnTo>
                  <a:pt x="22" y="262"/>
                </a:lnTo>
                <a:lnTo>
                  <a:pt x="23" y="260"/>
                </a:lnTo>
                <a:lnTo>
                  <a:pt x="23" y="260"/>
                </a:lnTo>
                <a:lnTo>
                  <a:pt x="23" y="258"/>
                </a:lnTo>
                <a:lnTo>
                  <a:pt x="23" y="254"/>
                </a:lnTo>
                <a:lnTo>
                  <a:pt x="23" y="254"/>
                </a:lnTo>
                <a:lnTo>
                  <a:pt x="24" y="255"/>
                </a:lnTo>
                <a:lnTo>
                  <a:pt x="24" y="257"/>
                </a:lnTo>
                <a:lnTo>
                  <a:pt x="24" y="257"/>
                </a:lnTo>
                <a:lnTo>
                  <a:pt x="25" y="255"/>
                </a:lnTo>
                <a:lnTo>
                  <a:pt x="25" y="253"/>
                </a:lnTo>
                <a:lnTo>
                  <a:pt x="27" y="250"/>
                </a:lnTo>
                <a:lnTo>
                  <a:pt x="28" y="250"/>
                </a:lnTo>
                <a:lnTo>
                  <a:pt x="28" y="250"/>
                </a:lnTo>
                <a:lnTo>
                  <a:pt x="27" y="249"/>
                </a:lnTo>
                <a:lnTo>
                  <a:pt x="25" y="249"/>
                </a:lnTo>
                <a:lnTo>
                  <a:pt x="24" y="252"/>
                </a:lnTo>
                <a:lnTo>
                  <a:pt x="24" y="252"/>
                </a:lnTo>
                <a:lnTo>
                  <a:pt x="23" y="250"/>
                </a:lnTo>
                <a:lnTo>
                  <a:pt x="23" y="250"/>
                </a:lnTo>
                <a:lnTo>
                  <a:pt x="23" y="248"/>
                </a:lnTo>
                <a:lnTo>
                  <a:pt x="23" y="248"/>
                </a:lnTo>
                <a:lnTo>
                  <a:pt x="24" y="249"/>
                </a:lnTo>
                <a:lnTo>
                  <a:pt x="25" y="248"/>
                </a:lnTo>
                <a:lnTo>
                  <a:pt x="28" y="247"/>
                </a:lnTo>
                <a:lnTo>
                  <a:pt x="28" y="247"/>
                </a:lnTo>
                <a:lnTo>
                  <a:pt x="25" y="243"/>
                </a:lnTo>
                <a:lnTo>
                  <a:pt x="24" y="242"/>
                </a:lnTo>
                <a:lnTo>
                  <a:pt x="24" y="238"/>
                </a:lnTo>
                <a:lnTo>
                  <a:pt x="24" y="238"/>
                </a:lnTo>
                <a:lnTo>
                  <a:pt x="24" y="238"/>
                </a:lnTo>
                <a:lnTo>
                  <a:pt x="24" y="237"/>
                </a:lnTo>
                <a:lnTo>
                  <a:pt x="25" y="237"/>
                </a:lnTo>
                <a:lnTo>
                  <a:pt x="25" y="237"/>
                </a:lnTo>
                <a:lnTo>
                  <a:pt x="25" y="235"/>
                </a:lnTo>
                <a:lnTo>
                  <a:pt x="25" y="235"/>
                </a:lnTo>
                <a:lnTo>
                  <a:pt x="24" y="235"/>
                </a:lnTo>
                <a:lnTo>
                  <a:pt x="24" y="235"/>
                </a:lnTo>
                <a:lnTo>
                  <a:pt x="23" y="235"/>
                </a:lnTo>
                <a:lnTo>
                  <a:pt x="23" y="235"/>
                </a:lnTo>
                <a:lnTo>
                  <a:pt x="23" y="235"/>
                </a:lnTo>
                <a:lnTo>
                  <a:pt x="23" y="234"/>
                </a:lnTo>
                <a:lnTo>
                  <a:pt x="24" y="234"/>
                </a:lnTo>
                <a:lnTo>
                  <a:pt x="24" y="234"/>
                </a:lnTo>
                <a:lnTo>
                  <a:pt x="23" y="230"/>
                </a:lnTo>
                <a:lnTo>
                  <a:pt x="23" y="228"/>
                </a:lnTo>
                <a:lnTo>
                  <a:pt x="23" y="228"/>
                </a:lnTo>
                <a:lnTo>
                  <a:pt x="24" y="225"/>
                </a:lnTo>
                <a:lnTo>
                  <a:pt x="24" y="223"/>
                </a:lnTo>
                <a:lnTo>
                  <a:pt x="24" y="223"/>
                </a:lnTo>
                <a:lnTo>
                  <a:pt x="24" y="224"/>
                </a:lnTo>
                <a:lnTo>
                  <a:pt x="23" y="225"/>
                </a:lnTo>
                <a:lnTo>
                  <a:pt x="23" y="225"/>
                </a:lnTo>
                <a:lnTo>
                  <a:pt x="23" y="223"/>
                </a:lnTo>
                <a:lnTo>
                  <a:pt x="23" y="220"/>
                </a:lnTo>
                <a:lnTo>
                  <a:pt x="23" y="216"/>
                </a:lnTo>
                <a:lnTo>
                  <a:pt x="23" y="213"/>
                </a:lnTo>
                <a:lnTo>
                  <a:pt x="23" y="213"/>
                </a:lnTo>
                <a:lnTo>
                  <a:pt x="24" y="213"/>
                </a:lnTo>
                <a:lnTo>
                  <a:pt x="25" y="211"/>
                </a:lnTo>
                <a:lnTo>
                  <a:pt x="25" y="210"/>
                </a:lnTo>
                <a:lnTo>
                  <a:pt x="25" y="210"/>
                </a:lnTo>
                <a:lnTo>
                  <a:pt x="25" y="210"/>
                </a:lnTo>
                <a:lnTo>
                  <a:pt x="24" y="210"/>
                </a:lnTo>
                <a:lnTo>
                  <a:pt x="24" y="210"/>
                </a:lnTo>
                <a:lnTo>
                  <a:pt x="24" y="205"/>
                </a:lnTo>
                <a:lnTo>
                  <a:pt x="23" y="201"/>
                </a:lnTo>
                <a:lnTo>
                  <a:pt x="23" y="201"/>
                </a:lnTo>
                <a:lnTo>
                  <a:pt x="25" y="200"/>
                </a:lnTo>
                <a:lnTo>
                  <a:pt x="25" y="198"/>
                </a:lnTo>
                <a:lnTo>
                  <a:pt x="25" y="198"/>
                </a:lnTo>
                <a:lnTo>
                  <a:pt x="25" y="199"/>
                </a:lnTo>
                <a:lnTo>
                  <a:pt x="24" y="199"/>
                </a:lnTo>
                <a:lnTo>
                  <a:pt x="24" y="199"/>
                </a:lnTo>
                <a:lnTo>
                  <a:pt x="24" y="199"/>
                </a:lnTo>
                <a:lnTo>
                  <a:pt x="24" y="199"/>
                </a:lnTo>
                <a:lnTo>
                  <a:pt x="25" y="198"/>
                </a:lnTo>
                <a:lnTo>
                  <a:pt x="25" y="198"/>
                </a:lnTo>
                <a:lnTo>
                  <a:pt x="24" y="196"/>
                </a:lnTo>
                <a:lnTo>
                  <a:pt x="24" y="195"/>
                </a:lnTo>
                <a:lnTo>
                  <a:pt x="25" y="194"/>
                </a:lnTo>
                <a:lnTo>
                  <a:pt x="25" y="194"/>
                </a:lnTo>
                <a:lnTo>
                  <a:pt x="27" y="195"/>
                </a:lnTo>
                <a:lnTo>
                  <a:pt x="27" y="196"/>
                </a:lnTo>
                <a:lnTo>
                  <a:pt x="27" y="201"/>
                </a:lnTo>
                <a:lnTo>
                  <a:pt x="27" y="201"/>
                </a:lnTo>
                <a:lnTo>
                  <a:pt x="28" y="203"/>
                </a:lnTo>
                <a:lnTo>
                  <a:pt x="28" y="203"/>
                </a:lnTo>
                <a:lnTo>
                  <a:pt x="28" y="204"/>
                </a:lnTo>
                <a:lnTo>
                  <a:pt x="28" y="204"/>
                </a:lnTo>
                <a:lnTo>
                  <a:pt x="27" y="204"/>
                </a:lnTo>
                <a:lnTo>
                  <a:pt x="27" y="205"/>
                </a:lnTo>
                <a:lnTo>
                  <a:pt x="27" y="208"/>
                </a:lnTo>
                <a:lnTo>
                  <a:pt x="27" y="209"/>
                </a:lnTo>
                <a:lnTo>
                  <a:pt x="27" y="209"/>
                </a:lnTo>
                <a:lnTo>
                  <a:pt x="28" y="211"/>
                </a:lnTo>
                <a:lnTo>
                  <a:pt x="28" y="211"/>
                </a:lnTo>
                <a:lnTo>
                  <a:pt x="27" y="213"/>
                </a:lnTo>
                <a:lnTo>
                  <a:pt x="24" y="214"/>
                </a:lnTo>
                <a:lnTo>
                  <a:pt x="24" y="214"/>
                </a:lnTo>
                <a:lnTo>
                  <a:pt x="25" y="215"/>
                </a:lnTo>
                <a:lnTo>
                  <a:pt x="24" y="215"/>
                </a:lnTo>
                <a:lnTo>
                  <a:pt x="24" y="216"/>
                </a:lnTo>
                <a:lnTo>
                  <a:pt x="24" y="219"/>
                </a:lnTo>
                <a:lnTo>
                  <a:pt x="24" y="219"/>
                </a:lnTo>
                <a:lnTo>
                  <a:pt x="25" y="218"/>
                </a:lnTo>
                <a:lnTo>
                  <a:pt x="27" y="218"/>
                </a:lnTo>
                <a:lnTo>
                  <a:pt x="28" y="216"/>
                </a:lnTo>
                <a:lnTo>
                  <a:pt x="29" y="216"/>
                </a:lnTo>
                <a:lnTo>
                  <a:pt x="29" y="216"/>
                </a:lnTo>
                <a:lnTo>
                  <a:pt x="27" y="219"/>
                </a:lnTo>
                <a:lnTo>
                  <a:pt x="24" y="220"/>
                </a:lnTo>
                <a:lnTo>
                  <a:pt x="24" y="220"/>
                </a:lnTo>
                <a:lnTo>
                  <a:pt x="24" y="221"/>
                </a:lnTo>
                <a:lnTo>
                  <a:pt x="25" y="221"/>
                </a:lnTo>
                <a:lnTo>
                  <a:pt x="27" y="221"/>
                </a:lnTo>
                <a:lnTo>
                  <a:pt x="27" y="221"/>
                </a:lnTo>
                <a:lnTo>
                  <a:pt x="27" y="221"/>
                </a:lnTo>
                <a:lnTo>
                  <a:pt x="25" y="223"/>
                </a:lnTo>
                <a:lnTo>
                  <a:pt x="25" y="223"/>
                </a:lnTo>
                <a:lnTo>
                  <a:pt x="25" y="224"/>
                </a:lnTo>
                <a:lnTo>
                  <a:pt x="24" y="226"/>
                </a:lnTo>
                <a:lnTo>
                  <a:pt x="24" y="226"/>
                </a:lnTo>
                <a:lnTo>
                  <a:pt x="25" y="226"/>
                </a:lnTo>
                <a:lnTo>
                  <a:pt x="25" y="226"/>
                </a:lnTo>
                <a:lnTo>
                  <a:pt x="27" y="226"/>
                </a:lnTo>
                <a:lnTo>
                  <a:pt x="27" y="225"/>
                </a:lnTo>
                <a:lnTo>
                  <a:pt x="27" y="225"/>
                </a:lnTo>
                <a:lnTo>
                  <a:pt x="27" y="226"/>
                </a:lnTo>
                <a:lnTo>
                  <a:pt x="27" y="228"/>
                </a:lnTo>
                <a:lnTo>
                  <a:pt x="27" y="229"/>
                </a:lnTo>
                <a:lnTo>
                  <a:pt x="27" y="229"/>
                </a:lnTo>
                <a:lnTo>
                  <a:pt x="27" y="229"/>
                </a:lnTo>
                <a:lnTo>
                  <a:pt x="29" y="229"/>
                </a:lnTo>
                <a:lnTo>
                  <a:pt x="29" y="229"/>
                </a:lnTo>
                <a:lnTo>
                  <a:pt x="28" y="226"/>
                </a:lnTo>
                <a:lnTo>
                  <a:pt x="28" y="225"/>
                </a:lnTo>
                <a:lnTo>
                  <a:pt x="27" y="225"/>
                </a:lnTo>
                <a:lnTo>
                  <a:pt x="27" y="225"/>
                </a:lnTo>
                <a:lnTo>
                  <a:pt x="27" y="224"/>
                </a:lnTo>
                <a:lnTo>
                  <a:pt x="28" y="223"/>
                </a:lnTo>
                <a:lnTo>
                  <a:pt x="28" y="223"/>
                </a:lnTo>
                <a:lnTo>
                  <a:pt x="28" y="221"/>
                </a:lnTo>
                <a:lnTo>
                  <a:pt x="28" y="221"/>
                </a:lnTo>
                <a:lnTo>
                  <a:pt x="29" y="221"/>
                </a:lnTo>
                <a:lnTo>
                  <a:pt x="30" y="223"/>
                </a:lnTo>
                <a:lnTo>
                  <a:pt x="30" y="223"/>
                </a:lnTo>
                <a:lnTo>
                  <a:pt x="30" y="221"/>
                </a:lnTo>
                <a:lnTo>
                  <a:pt x="30" y="221"/>
                </a:lnTo>
                <a:lnTo>
                  <a:pt x="29" y="221"/>
                </a:lnTo>
                <a:lnTo>
                  <a:pt x="29" y="221"/>
                </a:lnTo>
                <a:lnTo>
                  <a:pt x="30" y="220"/>
                </a:lnTo>
                <a:lnTo>
                  <a:pt x="30" y="219"/>
                </a:lnTo>
                <a:lnTo>
                  <a:pt x="30" y="219"/>
                </a:lnTo>
                <a:lnTo>
                  <a:pt x="30" y="218"/>
                </a:lnTo>
                <a:lnTo>
                  <a:pt x="29" y="216"/>
                </a:lnTo>
                <a:lnTo>
                  <a:pt x="29" y="216"/>
                </a:lnTo>
                <a:lnTo>
                  <a:pt x="29" y="215"/>
                </a:lnTo>
                <a:lnTo>
                  <a:pt x="27" y="215"/>
                </a:lnTo>
                <a:lnTo>
                  <a:pt x="27" y="215"/>
                </a:lnTo>
                <a:lnTo>
                  <a:pt x="28" y="213"/>
                </a:lnTo>
                <a:lnTo>
                  <a:pt x="29" y="211"/>
                </a:lnTo>
                <a:lnTo>
                  <a:pt x="29" y="211"/>
                </a:lnTo>
                <a:lnTo>
                  <a:pt x="29" y="210"/>
                </a:lnTo>
                <a:lnTo>
                  <a:pt x="29" y="210"/>
                </a:lnTo>
                <a:lnTo>
                  <a:pt x="28" y="209"/>
                </a:lnTo>
                <a:lnTo>
                  <a:pt x="28" y="209"/>
                </a:lnTo>
                <a:lnTo>
                  <a:pt x="29" y="208"/>
                </a:lnTo>
                <a:lnTo>
                  <a:pt x="31" y="206"/>
                </a:lnTo>
                <a:lnTo>
                  <a:pt x="31" y="206"/>
                </a:lnTo>
                <a:lnTo>
                  <a:pt x="29" y="205"/>
                </a:lnTo>
                <a:lnTo>
                  <a:pt x="29" y="203"/>
                </a:lnTo>
                <a:lnTo>
                  <a:pt x="28" y="198"/>
                </a:lnTo>
                <a:lnTo>
                  <a:pt x="28" y="198"/>
                </a:lnTo>
                <a:lnTo>
                  <a:pt x="29" y="198"/>
                </a:lnTo>
                <a:lnTo>
                  <a:pt x="29" y="196"/>
                </a:lnTo>
                <a:lnTo>
                  <a:pt x="29" y="194"/>
                </a:lnTo>
                <a:lnTo>
                  <a:pt x="29" y="194"/>
                </a:lnTo>
                <a:lnTo>
                  <a:pt x="29" y="194"/>
                </a:lnTo>
                <a:lnTo>
                  <a:pt x="28" y="193"/>
                </a:lnTo>
                <a:lnTo>
                  <a:pt x="27" y="191"/>
                </a:lnTo>
                <a:lnTo>
                  <a:pt x="27" y="190"/>
                </a:lnTo>
                <a:lnTo>
                  <a:pt x="27" y="190"/>
                </a:lnTo>
                <a:lnTo>
                  <a:pt x="28" y="193"/>
                </a:lnTo>
                <a:lnTo>
                  <a:pt x="28" y="193"/>
                </a:lnTo>
                <a:lnTo>
                  <a:pt x="29" y="191"/>
                </a:lnTo>
                <a:lnTo>
                  <a:pt x="29" y="190"/>
                </a:lnTo>
                <a:lnTo>
                  <a:pt x="28" y="189"/>
                </a:lnTo>
                <a:lnTo>
                  <a:pt x="28" y="189"/>
                </a:lnTo>
                <a:lnTo>
                  <a:pt x="27" y="190"/>
                </a:lnTo>
                <a:lnTo>
                  <a:pt x="27" y="190"/>
                </a:lnTo>
                <a:lnTo>
                  <a:pt x="25" y="193"/>
                </a:lnTo>
                <a:lnTo>
                  <a:pt x="24" y="191"/>
                </a:lnTo>
                <a:lnTo>
                  <a:pt x="24" y="198"/>
                </a:lnTo>
                <a:lnTo>
                  <a:pt x="24" y="198"/>
                </a:lnTo>
                <a:lnTo>
                  <a:pt x="23" y="196"/>
                </a:lnTo>
                <a:lnTo>
                  <a:pt x="23" y="195"/>
                </a:lnTo>
                <a:lnTo>
                  <a:pt x="23" y="191"/>
                </a:lnTo>
                <a:lnTo>
                  <a:pt x="23" y="191"/>
                </a:lnTo>
                <a:lnTo>
                  <a:pt x="24" y="181"/>
                </a:lnTo>
                <a:lnTo>
                  <a:pt x="24" y="181"/>
                </a:lnTo>
                <a:lnTo>
                  <a:pt x="25" y="181"/>
                </a:lnTo>
                <a:lnTo>
                  <a:pt x="28" y="180"/>
                </a:lnTo>
                <a:lnTo>
                  <a:pt x="28" y="180"/>
                </a:lnTo>
                <a:lnTo>
                  <a:pt x="28" y="176"/>
                </a:lnTo>
                <a:lnTo>
                  <a:pt x="28" y="174"/>
                </a:lnTo>
                <a:lnTo>
                  <a:pt x="28" y="174"/>
                </a:lnTo>
                <a:lnTo>
                  <a:pt x="29" y="174"/>
                </a:lnTo>
                <a:lnTo>
                  <a:pt x="30" y="176"/>
                </a:lnTo>
                <a:lnTo>
                  <a:pt x="30" y="176"/>
                </a:lnTo>
                <a:lnTo>
                  <a:pt x="30" y="175"/>
                </a:lnTo>
                <a:lnTo>
                  <a:pt x="30" y="174"/>
                </a:lnTo>
                <a:lnTo>
                  <a:pt x="28" y="171"/>
                </a:lnTo>
                <a:lnTo>
                  <a:pt x="28" y="171"/>
                </a:lnTo>
                <a:lnTo>
                  <a:pt x="28" y="170"/>
                </a:lnTo>
                <a:lnTo>
                  <a:pt x="29" y="170"/>
                </a:lnTo>
                <a:lnTo>
                  <a:pt x="29" y="169"/>
                </a:lnTo>
                <a:lnTo>
                  <a:pt x="30" y="168"/>
                </a:lnTo>
                <a:lnTo>
                  <a:pt x="30" y="168"/>
                </a:lnTo>
                <a:lnTo>
                  <a:pt x="29" y="168"/>
                </a:lnTo>
                <a:lnTo>
                  <a:pt x="29" y="168"/>
                </a:lnTo>
                <a:lnTo>
                  <a:pt x="28" y="169"/>
                </a:lnTo>
                <a:lnTo>
                  <a:pt x="28" y="170"/>
                </a:lnTo>
                <a:lnTo>
                  <a:pt x="28" y="170"/>
                </a:lnTo>
                <a:lnTo>
                  <a:pt x="27" y="169"/>
                </a:lnTo>
                <a:lnTo>
                  <a:pt x="28" y="168"/>
                </a:lnTo>
                <a:lnTo>
                  <a:pt x="29" y="166"/>
                </a:lnTo>
                <a:lnTo>
                  <a:pt x="29" y="166"/>
                </a:lnTo>
                <a:lnTo>
                  <a:pt x="29" y="165"/>
                </a:lnTo>
                <a:lnTo>
                  <a:pt x="28" y="165"/>
                </a:lnTo>
                <a:lnTo>
                  <a:pt x="25" y="164"/>
                </a:lnTo>
                <a:lnTo>
                  <a:pt x="25" y="164"/>
                </a:lnTo>
                <a:lnTo>
                  <a:pt x="27" y="164"/>
                </a:lnTo>
                <a:lnTo>
                  <a:pt x="27" y="164"/>
                </a:lnTo>
                <a:lnTo>
                  <a:pt x="28" y="164"/>
                </a:lnTo>
                <a:lnTo>
                  <a:pt x="29" y="163"/>
                </a:lnTo>
                <a:lnTo>
                  <a:pt x="29" y="163"/>
                </a:lnTo>
                <a:lnTo>
                  <a:pt x="28" y="161"/>
                </a:lnTo>
                <a:lnTo>
                  <a:pt x="27" y="160"/>
                </a:lnTo>
                <a:lnTo>
                  <a:pt x="25" y="160"/>
                </a:lnTo>
                <a:lnTo>
                  <a:pt x="25" y="160"/>
                </a:lnTo>
                <a:lnTo>
                  <a:pt x="27" y="158"/>
                </a:lnTo>
                <a:lnTo>
                  <a:pt x="27" y="156"/>
                </a:lnTo>
                <a:lnTo>
                  <a:pt x="27" y="156"/>
                </a:lnTo>
                <a:lnTo>
                  <a:pt x="27" y="156"/>
                </a:lnTo>
                <a:lnTo>
                  <a:pt x="27" y="154"/>
                </a:lnTo>
                <a:lnTo>
                  <a:pt x="27" y="153"/>
                </a:lnTo>
                <a:lnTo>
                  <a:pt x="27" y="151"/>
                </a:lnTo>
                <a:lnTo>
                  <a:pt x="27" y="151"/>
                </a:lnTo>
                <a:lnTo>
                  <a:pt x="28" y="151"/>
                </a:lnTo>
                <a:lnTo>
                  <a:pt x="28" y="151"/>
                </a:lnTo>
                <a:lnTo>
                  <a:pt x="28" y="151"/>
                </a:lnTo>
                <a:lnTo>
                  <a:pt x="28" y="150"/>
                </a:lnTo>
                <a:lnTo>
                  <a:pt x="28" y="150"/>
                </a:lnTo>
                <a:lnTo>
                  <a:pt x="27" y="149"/>
                </a:lnTo>
                <a:lnTo>
                  <a:pt x="27" y="149"/>
                </a:lnTo>
                <a:lnTo>
                  <a:pt x="27" y="149"/>
                </a:lnTo>
                <a:lnTo>
                  <a:pt x="27" y="148"/>
                </a:lnTo>
                <a:lnTo>
                  <a:pt x="25" y="146"/>
                </a:lnTo>
                <a:lnTo>
                  <a:pt x="27" y="145"/>
                </a:lnTo>
                <a:lnTo>
                  <a:pt x="27" y="145"/>
                </a:lnTo>
                <a:lnTo>
                  <a:pt x="29" y="146"/>
                </a:lnTo>
                <a:lnTo>
                  <a:pt x="29" y="146"/>
                </a:lnTo>
                <a:lnTo>
                  <a:pt x="29" y="154"/>
                </a:lnTo>
                <a:lnTo>
                  <a:pt x="29" y="160"/>
                </a:lnTo>
                <a:lnTo>
                  <a:pt x="31" y="173"/>
                </a:lnTo>
                <a:lnTo>
                  <a:pt x="31" y="173"/>
                </a:lnTo>
                <a:lnTo>
                  <a:pt x="31" y="173"/>
                </a:lnTo>
                <a:lnTo>
                  <a:pt x="31" y="171"/>
                </a:lnTo>
                <a:lnTo>
                  <a:pt x="31" y="171"/>
                </a:lnTo>
                <a:lnTo>
                  <a:pt x="33" y="178"/>
                </a:lnTo>
                <a:lnTo>
                  <a:pt x="33" y="178"/>
                </a:lnTo>
                <a:lnTo>
                  <a:pt x="31" y="180"/>
                </a:lnTo>
                <a:lnTo>
                  <a:pt x="31" y="180"/>
                </a:lnTo>
                <a:lnTo>
                  <a:pt x="33" y="180"/>
                </a:lnTo>
                <a:lnTo>
                  <a:pt x="33" y="180"/>
                </a:lnTo>
                <a:lnTo>
                  <a:pt x="31" y="181"/>
                </a:lnTo>
                <a:lnTo>
                  <a:pt x="31" y="183"/>
                </a:lnTo>
                <a:lnTo>
                  <a:pt x="31" y="183"/>
                </a:lnTo>
                <a:lnTo>
                  <a:pt x="29" y="181"/>
                </a:lnTo>
                <a:lnTo>
                  <a:pt x="29" y="180"/>
                </a:lnTo>
                <a:lnTo>
                  <a:pt x="29" y="178"/>
                </a:lnTo>
                <a:lnTo>
                  <a:pt x="29" y="178"/>
                </a:lnTo>
                <a:lnTo>
                  <a:pt x="27" y="181"/>
                </a:lnTo>
                <a:lnTo>
                  <a:pt x="25" y="188"/>
                </a:lnTo>
                <a:lnTo>
                  <a:pt x="25" y="188"/>
                </a:lnTo>
                <a:lnTo>
                  <a:pt x="24" y="188"/>
                </a:lnTo>
                <a:lnTo>
                  <a:pt x="24" y="188"/>
                </a:lnTo>
                <a:lnTo>
                  <a:pt x="25" y="189"/>
                </a:lnTo>
                <a:lnTo>
                  <a:pt x="27" y="189"/>
                </a:lnTo>
                <a:lnTo>
                  <a:pt x="29" y="188"/>
                </a:lnTo>
                <a:lnTo>
                  <a:pt x="29" y="188"/>
                </a:lnTo>
                <a:lnTo>
                  <a:pt x="29" y="186"/>
                </a:lnTo>
                <a:lnTo>
                  <a:pt x="28" y="185"/>
                </a:lnTo>
                <a:lnTo>
                  <a:pt x="28" y="185"/>
                </a:lnTo>
                <a:lnTo>
                  <a:pt x="27" y="184"/>
                </a:lnTo>
                <a:lnTo>
                  <a:pt x="27" y="184"/>
                </a:lnTo>
                <a:lnTo>
                  <a:pt x="31" y="185"/>
                </a:lnTo>
                <a:lnTo>
                  <a:pt x="33" y="184"/>
                </a:lnTo>
                <a:lnTo>
                  <a:pt x="33" y="183"/>
                </a:lnTo>
                <a:lnTo>
                  <a:pt x="33" y="183"/>
                </a:lnTo>
                <a:lnTo>
                  <a:pt x="34" y="191"/>
                </a:lnTo>
                <a:lnTo>
                  <a:pt x="34" y="195"/>
                </a:lnTo>
                <a:lnTo>
                  <a:pt x="34" y="200"/>
                </a:lnTo>
                <a:lnTo>
                  <a:pt x="34" y="200"/>
                </a:lnTo>
                <a:lnTo>
                  <a:pt x="34" y="201"/>
                </a:lnTo>
                <a:lnTo>
                  <a:pt x="34" y="204"/>
                </a:lnTo>
                <a:lnTo>
                  <a:pt x="34" y="210"/>
                </a:lnTo>
                <a:lnTo>
                  <a:pt x="34" y="210"/>
                </a:lnTo>
                <a:lnTo>
                  <a:pt x="35" y="210"/>
                </a:lnTo>
                <a:lnTo>
                  <a:pt x="36" y="211"/>
                </a:lnTo>
                <a:lnTo>
                  <a:pt x="36" y="213"/>
                </a:lnTo>
                <a:lnTo>
                  <a:pt x="36" y="213"/>
                </a:lnTo>
                <a:lnTo>
                  <a:pt x="34" y="214"/>
                </a:lnTo>
                <a:lnTo>
                  <a:pt x="31" y="214"/>
                </a:lnTo>
                <a:lnTo>
                  <a:pt x="31" y="214"/>
                </a:lnTo>
                <a:lnTo>
                  <a:pt x="33" y="220"/>
                </a:lnTo>
                <a:lnTo>
                  <a:pt x="33" y="220"/>
                </a:lnTo>
                <a:lnTo>
                  <a:pt x="34" y="220"/>
                </a:lnTo>
                <a:lnTo>
                  <a:pt x="35" y="219"/>
                </a:lnTo>
                <a:lnTo>
                  <a:pt x="35" y="219"/>
                </a:lnTo>
                <a:lnTo>
                  <a:pt x="34" y="218"/>
                </a:lnTo>
                <a:lnTo>
                  <a:pt x="33" y="215"/>
                </a:lnTo>
                <a:lnTo>
                  <a:pt x="33" y="215"/>
                </a:lnTo>
                <a:lnTo>
                  <a:pt x="35" y="214"/>
                </a:lnTo>
                <a:lnTo>
                  <a:pt x="36" y="215"/>
                </a:lnTo>
                <a:lnTo>
                  <a:pt x="36" y="218"/>
                </a:lnTo>
                <a:lnTo>
                  <a:pt x="36" y="220"/>
                </a:lnTo>
                <a:lnTo>
                  <a:pt x="36" y="220"/>
                </a:lnTo>
                <a:lnTo>
                  <a:pt x="35" y="220"/>
                </a:lnTo>
                <a:lnTo>
                  <a:pt x="35" y="220"/>
                </a:lnTo>
                <a:lnTo>
                  <a:pt x="35" y="221"/>
                </a:lnTo>
                <a:lnTo>
                  <a:pt x="36" y="223"/>
                </a:lnTo>
                <a:lnTo>
                  <a:pt x="36" y="223"/>
                </a:lnTo>
                <a:lnTo>
                  <a:pt x="36" y="223"/>
                </a:lnTo>
                <a:lnTo>
                  <a:pt x="37" y="239"/>
                </a:lnTo>
                <a:lnTo>
                  <a:pt x="37" y="239"/>
                </a:lnTo>
                <a:lnTo>
                  <a:pt x="37" y="245"/>
                </a:lnTo>
                <a:lnTo>
                  <a:pt x="37" y="250"/>
                </a:lnTo>
                <a:lnTo>
                  <a:pt x="37" y="250"/>
                </a:lnTo>
                <a:lnTo>
                  <a:pt x="39" y="255"/>
                </a:lnTo>
                <a:lnTo>
                  <a:pt x="39" y="255"/>
                </a:lnTo>
                <a:lnTo>
                  <a:pt x="39" y="259"/>
                </a:lnTo>
                <a:lnTo>
                  <a:pt x="40" y="262"/>
                </a:lnTo>
                <a:lnTo>
                  <a:pt x="40" y="262"/>
                </a:lnTo>
                <a:lnTo>
                  <a:pt x="41" y="260"/>
                </a:lnTo>
                <a:lnTo>
                  <a:pt x="42" y="259"/>
                </a:lnTo>
                <a:lnTo>
                  <a:pt x="42" y="259"/>
                </a:lnTo>
                <a:lnTo>
                  <a:pt x="43" y="258"/>
                </a:lnTo>
                <a:lnTo>
                  <a:pt x="43" y="258"/>
                </a:lnTo>
                <a:lnTo>
                  <a:pt x="43" y="253"/>
                </a:lnTo>
                <a:lnTo>
                  <a:pt x="45" y="252"/>
                </a:lnTo>
                <a:lnTo>
                  <a:pt x="46" y="250"/>
                </a:lnTo>
                <a:lnTo>
                  <a:pt x="46" y="250"/>
                </a:lnTo>
                <a:lnTo>
                  <a:pt x="43" y="248"/>
                </a:lnTo>
                <a:lnTo>
                  <a:pt x="42" y="245"/>
                </a:lnTo>
                <a:lnTo>
                  <a:pt x="42" y="245"/>
                </a:lnTo>
                <a:lnTo>
                  <a:pt x="41" y="245"/>
                </a:lnTo>
                <a:lnTo>
                  <a:pt x="40" y="245"/>
                </a:lnTo>
                <a:lnTo>
                  <a:pt x="40" y="245"/>
                </a:lnTo>
                <a:lnTo>
                  <a:pt x="40" y="244"/>
                </a:lnTo>
                <a:lnTo>
                  <a:pt x="41" y="244"/>
                </a:lnTo>
                <a:lnTo>
                  <a:pt x="43" y="245"/>
                </a:lnTo>
                <a:lnTo>
                  <a:pt x="43" y="245"/>
                </a:lnTo>
                <a:lnTo>
                  <a:pt x="45" y="240"/>
                </a:lnTo>
                <a:lnTo>
                  <a:pt x="45" y="240"/>
                </a:lnTo>
                <a:lnTo>
                  <a:pt x="45" y="239"/>
                </a:lnTo>
                <a:lnTo>
                  <a:pt x="43" y="240"/>
                </a:lnTo>
                <a:lnTo>
                  <a:pt x="42" y="240"/>
                </a:lnTo>
                <a:lnTo>
                  <a:pt x="42" y="239"/>
                </a:lnTo>
                <a:lnTo>
                  <a:pt x="42" y="239"/>
                </a:lnTo>
                <a:lnTo>
                  <a:pt x="41" y="240"/>
                </a:lnTo>
                <a:lnTo>
                  <a:pt x="42" y="242"/>
                </a:lnTo>
                <a:lnTo>
                  <a:pt x="42" y="243"/>
                </a:lnTo>
                <a:lnTo>
                  <a:pt x="42" y="244"/>
                </a:lnTo>
                <a:lnTo>
                  <a:pt x="42" y="244"/>
                </a:lnTo>
                <a:lnTo>
                  <a:pt x="41" y="243"/>
                </a:lnTo>
                <a:lnTo>
                  <a:pt x="40" y="242"/>
                </a:lnTo>
                <a:lnTo>
                  <a:pt x="40" y="242"/>
                </a:lnTo>
                <a:lnTo>
                  <a:pt x="40" y="234"/>
                </a:lnTo>
                <a:lnTo>
                  <a:pt x="40" y="225"/>
                </a:lnTo>
                <a:lnTo>
                  <a:pt x="40" y="225"/>
                </a:lnTo>
                <a:lnTo>
                  <a:pt x="40" y="225"/>
                </a:lnTo>
                <a:lnTo>
                  <a:pt x="40" y="226"/>
                </a:lnTo>
                <a:lnTo>
                  <a:pt x="41" y="228"/>
                </a:lnTo>
                <a:lnTo>
                  <a:pt x="41" y="229"/>
                </a:lnTo>
                <a:lnTo>
                  <a:pt x="41" y="229"/>
                </a:lnTo>
                <a:lnTo>
                  <a:pt x="42" y="228"/>
                </a:lnTo>
                <a:lnTo>
                  <a:pt x="42" y="228"/>
                </a:lnTo>
                <a:lnTo>
                  <a:pt x="42" y="225"/>
                </a:lnTo>
                <a:lnTo>
                  <a:pt x="42" y="225"/>
                </a:lnTo>
                <a:lnTo>
                  <a:pt x="42" y="224"/>
                </a:lnTo>
                <a:lnTo>
                  <a:pt x="42" y="224"/>
                </a:lnTo>
                <a:lnTo>
                  <a:pt x="41" y="224"/>
                </a:lnTo>
                <a:lnTo>
                  <a:pt x="41" y="223"/>
                </a:lnTo>
                <a:lnTo>
                  <a:pt x="41" y="223"/>
                </a:lnTo>
                <a:lnTo>
                  <a:pt x="42" y="223"/>
                </a:lnTo>
                <a:lnTo>
                  <a:pt x="42" y="223"/>
                </a:lnTo>
                <a:lnTo>
                  <a:pt x="42" y="220"/>
                </a:lnTo>
                <a:lnTo>
                  <a:pt x="42" y="220"/>
                </a:lnTo>
                <a:lnTo>
                  <a:pt x="41" y="220"/>
                </a:lnTo>
                <a:lnTo>
                  <a:pt x="42" y="219"/>
                </a:lnTo>
                <a:lnTo>
                  <a:pt x="42" y="219"/>
                </a:lnTo>
                <a:lnTo>
                  <a:pt x="43" y="218"/>
                </a:lnTo>
                <a:lnTo>
                  <a:pt x="43" y="215"/>
                </a:lnTo>
                <a:lnTo>
                  <a:pt x="43" y="215"/>
                </a:lnTo>
                <a:lnTo>
                  <a:pt x="42" y="216"/>
                </a:lnTo>
                <a:lnTo>
                  <a:pt x="41" y="218"/>
                </a:lnTo>
                <a:lnTo>
                  <a:pt x="40" y="218"/>
                </a:lnTo>
                <a:lnTo>
                  <a:pt x="40" y="218"/>
                </a:lnTo>
                <a:lnTo>
                  <a:pt x="41" y="216"/>
                </a:lnTo>
                <a:lnTo>
                  <a:pt x="41" y="216"/>
                </a:lnTo>
                <a:lnTo>
                  <a:pt x="42" y="215"/>
                </a:lnTo>
                <a:lnTo>
                  <a:pt x="42" y="215"/>
                </a:lnTo>
                <a:lnTo>
                  <a:pt x="42" y="214"/>
                </a:lnTo>
                <a:lnTo>
                  <a:pt x="42" y="214"/>
                </a:lnTo>
                <a:lnTo>
                  <a:pt x="41" y="214"/>
                </a:lnTo>
                <a:lnTo>
                  <a:pt x="40" y="214"/>
                </a:lnTo>
                <a:lnTo>
                  <a:pt x="40" y="215"/>
                </a:lnTo>
                <a:lnTo>
                  <a:pt x="40" y="215"/>
                </a:lnTo>
                <a:lnTo>
                  <a:pt x="40" y="215"/>
                </a:lnTo>
                <a:lnTo>
                  <a:pt x="39" y="214"/>
                </a:lnTo>
                <a:lnTo>
                  <a:pt x="40" y="214"/>
                </a:lnTo>
                <a:lnTo>
                  <a:pt x="40" y="214"/>
                </a:lnTo>
                <a:lnTo>
                  <a:pt x="39" y="211"/>
                </a:lnTo>
                <a:lnTo>
                  <a:pt x="39" y="211"/>
                </a:lnTo>
                <a:lnTo>
                  <a:pt x="39" y="201"/>
                </a:lnTo>
                <a:lnTo>
                  <a:pt x="39" y="201"/>
                </a:lnTo>
                <a:lnTo>
                  <a:pt x="39" y="204"/>
                </a:lnTo>
                <a:lnTo>
                  <a:pt x="39" y="206"/>
                </a:lnTo>
                <a:lnTo>
                  <a:pt x="39" y="206"/>
                </a:lnTo>
                <a:lnTo>
                  <a:pt x="40" y="205"/>
                </a:lnTo>
                <a:lnTo>
                  <a:pt x="40" y="205"/>
                </a:lnTo>
                <a:lnTo>
                  <a:pt x="40" y="203"/>
                </a:lnTo>
                <a:lnTo>
                  <a:pt x="40" y="203"/>
                </a:lnTo>
                <a:lnTo>
                  <a:pt x="42" y="201"/>
                </a:lnTo>
                <a:lnTo>
                  <a:pt x="43" y="200"/>
                </a:lnTo>
                <a:lnTo>
                  <a:pt x="43" y="200"/>
                </a:lnTo>
                <a:lnTo>
                  <a:pt x="42" y="200"/>
                </a:lnTo>
                <a:lnTo>
                  <a:pt x="42" y="200"/>
                </a:lnTo>
                <a:lnTo>
                  <a:pt x="41" y="200"/>
                </a:lnTo>
                <a:lnTo>
                  <a:pt x="40" y="200"/>
                </a:lnTo>
                <a:lnTo>
                  <a:pt x="40" y="200"/>
                </a:lnTo>
                <a:lnTo>
                  <a:pt x="40" y="199"/>
                </a:lnTo>
                <a:lnTo>
                  <a:pt x="41" y="198"/>
                </a:lnTo>
                <a:lnTo>
                  <a:pt x="43" y="198"/>
                </a:lnTo>
                <a:lnTo>
                  <a:pt x="45" y="196"/>
                </a:lnTo>
                <a:lnTo>
                  <a:pt x="45" y="196"/>
                </a:lnTo>
                <a:lnTo>
                  <a:pt x="45" y="194"/>
                </a:lnTo>
                <a:lnTo>
                  <a:pt x="46" y="191"/>
                </a:lnTo>
                <a:lnTo>
                  <a:pt x="46" y="191"/>
                </a:lnTo>
                <a:lnTo>
                  <a:pt x="45" y="190"/>
                </a:lnTo>
                <a:lnTo>
                  <a:pt x="43" y="190"/>
                </a:lnTo>
                <a:lnTo>
                  <a:pt x="43" y="190"/>
                </a:lnTo>
                <a:lnTo>
                  <a:pt x="43" y="188"/>
                </a:lnTo>
                <a:lnTo>
                  <a:pt x="45" y="188"/>
                </a:lnTo>
                <a:lnTo>
                  <a:pt x="45" y="186"/>
                </a:lnTo>
                <a:lnTo>
                  <a:pt x="45" y="184"/>
                </a:lnTo>
                <a:lnTo>
                  <a:pt x="45" y="184"/>
                </a:lnTo>
                <a:lnTo>
                  <a:pt x="47" y="184"/>
                </a:lnTo>
                <a:lnTo>
                  <a:pt x="47" y="183"/>
                </a:lnTo>
                <a:lnTo>
                  <a:pt x="48" y="183"/>
                </a:lnTo>
                <a:lnTo>
                  <a:pt x="51" y="183"/>
                </a:lnTo>
                <a:lnTo>
                  <a:pt x="51" y="183"/>
                </a:lnTo>
                <a:lnTo>
                  <a:pt x="50" y="184"/>
                </a:lnTo>
                <a:lnTo>
                  <a:pt x="51" y="185"/>
                </a:lnTo>
                <a:lnTo>
                  <a:pt x="52" y="188"/>
                </a:lnTo>
                <a:lnTo>
                  <a:pt x="52" y="188"/>
                </a:lnTo>
                <a:lnTo>
                  <a:pt x="53" y="186"/>
                </a:lnTo>
                <a:lnTo>
                  <a:pt x="53" y="185"/>
                </a:lnTo>
                <a:lnTo>
                  <a:pt x="53" y="185"/>
                </a:lnTo>
                <a:lnTo>
                  <a:pt x="54" y="186"/>
                </a:lnTo>
                <a:lnTo>
                  <a:pt x="54" y="186"/>
                </a:lnTo>
                <a:lnTo>
                  <a:pt x="54" y="188"/>
                </a:lnTo>
                <a:lnTo>
                  <a:pt x="53" y="188"/>
                </a:lnTo>
                <a:lnTo>
                  <a:pt x="53" y="188"/>
                </a:lnTo>
                <a:lnTo>
                  <a:pt x="54" y="189"/>
                </a:lnTo>
                <a:lnTo>
                  <a:pt x="54" y="189"/>
                </a:lnTo>
                <a:lnTo>
                  <a:pt x="53" y="190"/>
                </a:lnTo>
                <a:lnTo>
                  <a:pt x="53" y="190"/>
                </a:lnTo>
                <a:lnTo>
                  <a:pt x="53" y="190"/>
                </a:lnTo>
                <a:lnTo>
                  <a:pt x="53" y="189"/>
                </a:lnTo>
                <a:lnTo>
                  <a:pt x="53" y="189"/>
                </a:lnTo>
                <a:lnTo>
                  <a:pt x="51" y="189"/>
                </a:lnTo>
                <a:lnTo>
                  <a:pt x="50" y="188"/>
                </a:lnTo>
                <a:lnTo>
                  <a:pt x="50" y="188"/>
                </a:lnTo>
                <a:lnTo>
                  <a:pt x="48" y="189"/>
                </a:lnTo>
                <a:lnTo>
                  <a:pt x="48" y="189"/>
                </a:lnTo>
                <a:lnTo>
                  <a:pt x="50" y="191"/>
                </a:lnTo>
                <a:lnTo>
                  <a:pt x="50" y="191"/>
                </a:lnTo>
                <a:lnTo>
                  <a:pt x="48" y="191"/>
                </a:lnTo>
                <a:lnTo>
                  <a:pt x="46" y="191"/>
                </a:lnTo>
                <a:lnTo>
                  <a:pt x="46" y="191"/>
                </a:lnTo>
                <a:lnTo>
                  <a:pt x="46" y="193"/>
                </a:lnTo>
                <a:lnTo>
                  <a:pt x="47" y="193"/>
                </a:lnTo>
                <a:lnTo>
                  <a:pt x="48" y="194"/>
                </a:lnTo>
                <a:lnTo>
                  <a:pt x="48" y="194"/>
                </a:lnTo>
                <a:lnTo>
                  <a:pt x="48" y="194"/>
                </a:lnTo>
                <a:lnTo>
                  <a:pt x="50" y="194"/>
                </a:lnTo>
                <a:lnTo>
                  <a:pt x="50" y="193"/>
                </a:lnTo>
                <a:lnTo>
                  <a:pt x="50" y="193"/>
                </a:lnTo>
                <a:lnTo>
                  <a:pt x="51" y="193"/>
                </a:lnTo>
                <a:lnTo>
                  <a:pt x="51" y="193"/>
                </a:lnTo>
                <a:lnTo>
                  <a:pt x="51" y="194"/>
                </a:lnTo>
                <a:lnTo>
                  <a:pt x="51" y="195"/>
                </a:lnTo>
                <a:lnTo>
                  <a:pt x="50" y="195"/>
                </a:lnTo>
                <a:lnTo>
                  <a:pt x="50" y="195"/>
                </a:lnTo>
                <a:lnTo>
                  <a:pt x="52" y="196"/>
                </a:lnTo>
                <a:lnTo>
                  <a:pt x="52" y="199"/>
                </a:lnTo>
                <a:lnTo>
                  <a:pt x="52" y="199"/>
                </a:lnTo>
                <a:lnTo>
                  <a:pt x="50" y="199"/>
                </a:lnTo>
                <a:lnTo>
                  <a:pt x="48" y="200"/>
                </a:lnTo>
                <a:lnTo>
                  <a:pt x="48" y="201"/>
                </a:lnTo>
                <a:lnTo>
                  <a:pt x="48" y="201"/>
                </a:lnTo>
                <a:lnTo>
                  <a:pt x="48" y="201"/>
                </a:lnTo>
                <a:lnTo>
                  <a:pt x="47" y="201"/>
                </a:lnTo>
                <a:lnTo>
                  <a:pt x="47" y="201"/>
                </a:lnTo>
                <a:lnTo>
                  <a:pt x="46" y="201"/>
                </a:lnTo>
                <a:lnTo>
                  <a:pt x="46" y="201"/>
                </a:lnTo>
                <a:lnTo>
                  <a:pt x="47" y="203"/>
                </a:lnTo>
                <a:lnTo>
                  <a:pt x="47" y="204"/>
                </a:lnTo>
                <a:lnTo>
                  <a:pt x="47" y="204"/>
                </a:lnTo>
                <a:lnTo>
                  <a:pt x="46" y="205"/>
                </a:lnTo>
                <a:lnTo>
                  <a:pt x="46" y="205"/>
                </a:lnTo>
                <a:lnTo>
                  <a:pt x="46" y="205"/>
                </a:lnTo>
                <a:lnTo>
                  <a:pt x="43" y="205"/>
                </a:lnTo>
                <a:lnTo>
                  <a:pt x="41" y="205"/>
                </a:lnTo>
                <a:lnTo>
                  <a:pt x="41" y="205"/>
                </a:lnTo>
                <a:lnTo>
                  <a:pt x="42" y="206"/>
                </a:lnTo>
                <a:lnTo>
                  <a:pt x="43" y="208"/>
                </a:lnTo>
                <a:lnTo>
                  <a:pt x="43" y="209"/>
                </a:lnTo>
                <a:lnTo>
                  <a:pt x="43" y="209"/>
                </a:lnTo>
                <a:lnTo>
                  <a:pt x="42" y="209"/>
                </a:lnTo>
                <a:lnTo>
                  <a:pt x="41" y="208"/>
                </a:lnTo>
                <a:lnTo>
                  <a:pt x="41" y="208"/>
                </a:lnTo>
                <a:lnTo>
                  <a:pt x="40" y="208"/>
                </a:lnTo>
                <a:lnTo>
                  <a:pt x="40" y="208"/>
                </a:lnTo>
                <a:lnTo>
                  <a:pt x="40" y="209"/>
                </a:lnTo>
                <a:lnTo>
                  <a:pt x="40" y="209"/>
                </a:lnTo>
                <a:lnTo>
                  <a:pt x="42" y="210"/>
                </a:lnTo>
                <a:lnTo>
                  <a:pt x="42" y="210"/>
                </a:lnTo>
                <a:lnTo>
                  <a:pt x="40" y="210"/>
                </a:lnTo>
                <a:lnTo>
                  <a:pt x="40" y="211"/>
                </a:lnTo>
                <a:lnTo>
                  <a:pt x="40" y="213"/>
                </a:lnTo>
                <a:lnTo>
                  <a:pt x="40" y="213"/>
                </a:lnTo>
                <a:lnTo>
                  <a:pt x="41" y="213"/>
                </a:lnTo>
                <a:lnTo>
                  <a:pt x="42" y="214"/>
                </a:lnTo>
                <a:lnTo>
                  <a:pt x="42" y="214"/>
                </a:lnTo>
                <a:lnTo>
                  <a:pt x="43" y="214"/>
                </a:lnTo>
                <a:lnTo>
                  <a:pt x="42" y="213"/>
                </a:lnTo>
                <a:lnTo>
                  <a:pt x="42" y="211"/>
                </a:lnTo>
                <a:lnTo>
                  <a:pt x="42" y="210"/>
                </a:lnTo>
                <a:lnTo>
                  <a:pt x="42" y="210"/>
                </a:lnTo>
                <a:lnTo>
                  <a:pt x="43" y="210"/>
                </a:lnTo>
                <a:lnTo>
                  <a:pt x="43" y="210"/>
                </a:lnTo>
                <a:lnTo>
                  <a:pt x="45" y="209"/>
                </a:lnTo>
                <a:lnTo>
                  <a:pt x="45" y="209"/>
                </a:lnTo>
                <a:lnTo>
                  <a:pt x="46" y="209"/>
                </a:lnTo>
                <a:lnTo>
                  <a:pt x="46" y="209"/>
                </a:lnTo>
                <a:lnTo>
                  <a:pt x="47" y="208"/>
                </a:lnTo>
                <a:lnTo>
                  <a:pt x="47" y="208"/>
                </a:lnTo>
                <a:lnTo>
                  <a:pt x="47" y="208"/>
                </a:lnTo>
                <a:lnTo>
                  <a:pt x="48" y="210"/>
                </a:lnTo>
                <a:lnTo>
                  <a:pt x="48" y="210"/>
                </a:lnTo>
                <a:lnTo>
                  <a:pt x="46" y="209"/>
                </a:lnTo>
                <a:lnTo>
                  <a:pt x="46" y="209"/>
                </a:lnTo>
                <a:lnTo>
                  <a:pt x="47" y="211"/>
                </a:lnTo>
                <a:lnTo>
                  <a:pt x="47" y="213"/>
                </a:lnTo>
                <a:lnTo>
                  <a:pt x="47" y="213"/>
                </a:lnTo>
                <a:lnTo>
                  <a:pt x="50" y="211"/>
                </a:lnTo>
                <a:lnTo>
                  <a:pt x="50" y="210"/>
                </a:lnTo>
                <a:lnTo>
                  <a:pt x="50" y="206"/>
                </a:lnTo>
                <a:lnTo>
                  <a:pt x="50" y="206"/>
                </a:lnTo>
                <a:lnTo>
                  <a:pt x="51" y="206"/>
                </a:lnTo>
                <a:lnTo>
                  <a:pt x="51" y="208"/>
                </a:lnTo>
                <a:lnTo>
                  <a:pt x="51" y="209"/>
                </a:lnTo>
                <a:lnTo>
                  <a:pt x="51" y="209"/>
                </a:lnTo>
                <a:lnTo>
                  <a:pt x="53" y="209"/>
                </a:lnTo>
                <a:lnTo>
                  <a:pt x="54" y="209"/>
                </a:lnTo>
                <a:lnTo>
                  <a:pt x="54" y="209"/>
                </a:lnTo>
                <a:lnTo>
                  <a:pt x="56" y="209"/>
                </a:lnTo>
                <a:lnTo>
                  <a:pt x="56" y="208"/>
                </a:lnTo>
                <a:lnTo>
                  <a:pt x="56" y="208"/>
                </a:lnTo>
                <a:lnTo>
                  <a:pt x="54" y="206"/>
                </a:lnTo>
                <a:lnTo>
                  <a:pt x="54" y="205"/>
                </a:lnTo>
                <a:lnTo>
                  <a:pt x="56" y="205"/>
                </a:lnTo>
                <a:lnTo>
                  <a:pt x="56" y="205"/>
                </a:lnTo>
                <a:lnTo>
                  <a:pt x="57" y="205"/>
                </a:lnTo>
                <a:lnTo>
                  <a:pt x="57" y="208"/>
                </a:lnTo>
                <a:lnTo>
                  <a:pt x="57" y="214"/>
                </a:lnTo>
                <a:lnTo>
                  <a:pt x="57" y="214"/>
                </a:lnTo>
                <a:lnTo>
                  <a:pt x="57" y="216"/>
                </a:lnTo>
                <a:lnTo>
                  <a:pt x="57" y="219"/>
                </a:lnTo>
                <a:lnTo>
                  <a:pt x="57" y="219"/>
                </a:lnTo>
                <a:lnTo>
                  <a:pt x="57" y="218"/>
                </a:lnTo>
                <a:lnTo>
                  <a:pt x="57" y="216"/>
                </a:lnTo>
                <a:lnTo>
                  <a:pt x="57" y="216"/>
                </a:lnTo>
                <a:lnTo>
                  <a:pt x="57" y="218"/>
                </a:lnTo>
                <a:lnTo>
                  <a:pt x="57" y="219"/>
                </a:lnTo>
                <a:lnTo>
                  <a:pt x="57" y="220"/>
                </a:lnTo>
                <a:lnTo>
                  <a:pt x="57" y="220"/>
                </a:lnTo>
                <a:lnTo>
                  <a:pt x="57" y="221"/>
                </a:lnTo>
                <a:lnTo>
                  <a:pt x="56" y="223"/>
                </a:lnTo>
                <a:lnTo>
                  <a:pt x="56" y="223"/>
                </a:lnTo>
                <a:lnTo>
                  <a:pt x="58" y="225"/>
                </a:lnTo>
                <a:lnTo>
                  <a:pt x="58" y="225"/>
                </a:lnTo>
                <a:lnTo>
                  <a:pt x="57" y="228"/>
                </a:lnTo>
                <a:lnTo>
                  <a:pt x="57" y="228"/>
                </a:lnTo>
                <a:lnTo>
                  <a:pt x="58" y="230"/>
                </a:lnTo>
                <a:lnTo>
                  <a:pt x="58" y="233"/>
                </a:lnTo>
                <a:lnTo>
                  <a:pt x="57" y="234"/>
                </a:lnTo>
                <a:lnTo>
                  <a:pt x="57" y="234"/>
                </a:lnTo>
                <a:lnTo>
                  <a:pt x="56" y="233"/>
                </a:lnTo>
                <a:lnTo>
                  <a:pt x="54" y="231"/>
                </a:lnTo>
                <a:lnTo>
                  <a:pt x="53" y="230"/>
                </a:lnTo>
                <a:lnTo>
                  <a:pt x="54" y="228"/>
                </a:lnTo>
                <a:lnTo>
                  <a:pt x="54" y="228"/>
                </a:lnTo>
                <a:lnTo>
                  <a:pt x="53" y="228"/>
                </a:lnTo>
                <a:lnTo>
                  <a:pt x="53" y="229"/>
                </a:lnTo>
                <a:lnTo>
                  <a:pt x="52" y="233"/>
                </a:lnTo>
                <a:lnTo>
                  <a:pt x="52" y="233"/>
                </a:lnTo>
                <a:lnTo>
                  <a:pt x="53" y="233"/>
                </a:lnTo>
                <a:lnTo>
                  <a:pt x="54" y="233"/>
                </a:lnTo>
                <a:lnTo>
                  <a:pt x="54" y="233"/>
                </a:lnTo>
                <a:lnTo>
                  <a:pt x="54" y="234"/>
                </a:lnTo>
                <a:lnTo>
                  <a:pt x="56" y="235"/>
                </a:lnTo>
                <a:lnTo>
                  <a:pt x="56" y="235"/>
                </a:lnTo>
                <a:lnTo>
                  <a:pt x="56" y="237"/>
                </a:lnTo>
                <a:lnTo>
                  <a:pt x="56" y="238"/>
                </a:lnTo>
                <a:lnTo>
                  <a:pt x="57" y="238"/>
                </a:lnTo>
                <a:lnTo>
                  <a:pt x="57" y="238"/>
                </a:lnTo>
                <a:lnTo>
                  <a:pt x="57" y="237"/>
                </a:lnTo>
                <a:lnTo>
                  <a:pt x="57" y="237"/>
                </a:lnTo>
                <a:lnTo>
                  <a:pt x="57" y="235"/>
                </a:lnTo>
                <a:lnTo>
                  <a:pt x="58" y="234"/>
                </a:lnTo>
                <a:lnTo>
                  <a:pt x="58" y="234"/>
                </a:lnTo>
                <a:lnTo>
                  <a:pt x="58" y="237"/>
                </a:lnTo>
                <a:lnTo>
                  <a:pt x="58" y="239"/>
                </a:lnTo>
                <a:lnTo>
                  <a:pt x="58" y="244"/>
                </a:lnTo>
                <a:lnTo>
                  <a:pt x="58" y="244"/>
                </a:lnTo>
                <a:lnTo>
                  <a:pt x="59" y="247"/>
                </a:lnTo>
                <a:lnTo>
                  <a:pt x="59" y="247"/>
                </a:lnTo>
                <a:lnTo>
                  <a:pt x="59" y="255"/>
                </a:lnTo>
                <a:lnTo>
                  <a:pt x="59" y="255"/>
                </a:lnTo>
                <a:lnTo>
                  <a:pt x="59" y="262"/>
                </a:lnTo>
                <a:lnTo>
                  <a:pt x="59" y="268"/>
                </a:lnTo>
                <a:lnTo>
                  <a:pt x="59" y="268"/>
                </a:lnTo>
                <a:lnTo>
                  <a:pt x="58" y="268"/>
                </a:lnTo>
                <a:lnTo>
                  <a:pt x="58" y="268"/>
                </a:lnTo>
                <a:lnTo>
                  <a:pt x="58" y="269"/>
                </a:lnTo>
                <a:lnTo>
                  <a:pt x="59" y="270"/>
                </a:lnTo>
                <a:lnTo>
                  <a:pt x="59" y="270"/>
                </a:lnTo>
                <a:lnTo>
                  <a:pt x="57" y="270"/>
                </a:lnTo>
                <a:lnTo>
                  <a:pt x="58" y="270"/>
                </a:lnTo>
                <a:lnTo>
                  <a:pt x="58" y="273"/>
                </a:lnTo>
                <a:lnTo>
                  <a:pt x="59" y="274"/>
                </a:lnTo>
                <a:lnTo>
                  <a:pt x="59" y="274"/>
                </a:lnTo>
                <a:lnTo>
                  <a:pt x="59" y="275"/>
                </a:lnTo>
                <a:lnTo>
                  <a:pt x="60" y="275"/>
                </a:lnTo>
                <a:lnTo>
                  <a:pt x="60" y="275"/>
                </a:lnTo>
                <a:lnTo>
                  <a:pt x="60" y="279"/>
                </a:lnTo>
                <a:lnTo>
                  <a:pt x="60" y="280"/>
                </a:lnTo>
                <a:lnTo>
                  <a:pt x="59" y="282"/>
                </a:lnTo>
                <a:lnTo>
                  <a:pt x="59" y="282"/>
                </a:lnTo>
                <a:lnTo>
                  <a:pt x="59" y="283"/>
                </a:lnTo>
                <a:lnTo>
                  <a:pt x="59" y="283"/>
                </a:lnTo>
                <a:lnTo>
                  <a:pt x="60" y="284"/>
                </a:lnTo>
                <a:lnTo>
                  <a:pt x="60" y="285"/>
                </a:lnTo>
                <a:lnTo>
                  <a:pt x="60" y="285"/>
                </a:lnTo>
                <a:lnTo>
                  <a:pt x="58" y="285"/>
                </a:lnTo>
                <a:lnTo>
                  <a:pt x="58" y="283"/>
                </a:lnTo>
                <a:lnTo>
                  <a:pt x="58" y="283"/>
                </a:lnTo>
                <a:lnTo>
                  <a:pt x="57" y="283"/>
                </a:lnTo>
                <a:lnTo>
                  <a:pt x="57" y="284"/>
                </a:lnTo>
                <a:lnTo>
                  <a:pt x="56" y="287"/>
                </a:lnTo>
                <a:lnTo>
                  <a:pt x="56" y="287"/>
                </a:lnTo>
                <a:lnTo>
                  <a:pt x="58" y="287"/>
                </a:lnTo>
                <a:lnTo>
                  <a:pt x="59" y="285"/>
                </a:lnTo>
                <a:lnTo>
                  <a:pt x="59" y="285"/>
                </a:lnTo>
                <a:lnTo>
                  <a:pt x="60" y="308"/>
                </a:lnTo>
                <a:lnTo>
                  <a:pt x="60" y="329"/>
                </a:lnTo>
                <a:lnTo>
                  <a:pt x="59" y="372"/>
                </a:lnTo>
                <a:lnTo>
                  <a:pt x="59" y="372"/>
                </a:lnTo>
                <a:lnTo>
                  <a:pt x="59" y="384"/>
                </a:lnTo>
                <a:lnTo>
                  <a:pt x="59" y="384"/>
                </a:lnTo>
                <a:lnTo>
                  <a:pt x="59" y="387"/>
                </a:lnTo>
                <a:lnTo>
                  <a:pt x="59" y="387"/>
                </a:lnTo>
                <a:lnTo>
                  <a:pt x="59" y="395"/>
                </a:lnTo>
                <a:lnTo>
                  <a:pt x="59" y="395"/>
                </a:lnTo>
                <a:lnTo>
                  <a:pt x="59" y="402"/>
                </a:lnTo>
                <a:lnTo>
                  <a:pt x="59" y="402"/>
                </a:lnTo>
                <a:lnTo>
                  <a:pt x="59" y="409"/>
                </a:lnTo>
                <a:lnTo>
                  <a:pt x="59" y="418"/>
                </a:lnTo>
                <a:lnTo>
                  <a:pt x="59" y="418"/>
                </a:lnTo>
                <a:lnTo>
                  <a:pt x="60" y="423"/>
                </a:lnTo>
                <a:lnTo>
                  <a:pt x="60" y="425"/>
                </a:lnTo>
                <a:lnTo>
                  <a:pt x="59" y="428"/>
                </a:lnTo>
                <a:lnTo>
                  <a:pt x="59" y="428"/>
                </a:lnTo>
                <a:lnTo>
                  <a:pt x="59" y="433"/>
                </a:lnTo>
                <a:lnTo>
                  <a:pt x="59" y="437"/>
                </a:lnTo>
                <a:lnTo>
                  <a:pt x="59" y="437"/>
                </a:lnTo>
                <a:lnTo>
                  <a:pt x="59" y="435"/>
                </a:lnTo>
                <a:lnTo>
                  <a:pt x="60" y="435"/>
                </a:lnTo>
                <a:lnTo>
                  <a:pt x="60" y="435"/>
                </a:lnTo>
                <a:lnTo>
                  <a:pt x="60" y="442"/>
                </a:lnTo>
                <a:lnTo>
                  <a:pt x="60" y="448"/>
                </a:lnTo>
                <a:lnTo>
                  <a:pt x="60" y="448"/>
                </a:lnTo>
                <a:lnTo>
                  <a:pt x="58" y="447"/>
                </a:lnTo>
                <a:lnTo>
                  <a:pt x="58" y="447"/>
                </a:lnTo>
                <a:lnTo>
                  <a:pt x="58" y="448"/>
                </a:lnTo>
                <a:lnTo>
                  <a:pt x="59" y="449"/>
                </a:lnTo>
                <a:lnTo>
                  <a:pt x="60" y="450"/>
                </a:lnTo>
                <a:lnTo>
                  <a:pt x="60" y="450"/>
                </a:lnTo>
                <a:lnTo>
                  <a:pt x="60" y="450"/>
                </a:lnTo>
                <a:lnTo>
                  <a:pt x="59" y="450"/>
                </a:lnTo>
                <a:lnTo>
                  <a:pt x="58" y="450"/>
                </a:lnTo>
                <a:lnTo>
                  <a:pt x="58" y="450"/>
                </a:lnTo>
                <a:lnTo>
                  <a:pt x="59" y="454"/>
                </a:lnTo>
                <a:lnTo>
                  <a:pt x="59" y="454"/>
                </a:lnTo>
                <a:lnTo>
                  <a:pt x="59" y="457"/>
                </a:lnTo>
                <a:lnTo>
                  <a:pt x="59" y="459"/>
                </a:lnTo>
                <a:lnTo>
                  <a:pt x="59" y="459"/>
                </a:lnTo>
                <a:lnTo>
                  <a:pt x="59" y="463"/>
                </a:lnTo>
                <a:lnTo>
                  <a:pt x="59" y="463"/>
                </a:lnTo>
                <a:lnTo>
                  <a:pt x="59" y="465"/>
                </a:lnTo>
                <a:lnTo>
                  <a:pt x="60" y="469"/>
                </a:lnTo>
                <a:lnTo>
                  <a:pt x="60" y="469"/>
                </a:lnTo>
                <a:lnTo>
                  <a:pt x="59" y="472"/>
                </a:lnTo>
                <a:lnTo>
                  <a:pt x="59" y="472"/>
                </a:lnTo>
                <a:lnTo>
                  <a:pt x="59" y="473"/>
                </a:lnTo>
                <a:lnTo>
                  <a:pt x="59" y="474"/>
                </a:lnTo>
                <a:lnTo>
                  <a:pt x="59" y="474"/>
                </a:lnTo>
                <a:lnTo>
                  <a:pt x="59" y="474"/>
                </a:lnTo>
                <a:lnTo>
                  <a:pt x="60" y="484"/>
                </a:lnTo>
                <a:lnTo>
                  <a:pt x="60" y="484"/>
                </a:lnTo>
                <a:lnTo>
                  <a:pt x="60" y="487"/>
                </a:lnTo>
                <a:lnTo>
                  <a:pt x="60" y="487"/>
                </a:lnTo>
                <a:lnTo>
                  <a:pt x="60" y="489"/>
                </a:lnTo>
                <a:lnTo>
                  <a:pt x="60" y="489"/>
                </a:lnTo>
                <a:lnTo>
                  <a:pt x="60" y="491"/>
                </a:lnTo>
                <a:lnTo>
                  <a:pt x="59" y="491"/>
                </a:lnTo>
                <a:lnTo>
                  <a:pt x="59" y="491"/>
                </a:lnTo>
                <a:lnTo>
                  <a:pt x="60" y="493"/>
                </a:lnTo>
                <a:lnTo>
                  <a:pt x="60" y="493"/>
                </a:lnTo>
                <a:lnTo>
                  <a:pt x="59" y="497"/>
                </a:lnTo>
                <a:lnTo>
                  <a:pt x="59" y="502"/>
                </a:lnTo>
                <a:lnTo>
                  <a:pt x="59" y="502"/>
                </a:lnTo>
                <a:lnTo>
                  <a:pt x="60" y="504"/>
                </a:lnTo>
                <a:lnTo>
                  <a:pt x="60" y="504"/>
                </a:lnTo>
                <a:lnTo>
                  <a:pt x="59" y="507"/>
                </a:lnTo>
                <a:lnTo>
                  <a:pt x="59" y="507"/>
                </a:lnTo>
                <a:lnTo>
                  <a:pt x="60" y="509"/>
                </a:lnTo>
                <a:lnTo>
                  <a:pt x="59" y="512"/>
                </a:lnTo>
                <a:lnTo>
                  <a:pt x="59" y="512"/>
                </a:lnTo>
                <a:lnTo>
                  <a:pt x="60" y="517"/>
                </a:lnTo>
                <a:lnTo>
                  <a:pt x="60" y="517"/>
                </a:lnTo>
                <a:lnTo>
                  <a:pt x="60" y="518"/>
                </a:lnTo>
                <a:lnTo>
                  <a:pt x="60" y="518"/>
                </a:lnTo>
                <a:lnTo>
                  <a:pt x="62" y="533"/>
                </a:lnTo>
                <a:lnTo>
                  <a:pt x="62" y="533"/>
                </a:lnTo>
                <a:lnTo>
                  <a:pt x="60" y="534"/>
                </a:lnTo>
                <a:lnTo>
                  <a:pt x="60" y="534"/>
                </a:lnTo>
                <a:lnTo>
                  <a:pt x="60" y="541"/>
                </a:lnTo>
                <a:lnTo>
                  <a:pt x="60" y="546"/>
                </a:lnTo>
                <a:lnTo>
                  <a:pt x="60" y="546"/>
                </a:lnTo>
                <a:lnTo>
                  <a:pt x="60" y="547"/>
                </a:lnTo>
                <a:lnTo>
                  <a:pt x="59" y="547"/>
                </a:lnTo>
                <a:lnTo>
                  <a:pt x="59" y="547"/>
                </a:lnTo>
                <a:lnTo>
                  <a:pt x="59" y="557"/>
                </a:lnTo>
                <a:lnTo>
                  <a:pt x="59" y="557"/>
                </a:lnTo>
                <a:lnTo>
                  <a:pt x="59" y="558"/>
                </a:lnTo>
                <a:lnTo>
                  <a:pt x="58" y="558"/>
                </a:lnTo>
                <a:lnTo>
                  <a:pt x="58" y="558"/>
                </a:lnTo>
                <a:lnTo>
                  <a:pt x="58" y="558"/>
                </a:lnTo>
                <a:lnTo>
                  <a:pt x="59" y="559"/>
                </a:lnTo>
                <a:lnTo>
                  <a:pt x="59" y="559"/>
                </a:lnTo>
                <a:lnTo>
                  <a:pt x="59" y="564"/>
                </a:lnTo>
                <a:lnTo>
                  <a:pt x="59" y="567"/>
                </a:lnTo>
                <a:lnTo>
                  <a:pt x="58" y="568"/>
                </a:lnTo>
                <a:lnTo>
                  <a:pt x="58" y="568"/>
                </a:lnTo>
                <a:lnTo>
                  <a:pt x="58" y="573"/>
                </a:lnTo>
                <a:lnTo>
                  <a:pt x="58" y="573"/>
                </a:lnTo>
                <a:lnTo>
                  <a:pt x="57" y="574"/>
                </a:lnTo>
                <a:lnTo>
                  <a:pt x="56" y="574"/>
                </a:lnTo>
                <a:lnTo>
                  <a:pt x="56" y="574"/>
                </a:lnTo>
                <a:lnTo>
                  <a:pt x="56" y="576"/>
                </a:lnTo>
                <a:lnTo>
                  <a:pt x="56" y="576"/>
                </a:lnTo>
                <a:lnTo>
                  <a:pt x="58" y="576"/>
                </a:lnTo>
                <a:lnTo>
                  <a:pt x="58" y="576"/>
                </a:lnTo>
                <a:lnTo>
                  <a:pt x="58" y="578"/>
                </a:lnTo>
                <a:lnTo>
                  <a:pt x="57" y="578"/>
                </a:lnTo>
                <a:lnTo>
                  <a:pt x="56" y="581"/>
                </a:lnTo>
                <a:lnTo>
                  <a:pt x="56" y="581"/>
                </a:lnTo>
                <a:lnTo>
                  <a:pt x="57" y="582"/>
                </a:lnTo>
                <a:lnTo>
                  <a:pt x="58" y="582"/>
                </a:lnTo>
                <a:lnTo>
                  <a:pt x="58" y="582"/>
                </a:lnTo>
                <a:lnTo>
                  <a:pt x="58" y="588"/>
                </a:lnTo>
                <a:lnTo>
                  <a:pt x="57" y="593"/>
                </a:lnTo>
                <a:lnTo>
                  <a:pt x="57" y="593"/>
                </a:lnTo>
                <a:lnTo>
                  <a:pt x="56" y="597"/>
                </a:lnTo>
                <a:lnTo>
                  <a:pt x="56" y="597"/>
                </a:lnTo>
                <a:lnTo>
                  <a:pt x="57" y="604"/>
                </a:lnTo>
                <a:lnTo>
                  <a:pt x="57" y="604"/>
                </a:lnTo>
                <a:lnTo>
                  <a:pt x="57" y="607"/>
                </a:lnTo>
                <a:lnTo>
                  <a:pt x="56" y="609"/>
                </a:lnTo>
                <a:lnTo>
                  <a:pt x="56" y="609"/>
                </a:lnTo>
                <a:lnTo>
                  <a:pt x="57" y="611"/>
                </a:lnTo>
                <a:lnTo>
                  <a:pt x="57" y="611"/>
                </a:lnTo>
                <a:lnTo>
                  <a:pt x="57" y="613"/>
                </a:lnTo>
                <a:lnTo>
                  <a:pt x="57" y="614"/>
                </a:lnTo>
                <a:lnTo>
                  <a:pt x="58" y="617"/>
                </a:lnTo>
                <a:lnTo>
                  <a:pt x="58" y="619"/>
                </a:lnTo>
                <a:lnTo>
                  <a:pt x="58" y="619"/>
                </a:lnTo>
                <a:lnTo>
                  <a:pt x="59" y="621"/>
                </a:lnTo>
                <a:lnTo>
                  <a:pt x="59" y="621"/>
                </a:lnTo>
                <a:lnTo>
                  <a:pt x="60" y="623"/>
                </a:lnTo>
                <a:lnTo>
                  <a:pt x="60" y="623"/>
                </a:lnTo>
                <a:lnTo>
                  <a:pt x="62" y="622"/>
                </a:lnTo>
                <a:lnTo>
                  <a:pt x="62" y="622"/>
                </a:lnTo>
                <a:lnTo>
                  <a:pt x="60" y="621"/>
                </a:lnTo>
                <a:lnTo>
                  <a:pt x="60" y="621"/>
                </a:lnTo>
                <a:lnTo>
                  <a:pt x="60" y="619"/>
                </a:lnTo>
                <a:lnTo>
                  <a:pt x="60" y="619"/>
                </a:lnTo>
                <a:lnTo>
                  <a:pt x="59" y="618"/>
                </a:lnTo>
                <a:lnTo>
                  <a:pt x="59" y="618"/>
                </a:lnTo>
                <a:lnTo>
                  <a:pt x="59" y="614"/>
                </a:lnTo>
                <a:lnTo>
                  <a:pt x="59" y="614"/>
                </a:lnTo>
                <a:lnTo>
                  <a:pt x="59" y="612"/>
                </a:lnTo>
                <a:lnTo>
                  <a:pt x="59" y="609"/>
                </a:lnTo>
                <a:lnTo>
                  <a:pt x="59" y="609"/>
                </a:lnTo>
                <a:lnTo>
                  <a:pt x="60" y="607"/>
                </a:lnTo>
                <a:lnTo>
                  <a:pt x="60" y="607"/>
                </a:lnTo>
                <a:lnTo>
                  <a:pt x="60" y="603"/>
                </a:lnTo>
                <a:lnTo>
                  <a:pt x="60" y="603"/>
                </a:lnTo>
                <a:lnTo>
                  <a:pt x="60" y="599"/>
                </a:lnTo>
                <a:lnTo>
                  <a:pt x="60" y="599"/>
                </a:lnTo>
                <a:lnTo>
                  <a:pt x="60" y="592"/>
                </a:lnTo>
                <a:lnTo>
                  <a:pt x="60" y="592"/>
                </a:lnTo>
                <a:lnTo>
                  <a:pt x="62" y="592"/>
                </a:lnTo>
                <a:lnTo>
                  <a:pt x="62" y="592"/>
                </a:lnTo>
                <a:lnTo>
                  <a:pt x="63" y="589"/>
                </a:lnTo>
                <a:lnTo>
                  <a:pt x="63" y="589"/>
                </a:lnTo>
                <a:lnTo>
                  <a:pt x="64" y="589"/>
                </a:lnTo>
                <a:lnTo>
                  <a:pt x="64" y="589"/>
                </a:lnTo>
                <a:lnTo>
                  <a:pt x="63" y="588"/>
                </a:lnTo>
                <a:lnTo>
                  <a:pt x="63" y="588"/>
                </a:lnTo>
                <a:lnTo>
                  <a:pt x="63" y="588"/>
                </a:lnTo>
                <a:lnTo>
                  <a:pt x="62" y="588"/>
                </a:lnTo>
                <a:lnTo>
                  <a:pt x="62" y="589"/>
                </a:lnTo>
                <a:lnTo>
                  <a:pt x="62" y="591"/>
                </a:lnTo>
                <a:lnTo>
                  <a:pt x="62" y="591"/>
                </a:lnTo>
                <a:lnTo>
                  <a:pt x="60" y="589"/>
                </a:lnTo>
                <a:lnTo>
                  <a:pt x="60" y="587"/>
                </a:lnTo>
                <a:lnTo>
                  <a:pt x="62" y="582"/>
                </a:lnTo>
                <a:lnTo>
                  <a:pt x="62" y="582"/>
                </a:lnTo>
                <a:lnTo>
                  <a:pt x="62" y="582"/>
                </a:lnTo>
                <a:lnTo>
                  <a:pt x="62" y="581"/>
                </a:lnTo>
                <a:lnTo>
                  <a:pt x="60" y="581"/>
                </a:lnTo>
                <a:lnTo>
                  <a:pt x="62" y="579"/>
                </a:lnTo>
                <a:lnTo>
                  <a:pt x="62" y="579"/>
                </a:lnTo>
                <a:lnTo>
                  <a:pt x="63" y="579"/>
                </a:lnTo>
                <a:lnTo>
                  <a:pt x="63" y="581"/>
                </a:lnTo>
                <a:lnTo>
                  <a:pt x="63" y="581"/>
                </a:lnTo>
                <a:lnTo>
                  <a:pt x="64" y="582"/>
                </a:lnTo>
                <a:lnTo>
                  <a:pt x="64" y="582"/>
                </a:lnTo>
                <a:lnTo>
                  <a:pt x="64" y="582"/>
                </a:lnTo>
                <a:lnTo>
                  <a:pt x="63" y="583"/>
                </a:lnTo>
                <a:lnTo>
                  <a:pt x="63" y="583"/>
                </a:lnTo>
                <a:lnTo>
                  <a:pt x="63" y="583"/>
                </a:lnTo>
                <a:lnTo>
                  <a:pt x="63" y="582"/>
                </a:lnTo>
                <a:lnTo>
                  <a:pt x="63" y="582"/>
                </a:lnTo>
                <a:lnTo>
                  <a:pt x="62" y="583"/>
                </a:lnTo>
                <a:lnTo>
                  <a:pt x="62" y="584"/>
                </a:lnTo>
                <a:lnTo>
                  <a:pt x="62" y="587"/>
                </a:lnTo>
                <a:lnTo>
                  <a:pt x="62" y="587"/>
                </a:lnTo>
                <a:lnTo>
                  <a:pt x="63" y="587"/>
                </a:lnTo>
                <a:lnTo>
                  <a:pt x="64" y="586"/>
                </a:lnTo>
                <a:lnTo>
                  <a:pt x="64" y="584"/>
                </a:lnTo>
                <a:lnTo>
                  <a:pt x="65" y="584"/>
                </a:lnTo>
                <a:lnTo>
                  <a:pt x="65" y="584"/>
                </a:lnTo>
                <a:lnTo>
                  <a:pt x="64" y="581"/>
                </a:lnTo>
                <a:lnTo>
                  <a:pt x="63" y="578"/>
                </a:lnTo>
                <a:lnTo>
                  <a:pt x="64" y="576"/>
                </a:lnTo>
                <a:lnTo>
                  <a:pt x="64" y="576"/>
                </a:lnTo>
                <a:lnTo>
                  <a:pt x="63" y="576"/>
                </a:lnTo>
                <a:lnTo>
                  <a:pt x="63" y="577"/>
                </a:lnTo>
                <a:lnTo>
                  <a:pt x="62" y="578"/>
                </a:lnTo>
                <a:lnTo>
                  <a:pt x="60" y="578"/>
                </a:lnTo>
                <a:lnTo>
                  <a:pt x="60" y="578"/>
                </a:lnTo>
                <a:lnTo>
                  <a:pt x="62" y="574"/>
                </a:lnTo>
                <a:lnTo>
                  <a:pt x="63" y="572"/>
                </a:lnTo>
                <a:lnTo>
                  <a:pt x="63" y="572"/>
                </a:lnTo>
                <a:lnTo>
                  <a:pt x="63" y="574"/>
                </a:lnTo>
                <a:lnTo>
                  <a:pt x="64" y="574"/>
                </a:lnTo>
                <a:lnTo>
                  <a:pt x="65" y="574"/>
                </a:lnTo>
                <a:lnTo>
                  <a:pt x="65" y="574"/>
                </a:lnTo>
                <a:lnTo>
                  <a:pt x="64" y="573"/>
                </a:lnTo>
                <a:lnTo>
                  <a:pt x="64" y="573"/>
                </a:lnTo>
                <a:lnTo>
                  <a:pt x="64" y="572"/>
                </a:lnTo>
                <a:lnTo>
                  <a:pt x="64" y="572"/>
                </a:lnTo>
                <a:lnTo>
                  <a:pt x="65" y="572"/>
                </a:lnTo>
                <a:lnTo>
                  <a:pt x="66" y="571"/>
                </a:lnTo>
                <a:lnTo>
                  <a:pt x="65" y="567"/>
                </a:lnTo>
                <a:lnTo>
                  <a:pt x="65" y="567"/>
                </a:lnTo>
                <a:lnTo>
                  <a:pt x="64" y="568"/>
                </a:lnTo>
                <a:lnTo>
                  <a:pt x="63" y="571"/>
                </a:lnTo>
                <a:lnTo>
                  <a:pt x="63" y="571"/>
                </a:lnTo>
                <a:lnTo>
                  <a:pt x="63" y="569"/>
                </a:lnTo>
                <a:lnTo>
                  <a:pt x="63" y="568"/>
                </a:lnTo>
                <a:lnTo>
                  <a:pt x="63" y="566"/>
                </a:lnTo>
                <a:lnTo>
                  <a:pt x="63" y="566"/>
                </a:lnTo>
                <a:lnTo>
                  <a:pt x="64" y="567"/>
                </a:lnTo>
                <a:lnTo>
                  <a:pt x="65" y="566"/>
                </a:lnTo>
                <a:lnTo>
                  <a:pt x="66" y="564"/>
                </a:lnTo>
                <a:lnTo>
                  <a:pt x="66" y="564"/>
                </a:lnTo>
                <a:lnTo>
                  <a:pt x="65" y="564"/>
                </a:lnTo>
                <a:lnTo>
                  <a:pt x="65" y="564"/>
                </a:lnTo>
                <a:lnTo>
                  <a:pt x="64" y="564"/>
                </a:lnTo>
                <a:lnTo>
                  <a:pt x="64" y="564"/>
                </a:lnTo>
                <a:lnTo>
                  <a:pt x="64" y="564"/>
                </a:lnTo>
                <a:lnTo>
                  <a:pt x="65" y="563"/>
                </a:lnTo>
                <a:lnTo>
                  <a:pt x="65" y="562"/>
                </a:lnTo>
                <a:lnTo>
                  <a:pt x="66" y="561"/>
                </a:lnTo>
                <a:lnTo>
                  <a:pt x="66" y="561"/>
                </a:lnTo>
                <a:lnTo>
                  <a:pt x="66" y="561"/>
                </a:lnTo>
                <a:lnTo>
                  <a:pt x="65" y="561"/>
                </a:lnTo>
                <a:lnTo>
                  <a:pt x="65" y="562"/>
                </a:lnTo>
                <a:lnTo>
                  <a:pt x="65" y="562"/>
                </a:lnTo>
                <a:lnTo>
                  <a:pt x="65" y="551"/>
                </a:lnTo>
                <a:lnTo>
                  <a:pt x="66" y="539"/>
                </a:lnTo>
                <a:lnTo>
                  <a:pt x="66" y="539"/>
                </a:lnTo>
                <a:lnTo>
                  <a:pt x="66" y="537"/>
                </a:lnTo>
                <a:lnTo>
                  <a:pt x="66" y="536"/>
                </a:lnTo>
                <a:lnTo>
                  <a:pt x="65" y="534"/>
                </a:lnTo>
                <a:lnTo>
                  <a:pt x="65" y="534"/>
                </a:lnTo>
                <a:lnTo>
                  <a:pt x="66" y="527"/>
                </a:lnTo>
                <a:lnTo>
                  <a:pt x="66" y="521"/>
                </a:lnTo>
                <a:lnTo>
                  <a:pt x="66" y="521"/>
                </a:lnTo>
                <a:lnTo>
                  <a:pt x="68" y="522"/>
                </a:lnTo>
                <a:lnTo>
                  <a:pt x="68" y="524"/>
                </a:lnTo>
                <a:lnTo>
                  <a:pt x="68" y="528"/>
                </a:lnTo>
                <a:lnTo>
                  <a:pt x="68" y="528"/>
                </a:lnTo>
                <a:lnTo>
                  <a:pt x="68" y="533"/>
                </a:lnTo>
                <a:lnTo>
                  <a:pt x="68" y="538"/>
                </a:lnTo>
                <a:lnTo>
                  <a:pt x="68" y="538"/>
                </a:lnTo>
                <a:lnTo>
                  <a:pt x="70" y="538"/>
                </a:lnTo>
                <a:lnTo>
                  <a:pt x="71" y="538"/>
                </a:lnTo>
                <a:lnTo>
                  <a:pt x="71" y="538"/>
                </a:lnTo>
                <a:lnTo>
                  <a:pt x="71" y="534"/>
                </a:lnTo>
                <a:lnTo>
                  <a:pt x="71" y="533"/>
                </a:lnTo>
                <a:lnTo>
                  <a:pt x="71" y="533"/>
                </a:lnTo>
                <a:lnTo>
                  <a:pt x="70" y="537"/>
                </a:lnTo>
                <a:lnTo>
                  <a:pt x="70" y="537"/>
                </a:lnTo>
                <a:lnTo>
                  <a:pt x="69" y="536"/>
                </a:lnTo>
                <a:lnTo>
                  <a:pt x="69" y="533"/>
                </a:lnTo>
                <a:lnTo>
                  <a:pt x="70" y="532"/>
                </a:lnTo>
                <a:lnTo>
                  <a:pt x="70" y="529"/>
                </a:lnTo>
                <a:lnTo>
                  <a:pt x="70" y="529"/>
                </a:lnTo>
                <a:lnTo>
                  <a:pt x="70" y="529"/>
                </a:lnTo>
                <a:lnTo>
                  <a:pt x="70" y="531"/>
                </a:lnTo>
                <a:lnTo>
                  <a:pt x="70" y="532"/>
                </a:lnTo>
                <a:lnTo>
                  <a:pt x="69" y="532"/>
                </a:lnTo>
                <a:lnTo>
                  <a:pt x="69" y="532"/>
                </a:lnTo>
                <a:lnTo>
                  <a:pt x="70" y="483"/>
                </a:lnTo>
                <a:lnTo>
                  <a:pt x="70" y="483"/>
                </a:lnTo>
                <a:lnTo>
                  <a:pt x="70" y="481"/>
                </a:lnTo>
                <a:lnTo>
                  <a:pt x="70" y="481"/>
                </a:lnTo>
                <a:lnTo>
                  <a:pt x="70" y="477"/>
                </a:lnTo>
                <a:lnTo>
                  <a:pt x="70" y="477"/>
                </a:lnTo>
                <a:lnTo>
                  <a:pt x="71" y="473"/>
                </a:lnTo>
                <a:lnTo>
                  <a:pt x="71" y="472"/>
                </a:lnTo>
                <a:lnTo>
                  <a:pt x="70" y="471"/>
                </a:lnTo>
                <a:lnTo>
                  <a:pt x="70" y="471"/>
                </a:lnTo>
                <a:lnTo>
                  <a:pt x="71" y="469"/>
                </a:lnTo>
                <a:lnTo>
                  <a:pt x="72" y="468"/>
                </a:lnTo>
                <a:lnTo>
                  <a:pt x="72" y="468"/>
                </a:lnTo>
                <a:lnTo>
                  <a:pt x="71" y="467"/>
                </a:lnTo>
                <a:lnTo>
                  <a:pt x="71" y="468"/>
                </a:lnTo>
                <a:lnTo>
                  <a:pt x="71" y="468"/>
                </a:lnTo>
                <a:lnTo>
                  <a:pt x="70" y="459"/>
                </a:lnTo>
                <a:lnTo>
                  <a:pt x="70" y="452"/>
                </a:lnTo>
                <a:lnTo>
                  <a:pt x="70" y="444"/>
                </a:lnTo>
                <a:lnTo>
                  <a:pt x="70" y="437"/>
                </a:lnTo>
                <a:lnTo>
                  <a:pt x="70" y="437"/>
                </a:lnTo>
                <a:lnTo>
                  <a:pt x="70" y="437"/>
                </a:lnTo>
                <a:lnTo>
                  <a:pt x="71" y="437"/>
                </a:lnTo>
                <a:lnTo>
                  <a:pt x="71" y="437"/>
                </a:lnTo>
                <a:lnTo>
                  <a:pt x="70" y="434"/>
                </a:lnTo>
                <a:lnTo>
                  <a:pt x="70" y="429"/>
                </a:lnTo>
                <a:lnTo>
                  <a:pt x="70" y="429"/>
                </a:lnTo>
                <a:lnTo>
                  <a:pt x="70" y="430"/>
                </a:lnTo>
                <a:lnTo>
                  <a:pt x="71" y="430"/>
                </a:lnTo>
                <a:lnTo>
                  <a:pt x="71" y="432"/>
                </a:lnTo>
                <a:lnTo>
                  <a:pt x="72" y="432"/>
                </a:lnTo>
                <a:lnTo>
                  <a:pt x="72" y="432"/>
                </a:lnTo>
                <a:lnTo>
                  <a:pt x="71" y="429"/>
                </a:lnTo>
                <a:lnTo>
                  <a:pt x="71" y="428"/>
                </a:lnTo>
                <a:lnTo>
                  <a:pt x="71" y="427"/>
                </a:lnTo>
                <a:lnTo>
                  <a:pt x="71" y="427"/>
                </a:lnTo>
                <a:lnTo>
                  <a:pt x="72" y="427"/>
                </a:lnTo>
                <a:lnTo>
                  <a:pt x="72" y="428"/>
                </a:lnTo>
                <a:lnTo>
                  <a:pt x="72" y="428"/>
                </a:lnTo>
                <a:lnTo>
                  <a:pt x="74" y="429"/>
                </a:lnTo>
                <a:lnTo>
                  <a:pt x="74" y="429"/>
                </a:lnTo>
                <a:lnTo>
                  <a:pt x="72" y="432"/>
                </a:lnTo>
                <a:lnTo>
                  <a:pt x="72" y="433"/>
                </a:lnTo>
                <a:lnTo>
                  <a:pt x="72" y="433"/>
                </a:lnTo>
                <a:lnTo>
                  <a:pt x="74" y="434"/>
                </a:lnTo>
                <a:lnTo>
                  <a:pt x="74" y="434"/>
                </a:lnTo>
                <a:lnTo>
                  <a:pt x="75" y="434"/>
                </a:lnTo>
                <a:lnTo>
                  <a:pt x="76" y="433"/>
                </a:lnTo>
                <a:lnTo>
                  <a:pt x="76" y="433"/>
                </a:lnTo>
                <a:lnTo>
                  <a:pt x="77" y="435"/>
                </a:lnTo>
                <a:lnTo>
                  <a:pt x="80" y="435"/>
                </a:lnTo>
                <a:lnTo>
                  <a:pt x="80" y="435"/>
                </a:lnTo>
                <a:lnTo>
                  <a:pt x="81" y="435"/>
                </a:lnTo>
                <a:lnTo>
                  <a:pt x="81" y="434"/>
                </a:lnTo>
                <a:lnTo>
                  <a:pt x="81" y="432"/>
                </a:lnTo>
                <a:lnTo>
                  <a:pt x="81" y="432"/>
                </a:lnTo>
                <a:lnTo>
                  <a:pt x="81" y="432"/>
                </a:lnTo>
                <a:lnTo>
                  <a:pt x="82" y="432"/>
                </a:lnTo>
                <a:lnTo>
                  <a:pt x="82" y="432"/>
                </a:lnTo>
                <a:lnTo>
                  <a:pt x="81" y="434"/>
                </a:lnTo>
                <a:lnTo>
                  <a:pt x="81" y="434"/>
                </a:lnTo>
                <a:lnTo>
                  <a:pt x="82" y="434"/>
                </a:lnTo>
                <a:lnTo>
                  <a:pt x="82" y="434"/>
                </a:lnTo>
                <a:lnTo>
                  <a:pt x="82" y="434"/>
                </a:lnTo>
                <a:lnTo>
                  <a:pt x="83" y="440"/>
                </a:lnTo>
                <a:lnTo>
                  <a:pt x="83" y="440"/>
                </a:lnTo>
                <a:lnTo>
                  <a:pt x="81" y="442"/>
                </a:lnTo>
                <a:lnTo>
                  <a:pt x="79" y="440"/>
                </a:lnTo>
                <a:lnTo>
                  <a:pt x="79" y="440"/>
                </a:lnTo>
                <a:lnTo>
                  <a:pt x="79" y="440"/>
                </a:lnTo>
                <a:lnTo>
                  <a:pt x="77" y="440"/>
                </a:lnTo>
                <a:lnTo>
                  <a:pt x="77" y="442"/>
                </a:lnTo>
                <a:lnTo>
                  <a:pt x="76" y="442"/>
                </a:lnTo>
                <a:lnTo>
                  <a:pt x="77" y="443"/>
                </a:lnTo>
                <a:lnTo>
                  <a:pt x="77" y="443"/>
                </a:lnTo>
                <a:lnTo>
                  <a:pt x="76" y="443"/>
                </a:lnTo>
                <a:lnTo>
                  <a:pt x="76" y="443"/>
                </a:lnTo>
                <a:lnTo>
                  <a:pt x="74" y="442"/>
                </a:lnTo>
                <a:lnTo>
                  <a:pt x="74" y="442"/>
                </a:lnTo>
                <a:lnTo>
                  <a:pt x="75" y="443"/>
                </a:lnTo>
                <a:lnTo>
                  <a:pt x="76" y="443"/>
                </a:lnTo>
                <a:lnTo>
                  <a:pt x="76" y="443"/>
                </a:lnTo>
                <a:lnTo>
                  <a:pt x="76" y="444"/>
                </a:lnTo>
                <a:lnTo>
                  <a:pt x="75" y="444"/>
                </a:lnTo>
                <a:lnTo>
                  <a:pt x="75" y="445"/>
                </a:lnTo>
                <a:lnTo>
                  <a:pt x="75" y="447"/>
                </a:lnTo>
                <a:lnTo>
                  <a:pt x="75" y="447"/>
                </a:lnTo>
                <a:lnTo>
                  <a:pt x="74" y="445"/>
                </a:lnTo>
                <a:lnTo>
                  <a:pt x="74" y="444"/>
                </a:lnTo>
                <a:lnTo>
                  <a:pt x="74" y="443"/>
                </a:lnTo>
                <a:lnTo>
                  <a:pt x="74" y="442"/>
                </a:lnTo>
                <a:lnTo>
                  <a:pt x="74" y="442"/>
                </a:lnTo>
                <a:lnTo>
                  <a:pt x="74" y="438"/>
                </a:lnTo>
                <a:lnTo>
                  <a:pt x="75" y="437"/>
                </a:lnTo>
                <a:lnTo>
                  <a:pt x="74" y="435"/>
                </a:lnTo>
                <a:lnTo>
                  <a:pt x="74" y="435"/>
                </a:lnTo>
                <a:lnTo>
                  <a:pt x="72" y="435"/>
                </a:lnTo>
                <a:lnTo>
                  <a:pt x="72" y="437"/>
                </a:lnTo>
                <a:lnTo>
                  <a:pt x="72" y="438"/>
                </a:lnTo>
                <a:lnTo>
                  <a:pt x="71" y="438"/>
                </a:lnTo>
                <a:lnTo>
                  <a:pt x="71" y="438"/>
                </a:lnTo>
                <a:lnTo>
                  <a:pt x="72" y="440"/>
                </a:lnTo>
                <a:lnTo>
                  <a:pt x="72" y="444"/>
                </a:lnTo>
                <a:lnTo>
                  <a:pt x="72" y="444"/>
                </a:lnTo>
                <a:lnTo>
                  <a:pt x="72" y="445"/>
                </a:lnTo>
                <a:lnTo>
                  <a:pt x="71" y="445"/>
                </a:lnTo>
                <a:lnTo>
                  <a:pt x="71" y="445"/>
                </a:lnTo>
                <a:lnTo>
                  <a:pt x="72" y="448"/>
                </a:lnTo>
                <a:lnTo>
                  <a:pt x="72" y="452"/>
                </a:lnTo>
                <a:lnTo>
                  <a:pt x="71" y="458"/>
                </a:lnTo>
                <a:lnTo>
                  <a:pt x="71" y="458"/>
                </a:lnTo>
                <a:lnTo>
                  <a:pt x="72" y="462"/>
                </a:lnTo>
                <a:lnTo>
                  <a:pt x="72" y="465"/>
                </a:lnTo>
                <a:lnTo>
                  <a:pt x="72" y="465"/>
                </a:lnTo>
                <a:lnTo>
                  <a:pt x="74" y="468"/>
                </a:lnTo>
                <a:lnTo>
                  <a:pt x="74" y="471"/>
                </a:lnTo>
                <a:lnTo>
                  <a:pt x="74" y="471"/>
                </a:lnTo>
                <a:lnTo>
                  <a:pt x="71" y="471"/>
                </a:lnTo>
                <a:lnTo>
                  <a:pt x="71" y="471"/>
                </a:lnTo>
                <a:lnTo>
                  <a:pt x="72" y="472"/>
                </a:lnTo>
                <a:lnTo>
                  <a:pt x="74" y="473"/>
                </a:lnTo>
                <a:lnTo>
                  <a:pt x="74" y="473"/>
                </a:lnTo>
                <a:lnTo>
                  <a:pt x="72" y="476"/>
                </a:lnTo>
                <a:lnTo>
                  <a:pt x="74" y="478"/>
                </a:lnTo>
                <a:lnTo>
                  <a:pt x="74" y="478"/>
                </a:lnTo>
                <a:lnTo>
                  <a:pt x="75" y="478"/>
                </a:lnTo>
                <a:lnTo>
                  <a:pt x="75" y="477"/>
                </a:lnTo>
                <a:lnTo>
                  <a:pt x="75" y="477"/>
                </a:lnTo>
                <a:lnTo>
                  <a:pt x="76" y="479"/>
                </a:lnTo>
                <a:lnTo>
                  <a:pt x="76" y="481"/>
                </a:lnTo>
                <a:lnTo>
                  <a:pt x="76" y="481"/>
                </a:lnTo>
                <a:lnTo>
                  <a:pt x="75" y="484"/>
                </a:lnTo>
                <a:lnTo>
                  <a:pt x="74" y="487"/>
                </a:lnTo>
                <a:lnTo>
                  <a:pt x="74" y="487"/>
                </a:lnTo>
                <a:lnTo>
                  <a:pt x="75" y="487"/>
                </a:lnTo>
                <a:lnTo>
                  <a:pt x="76" y="487"/>
                </a:lnTo>
                <a:lnTo>
                  <a:pt x="76" y="487"/>
                </a:lnTo>
                <a:lnTo>
                  <a:pt x="75" y="491"/>
                </a:lnTo>
                <a:lnTo>
                  <a:pt x="75" y="493"/>
                </a:lnTo>
                <a:lnTo>
                  <a:pt x="75" y="493"/>
                </a:lnTo>
                <a:lnTo>
                  <a:pt x="75" y="494"/>
                </a:lnTo>
                <a:lnTo>
                  <a:pt x="76" y="494"/>
                </a:lnTo>
                <a:lnTo>
                  <a:pt x="76" y="494"/>
                </a:lnTo>
                <a:lnTo>
                  <a:pt x="76" y="494"/>
                </a:lnTo>
                <a:lnTo>
                  <a:pt x="77" y="493"/>
                </a:lnTo>
                <a:lnTo>
                  <a:pt x="77" y="493"/>
                </a:lnTo>
                <a:lnTo>
                  <a:pt x="77" y="497"/>
                </a:lnTo>
                <a:lnTo>
                  <a:pt x="76" y="498"/>
                </a:lnTo>
                <a:lnTo>
                  <a:pt x="76" y="498"/>
                </a:lnTo>
                <a:lnTo>
                  <a:pt x="76" y="499"/>
                </a:lnTo>
                <a:lnTo>
                  <a:pt x="77" y="499"/>
                </a:lnTo>
                <a:lnTo>
                  <a:pt x="77" y="498"/>
                </a:lnTo>
                <a:lnTo>
                  <a:pt x="77" y="499"/>
                </a:lnTo>
                <a:lnTo>
                  <a:pt x="77" y="499"/>
                </a:lnTo>
                <a:lnTo>
                  <a:pt x="77" y="501"/>
                </a:lnTo>
                <a:lnTo>
                  <a:pt x="76" y="501"/>
                </a:lnTo>
                <a:lnTo>
                  <a:pt x="75" y="502"/>
                </a:lnTo>
                <a:lnTo>
                  <a:pt x="75" y="503"/>
                </a:lnTo>
                <a:lnTo>
                  <a:pt x="75" y="503"/>
                </a:lnTo>
                <a:lnTo>
                  <a:pt x="76" y="503"/>
                </a:lnTo>
                <a:lnTo>
                  <a:pt x="76" y="502"/>
                </a:lnTo>
                <a:lnTo>
                  <a:pt x="76" y="502"/>
                </a:lnTo>
                <a:lnTo>
                  <a:pt x="76" y="503"/>
                </a:lnTo>
                <a:lnTo>
                  <a:pt x="77" y="504"/>
                </a:lnTo>
                <a:lnTo>
                  <a:pt x="77" y="504"/>
                </a:lnTo>
                <a:lnTo>
                  <a:pt x="77" y="506"/>
                </a:lnTo>
                <a:lnTo>
                  <a:pt x="77" y="506"/>
                </a:lnTo>
                <a:lnTo>
                  <a:pt x="76" y="506"/>
                </a:lnTo>
                <a:lnTo>
                  <a:pt x="75" y="506"/>
                </a:lnTo>
                <a:lnTo>
                  <a:pt x="75" y="506"/>
                </a:lnTo>
                <a:lnTo>
                  <a:pt x="76" y="507"/>
                </a:lnTo>
                <a:lnTo>
                  <a:pt x="76" y="507"/>
                </a:lnTo>
                <a:lnTo>
                  <a:pt x="76" y="507"/>
                </a:lnTo>
                <a:lnTo>
                  <a:pt x="77" y="507"/>
                </a:lnTo>
                <a:lnTo>
                  <a:pt x="77" y="508"/>
                </a:lnTo>
                <a:lnTo>
                  <a:pt x="77" y="509"/>
                </a:lnTo>
                <a:lnTo>
                  <a:pt x="77" y="509"/>
                </a:lnTo>
                <a:lnTo>
                  <a:pt x="77" y="509"/>
                </a:lnTo>
                <a:lnTo>
                  <a:pt x="79" y="508"/>
                </a:lnTo>
                <a:lnTo>
                  <a:pt x="79" y="507"/>
                </a:lnTo>
                <a:lnTo>
                  <a:pt x="79" y="504"/>
                </a:lnTo>
                <a:lnTo>
                  <a:pt x="80" y="504"/>
                </a:lnTo>
                <a:lnTo>
                  <a:pt x="80" y="504"/>
                </a:lnTo>
                <a:lnTo>
                  <a:pt x="80" y="504"/>
                </a:lnTo>
                <a:lnTo>
                  <a:pt x="77" y="504"/>
                </a:lnTo>
                <a:lnTo>
                  <a:pt x="77" y="501"/>
                </a:lnTo>
                <a:close/>
                <a:moveTo>
                  <a:pt x="82" y="438"/>
                </a:moveTo>
                <a:lnTo>
                  <a:pt x="82" y="438"/>
                </a:lnTo>
                <a:lnTo>
                  <a:pt x="80" y="438"/>
                </a:lnTo>
                <a:lnTo>
                  <a:pt x="79" y="440"/>
                </a:lnTo>
                <a:lnTo>
                  <a:pt x="82" y="440"/>
                </a:lnTo>
                <a:lnTo>
                  <a:pt x="82" y="438"/>
                </a:lnTo>
                <a:close/>
                <a:moveTo>
                  <a:pt x="75" y="438"/>
                </a:moveTo>
                <a:lnTo>
                  <a:pt x="75" y="440"/>
                </a:lnTo>
                <a:lnTo>
                  <a:pt x="75" y="440"/>
                </a:lnTo>
                <a:lnTo>
                  <a:pt x="77" y="439"/>
                </a:lnTo>
                <a:lnTo>
                  <a:pt x="79" y="438"/>
                </a:lnTo>
                <a:lnTo>
                  <a:pt x="79" y="437"/>
                </a:lnTo>
                <a:lnTo>
                  <a:pt x="79" y="437"/>
                </a:lnTo>
                <a:lnTo>
                  <a:pt x="77" y="437"/>
                </a:lnTo>
                <a:lnTo>
                  <a:pt x="76" y="438"/>
                </a:lnTo>
                <a:lnTo>
                  <a:pt x="76" y="438"/>
                </a:lnTo>
                <a:lnTo>
                  <a:pt x="75" y="438"/>
                </a:lnTo>
                <a:lnTo>
                  <a:pt x="75" y="438"/>
                </a:lnTo>
                <a:close/>
                <a:moveTo>
                  <a:pt x="72" y="484"/>
                </a:moveTo>
                <a:lnTo>
                  <a:pt x="72" y="484"/>
                </a:lnTo>
                <a:lnTo>
                  <a:pt x="74" y="483"/>
                </a:lnTo>
                <a:lnTo>
                  <a:pt x="75" y="483"/>
                </a:lnTo>
                <a:lnTo>
                  <a:pt x="75" y="482"/>
                </a:lnTo>
                <a:lnTo>
                  <a:pt x="75" y="481"/>
                </a:lnTo>
                <a:lnTo>
                  <a:pt x="75" y="481"/>
                </a:lnTo>
                <a:lnTo>
                  <a:pt x="74" y="481"/>
                </a:lnTo>
                <a:lnTo>
                  <a:pt x="72" y="482"/>
                </a:lnTo>
                <a:lnTo>
                  <a:pt x="72" y="482"/>
                </a:lnTo>
                <a:lnTo>
                  <a:pt x="72" y="482"/>
                </a:lnTo>
                <a:lnTo>
                  <a:pt x="72" y="483"/>
                </a:lnTo>
                <a:lnTo>
                  <a:pt x="72" y="484"/>
                </a:lnTo>
                <a:lnTo>
                  <a:pt x="72" y="484"/>
                </a:lnTo>
                <a:lnTo>
                  <a:pt x="72" y="484"/>
                </a:lnTo>
                <a:close/>
                <a:moveTo>
                  <a:pt x="48" y="198"/>
                </a:moveTo>
                <a:lnTo>
                  <a:pt x="48" y="198"/>
                </a:lnTo>
                <a:lnTo>
                  <a:pt x="48" y="195"/>
                </a:lnTo>
                <a:lnTo>
                  <a:pt x="47" y="194"/>
                </a:lnTo>
                <a:lnTo>
                  <a:pt x="46" y="194"/>
                </a:lnTo>
                <a:lnTo>
                  <a:pt x="46" y="194"/>
                </a:lnTo>
                <a:lnTo>
                  <a:pt x="46" y="195"/>
                </a:lnTo>
                <a:lnTo>
                  <a:pt x="47" y="195"/>
                </a:lnTo>
                <a:lnTo>
                  <a:pt x="48" y="196"/>
                </a:lnTo>
                <a:lnTo>
                  <a:pt x="48" y="196"/>
                </a:lnTo>
                <a:lnTo>
                  <a:pt x="46" y="196"/>
                </a:lnTo>
                <a:lnTo>
                  <a:pt x="45" y="198"/>
                </a:lnTo>
                <a:lnTo>
                  <a:pt x="48" y="198"/>
                </a:lnTo>
                <a:close/>
                <a:moveTo>
                  <a:pt x="47" y="226"/>
                </a:moveTo>
                <a:lnTo>
                  <a:pt x="47" y="228"/>
                </a:lnTo>
                <a:lnTo>
                  <a:pt x="47" y="228"/>
                </a:lnTo>
                <a:lnTo>
                  <a:pt x="50" y="228"/>
                </a:lnTo>
                <a:lnTo>
                  <a:pt x="51" y="229"/>
                </a:lnTo>
                <a:lnTo>
                  <a:pt x="51" y="229"/>
                </a:lnTo>
                <a:lnTo>
                  <a:pt x="51" y="228"/>
                </a:lnTo>
                <a:lnTo>
                  <a:pt x="50" y="226"/>
                </a:lnTo>
                <a:lnTo>
                  <a:pt x="47" y="226"/>
                </a:lnTo>
                <a:lnTo>
                  <a:pt x="47" y="226"/>
                </a:lnTo>
                <a:close/>
                <a:moveTo>
                  <a:pt x="52" y="225"/>
                </a:moveTo>
                <a:lnTo>
                  <a:pt x="52" y="225"/>
                </a:lnTo>
                <a:lnTo>
                  <a:pt x="54" y="226"/>
                </a:lnTo>
                <a:lnTo>
                  <a:pt x="57" y="228"/>
                </a:lnTo>
                <a:lnTo>
                  <a:pt x="57" y="228"/>
                </a:lnTo>
                <a:lnTo>
                  <a:pt x="54" y="225"/>
                </a:lnTo>
                <a:lnTo>
                  <a:pt x="53" y="224"/>
                </a:lnTo>
                <a:lnTo>
                  <a:pt x="52" y="225"/>
                </a:lnTo>
                <a:lnTo>
                  <a:pt x="52" y="225"/>
                </a:lnTo>
                <a:close/>
                <a:moveTo>
                  <a:pt x="50" y="214"/>
                </a:moveTo>
                <a:lnTo>
                  <a:pt x="50" y="214"/>
                </a:lnTo>
                <a:lnTo>
                  <a:pt x="52" y="215"/>
                </a:lnTo>
                <a:lnTo>
                  <a:pt x="53" y="215"/>
                </a:lnTo>
                <a:lnTo>
                  <a:pt x="53" y="214"/>
                </a:lnTo>
                <a:lnTo>
                  <a:pt x="53" y="214"/>
                </a:lnTo>
                <a:lnTo>
                  <a:pt x="52" y="214"/>
                </a:lnTo>
                <a:lnTo>
                  <a:pt x="52" y="213"/>
                </a:lnTo>
                <a:lnTo>
                  <a:pt x="51" y="211"/>
                </a:lnTo>
                <a:lnTo>
                  <a:pt x="51" y="211"/>
                </a:lnTo>
                <a:lnTo>
                  <a:pt x="50" y="214"/>
                </a:lnTo>
                <a:lnTo>
                  <a:pt x="50" y="214"/>
                </a:lnTo>
                <a:close/>
                <a:moveTo>
                  <a:pt x="46" y="215"/>
                </a:moveTo>
                <a:lnTo>
                  <a:pt x="46" y="215"/>
                </a:lnTo>
                <a:lnTo>
                  <a:pt x="45" y="214"/>
                </a:lnTo>
                <a:lnTo>
                  <a:pt x="45" y="214"/>
                </a:lnTo>
                <a:lnTo>
                  <a:pt x="45" y="214"/>
                </a:lnTo>
                <a:lnTo>
                  <a:pt x="43" y="216"/>
                </a:lnTo>
                <a:lnTo>
                  <a:pt x="43" y="216"/>
                </a:lnTo>
                <a:lnTo>
                  <a:pt x="46" y="215"/>
                </a:lnTo>
                <a:lnTo>
                  <a:pt x="46" y="215"/>
                </a:lnTo>
                <a:lnTo>
                  <a:pt x="46" y="215"/>
                </a:lnTo>
                <a:close/>
                <a:moveTo>
                  <a:pt x="53" y="218"/>
                </a:moveTo>
                <a:lnTo>
                  <a:pt x="53" y="218"/>
                </a:lnTo>
                <a:lnTo>
                  <a:pt x="53" y="218"/>
                </a:lnTo>
                <a:lnTo>
                  <a:pt x="54" y="219"/>
                </a:lnTo>
                <a:lnTo>
                  <a:pt x="54" y="219"/>
                </a:lnTo>
                <a:lnTo>
                  <a:pt x="56" y="216"/>
                </a:lnTo>
                <a:lnTo>
                  <a:pt x="56" y="216"/>
                </a:lnTo>
                <a:lnTo>
                  <a:pt x="53" y="216"/>
                </a:lnTo>
                <a:lnTo>
                  <a:pt x="53" y="216"/>
                </a:lnTo>
                <a:lnTo>
                  <a:pt x="53" y="218"/>
                </a:lnTo>
                <a:lnTo>
                  <a:pt x="53" y="218"/>
                </a:lnTo>
                <a:close/>
                <a:moveTo>
                  <a:pt x="45" y="229"/>
                </a:moveTo>
                <a:lnTo>
                  <a:pt x="45" y="229"/>
                </a:lnTo>
                <a:lnTo>
                  <a:pt x="46" y="228"/>
                </a:lnTo>
                <a:lnTo>
                  <a:pt x="45" y="226"/>
                </a:lnTo>
                <a:lnTo>
                  <a:pt x="45" y="223"/>
                </a:lnTo>
                <a:lnTo>
                  <a:pt x="45" y="223"/>
                </a:lnTo>
                <a:lnTo>
                  <a:pt x="47" y="221"/>
                </a:lnTo>
                <a:lnTo>
                  <a:pt x="47" y="221"/>
                </a:lnTo>
                <a:lnTo>
                  <a:pt x="47" y="221"/>
                </a:lnTo>
                <a:lnTo>
                  <a:pt x="48" y="223"/>
                </a:lnTo>
                <a:lnTo>
                  <a:pt x="48" y="223"/>
                </a:lnTo>
                <a:lnTo>
                  <a:pt x="50" y="221"/>
                </a:lnTo>
                <a:lnTo>
                  <a:pt x="50" y="220"/>
                </a:lnTo>
                <a:lnTo>
                  <a:pt x="51" y="219"/>
                </a:lnTo>
                <a:lnTo>
                  <a:pt x="51" y="219"/>
                </a:lnTo>
                <a:lnTo>
                  <a:pt x="50" y="218"/>
                </a:lnTo>
                <a:lnTo>
                  <a:pt x="48" y="216"/>
                </a:lnTo>
                <a:lnTo>
                  <a:pt x="48" y="216"/>
                </a:lnTo>
                <a:lnTo>
                  <a:pt x="45" y="218"/>
                </a:lnTo>
                <a:lnTo>
                  <a:pt x="43" y="219"/>
                </a:lnTo>
                <a:lnTo>
                  <a:pt x="43" y="220"/>
                </a:lnTo>
                <a:lnTo>
                  <a:pt x="43" y="220"/>
                </a:lnTo>
                <a:lnTo>
                  <a:pt x="45" y="220"/>
                </a:lnTo>
                <a:lnTo>
                  <a:pt x="45" y="219"/>
                </a:lnTo>
                <a:lnTo>
                  <a:pt x="45" y="219"/>
                </a:lnTo>
                <a:lnTo>
                  <a:pt x="46" y="219"/>
                </a:lnTo>
                <a:lnTo>
                  <a:pt x="47" y="219"/>
                </a:lnTo>
                <a:lnTo>
                  <a:pt x="47" y="219"/>
                </a:lnTo>
                <a:lnTo>
                  <a:pt x="47" y="219"/>
                </a:lnTo>
                <a:lnTo>
                  <a:pt x="46" y="220"/>
                </a:lnTo>
                <a:lnTo>
                  <a:pt x="43" y="221"/>
                </a:lnTo>
                <a:lnTo>
                  <a:pt x="43" y="221"/>
                </a:lnTo>
                <a:lnTo>
                  <a:pt x="43" y="225"/>
                </a:lnTo>
                <a:lnTo>
                  <a:pt x="45" y="229"/>
                </a:lnTo>
                <a:lnTo>
                  <a:pt x="45" y="229"/>
                </a:lnTo>
                <a:close/>
                <a:moveTo>
                  <a:pt x="34" y="230"/>
                </a:moveTo>
                <a:lnTo>
                  <a:pt x="34" y="230"/>
                </a:lnTo>
                <a:lnTo>
                  <a:pt x="34" y="228"/>
                </a:lnTo>
                <a:lnTo>
                  <a:pt x="33" y="226"/>
                </a:lnTo>
                <a:lnTo>
                  <a:pt x="33" y="226"/>
                </a:lnTo>
                <a:lnTo>
                  <a:pt x="33" y="229"/>
                </a:lnTo>
                <a:lnTo>
                  <a:pt x="33" y="230"/>
                </a:lnTo>
                <a:lnTo>
                  <a:pt x="34" y="230"/>
                </a:lnTo>
                <a:close/>
                <a:moveTo>
                  <a:pt x="27" y="243"/>
                </a:moveTo>
                <a:lnTo>
                  <a:pt x="27" y="243"/>
                </a:lnTo>
                <a:lnTo>
                  <a:pt x="28" y="240"/>
                </a:lnTo>
                <a:lnTo>
                  <a:pt x="28" y="239"/>
                </a:lnTo>
                <a:lnTo>
                  <a:pt x="27" y="239"/>
                </a:lnTo>
                <a:lnTo>
                  <a:pt x="27" y="239"/>
                </a:lnTo>
                <a:lnTo>
                  <a:pt x="25" y="240"/>
                </a:lnTo>
                <a:lnTo>
                  <a:pt x="25" y="242"/>
                </a:lnTo>
                <a:lnTo>
                  <a:pt x="27" y="243"/>
                </a:lnTo>
                <a:lnTo>
                  <a:pt x="27" y="243"/>
                </a:lnTo>
                <a:close/>
                <a:moveTo>
                  <a:pt x="33" y="249"/>
                </a:moveTo>
                <a:lnTo>
                  <a:pt x="33" y="249"/>
                </a:lnTo>
                <a:lnTo>
                  <a:pt x="34" y="245"/>
                </a:lnTo>
                <a:lnTo>
                  <a:pt x="34" y="243"/>
                </a:lnTo>
                <a:lnTo>
                  <a:pt x="34" y="242"/>
                </a:lnTo>
                <a:lnTo>
                  <a:pt x="34" y="242"/>
                </a:lnTo>
                <a:lnTo>
                  <a:pt x="31" y="242"/>
                </a:lnTo>
                <a:lnTo>
                  <a:pt x="31" y="242"/>
                </a:lnTo>
                <a:lnTo>
                  <a:pt x="33" y="244"/>
                </a:lnTo>
                <a:lnTo>
                  <a:pt x="33" y="244"/>
                </a:lnTo>
                <a:lnTo>
                  <a:pt x="33" y="247"/>
                </a:lnTo>
                <a:lnTo>
                  <a:pt x="33" y="248"/>
                </a:lnTo>
                <a:lnTo>
                  <a:pt x="33" y="249"/>
                </a:lnTo>
                <a:lnTo>
                  <a:pt x="33" y="249"/>
                </a:lnTo>
                <a:close/>
                <a:moveTo>
                  <a:pt x="33" y="258"/>
                </a:moveTo>
                <a:lnTo>
                  <a:pt x="33" y="258"/>
                </a:lnTo>
                <a:lnTo>
                  <a:pt x="34" y="255"/>
                </a:lnTo>
                <a:lnTo>
                  <a:pt x="33" y="254"/>
                </a:lnTo>
                <a:lnTo>
                  <a:pt x="33" y="252"/>
                </a:lnTo>
                <a:lnTo>
                  <a:pt x="33" y="250"/>
                </a:lnTo>
                <a:lnTo>
                  <a:pt x="33" y="250"/>
                </a:lnTo>
                <a:lnTo>
                  <a:pt x="31" y="252"/>
                </a:lnTo>
                <a:lnTo>
                  <a:pt x="31" y="254"/>
                </a:lnTo>
                <a:lnTo>
                  <a:pt x="33" y="258"/>
                </a:lnTo>
                <a:lnTo>
                  <a:pt x="33" y="258"/>
                </a:lnTo>
                <a:close/>
                <a:moveTo>
                  <a:pt x="27" y="259"/>
                </a:moveTo>
                <a:lnTo>
                  <a:pt x="27" y="259"/>
                </a:lnTo>
                <a:lnTo>
                  <a:pt x="28" y="255"/>
                </a:lnTo>
                <a:lnTo>
                  <a:pt x="28" y="253"/>
                </a:lnTo>
                <a:lnTo>
                  <a:pt x="27" y="252"/>
                </a:lnTo>
                <a:lnTo>
                  <a:pt x="27" y="252"/>
                </a:lnTo>
                <a:lnTo>
                  <a:pt x="27" y="254"/>
                </a:lnTo>
                <a:lnTo>
                  <a:pt x="27" y="257"/>
                </a:lnTo>
                <a:lnTo>
                  <a:pt x="25" y="258"/>
                </a:lnTo>
                <a:lnTo>
                  <a:pt x="27" y="259"/>
                </a:lnTo>
                <a:lnTo>
                  <a:pt x="27" y="259"/>
                </a:lnTo>
                <a:close/>
                <a:moveTo>
                  <a:pt x="52" y="237"/>
                </a:moveTo>
                <a:lnTo>
                  <a:pt x="52" y="237"/>
                </a:lnTo>
                <a:lnTo>
                  <a:pt x="53" y="238"/>
                </a:lnTo>
                <a:lnTo>
                  <a:pt x="53" y="238"/>
                </a:lnTo>
                <a:lnTo>
                  <a:pt x="54" y="238"/>
                </a:lnTo>
                <a:lnTo>
                  <a:pt x="54" y="235"/>
                </a:lnTo>
                <a:lnTo>
                  <a:pt x="54" y="235"/>
                </a:lnTo>
                <a:lnTo>
                  <a:pt x="53" y="235"/>
                </a:lnTo>
                <a:lnTo>
                  <a:pt x="52" y="237"/>
                </a:lnTo>
                <a:lnTo>
                  <a:pt x="52" y="237"/>
                </a:lnTo>
                <a:close/>
                <a:moveTo>
                  <a:pt x="42" y="238"/>
                </a:moveTo>
                <a:lnTo>
                  <a:pt x="42" y="238"/>
                </a:lnTo>
                <a:lnTo>
                  <a:pt x="43" y="237"/>
                </a:lnTo>
                <a:lnTo>
                  <a:pt x="43" y="235"/>
                </a:lnTo>
                <a:lnTo>
                  <a:pt x="43" y="233"/>
                </a:lnTo>
                <a:lnTo>
                  <a:pt x="43" y="233"/>
                </a:lnTo>
                <a:lnTo>
                  <a:pt x="45" y="233"/>
                </a:lnTo>
                <a:lnTo>
                  <a:pt x="46" y="230"/>
                </a:lnTo>
                <a:lnTo>
                  <a:pt x="46" y="230"/>
                </a:lnTo>
                <a:lnTo>
                  <a:pt x="43" y="231"/>
                </a:lnTo>
                <a:lnTo>
                  <a:pt x="42" y="233"/>
                </a:lnTo>
                <a:lnTo>
                  <a:pt x="42" y="238"/>
                </a:lnTo>
                <a:lnTo>
                  <a:pt x="42" y="238"/>
                </a:lnTo>
                <a:close/>
                <a:moveTo>
                  <a:pt x="46" y="238"/>
                </a:moveTo>
                <a:lnTo>
                  <a:pt x="46" y="238"/>
                </a:lnTo>
                <a:lnTo>
                  <a:pt x="46" y="235"/>
                </a:lnTo>
                <a:lnTo>
                  <a:pt x="47" y="235"/>
                </a:lnTo>
                <a:lnTo>
                  <a:pt x="47" y="235"/>
                </a:lnTo>
                <a:lnTo>
                  <a:pt x="47" y="234"/>
                </a:lnTo>
                <a:lnTo>
                  <a:pt x="47" y="233"/>
                </a:lnTo>
                <a:lnTo>
                  <a:pt x="47" y="233"/>
                </a:lnTo>
                <a:lnTo>
                  <a:pt x="46" y="235"/>
                </a:lnTo>
                <a:lnTo>
                  <a:pt x="45" y="234"/>
                </a:lnTo>
                <a:lnTo>
                  <a:pt x="45" y="234"/>
                </a:lnTo>
                <a:lnTo>
                  <a:pt x="45" y="237"/>
                </a:lnTo>
                <a:lnTo>
                  <a:pt x="46" y="238"/>
                </a:lnTo>
                <a:lnTo>
                  <a:pt x="46" y="238"/>
                </a:lnTo>
                <a:close/>
                <a:moveTo>
                  <a:pt x="54" y="238"/>
                </a:moveTo>
                <a:lnTo>
                  <a:pt x="54" y="238"/>
                </a:lnTo>
                <a:lnTo>
                  <a:pt x="53" y="240"/>
                </a:lnTo>
                <a:lnTo>
                  <a:pt x="52" y="240"/>
                </a:lnTo>
                <a:lnTo>
                  <a:pt x="52" y="243"/>
                </a:lnTo>
                <a:lnTo>
                  <a:pt x="52" y="243"/>
                </a:lnTo>
                <a:lnTo>
                  <a:pt x="53" y="243"/>
                </a:lnTo>
                <a:lnTo>
                  <a:pt x="54" y="242"/>
                </a:lnTo>
                <a:lnTo>
                  <a:pt x="54" y="242"/>
                </a:lnTo>
                <a:lnTo>
                  <a:pt x="54" y="242"/>
                </a:lnTo>
                <a:lnTo>
                  <a:pt x="56" y="243"/>
                </a:lnTo>
                <a:lnTo>
                  <a:pt x="56" y="243"/>
                </a:lnTo>
                <a:lnTo>
                  <a:pt x="57" y="243"/>
                </a:lnTo>
                <a:lnTo>
                  <a:pt x="57" y="240"/>
                </a:lnTo>
                <a:lnTo>
                  <a:pt x="57" y="240"/>
                </a:lnTo>
                <a:lnTo>
                  <a:pt x="56" y="240"/>
                </a:lnTo>
                <a:lnTo>
                  <a:pt x="54" y="240"/>
                </a:lnTo>
                <a:lnTo>
                  <a:pt x="54" y="238"/>
                </a:lnTo>
                <a:lnTo>
                  <a:pt x="54" y="238"/>
                </a:lnTo>
                <a:close/>
                <a:moveTo>
                  <a:pt x="51" y="252"/>
                </a:moveTo>
                <a:lnTo>
                  <a:pt x="51" y="252"/>
                </a:lnTo>
                <a:lnTo>
                  <a:pt x="50" y="252"/>
                </a:lnTo>
                <a:lnTo>
                  <a:pt x="50" y="250"/>
                </a:lnTo>
                <a:lnTo>
                  <a:pt x="50" y="249"/>
                </a:lnTo>
                <a:lnTo>
                  <a:pt x="48" y="249"/>
                </a:lnTo>
                <a:lnTo>
                  <a:pt x="48" y="249"/>
                </a:lnTo>
                <a:lnTo>
                  <a:pt x="48" y="247"/>
                </a:lnTo>
                <a:lnTo>
                  <a:pt x="47" y="245"/>
                </a:lnTo>
                <a:lnTo>
                  <a:pt x="47" y="245"/>
                </a:lnTo>
                <a:lnTo>
                  <a:pt x="48" y="243"/>
                </a:lnTo>
                <a:lnTo>
                  <a:pt x="50" y="239"/>
                </a:lnTo>
                <a:lnTo>
                  <a:pt x="47" y="239"/>
                </a:lnTo>
                <a:lnTo>
                  <a:pt x="47" y="239"/>
                </a:lnTo>
                <a:lnTo>
                  <a:pt x="47" y="242"/>
                </a:lnTo>
                <a:lnTo>
                  <a:pt x="47" y="243"/>
                </a:lnTo>
                <a:lnTo>
                  <a:pt x="45" y="242"/>
                </a:lnTo>
                <a:lnTo>
                  <a:pt x="45" y="242"/>
                </a:lnTo>
                <a:lnTo>
                  <a:pt x="47" y="250"/>
                </a:lnTo>
                <a:lnTo>
                  <a:pt x="47" y="250"/>
                </a:lnTo>
                <a:lnTo>
                  <a:pt x="48" y="250"/>
                </a:lnTo>
                <a:lnTo>
                  <a:pt x="50" y="253"/>
                </a:lnTo>
                <a:lnTo>
                  <a:pt x="50" y="253"/>
                </a:lnTo>
                <a:lnTo>
                  <a:pt x="51" y="252"/>
                </a:lnTo>
                <a:lnTo>
                  <a:pt x="51" y="252"/>
                </a:lnTo>
                <a:close/>
                <a:moveTo>
                  <a:pt x="59" y="259"/>
                </a:moveTo>
                <a:lnTo>
                  <a:pt x="59" y="259"/>
                </a:lnTo>
                <a:lnTo>
                  <a:pt x="58" y="255"/>
                </a:lnTo>
                <a:lnTo>
                  <a:pt x="57" y="253"/>
                </a:lnTo>
                <a:lnTo>
                  <a:pt x="57" y="253"/>
                </a:lnTo>
                <a:lnTo>
                  <a:pt x="58" y="249"/>
                </a:lnTo>
                <a:lnTo>
                  <a:pt x="58" y="244"/>
                </a:lnTo>
                <a:lnTo>
                  <a:pt x="58" y="244"/>
                </a:lnTo>
                <a:lnTo>
                  <a:pt x="56" y="245"/>
                </a:lnTo>
                <a:lnTo>
                  <a:pt x="56" y="245"/>
                </a:lnTo>
                <a:lnTo>
                  <a:pt x="56" y="248"/>
                </a:lnTo>
                <a:lnTo>
                  <a:pt x="56" y="249"/>
                </a:lnTo>
                <a:lnTo>
                  <a:pt x="56" y="249"/>
                </a:lnTo>
                <a:lnTo>
                  <a:pt x="57" y="248"/>
                </a:lnTo>
                <a:lnTo>
                  <a:pt x="57" y="247"/>
                </a:lnTo>
                <a:lnTo>
                  <a:pt x="57" y="247"/>
                </a:lnTo>
                <a:lnTo>
                  <a:pt x="57" y="248"/>
                </a:lnTo>
                <a:lnTo>
                  <a:pt x="57" y="249"/>
                </a:lnTo>
                <a:lnTo>
                  <a:pt x="56" y="252"/>
                </a:lnTo>
                <a:lnTo>
                  <a:pt x="56" y="252"/>
                </a:lnTo>
                <a:lnTo>
                  <a:pt x="54" y="249"/>
                </a:lnTo>
                <a:lnTo>
                  <a:pt x="54" y="249"/>
                </a:lnTo>
                <a:lnTo>
                  <a:pt x="53" y="249"/>
                </a:lnTo>
                <a:lnTo>
                  <a:pt x="52" y="248"/>
                </a:lnTo>
                <a:lnTo>
                  <a:pt x="52" y="248"/>
                </a:lnTo>
                <a:lnTo>
                  <a:pt x="53" y="245"/>
                </a:lnTo>
                <a:lnTo>
                  <a:pt x="53" y="245"/>
                </a:lnTo>
                <a:lnTo>
                  <a:pt x="51" y="247"/>
                </a:lnTo>
                <a:lnTo>
                  <a:pt x="50" y="248"/>
                </a:lnTo>
                <a:lnTo>
                  <a:pt x="50" y="248"/>
                </a:lnTo>
                <a:lnTo>
                  <a:pt x="50" y="247"/>
                </a:lnTo>
                <a:lnTo>
                  <a:pt x="50" y="245"/>
                </a:lnTo>
                <a:lnTo>
                  <a:pt x="48" y="247"/>
                </a:lnTo>
                <a:lnTo>
                  <a:pt x="48" y="247"/>
                </a:lnTo>
                <a:lnTo>
                  <a:pt x="51" y="248"/>
                </a:lnTo>
                <a:lnTo>
                  <a:pt x="51" y="249"/>
                </a:lnTo>
                <a:lnTo>
                  <a:pt x="52" y="250"/>
                </a:lnTo>
                <a:lnTo>
                  <a:pt x="52" y="250"/>
                </a:lnTo>
                <a:lnTo>
                  <a:pt x="53" y="250"/>
                </a:lnTo>
                <a:lnTo>
                  <a:pt x="54" y="250"/>
                </a:lnTo>
                <a:lnTo>
                  <a:pt x="54" y="253"/>
                </a:lnTo>
                <a:lnTo>
                  <a:pt x="54" y="253"/>
                </a:lnTo>
                <a:lnTo>
                  <a:pt x="54" y="253"/>
                </a:lnTo>
                <a:lnTo>
                  <a:pt x="56" y="253"/>
                </a:lnTo>
                <a:lnTo>
                  <a:pt x="57" y="254"/>
                </a:lnTo>
                <a:lnTo>
                  <a:pt x="57" y="254"/>
                </a:lnTo>
                <a:lnTo>
                  <a:pt x="56" y="254"/>
                </a:lnTo>
                <a:lnTo>
                  <a:pt x="54" y="257"/>
                </a:lnTo>
                <a:lnTo>
                  <a:pt x="54" y="258"/>
                </a:lnTo>
                <a:lnTo>
                  <a:pt x="53" y="259"/>
                </a:lnTo>
                <a:lnTo>
                  <a:pt x="56" y="259"/>
                </a:lnTo>
                <a:lnTo>
                  <a:pt x="56" y="259"/>
                </a:lnTo>
                <a:lnTo>
                  <a:pt x="56" y="257"/>
                </a:lnTo>
                <a:lnTo>
                  <a:pt x="57" y="255"/>
                </a:lnTo>
                <a:lnTo>
                  <a:pt x="57" y="255"/>
                </a:lnTo>
                <a:lnTo>
                  <a:pt x="57" y="255"/>
                </a:lnTo>
                <a:lnTo>
                  <a:pt x="57" y="258"/>
                </a:lnTo>
                <a:lnTo>
                  <a:pt x="58" y="259"/>
                </a:lnTo>
                <a:lnTo>
                  <a:pt x="59" y="259"/>
                </a:lnTo>
                <a:lnTo>
                  <a:pt x="59" y="259"/>
                </a:lnTo>
                <a:close/>
                <a:moveTo>
                  <a:pt x="48" y="262"/>
                </a:moveTo>
                <a:lnTo>
                  <a:pt x="48" y="262"/>
                </a:lnTo>
                <a:lnTo>
                  <a:pt x="48" y="263"/>
                </a:lnTo>
                <a:lnTo>
                  <a:pt x="48" y="264"/>
                </a:lnTo>
                <a:lnTo>
                  <a:pt x="48" y="264"/>
                </a:lnTo>
                <a:lnTo>
                  <a:pt x="50" y="264"/>
                </a:lnTo>
                <a:lnTo>
                  <a:pt x="50" y="264"/>
                </a:lnTo>
                <a:lnTo>
                  <a:pt x="50" y="263"/>
                </a:lnTo>
                <a:lnTo>
                  <a:pt x="48" y="262"/>
                </a:lnTo>
                <a:lnTo>
                  <a:pt x="48" y="262"/>
                </a:lnTo>
                <a:close/>
                <a:moveTo>
                  <a:pt x="54" y="265"/>
                </a:moveTo>
                <a:lnTo>
                  <a:pt x="54" y="265"/>
                </a:lnTo>
                <a:lnTo>
                  <a:pt x="54" y="264"/>
                </a:lnTo>
                <a:lnTo>
                  <a:pt x="53" y="264"/>
                </a:lnTo>
                <a:lnTo>
                  <a:pt x="52" y="264"/>
                </a:lnTo>
                <a:lnTo>
                  <a:pt x="52" y="264"/>
                </a:lnTo>
                <a:lnTo>
                  <a:pt x="52" y="262"/>
                </a:lnTo>
                <a:lnTo>
                  <a:pt x="52" y="260"/>
                </a:lnTo>
                <a:lnTo>
                  <a:pt x="51" y="260"/>
                </a:lnTo>
                <a:lnTo>
                  <a:pt x="51" y="260"/>
                </a:lnTo>
                <a:lnTo>
                  <a:pt x="52" y="263"/>
                </a:lnTo>
                <a:lnTo>
                  <a:pt x="51" y="265"/>
                </a:lnTo>
                <a:lnTo>
                  <a:pt x="51" y="265"/>
                </a:lnTo>
                <a:lnTo>
                  <a:pt x="53" y="265"/>
                </a:lnTo>
                <a:lnTo>
                  <a:pt x="54" y="265"/>
                </a:lnTo>
                <a:lnTo>
                  <a:pt x="54" y="265"/>
                </a:lnTo>
                <a:close/>
                <a:moveTo>
                  <a:pt x="57" y="269"/>
                </a:moveTo>
                <a:lnTo>
                  <a:pt x="57" y="269"/>
                </a:lnTo>
                <a:lnTo>
                  <a:pt x="58" y="267"/>
                </a:lnTo>
                <a:lnTo>
                  <a:pt x="58" y="267"/>
                </a:lnTo>
                <a:lnTo>
                  <a:pt x="57" y="265"/>
                </a:lnTo>
                <a:lnTo>
                  <a:pt x="57" y="265"/>
                </a:lnTo>
                <a:lnTo>
                  <a:pt x="56" y="267"/>
                </a:lnTo>
                <a:lnTo>
                  <a:pt x="56" y="267"/>
                </a:lnTo>
                <a:lnTo>
                  <a:pt x="56" y="268"/>
                </a:lnTo>
                <a:lnTo>
                  <a:pt x="57" y="269"/>
                </a:lnTo>
                <a:lnTo>
                  <a:pt x="57" y="269"/>
                </a:lnTo>
                <a:close/>
                <a:moveTo>
                  <a:pt x="56" y="273"/>
                </a:moveTo>
                <a:lnTo>
                  <a:pt x="56" y="273"/>
                </a:lnTo>
                <a:lnTo>
                  <a:pt x="56" y="274"/>
                </a:lnTo>
                <a:lnTo>
                  <a:pt x="56" y="274"/>
                </a:lnTo>
                <a:lnTo>
                  <a:pt x="54" y="275"/>
                </a:lnTo>
                <a:lnTo>
                  <a:pt x="54" y="275"/>
                </a:lnTo>
                <a:lnTo>
                  <a:pt x="54" y="275"/>
                </a:lnTo>
                <a:lnTo>
                  <a:pt x="56" y="277"/>
                </a:lnTo>
                <a:lnTo>
                  <a:pt x="56" y="278"/>
                </a:lnTo>
                <a:lnTo>
                  <a:pt x="56" y="278"/>
                </a:lnTo>
                <a:lnTo>
                  <a:pt x="57" y="278"/>
                </a:lnTo>
                <a:lnTo>
                  <a:pt x="57" y="278"/>
                </a:lnTo>
                <a:lnTo>
                  <a:pt x="57" y="277"/>
                </a:lnTo>
                <a:lnTo>
                  <a:pt x="58" y="277"/>
                </a:lnTo>
                <a:lnTo>
                  <a:pt x="58" y="277"/>
                </a:lnTo>
                <a:lnTo>
                  <a:pt x="57" y="279"/>
                </a:lnTo>
                <a:lnTo>
                  <a:pt x="57" y="280"/>
                </a:lnTo>
                <a:lnTo>
                  <a:pt x="58" y="280"/>
                </a:lnTo>
                <a:lnTo>
                  <a:pt x="58" y="280"/>
                </a:lnTo>
                <a:lnTo>
                  <a:pt x="58" y="279"/>
                </a:lnTo>
                <a:lnTo>
                  <a:pt x="59" y="277"/>
                </a:lnTo>
                <a:lnTo>
                  <a:pt x="59" y="277"/>
                </a:lnTo>
                <a:lnTo>
                  <a:pt x="58" y="274"/>
                </a:lnTo>
                <a:lnTo>
                  <a:pt x="57" y="270"/>
                </a:lnTo>
                <a:lnTo>
                  <a:pt x="57" y="270"/>
                </a:lnTo>
                <a:lnTo>
                  <a:pt x="56" y="270"/>
                </a:lnTo>
                <a:lnTo>
                  <a:pt x="54" y="269"/>
                </a:lnTo>
                <a:lnTo>
                  <a:pt x="54" y="269"/>
                </a:lnTo>
                <a:lnTo>
                  <a:pt x="54" y="269"/>
                </a:lnTo>
                <a:lnTo>
                  <a:pt x="54" y="269"/>
                </a:lnTo>
                <a:lnTo>
                  <a:pt x="54" y="270"/>
                </a:lnTo>
                <a:lnTo>
                  <a:pt x="56" y="272"/>
                </a:lnTo>
                <a:lnTo>
                  <a:pt x="56" y="272"/>
                </a:lnTo>
                <a:lnTo>
                  <a:pt x="54" y="273"/>
                </a:lnTo>
                <a:lnTo>
                  <a:pt x="54" y="273"/>
                </a:lnTo>
                <a:lnTo>
                  <a:pt x="54" y="274"/>
                </a:lnTo>
                <a:lnTo>
                  <a:pt x="54" y="274"/>
                </a:lnTo>
                <a:lnTo>
                  <a:pt x="56" y="273"/>
                </a:lnTo>
                <a:lnTo>
                  <a:pt x="56" y="273"/>
                </a:lnTo>
                <a:lnTo>
                  <a:pt x="56" y="273"/>
                </a:lnTo>
                <a:close/>
                <a:moveTo>
                  <a:pt x="52" y="280"/>
                </a:moveTo>
                <a:lnTo>
                  <a:pt x="52" y="280"/>
                </a:lnTo>
                <a:lnTo>
                  <a:pt x="52" y="279"/>
                </a:lnTo>
                <a:lnTo>
                  <a:pt x="52" y="277"/>
                </a:lnTo>
                <a:lnTo>
                  <a:pt x="52" y="277"/>
                </a:lnTo>
                <a:lnTo>
                  <a:pt x="51" y="277"/>
                </a:lnTo>
                <a:lnTo>
                  <a:pt x="51" y="278"/>
                </a:lnTo>
                <a:lnTo>
                  <a:pt x="51" y="278"/>
                </a:lnTo>
                <a:lnTo>
                  <a:pt x="50" y="278"/>
                </a:lnTo>
                <a:lnTo>
                  <a:pt x="50" y="278"/>
                </a:lnTo>
                <a:lnTo>
                  <a:pt x="50" y="277"/>
                </a:lnTo>
                <a:lnTo>
                  <a:pt x="51" y="274"/>
                </a:lnTo>
                <a:lnTo>
                  <a:pt x="51" y="274"/>
                </a:lnTo>
                <a:lnTo>
                  <a:pt x="50" y="274"/>
                </a:lnTo>
                <a:lnTo>
                  <a:pt x="48" y="274"/>
                </a:lnTo>
                <a:lnTo>
                  <a:pt x="48" y="274"/>
                </a:lnTo>
                <a:lnTo>
                  <a:pt x="48" y="278"/>
                </a:lnTo>
                <a:lnTo>
                  <a:pt x="48" y="279"/>
                </a:lnTo>
                <a:lnTo>
                  <a:pt x="50" y="280"/>
                </a:lnTo>
                <a:lnTo>
                  <a:pt x="50" y="280"/>
                </a:lnTo>
                <a:lnTo>
                  <a:pt x="50" y="279"/>
                </a:lnTo>
                <a:lnTo>
                  <a:pt x="51" y="279"/>
                </a:lnTo>
                <a:lnTo>
                  <a:pt x="52" y="280"/>
                </a:lnTo>
                <a:lnTo>
                  <a:pt x="52" y="280"/>
                </a:lnTo>
                <a:close/>
                <a:moveTo>
                  <a:pt x="56" y="283"/>
                </a:moveTo>
                <a:lnTo>
                  <a:pt x="56" y="283"/>
                </a:lnTo>
                <a:lnTo>
                  <a:pt x="52" y="284"/>
                </a:lnTo>
                <a:lnTo>
                  <a:pt x="51" y="284"/>
                </a:lnTo>
                <a:lnTo>
                  <a:pt x="52" y="285"/>
                </a:lnTo>
                <a:lnTo>
                  <a:pt x="52" y="285"/>
                </a:lnTo>
                <a:lnTo>
                  <a:pt x="52" y="285"/>
                </a:lnTo>
                <a:lnTo>
                  <a:pt x="54" y="284"/>
                </a:lnTo>
                <a:lnTo>
                  <a:pt x="54" y="284"/>
                </a:lnTo>
                <a:lnTo>
                  <a:pt x="53" y="287"/>
                </a:lnTo>
                <a:lnTo>
                  <a:pt x="54" y="287"/>
                </a:lnTo>
                <a:lnTo>
                  <a:pt x="54" y="287"/>
                </a:lnTo>
                <a:lnTo>
                  <a:pt x="54" y="287"/>
                </a:lnTo>
                <a:lnTo>
                  <a:pt x="56" y="284"/>
                </a:lnTo>
                <a:lnTo>
                  <a:pt x="56" y="283"/>
                </a:lnTo>
                <a:lnTo>
                  <a:pt x="56" y="283"/>
                </a:lnTo>
                <a:lnTo>
                  <a:pt x="56" y="280"/>
                </a:lnTo>
                <a:lnTo>
                  <a:pt x="56" y="279"/>
                </a:lnTo>
                <a:lnTo>
                  <a:pt x="56" y="280"/>
                </a:lnTo>
                <a:lnTo>
                  <a:pt x="56" y="283"/>
                </a:lnTo>
                <a:close/>
                <a:moveTo>
                  <a:pt x="47" y="280"/>
                </a:moveTo>
                <a:lnTo>
                  <a:pt x="47" y="280"/>
                </a:lnTo>
                <a:lnTo>
                  <a:pt x="47" y="284"/>
                </a:lnTo>
                <a:lnTo>
                  <a:pt x="46" y="285"/>
                </a:lnTo>
                <a:lnTo>
                  <a:pt x="47" y="285"/>
                </a:lnTo>
                <a:lnTo>
                  <a:pt x="47" y="285"/>
                </a:lnTo>
                <a:lnTo>
                  <a:pt x="48" y="283"/>
                </a:lnTo>
                <a:lnTo>
                  <a:pt x="48" y="282"/>
                </a:lnTo>
                <a:lnTo>
                  <a:pt x="47" y="280"/>
                </a:lnTo>
                <a:lnTo>
                  <a:pt x="47" y="280"/>
                </a:lnTo>
                <a:close/>
                <a:moveTo>
                  <a:pt x="45" y="285"/>
                </a:moveTo>
                <a:lnTo>
                  <a:pt x="45" y="285"/>
                </a:lnTo>
                <a:lnTo>
                  <a:pt x="45" y="285"/>
                </a:lnTo>
                <a:lnTo>
                  <a:pt x="45" y="284"/>
                </a:lnTo>
                <a:lnTo>
                  <a:pt x="43" y="284"/>
                </a:lnTo>
                <a:lnTo>
                  <a:pt x="43" y="283"/>
                </a:lnTo>
                <a:lnTo>
                  <a:pt x="43" y="283"/>
                </a:lnTo>
                <a:lnTo>
                  <a:pt x="45" y="283"/>
                </a:lnTo>
                <a:lnTo>
                  <a:pt x="45" y="282"/>
                </a:lnTo>
                <a:lnTo>
                  <a:pt x="42" y="282"/>
                </a:lnTo>
                <a:lnTo>
                  <a:pt x="42" y="282"/>
                </a:lnTo>
                <a:lnTo>
                  <a:pt x="42" y="284"/>
                </a:lnTo>
                <a:lnTo>
                  <a:pt x="42" y="287"/>
                </a:lnTo>
                <a:lnTo>
                  <a:pt x="42" y="287"/>
                </a:lnTo>
                <a:lnTo>
                  <a:pt x="43" y="287"/>
                </a:lnTo>
                <a:lnTo>
                  <a:pt x="43" y="285"/>
                </a:lnTo>
                <a:lnTo>
                  <a:pt x="45" y="285"/>
                </a:lnTo>
                <a:lnTo>
                  <a:pt x="45" y="285"/>
                </a:lnTo>
                <a:lnTo>
                  <a:pt x="45" y="285"/>
                </a:lnTo>
                <a:close/>
                <a:moveTo>
                  <a:pt x="51" y="290"/>
                </a:moveTo>
                <a:lnTo>
                  <a:pt x="51" y="290"/>
                </a:lnTo>
                <a:lnTo>
                  <a:pt x="52" y="290"/>
                </a:lnTo>
                <a:lnTo>
                  <a:pt x="52" y="289"/>
                </a:lnTo>
                <a:lnTo>
                  <a:pt x="52" y="287"/>
                </a:lnTo>
                <a:lnTo>
                  <a:pt x="52" y="287"/>
                </a:lnTo>
                <a:lnTo>
                  <a:pt x="52" y="287"/>
                </a:lnTo>
                <a:lnTo>
                  <a:pt x="52" y="288"/>
                </a:lnTo>
                <a:lnTo>
                  <a:pt x="52" y="289"/>
                </a:lnTo>
                <a:lnTo>
                  <a:pt x="51" y="289"/>
                </a:lnTo>
                <a:lnTo>
                  <a:pt x="51" y="290"/>
                </a:lnTo>
                <a:lnTo>
                  <a:pt x="51" y="290"/>
                </a:lnTo>
                <a:close/>
                <a:moveTo>
                  <a:pt x="46" y="293"/>
                </a:moveTo>
                <a:lnTo>
                  <a:pt x="46" y="293"/>
                </a:lnTo>
                <a:lnTo>
                  <a:pt x="47" y="290"/>
                </a:lnTo>
                <a:lnTo>
                  <a:pt x="47" y="288"/>
                </a:lnTo>
                <a:lnTo>
                  <a:pt x="47" y="288"/>
                </a:lnTo>
                <a:lnTo>
                  <a:pt x="46" y="289"/>
                </a:lnTo>
                <a:lnTo>
                  <a:pt x="45" y="290"/>
                </a:lnTo>
                <a:lnTo>
                  <a:pt x="45" y="292"/>
                </a:lnTo>
                <a:lnTo>
                  <a:pt x="46" y="293"/>
                </a:lnTo>
                <a:lnTo>
                  <a:pt x="46" y="293"/>
                </a:lnTo>
                <a:close/>
                <a:moveTo>
                  <a:pt x="47" y="299"/>
                </a:moveTo>
                <a:lnTo>
                  <a:pt x="47" y="299"/>
                </a:lnTo>
                <a:lnTo>
                  <a:pt x="48" y="297"/>
                </a:lnTo>
                <a:lnTo>
                  <a:pt x="48" y="295"/>
                </a:lnTo>
                <a:lnTo>
                  <a:pt x="47" y="294"/>
                </a:lnTo>
                <a:lnTo>
                  <a:pt x="47" y="294"/>
                </a:lnTo>
                <a:lnTo>
                  <a:pt x="46" y="298"/>
                </a:lnTo>
                <a:lnTo>
                  <a:pt x="46" y="299"/>
                </a:lnTo>
                <a:lnTo>
                  <a:pt x="47" y="299"/>
                </a:lnTo>
                <a:lnTo>
                  <a:pt x="47" y="299"/>
                </a:lnTo>
                <a:close/>
                <a:moveTo>
                  <a:pt x="53" y="302"/>
                </a:moveTo>
                <a:lnTo>
                  <a:pt x="53" y="302"/>
                </a:lnTo>
                <a:lnTo>
                  <a:pt x="54" y="300"/>
                </a:lnTo>
                <a:lnTo>
                  <a:pt x="54" y="299"/>
                </a:lnTo>
                <a:lnTo>
                  <a:pt x="54" y="298"/>
                </a:lnTo>
                <a:lnTo>
                  <a:pt x="54" y="298"/>
                </a:lnTo>
                <a:lnTo>
                  <a:pt x="52" y="300"/>
                </a:lnTo>
                <a:lnTo>
                  <a:pt x="52" y="302"/>
                </a:lnTo>
                <a:lnTo>
                  <a:pt x="53" y="302"/>
                </a:lnTo>
                <a:lnTo>
                  <a:pt x="53" y="302"/>
                </a:lnTo>
                <a:close/>
                <a:moveTo>
                  <a:pt x="58" y="302"/>
                </a:moveTo>
                <a:lnTo>
                  <a:pt x="58" y="302"/>
                </a:lnTo>
                <a:lnTo>
                  <a:pt x="59" y="299"/>
                </a:lnTo>
                <a:lnTo>
                  <a:pt x="59" y="295"/>
                </a:lnTo>
                <a:lnTo>
                  <a:pt x="59" y="295"/>
                </a:lnTo>
                <a:lnTo>
                  <a:pt x="58" y="295"/>
                </a:lnTo>
                <a:lnTo>
                  <a:pt x="58" y="297"/>
                </a:lnTo>
                <a:lnTo>
                  <a:pt x="58" y="298"/>
                </a:lnTo>
                <a:lnTo>
                  <a:pt x="57" y="298"/>
                </a:lnTo>
                <a:lnTo>
                  <a:pt x="57" y="298"/>
                </a:lnTo>
                <a:lnTo>
                  <a:pt x="56" y="298"/>
                </a:lnTo>
                <a:lnTo>
                  <a:pt x="56" y="299"/>
                </a:lnTo>
                <a:lnTo>
                  <a:pt x="56" y="299"/>
                </a:lnTo>
                <a:lnTo>
                  <a:pt x="57" y="298"/>
                </a:lnTo>
                <a:lnTo>
                  <a:pt x="58" y="299"/>
                </a:lnTo>
                <a:lnTo>
                  <a:pt x="58" y="299"/>
                </a:lnTo>
                <a:lnTo>
                  <a:pt x="58" y="299"/>
                </a:lnTo>
                <a:lnTo>
                  <a:pt x="57" y="300"/>
                </a:lnTo>
                <a:lnTo>
                  <a:pt x="58" y="302"/>
                </a:lnTo>
                <a:lnTo>
                  <a:pt x="58" y="302"/>
                </a:lnTo>
                <a:close/>
                <a:moveTo>
                  <a:pt x="57" y="324"/>
                </a:moveTo>
                <a:lnTo>
                  <a:pt x="57" y="324"/>
                </a:lnTo>
                <a:lnTo>
                  <a:pt x="57" y="327"/>
                </a:lnTo>
                <a:lnTo>
                  <a:pt x="57" y="328"/>
                </a:lnTo>
                <a:lnTo>
                  <a:pt x="57" y="328"/>
                </a:lnTo>
                <a:lnTo>
                  <a:pt x="58" y="328"/>
                </a:lnTo>
                <a:lnTo>
                  <a:pt x="58" y="327"/>
                </a:lnTo>
                <a:lnTo>
                  <a:pt x="57" y="324"/>
                </a:lnTo>
                <a:lnTo>
                  <a:pt x="57" y="324"/>
                </a:lnTo>
                <a:close/>
                <a:moveTo>
                  <a:pt x="46" y="304"/>
                </a:moveTo>
                <a:lnTo>
                  <a:pt x="46" y="304"/>
                </a:lnTo>
                <a:lnTo>
                  <a:pt x="46" y="304"/>
                </a:lnTo>
                <a:lnTo>
                  <a:pt x="46" y="305"/>
                </a:lnTo>
                <a:lnTo>
                  <a:pt x="46" y="305"/>
                </a:lnTo>
                <a:lnTo>
                  <a:pt x="46" y="304"/>
                </a:lnTo>
                <a:lnTo>
                  <a:pt x="46" y="303"/>
                </a:lnTo>
                <a:lnTo>
                  <a:pt x="43" y="303"/>
                </a:lnTo>
                <a:lnTo>
                  <a:pt x="43" y="305"/>
                </a:lnTo>
                <a:lnTo>
                  <a:pt x="43" y="305"/>
                </a:lnTo>
                <a:lnTo>
                  <a:pt x="45" y="304"/>
                </a:lnTo>
                <a:lnTo>
                  <a:pt x="46" y="304"/>
                </a:lnTo>
                <a:lnTo>
                  <a:pt x="46" y="304"/>
                </a:lnTo>
                <a:close/>
                <a:moveTo>
                  <a:pt x="57" y="305"/>
                </a:moveTo>
                <a:lnTo>
                  <a:pt x="57" y="305"/>
                </a:lnTo>
                <a:lnTo>
                  <a:pt x="58" y="305"/>
                </a:lnTo>
                <a:lnTo>
                  <a:pt x="59" y="304"/>
                </a:lnTo>
                <a:lnTo>
                  <a:pt x="59" y="304"/>
                </a:lnTo>
                <a:lnTo>
                  <a:pt x="58" y="304"/>
                </a:lnTo>
                <a:lnTo>
                  <a:pt x="57" y="303"/>
                </a:lnTo>
                <a:lnTo>
                  <a:pt x="57" y="305"/>
                </a:lnTo>
                <a:close/>
                <a:moveTo>
                  <a:pt x="46" y="314"/>
                </a:moveTo>
                <a:lnTo>
                  <a:pt x="46" y="314"/>
                </a:lnTo>
                <a:lnTo>
                  <a:pt x="46" y="310"/>
                </a:lnTo>
                <a:lnTo>
                  <a:pt x="45" y="308"/>
                </a:lnTo>
                <a:lnTo>
                  <a:pt x="45" y="308"/>
                </a:lnTo>
                <a:lnTo>
                  <a:pt x="46" y="309"/>
                </a:lnTo>
                <a:lnTo>
                  <a:pt x="47" y="310"/>
                </a:lnTo>
                <a:lnTo>
                  <a:pt x="47" y="310"/>
                </a:lnTo>
                <a:lnTo>
                  <a:pt x="47" y="309"/>
                </a:lnTo>
                <a:lnTo>
                  <a:pt x="47" y="308"/>
                </a:lnTo>
                <a:lnTo>
                  <a:pt x="45" y="307"/>
                </a:lnTo>
                <a:lnTo>
                  <a:pt x="45" y="307"/>
                </a:lnTo>
                <a:lnTo>
                  <a:pt x="45" y="310"/>
                </a:lnTo>
                <a:lnTo>
                  <a:pt x="43" y="312"/>
                </a:lnTo>
                <a:lnTo>
                  <a:pt x="42" y="313"/>
                </a:lnTo>
                <a:lnTo>
                  <a:pt x="42" y="313"/>
                </a:lnTo>
                <a:lnTo>
                  <a:pt x="45" y="314"/>
                </a:lnTo>
                <a:lnTo>
                  <a:pt x="46" y="314"/>
                </a:lnTo>
                <a:lnTo>
                  <a:pt x="46" y="314"/>
                </a:lnTo>
                <a:close/>
                <a:moveTo>
                  <a:pt x="54" y="313"/>
                </a:moveTo>
                <a:lnTo>
                  <a:pt x="54" y="313"/>
                </a:lnTo>
                <a:lnTo>
                  <a:pt x="54" y="314"/>
                </a:lnTo>
                <a:lnTo>
                  <a:pt x="56" y="313"/>
                </a:lnTo>
                <a:lnTo>
                  <a:pt x="56" y="312"/>
                </a:lnTo>
                <a:lnTo>
                  <a:pt x="54" y="310"/>
                </a:lnTo>
                <a:lnTo>
                  <a:pt x="54" y="310"/>
                </a:lnTo>
                <a:lnTo>
                  <a:pt x="54" y="313"/>
                </a:lnTo>
                <a:lnTo>
                  <a:pt x="54" y="313"/>
                </a:lnTo>
                <a:close/>
                <a:moveTo>
                  <a:pt x="53" y="320"/>
                </a:moveTo>
                <a:lnTo>
                  <a:pt x="57" y="320"/>
                </a:lnTo>
                <a:lnTo>
                  <a:pt x="57" y="320"/>
                </a:lnTo>
                <a:lnTo>
                  <a:pt x="57" y="322"/>
                </a:lnTo>
                <a:lnTo>
                  <a:pt x="57" y="323"/>
                </a:lnTo>
                <a:lnTo>
                  <a:pt x="58" y="323"/>
                </a:lnTo>
                <a:lnTo>
                  <a:pt x="58" y="323"/>
                </a:lnTo>
                <a:lnTo>
                  <a:pt x="58" y="317"/>
                </a:lnTo>
                <a:lnTo>
                  <a:pt x="58" y="317"/>
                </a:lnTo>
                <a:lnTo>
                  <a:pt x="57" y="317"/>
                </a:lnTo>
                <a:lnTo>
                  <a:pt x="57" y="318"/>
                </a:lnTo>
                <a:lnTo>
                  <a:pt x="57" y="319"/>
                </a:lnTo>
                <a:lnTo>
                  <a:pt x="54" y="319"/>
                </a:lnTo>
                <a:lnTo>
                  <a:pt x="54" y="319"/>
                </a:lnTo>
                <a:lnTo>
                  <a:pt x="54" y="317"/>
                </a:lnTo>
                <a:lnTo>
                  <a:pt x="54" y="317"/>
                </a:lnTo>
                <a:lnTo>
                  <a:pt x="57" y="315"/>
                </a:lnTo>
                <a:lnTo>
                  <a:pt x="58" y="314"/>
                </a:lnTo>
                <a:lnTo>
                  <a:pt x="58" y="312"/>
                </a:lnTo>
                <a:lnTo>
                  <a:pt x="57" y="310"/>
                </a:lnTo>
                <a:lnTo>
                  <a:pt x="57" y="310"/>
                </a:lnTo>
                <a:lnTo>
                  <a:pt x="56" y="315"/>
                </a:lnTo>
                <a:lnTo>
                  <a:pt x="56" y="315"/>
                </a:lnTo>
                <a:lnTo>
                  <a:pt x="54" y="315"/>
                </a:lnTo>
                <a:lnTo>
                  <a:pt x="53" y="314"/>
                </a:lnTo>
                <a:lnTo>
                  <a:pt x="53" y="314"/>
                </a:lnTo>
                <a:lnTo>
                  <a:pt x="52" y="313"/>
                </a:lnTo>
                <a:lnTo>
                  <a:pt x="52" y="313"/>
                </a:lnTo>
                <a:lnTo>
                  <a:pt x="53" y="317"/>
                </a:lnTo>
                <a:lnTo>
                  <a:pt x="53" y="318"/>
                </a:lnTo>
                <a:lnTo>
                  <a:pt x="53" y="320"/>
                </a:lnTo>
                <a:lnTo>
                  <a:pt x="53" y="320"/>
                </a:lnTo>
                <a:close/>
                <a:moveTo>
                  <a:pt x="46" y="329"/>
                </a:moveTo>
                <a:lnTo>
                  <a:pt x="46" y="329"/>
                </a:lnTo>
                <a:lnTo>
                  <a:pt x="46" y="328"/>
                </a:lnTo>
                <a:lnTo>
                  <a:pt x="47" y="327"/>
                </a:lnTo>
                <a:lnTo>
                  <a:pt x="47" y="327"/>
                </a:lnTo>
                <a:lnTo>
                  <a:pt x="46" y="327"/>
                </a:lnTo>
                <a:lnTo>
                  <a:pt x="46" y="327"/>
                </a:lnTo>
                <a:lnTo>
                  <a:pt x="45" y="327"/>
                </a:lnTo>
                <a:lnTo>
                  <a:pt x="45" y="325"/>
                </a:lnTo>
                <a:lnTo>
                  <a:pt x="45" y="325"/>
                </a:lnTo>
                <a:lnTo>
                  <a:pt x="45" y="325"/>
                </a:lnTo>
                <a:lnTo>
                  <a:pt x="45" y="324"/>
                </a:lnTo>
                <a:lnTo>
                  <a:pt x="45" y="324"/>
                </a:lnTo>
                <a:lnTo>
                  <a:pt x="47" y="324"/>
                </a:lnTo>
                <a:lnTo>
                  <a:pt x="48" y="324"/>
                </a:lnTo>
                <a:lnTo>
                  <a:pt x="48" y="324"/>
                </a:lnTo>
                <a:lnTo>
                  <a:pt x="48" y="323"/>
                </a:lnTo>
                <a:lnTo>
                  <a:pt x="47" y="322"/>
                </a:lnTo>
                <a:lnTo>
                  <a:pt x="47" y="322"/>
                </a:lnTo>
                <a:lnTo>
                  <a:pt x="47" y="322"/>
                </a:lnTo>
                <a:lnTo>
                  <a:pt x="47" y="322"/>
                </a:lnTo>
                <a:lnTo>
                  <a:pt x="47" y="322"/>
                </a:lnTo>
                <a:lnTo>
                  <a:pt x="47" y="320"/>
                </a:lnTo>
                <a:lnTo>
                  <a:pt x="47" y="319"/>
                </a:lnTo>
                <a:lnTo>
                  <a:pt x="50" y="318"/>
                </a:lnTo>
                <a:lnTo>
                  <a:pt x="50" y="318"/>
                </a:lnTo>
                <a:lnTo>
                  <a:pt x="46" y="317"/>
                </a:lnTo>
                <a:lnTo>
                  <a:pt x="43" y="317"/>
                </a:lnTo>
                <a:lnTo>
                  <a:pt x="43" y="317"/>
                </a:lnTo>
                <a:lnTo>
                  <a:pt x="43" y="319"/>
                </a:lnTo>
                <a:lnTo>
                  <a:pt x="42" y="323"/>
                </a:lnTo>
                <a:lnTo>
                  <a:pt x="42" y="323"/>
                </a:lnTo>
                <a:lnTo>
                  <a:pt x="43" y="323"/>
                </a:lnTo>
                <a:lnTo>
                  <a:pt x="43" y="324"/>
                </a:lnTo>
                <a:lnTo>
                  <a:pt x="43" y="324"/>
                </a:lnTo>
                <a:lnTo>
                  <a:pt x="43" y="325"/>
                </a:lnTo>
                <a:lnTo>
                  <a:pt x="42" y="327"/>
                </a:lnTo>
                <a:lnTo>
                  <a:pt x="42" y="328"/>
                </a:lnTo>
                <a:lnTo>
                  <a:pt x="42" y="328"/>
                </a:lnTo>
                <a:lnTo>
                  <a:pt x="43" y="329"/>
                </a:lnTo>
                <a:lnTo>
                  <a:pt x="46" y="329"/>
                </a:lnTo>
                <a:lnTo>
                  <a:pt x="46" y="329"/>
                </a:lnTo>
                <a:close/>
                <a:moveTo>
                  <a:pt x="50" y="328"/>
                </a:moveTo>
                <a:lnTo>
                  <a:pt x="50" y="328"/>
                </a:lnTo>
                <a:lnTo>
                  <a:pt x="51" y="327"/>
                </a:lnTo>
                <a:lnTo>
                  <a:pt x="50" y="325"/>
                </a:lnTo>
                <a:lnTo>
                  <a:pt x="50" y="325"/>
                </a:lnTo>
                <a:lnTo>
                  <a:pt x="51" y="325"/>
                </a:lnTo>
                <a:lnTo>
                  <a:pt x="52" y="325"/>
                </a:lnTo>
                <a:lnTo>
                  <a:pt x="52" y="324"/>
                </a:lnTo>
                <a:lnTo>
                  <a:pt x="53" y="324"/>
                </a:lnTo>
                <a:lnTo>
                  <a:pt x="53" y="324"/>
                </a:lnTo>
                <a:lnTo>
                  <a:pt x="53" y="323"/>
                </a:lnTo>
                <a:lnTo>
                  <a:pt x="52" y="323"/>
                </a:lnTo>
                <a:lnTo>
                  <a:pt x="52" y="323"/>
                </a:lnTo>
                <a:lnTo>
                  <a:pt x="52" y="323"/>
                </a:lnTo>
                <a:lnTo>
                  <a:pt x="52" y="323"/>
                </a:lnTo>
                <a:lnTo>
                  <a:pt x="52" y="324"/>
                </a:lnTo>
                <a:lnTo>
                  <a:pt x="52" y="324"/>
                </a:lnTo>
                <a:lnTo>
                  <a:pt x="51" y="324"/>
                </a:lnTo>
                <a:lnTo>
                  <a:pt x="51" y="324"/>
                </a:lnTo>
                <a:lnTo>
                  <a:pt x="51" y="322"/>
                </a:lnTo>
                <a:lnTo>
                  <a:pt x="51" y="320"/>
                </a:lnTo>
                <a:lnTo>
                  <a:pt x="50" y="320"/>
                </a:lnTo>
                <a:lnTo>
                  <a:pt x="50" y="320"/>
                </a:lnTo>
                <a:lnTo>
                  <a:pt x="50" y="322"/>
                </a:lnTo>
                <a:lnTo>
                  <a:pt x="50" y="324"/>
                </a:lnTo>
                <a:lnTo>
                  <a:pt x="50" y="324"/>
                </a:lnTo>
                <a:lnTo>
                  <a:pt x="48" y="325"/>
                </a:lnTo>
                <a:lnTo>
                  <a:pt x="48" y="327"/>
                </a:lnTo>
                <a:lnTo>
                  <a:pt x="48" y="330"/>
                </a:lnTo>
                <a:lnTo>
                  <a:pt x="48" y="330"/>
                </a:lnTo>
                <a:lnTo>
                  <a:pt x="48" y="330"/>
                </a:lnTo>
                <a:lnTo>
                  <a:pt x="48" y="330"/>
                </a:lnTo>
                <a:lnTo>
                  <a:pt x="50" y="328"/>
                </a:lnTo>
                <a:lnTo>
                  <a:pt x="50" y="328"/>
                </a:lnTo>
                <a:close/>
                <a:moveTo>
                  <a:pt x="53" y="335"/>
                </a:moveTo>
                <a:lnTo>
                  <a:pt x="53" y="335"/>
                </a:lnTo>
                <a:lnTo>
                  <a:pt x="54" y="333"/>
                </a:lnTo>
                <a:lnTo>
                  <a:pt x="54" y="332"/>
                </a:lnTo>
                <a:lnTo>
                  <a:pt x="54" y="337"/>
                </a:lnTo>
                <a:lnTo>
                  <a:pt x="54" y="337"/>
                </a:lnTo>
                <a:lnTo>
                  <a:pt x="58" y="337"/>
                </a:lnTo>
                <a:lnTo>
                  <a:pt x="58" y="337"/>
                </a:lnTo>
                <a:lnTo>
                  <a:pt x="58" y="335"/>
                </a:lnTo>
                <a:lnTo>
                  <a:pt x="57" y="333"/>
                </a:lnTo>
                <a:lnTo>
                  <a:pt x="57" y="332"/>
                </a:lnTo>
                <a:lnTo>
                  <a:pt x="56" y="330"/>
                </a:lnTo>
                <a:lnTo>
                  <a:pt x="56" y="330"/>
                </a:lnTo>
                <a:lnTo>
                  <a:pt x="54" y="330"/>
                </a:lnTo>
                <a:lnTo>
                  <a:pt x="54" y="332"/>
                </a:lnTo>
                <a:lnTo>
                  <a:pt x="54" y="332"/>
                </a:lnTo>
                <a:lnTo>
                  <a:pt x="53" y="330"/>
                </a:lnTo>
                <a:lnTo>
                  <a:pt x="53" y="330"/>
                </a:lnTo>
                <a:lnTo>
                  <a:pt x="52" y="332"/>
                </a:lnTo>
                <a:lnTo>
                  <a:pt x="52" y="332"/>
                </a:lnTo>
                <a:lnTo>
                  <a:pt x="52" y="332"/>
                </a:lnTo>
                <a:lnTo>
                  <a:pt x="51" y="332"/>
                </a:lnTo>
                <a:lnTo>
                  <a:pt x="51" y="332"/>
                </a:lnTo>
                <a:lnTo>
                  <a:pt x="53" y="332"/>
                </a:lnTo>
                <a:lnTo>
                  <a:pt x="53" y="333"/>
                </a:lnTo>
                <a:lnTo>
                  <a:pt x="53" y="334"/>
                </a:lnTo>
                <a:lnTo>
                  <a:pt x="53" y="335"/>
                </a:lnTo>
                <a:lnTo>
                  <a:pt x="53" y="335"/>
                </a:lnTo>
                <a:close/>
                <a:moveTo>
                  <a:pt x="48" y="340"/>
                </a:moveTo>
                <a:lnTo>
                  <a:pt x="48" y="340"/>
                </a:lnTo>
                <a:lnTo>
                  <a:pt x="50" y="338"/>
                </a:lnTo>
                <a:lnTo>
                  <a:pt x="50" y="334"/>
                </a:lnTo>
                <a:lnTo>
                  <a:pt x="50" y="334"/>
                </a:lnTo>
                <a:lnTo>
                  <a:pt x="47" y="335"/>
                </a:lnTo>
                <a:lnTo>
                  <a:pt x="47" y="337"/>
                </a:lnTo>
                <a:lnTo>
                  <a:pt x="48" y="340"/>
                </a:lnTo>
                <a:lnTo>
                  <a:pt x="48" y="340"/>
                </a:lnTo>
                <a:close/>
                <a:moveTo>
                  <a:pt x="52" y="343"/>
                </a:moveTo>
                <a:lnTo>
                  <a:pt x="52" y="343"/>
                </a:lnTo>
                <a:lnTo>
                  <a:pt x="51" y="343"/>
                </a:lnTo>
                <a:lnTo>
                  <a:pt x="51" y="343"/>
                </a:lnTo>
                <a:lnTo>
                  <a:pt x="51" y="344"/>
                </a:lnTo>
                <a:lnTo>
                  <a:pt x="50" y="345"/>
                </a:lnTo>
                <a:lnTo>
                  <a:pt x="50" y="345"/>
                </a:lnTo>
                <a:lnTo>
                  <a:pt x="50" y="347"/>
                </a:lnTo>
                <a:lnTo>
                  <a:pt x="51" y="348"/>
                </a:lnTo>
                <a:lnTo>
                  <a:pt x="51" y="348"/>
                </a:lnTo>
                <a:lnTo>
                  <a:pt x="51" y="345"/>
                </a:lnTo>
                <a:lnTo>
                  <a:pt x="51" y="344"/>
                </a:lnTo>
                <a:lnTo>
                  <a:pt x="52" y="344"/>
                </a:lnTo>
                <a:lnTo>
                  <a:pt x="52" y="344"/>
                </a:lnTo>
                <a:lnTo>
                  <a:pt x="52" y="345"/>
                </a:lnTo>
                <a:lnTo>
                  <a:pt x="52" y="347"/>
                </a:lnTo>
                <a:lnTo>
                  <a:pt x="53" y="347"/>
                </a:lnTo>
                <a:lnTo>
                  <a:pt x="53" y="347"/>
                </a:lnTo>
                <a:lnTo>
                  <a:pt x="53" y="348"/>
                </a:lnTo>
                <a:lnTo>
                  <a:pt x="53" y="350"/>
                </a:lnTo>
                <a:lnTo>
                  <a:pt x="53" y="350"/>
                </a:lnTo>
                <a:lnTo>
                  <a:pt x="54" y="349"/>
                </a:lnTo>
                <a:lnTo>
                  <a:pt x="54" y="348"/>
                </a:lnTo>
                <a:lnTo>
                  <a:pt x="56" y="344"/>
                </a:lnTo>
                <a:lnTo>
                  <a:pt x="56" y="344"/>
                </a:lnTo>
                <a:lnTo>
                  <a:pt x="57" y="344"/>
                </a:lnTo>
                <a:lnTo>
                  <a:pt x="57" y="344"/>
                </a:lnTo>
                <a:lnTo>
                  <a:pt x="57" y="342"/>
                </a:lnTo>
                <a:lnTo>
                  <a:pt x="57" y="342"/>
                </a:lnTo>
                <a:lnTo>
                  <a:pt x="56" y="342"/>
                </a:lnTo>
                <a:lnTo>
                  <a:pt x="56" y="342"/>
                </a:lnTo>
                <a:lnTo>
                  <a:pt x="54" y="343"/>
                </a:lnTo>
                <a:lnTo>
                  <a:pt x="54" y="343"/>
                </a:lnTo>
                <a:lnTo>
                  <a:pt x="54" y="340"/>
                </a:lnTo>
                <a:lnTo>
                  <a:pt x="54" y="340"/>
                </a:lnTo>
                <a:lnTo>
                  <a:pt x="53" y="340"/>
                </a:lnTo>
                <a:lnTo>
                  <a:pt x="53" y="342"/>
                </a:lnTo>
                <a:lnTo>
                  <a:pt x="53" y="342"/>
                </a:lnTo>
                <a:lnTo>
                  <a:pt x="52" y="343"/>
                </a:lnTo>
                <a:lnTo>
                  <a:pt x="52" y="343"/>
                </a:lnTo>
                <a:lnTo>
                  <a:pt x="52" y="343"/>
                </a:lnTo>
                <a:lnTo>
                  <a:pt x="52" y="343"/>
                </a:lnTo>
                <a:lnTo>
                  <a:pt x="52" y="342"/>
                </a:lnTo>
                <a:lnTo>
                  <a:pt x="52" y="343"/>
                </a:lnTo>
                <a:lnTo>
                  <a:pt x="52" y="343"/>
                </a:lnTo>
                <a:close/>
                <a:moveTo>
                  <a:pt x="50" y="352"/>
                </a:moveTo>
                <a:lnTo>
                  <a:pt x="50" y="352"/>
                </a:lnTo>
                <a:lnTo>
                  <a:pt x="50" y="350"/>
                </a:lnTo>
                <a:lnTo>
                  <a:pt x="48" y="350"/>
                </a:lnTo>
                <a:lnTo>
                  <a:pt x="48" y="349"/>
                </a:lnTo>
                <a:lnTo>
                  <a:pt x="48" y="349"/>
                </a:lnTo>
                <a:lnTo>
                  <a:pt x="48" y="345"/>
                </a:lnTo>
                <a:lnTo>
                  <a:pt x="48" y="342"/>
                </a:lnTo>
                <a:lnTo>
                  <a:pt x="48" y="342"/>
                </a:lnTo>
                <a:lnTo>
                  <a:pt x="48" y="343"/>
                </a:lnTo>
                <a:lnTo>
                  <a:pt x="46" y="343"/>
                </a:lnTo>
                <a:lnTo>
                  <a:pt x="46" y="343"/>
                </a:lnTo>
                <a:lnTo>
                  <a:pt x="47" y="345"/>
                </a:lnTo>
                <a:lnTo>
                  <a:pt x="47" y="347"/>
                </a:lnTo>
                <a:lnTo>
                  <a:pt x="47" y="352"/>
                </a:lnTo>
                <a:lnTo>
                  <a:pt x="50" y="352"/>
                </a:lnTo>
                <a:close/>
                <a:moveTo>
                  <a:pt x="47" y="368"/>
                </a:moveTo>
                <a:lnTo>
                  <a:pt x="47" y="368"/>
                </a:lnTo>
                <a:lnTo>
                  <a:pt x="50" y="368"/>
                </a:lnTo>
                <a:lnTo>
                  <a:pt x="50" y="368"/>
                </a:lnTo>
                <a:lnTo>
                  <a:pt x="50" y="365"/>
                </a:lnTo>
                <a:lnTo>
                  <a:pt x="48" y="365"/>
                </a:lnTo>
                <a:lnTo>
                  <a:pt x="48" y="365"/>
                </a:lnTo>
                <a:lnTo>
                  <a:pt x="47" y="367"/>
                </a:lnTo>
                <a:lnTo>
                  <a:pt x="47" y="368"/>
                </a:lnTo>
                <a:lnTo>
                  <a:pt x="47" y="368"/>
                </a:lnTo>
                <a:close/>
                <a:moveTo>
                  <a:pt x="53" y="374"/>
                </a:moveTo>
                <a:lnTo>
                  <a:pt x="53" y="374"/>
                </a:lnTo>
                <a:lnTo>
                  <a:pt x="53" y="373"/>
                </a:lnTo>
                <a:lnTo>
                  <a:pt x="53" y="372"/>
                </a:lnTo>
                <a:lnTo>
                  <a:pt x="52" y="372"/>
                </a:lnTo>
                <a:lnTo>
                  <a:pt x="52" y="372"/>
                </a:lnTo>
                <a:lnTo>
                  <a:pt x="52" y="373"/>
                </a:lnTo>
                <a:lnTo>
                  <a:pt x="52" y="374"/>
                </a:lnTo>
                <a:lnTo>
                  <a:pt x="53" y="374"/>
                </a:lnTo>
                <a:lnTo>
                  <a:pt x="53" y="374"/>
                </a:lnTo>
                <a:close/>
                <a:moveTo>
                  <a:pt x="57" y="388"/>
                </a:moveTo>
                <a:lnTo>
                  <a:pt x="57" y="388"/>
                </a:lnTo>
                <a:lnTo>
                  <a:pt x="57" y="387"/>
                </a:lnTo>
                <a:lnTo>
                  <a:pt x="57" y="385"/>
                </a:lnTo>
                <a:lnTo>
                  <a:pt x="57" y="385"/>
                </a:lnTo>
                <a:lnTo>
                  <a:pt x="56" y="385"/>
                </a:lnTo>
                <a:lnTo>
                  <a:pt x="56" y="387"/>
                </a:lnTo>
                <a:lnTo>
                  <a:pt x="56" y="388"/>
                </a:lnTo>
                <a:lnTo>
                  <a:pt x="57" y="388"/>
                </a:lnTo>
                <a:lnTo>
                  <a:pt x="57" y="388"/>
                </a:lnTo>
                <a:close/>
                <a:moveTo>
                  <a:pt x="51" y="389"/>
                </a:moveTo>
                <a:lnTo>
                  <a:pt x="51" y="389"/>
                </a:lnTo>
                <a:lnTo>
                  <a:pt x="52" y="385"/>
                </a:lnTo>
                <a:lnTo>
                  <a:pt x="52" y="384"/>
                </a:lnTo>
                <a:lnTo>
                  <a:pt x="52" y="383"/>
                </a:lnTo>
                <a:lnTo>
                  <a:pt x="52" y="383"/>
                </a:lnTo>
                <a:lnTo>
                  <a:pt x="51" y="385"/>
                </a:lnTo>
                <a:lnTo>
                  <a:pt x="51" y="388"/>
                </a:lnTo>
                <a:lnTo>
                  <a:pt x="51" y="389"/>
                </a:lnTo>
                <a:lnTo>
                  <a:pt x="51" y="389"/>
                </a:lnTo>
                <a:close/>
                <a:moveTo>
                  <a:pt x="43" y="400"/>
                </a:moveTo>
                <a:lnTo>
                  <a:pt x="43" y="400"/>
                </a:lnTo>
                <a:lnTo>
                  <a:pt x="43" y="399"/>
                </a:lnTo>
                <a:lnTo>
                  <a:pt x="45" y="398"/>
                </a:lnTo>
                <a:lnTo>
                  <a:pt x="42" y="398"/>
                </a:lnTo>
                <a:lnTo>
                  <a:pt x="42" y="398"/>
                </a:lnTo>
                <a:lnTo>
                  <a:pt x="42" y="399"/>
                </a:lnTo>
                <a:lnTo>
                  <a:pt x="43" y="400"/>
                </a:lnTo>
                <a:lnTo>
                  <a:pt x="43" y="400"/>
                </a:lnTo>
                <a:close/>
                <a:moveTo>
                  <a:pt x="46" y="404"/>
                </a:moveTo>
                <a:lnTo>
                  <a:pt x="46" y="404"/>
                </a:lnTo>
                <a:lnTo>
                  <a:pt x="46" y="402"/>
                </a:lnTo>
                <a:lnTo>
                  <a:pt x="45" y="400"/>
                </a:lnTo>
                <a:lnTo>
                  <a:pt x="43" y="400"/>
                </a:lnTo>
                <a:lnTo>
                  <a:pt x="43" y="400"/>
                </a:lnTo>
                <a:lnTo>
                  <a:pt x="42" y="402"/>
                </a:lnTo>
                <a:lnTo>
                  <a:pt x="42" y="403"/>
                </a:lnTo>
                <a:lnTo>
                  <a:pt x="43" y="403"/>
                </a:lnTo>
                <a:lnTo>
                  <a:pt x="43" y="403"/>
                </a:lnTo>
                <a:lnTo>
                  <a:pt x="43" y="402"/>
                </a:lnTo>
                <a:lnTo>
                  <a:pt x="43" y="402"/>
                </a:lnTo>
                <a:lnTo>
                  <a:pt x="43" y="404"/>
                </a:lnTo>
                <a:lnTo>
                  <a:pt x="46" y="404"/>
                </a:lnTo>
                <a:lnTo>
                  <a:pt x="46" y="404"/>
                </a:lnTo>
                <a:close/>
                <a:moveTo>
                  <a:pt x="42" y="413"/>
                </a:moveTo>
                <a:lnTo>
                  <a:pt x="42" y="413"/>
                </a:lnTo>
                <a:lnTo>
                  <a:pt x="43" y="413"/>
                </a:lnTo>
                <a:lnTo>
                  <a:pt x="43" y="412"/>
                </a:lnTo>
                <a:lnTo>
                  <a:pt x="43" y="409"/>
                </a:lnTo>
                <a:lnTo>
                  <a:pt x="43" y="409"/>
                </a:lnTo>
                <a:lnTo>
                  <a:pt x="43" y="407"/>
                </a:lnTo>
                <a:lnTo>
                  <a:pt x="43" y="405"/>
                </a:lnTo>
                <a:lnTo>
                  <a:pt x="42" y="404"/>
                </a:lnTo>
                <a:lnTo>
                  <a:pt x="42" y="404"/>
                </a:lnTo>
                <a:lnTo>
                  <a:pt x="42" y="409"/>
                </a:lnTo>
                <a:lnTo>
                  <a:pt x="42" y="413"/>
                </a:lnTo>
                <a:lnTo>
                  <a:pt x="42" y="413"/>
                </a:lnTo>
                <a:close/>
                <a:moveTo>
                  <a:pt x="50" y="418"/>
                </a:moveTo>
                <a:lnTo>
                  <a:pt x="50" y="418"/>
                </a:lnTo>
                <a:lnTo>
                  <a:pt x="50" y="415"/>
                </a:lnTo>
                <a:lnTo>
                  <a:pt x="50" y="415"/>
                </a:lnTo>
                <a:lnTo>
                  <a:pt x="48" y="414"/>
                </a:lnTo>
                <a:lnTo>
                  <a:pt x="48" y="414"/>
                </a:lnTo>
                <a:lnTo>
                  <a:pt x="48" y="417"/>
                </a:lnTo>
                <a:lnTo>
                  <a:pt x="48" y="418"/>
                </a:lnTo>
                <a:lnTo>
                  <a:pt x="50" y="418"/>
                </a:lnTo>
                <a:lnTo>
                  <a:pt x="50" y="418"/>
                </a:lnTo>
                <a:close/>
                <a:moveTo>
                  <a:pt x="36" y="384"/>
                </a:moveTo>
                <a:lnTo>
                  <a:pt x="36" y="384"/>
                </a:lnTo>
                <a:lnTo>
                  <a:pt x="37" y="383"/>
                </a:lnTo>
                <a:lnTo>
                  <a:pt x="37" y="380"/>
                </a:lnTo>
                <a:lnTo>
                  <a:pt x="37" y="380"/>
                </a:lnTo>
                <a:lnTo>
                  <a:pt x="36" y="380"/>
                </a:lnTo>
                <a:lnTo>
                  <a:pt x="35" y="382"/>
                </a:lnTo>
                <a:lnTo>
                  <a:pt x="36" y="384"/>
                </a:lnTo>
                <a:lnTo>
                  <a:pt x="36" y="384"/>
                </a:lnTo>
                <a:close/>
                <a:moveTo>
                  <a:pt x="36" y="392"/>
                </a:moveTo>
                <a:lnTo>
                  <a:pt x="36" y="392"/>
                </a:lnTo>
                <a:lnTo>
                  <a:pt x="36" y="390"/>
                </a:lnTo>
                <a:lnTo>
                  <a:pt x="36" y="389"/>
                </a:lnTo>
                <a:lnTo>
                  <a:pt x="37" y="388"/>
                </a:lnTo>
                <a:lnTo>
                  <a:pt x="36" y="387"/>
                </a:lnTo>
                <a:lnTo>
                  <a:pt x="36" y="387"/>
                </a:lnTo>
                <a:lnTo>
                  <a:pt x="35" y="388"/>
                </a:lnTo>
                <a:lnTo>
                  <a:pt x="34" y="387"/>
                </a:lnTo>
                <a:lnTo>
                  <a:pt x="34" y="387"/>
                </a:lnTo>
                <a:lnTo>
                  <a:pt x="34" y="389"/>
                </a:lnTo>
                <a:lnTo>
                  <a:pt x="36" y="392"/>
                </a:lnTo>
                <a:lnTo>
                  <a:pt x="36" y="392"/>
                </a:lnTo>
                <a:close/>
                <a:moveTo>
                  <a:pt x="30" y="398"/>
                </a:moveTo>
                <a:lnTo>
                  <a:pt x="30" y="398"/>
                </a:lnTo>
                <a:lnTo>
                  <a:pt x="33" y="398"/>
                </a:lnTo>
                <a:lnTo>
                  <a:pt x="34" y="397"/>
                </a:lnTo>
                <a:lnTo>
                  <a:pt x="34" y="395"/>
                </a:lnTo>
                <a:lnTo>
                  <a:pt x="34" y="395"/>
                </a:lnTo>
                <a:lnTo>
                  <a:pt x="31" y="397"/>
                </a:lnTo>
                <a:lnTo>
                  <a:pt x="30" y="398"/>
                </a:lnTo>
                <a:lnTo>
                  <a:pt x="30" y="398"/>
                </a:lnTo>
                <a:close/>
                <a:moveTo>
                  <a:pt x="34" y="400"/>
                </a:moveTo>
                <a:lnTo>
                  <a:pt x="34" y="400"/>
                </a:lnTo>
                <a:lnTo>
                  <a:pt x="34" y="399"/>
                </a:lnTo>
                <a:lnTo>
                  <a:pt x="35" y="399"/>
                </a:lnTo>
                <a:lnTo>
                  <a:pt x="36" y="400"/>
                </a:lnTo>
                <a:lnTo>
                  <a:pt x="36" y="398"/>
                </a:lnTo>
                <a:lnTo>
                  <a:pt x="36" y="398"/>
                </a:lnTo>
                <a:lnTo>
                  <a:pt x="34" y="398"/>
                </a:lnTo>
                <a:lnTo>
                  <a:pt x="33" y="399"/>
                </a:lnTo>
                <a:lnTo>
                  <a:pt x="34" y="400"/>
                </a:lnTo>
                <a:lnTo>
                  <a:pt x="34" y="400"/>
                </a:lnTo>
                <a:close/>
                <a:moveTo>
                  <a:pt x="35" y="417"/>
                </a:moveTo>
                <a:lnTo>
                  <a:pt x="35" y="417"/>
                </a:lnTo>
                <a:lnTo>
                  <a:pt x="35" y="417"/>
                </a:lnTo>
                <a:lnTo>
                  <a:pt x="34" y="417"/>
                </a:lnTo>
                <a:lnTo>
                  <a:pt x="34" y="417"/>
                </a:lnTo>
                <a:lnTo>
                  <a:pt x="34" y="419"/>
                </a:lnTo>
                <a:lnTo>
                  <a:pt x="34" y="419"/>
                </a:lnTo>
                <a:lnTo>
                  <a:pt x="35" y="419"/>
                </a:lnTo>
                <a:lnTo>
                  <a:pt x="36" y="418"/>
                </a:lnTo>
                <a:lnTo>
                  <a:pt x="36" y="417"/>
                </a:lnTo>
                <a:lnTo>
                  <a:pt x="35" y="417"/>
                </a:lnTo>
                <a:lnTo>
                  <a:pt x="35" y="417"/>
                </a:lnTo>
                <a:close/>
                <a:moveTo>
                  <a:pt x="28" y="422"/>
                </a:moveTo>
                <a:lnTo>
                  <a:pt x="28" y="422"/>
                </a:lnTo>
                <a:lnTo>
                  <a:pt x="29" y="422"/>
                </a:lnTo>
                <a:lnTo>
                  <a:pt x="30" y="420"/>
                </a:lnTo>
                <a:lnTo>
                  <a:pt x="30" y="420"/>
                </a:lnTo>
                <a:lnTo>
                  <a:pt x="29" y="420"/>
                </a:lnTo>
                <a:lnTo>
                  <a:pt x="30" y="419"/>
                </a:lnTo>
                <a:lnTo>
                  <a:pt x="30" y="419"/>
                </a:lnTo>
                <a:lnTo>
                  <a:pt x="30" y="419"/>
                </a:lnTo>
                <a:lnTo>
                  <a:pt x="31" y="419"/>
                </a:lnTo>
                <a:lnTo>
                  <a:pt x="33" y="420"/>
                </a:lnTo>
                <a:lnTo>
                  <a:pt x="33" y="420"/>
                </a:lnTo>
                <a:lnTo>
                  <a:pt x="31" y="415"/>
                </a:lnTo>
                <a:lnTo>
                  <a:pt x="31" y="410"/>
                </a:lnTo>
                <a:lnTo>
                  <a:pt x="31" y="410"/>
                </a:lnTo>
                <a:lnTo>
                  <a:pt x="33" y="409"/>
                </a:lnTo>
                <a:lnTo>
                  <a:pt x="34" y="408"/>
                </a:lnTo>
                <a:lnTo>
                  <a:pt x="34" y="408"/>
                </a:lnTo>
                <a:lnTo>
                  <a:pt x="35" y="410"/>
                </a:lnTo>
                <a:lnTo>
                  <a:pt x="36" y="412"/>
                </a:lnTo>
                <a:lnTo>
                  <a:pt x="37" y="412"/>
                </a:lnTo>
                <a:lnTo>
                  <a:pt x="37" y="412"/>
                </a:lnTo>
                <a:lnTo>
                  <a:pt x="36" y="410"/>
                </a:lnTo>
                <a:lnTo>
                  <a:pt x="35" y="408"/>
                </a:lnTo>
                <a:lnTo>
                  <a:pt x="35" y="407"/>
                </a:lnTo>
                <a:lnTo>
                  <a:pt x="34" y="405"/>
                </a:lnTo>
                <a:lnTo>
                  <a:pt x="34" y="405"/>
                </a:lnTo>
                <a:lnTo>
                  <a:pt x="34" y="407"/>
                </a:lnTo>
                <a:lnTo>
                  <a:pt x="33" y="407"/>
                </a:lnTo>
                <a:lnTo>
                  <a:pt x="33" y="407"/>
                </a:lnTo>
                <a:lnTo>
                  <a:pt x="33" y="405"/>
                </a:lnTo>
                <a:lnTo>
                  <a:pt x="31" y="404"/>
                </a:lnTo>
                <a:lnTo>
                  <a:pt x="33" y="404"/>
                </a:lnTo>
                <a:lnTo>
                  <a:pt x="33" y="404"/>
                </a:lnTo>
                <a:lnTo>
                  <a:pt x="33" y="405"/>
                </a:lnTo>
                <a:lnTo>
                  <a:pt x="33" y="405"/>
                </a:lnTo>
                <a:lnTo>
                  <a:pt x="33" y="405"/>
                </a:lnTo>
                <a:lnTo>
                  <a:pt x="34" y="404"/>
                </a:lnTo>
                <a:lnTo>
                  <a:pt x="35" y="403"/>
                </a:lnTo>
                <a:lnTo>
                  <a:pt x="35" y="403"/>
                </a:lnTo>
                <a:lnTo>
                  <a:pt x="36" y="403"/>
                </a:lnTo>
                <a:lnTo>
                  <a:pt x="36" y="402"/>
                </a:lnTo>
                <a:lnTo>
                  <a:pt x="36" y="402"/>
                </a:lnTo>
                <a:lnTo>
                  <a:pt x="36" y="402"/>
                </a:lnTo>
                <a:lnTo>
                  <a:pt x="35" y="402"/>
                </a:lnTo>
                <a:lnTo>
                  <a:pt x="35" y="400"/>
                </a:lnTo>
                <a:lnTo>
                  <a:pt x="34" y="400"/>
                </a:lnTo>
                <a:lnTo>
                  <a:pt x="34" y="400"/>
                </a:lnTo>
                <a:lnTo>
                  <a:pt x="34" y="403"/>
                </a:lnTo>
                <a:lnTo>
                  <a:pt x="33" y="403"/>
                </a:lnTo>
                <a:lnTo>
                  <a:pt x="33" y="403"/>
                </a:lnTo>
                <a:lnTo>
                  <a:pt x="28" y="402"/>
                </a:lnTo>
                <a:lnTo>
                  <a:pt x="28" y="404"/>
                </a:lnTo>
                <a:lnTo>
                  <a:pt x="28" y="404"/>
                </a:lnTo>
                <a:lnTo>
                  <a:pt x="29" y="404"/>
                </a:lnTo>
                <a:lnTo>
                  <a:pt x="29" y="403"/>
                </a:lnTo>
                <a:lnTo>
                  <a:pt x="30" y="403"/>
                </a:lnTo>
                <a:lnTo>
                  <a:pt x="30" y="403"/>
                </a:lnTo>
                <a:lnTo>
                  <a:pt x="30" y="403"/>
                </a:lnTo>
                <a:lnTo>
                  <a:pt x="30" y="404"/>
                </a:lnTo>
                <a:lnTo>
                  <a:pt x="30" y="405"/>
                </a:lnTo>
                <a:lnTo>
                  <a:pt x="30" y="405"/>
                </a:lnTo>
                <a:lnTo>
                  <a:pt x="29" y="404"/>
                </a:lnTo>
                <a:lnTo>
                  <a:pt x="29" y="404"/>
                </a:lnTo>
                <a:lnTo>
                  <a:pt x="29" y="407"/>
                </a:lnTo>
                <a:lnTo>
                  <a:pt x="29" y="409"/>
                </a:lnTo>
                <a:lnTo>
                  <a:pt x="29" y="409"/>
                </a:lnTo>
                <a:lnTo>
                  <a:pt x="29" y="412"/>
                </a:lnTo>
                <a:lnTo>
                  <a:pt x="29" y="413"/>
                </a:lnTo>
                <a:lnTo>
                  <a:pt x="29" y="413"/>
                </a:lnTo>
                <a:lnTo>
                  <a:pt x="29" y="413"/>
                </a:lnTo>
                <a:lnTo>
                  <a:pt x="30" y="410"/>
                </a:lnTo>
                <a:lnTo>
                  <a:pt x="31" y="408"/>
                </a:lnTo>
                <a:lnTo>
                  <a:pt x="31" y="408"/>
                </a:lnTo>
                <a:lnTo>
                  <a:pt x="33" y="409"/>
                </a:lnTo>
                <a:lnTo>
                  <a:pt x="31" y="410"/>
                </a:lnTo>
                <a:lnTo>
                  <a:pt x="30" y="412"/>
                </a:lnTo>
                <a:lnTo>
                  <a:pt x="30" y="412"/>
                </a:lnTo>
                <a:lnTo>
                  <a:pt x="30" y="415"/>
                </a:lnTo>
                <a:lnTo>
                  <a:pt x="30" y="417"/>
                </a:lnTo>
                <a:lnTo>
                  <a:pt x="30" y="418"/>
                </a:lnTo>
                <a:lnTo>
                  <a:pt x="30" y="418"/>
                </a:lnTo>
                <a:lnTo>
                  <a:pt x="29" y="417"/>
                </a:lnTo>
                <a:lnTo>
                  <a:pt x="29" y="415"/>
                </a:lnTo>
                <a:lnTo>
                  <a:pt x="29" y="414"/>
                </a:lnTo>
                <a:lnTo>
                  <a:pt x="28" y="414"/>
                </a:lnTo>
                <a:lnTo>
                  <a:pt x="28" y="414"/>
                </a:lnTo>
                <a:lnTo>
                  <a:pt x="29" y="418"/>
                </a:lnTo>
                <a:lnTo>
                  <a:pt x="28" y="422"/>
                </a:lnTo>
                <a:lnTo>
                  <a:pt x="28" y="422"/>
                </a:lnTo>
                <a:close/>
                <a:moveTo>
                  <a:pt x="41" y="433"/>
                </a:moveTo>
                <a:lnTo>
                  <a:pt x="41" y="433"/>
                </a:lnTo>
                <a:lnTo>
                  <a:pt x="43" y="432"/>
                </a:lnTo>
                <a:lnTo>
                  <a:pt x="45" y="430"/>
                </a:lnTo>
                <a:lnTo>
                  <a:pt x="43" y="429"/>
                </a:lnTo>
                <a:lnTo>
                  <a:pt x="43" y="429"/>
                </a:lnTo>
                <a:lnTo>
                  <a:pt x="42" y="430"/>
                </a:lnTo>
                <a:lnTo>
                  <a:pt x="42" y="430"/>
                </a:lnTo>
                <a:lnTo>
                  <a:pt x="42" y="428"/>
                </a:lnTo>
                <a:lnTo>
                  <a:pt x="42" y="425"/>
                </a:lnTo>
                <a:lnTo>
                  <a:pt x="42" y="425"/>
                </a:lnTo>
                <a:lnTo>
                  <a:pt x="43" y="425"/>
                </a:lnTo>
                <a:lnTo>
                  <a:pt x="45" y="424"/>
                </a:lnTo>
                <a:lnTo>
                  <a:pt x="45" y="424"/>
                </a:lnTo>
                <a:lnTo>
                  <a:pt x="45" y="422"/>
                </a:lnTo>
                <a:lnTo>
                  <a:pt x="43" y="420"/>
                </a:lnTo>
                <a:lnTo>
                  <a:pt x="43" y="420"/>
                </a:lnTo>
                <a:lnTo>
                  <a:pt x="41" y="420"/>
                </a:lnTo>
                <a:lnTo>
                  <a:pt x="41" y="433"/>
                </a:lnTo>
                <a:close/>
                <a:moveTo>
                  <a:pt x="42" y="449"/>
                </a:moveTo>
                <a:lnTo>
                  <a:pt x="42" y="449"/>
                </a:lnTo>
                <a:lnTo>
                  <a:pt x="42" y="444"/>
                </a:lnTo>
                <a:lnTo>
                  <a:pt x="42" y="444"/>
                </a:lnTo>
                <a:lnTo>
                  <a:pt x="43" y="444"/>
                </a:lnTo>
                <a:lnTo>
                  <a:pt x="43" y="445"/>
                </a:lnTo>
                <a:lnTo>
                  <a:pt x="43" y="447"/>
                </a:lnTo>
                <a:lnTo>
                  <a:pt x="43" y="447"/>
                </a:lnTo>
                <a:lnTo>
                  <a:pt x="45" y="445"/>
                </a:lnTo>
                <a:lnTo>
                  <a:pt x="45" y="445"/>
                </a:lnTo>
                <a:lnTo>
                  <a:pt x="45" y="444"/>
                </a:lnTo>
                <a:lnTo>
                  <a:pt x="45" y="444"/>
                </a:lnTo>
                <a:lnTo>
                  <a:pt x="43" y="444"/>
                </a:lnTo>
                <a:lnTo>
                  <a:pt x="42" y="443"/>
                </a:lnTo>
                <a:lnTo>
                  <a:pt x="42" y="443"/>
                </a:lnTo>
                <a:lnTo>
                  <a:pt x="43" y="442"/>
                </a:lnTo>
                <a:lnTo>
                  <a:pt x="43" y="440"/>
                </a:lnTo>
                <a:lnTo>
                  <a:pt x="42" y="438"/>
                </a:lnTo>
                <a:lnTo>
                  <a:pt x="45" y="438"/>
                </a:lnTo>
                <a:lnTo>
                  <a:pt x="45" y="438"/>
                </a:lnTo>
                <a:lnTo>
                  <a:pt x="43" y="437"/>
                </a:lnTo>
                <a:lnTo>
                  <a:pt x="45" y="434"/>
                </a:lnTo>
                <a:lnTo>
                  <a:pt x="45" y="433"/>
                </a:lnTo>
                <a:lnTo>
                  <a:pt x="43" y="432"/>
                </a:lnTo>
                <a:lnTo>
                  <a:pt x="43" y="432"/>
                </a:lnTo>
                <a:lnTo>
                  <a:pt x="43" y="433"/>
                </a:lnTo>
                <a:lnTo>
                  <a:pt x="43" y="434"/>
                </a:lnTo>
                <a:lnTo>
                  <a:pt x="42" y="435"/>
                </a:lnTo>
                <a:lnTo>
                  <a:pt x="41" y="434"/>
                </a:lnTo>
                <a:lnTo>
                  <a:pt x="41" y="434"/>
                </a:lnTo>
                <a:lnTo>
                  <a:pt x="41" y="438"/>
                </a:lnTo>
                <a:lnTo>
                  <a:pt x="42" y="440"/>
                </a:lnTo>
                <a:lnTo>
                  <a:pt x="42" y="440"/>
                </a:lnTo>
                <a:lnTo>
                  <a:pt x="42" y="443"/>
                </a:lnTo>
                <a:lnTo>
                  <a:pt x="41" y="445"/>
                </a:lnTo>
                <a:lnTo>
                  <a:pt x="41" y="448"/>
                </a:lnTo>
                <a:lnTo>
                  <a:pt x="42" y="449"/>
                </a:lnTo>
                <a:lnTo>
                  <a:pt x="42" y="449"/>
                </a:lnTo>
                <a:close/>
                <a:moveTo>
                  <a:pt x="25" y="462"/>
                </a:moveTo>
                <a:lnTo>
                  <a:pt x="25" y="462"/>
                </a:lnTo>
                <a:lnTo>
                  <a:pt x="25" y="460"/>
                </a:lnTo>
                <a:lnTo>
                  <a:pt x="24" y="459"/>
                </a:lnTo>
                <a:lnTo>
                  <a:pt x="24" y="459"/>
                </a:lnTo>
                <a:lnTo>
                  <a:pt x="24" y="462"/>
                </a:lnTo>
                <a:lnTo>
                  <a:pt x="25" y="462"/>
                </a:lnTo>
                <a:close/>
                <a:moveTo>
                  <a:pt x="36" y="465"/>
                </a:moveTo>
                <a:lnTo>
                  <a:pt x="36" y="465"/>
                </a:lnTo>
                <a:lnTo>
                  <a:pt x="37" y="464"/>
                </a:lnTo>
                <a:lnTo>
                  <a:pt x="37" y="462"/>
                </a:lnTo>
                <a:lnTo>
                  <a:pt x="37" y="462"/>
                </a:lnTo>
                <a:lnTo>
                  <a:pt x="36" y="463"/>
                </a:lnTo>
                <a:lnTo>
                  <a:pt x="36" y="464"/>
                </a:lnTo>
                <a:lnTo>
                  <a:pt x="36" y="465"/>
                </a:lnTo>
                <a:lnTo>
                  <a:pt x="36" y="465"/>
                </a:lnTo>
                <a:close/>
                <a:moveTo>
                  <a:pt x="42" y="467"/>
                </a:moveTo>
                <a:lnTo>
                  <a:pt x="42" y="467"/>
                </a:lnTo>
                <a:lnTo>
                  <a:pt x="42" y="465"/>
                </a:lnTo>
                <a:lnTo>
                  <a:pt x="43" y="465"/>
                </a:lnTo>
                <a:lnTo>
                  <a:pt x="43" y="465"/>
                </a:lnTo>
                <a:lnTo>
                  <a:pt x="45" y="465"/>
                </a:lnTo>
                <a:lnTo>
                  <a:pt x="45" y="465"/>
                </a:lnTo>
                <a:lnTo>
                  <a:pt x="45" y="462"/>
                </a:lnTo>
                <a:lnTo>
                  <a:pt x="45" y="459"/>
                </a:lnTo>
                <a:lnTo>
                  <a:pt x="45" y="459"/>
                </a:lnTo>
                <a:lnTo>
                  <a:pt x="43" y="458"/>
                </a:lnTo>
                <a:lnTo>
                  <a:pt x="43" y="458"/>
                </a:lnTo>
                <a:lnTo>
                  <a:pt x="42" y="459"/>
                </a:lnTo>
                <a:lnTo>
                  <a:pt x="42" y="458"/>
                </a:lnTo>
                <a:lnTo>
                  <a:pt x="42" y="458"/>
                </a:lnTo>
                <a:lnTo>
                  <a:pt x="43" y="455"/>
                </a:lnTo>
                <a:lnTo>
                  <a:pt x="45" y="453"/>
                </a:lnTo>
                <a:lnTo>
                  <a:pt x="45" y="453"/>
                </a:lnTo>
                <a:lnTo>
                  <a:pt x="43" y="452"/>
                </a:lnTo>
                <a:lnTo>
                  <a:pt x="41" y="452"/>
                </a:lnTo>
                <a:lnTo>
                  <a:pt x="41" y="452"/>
                </a:lnTo>
                <a:lnTo>
                  <a:pt x="41" y="454"/>
                </a:lnTo>
                <a:lnTo>
                  <a:pt x="42" y="454"/>
                </a:lnTo>
                <a:lnTo>
                  <a:pt x="42" y="454"/>
                </a:lnTo>
                <a:lnTo>
                  <a:pt x="42" y="454"/>
                </a:lnTo>
                <a:lnTo>
                  <a:pt x="42" y="457"/>
                </a:lnTo>
                <a:lnTo>
                  <a:pt x="41" y="459"/>
                </a:lnTo>
                <a:lnTo>
                  <a:pt x="41" y="459"/>
                </a:lnTo>
                <a:lnTo>
                  <a:pt x="42" y="460"/>
                </a:lnTo>
                <a:lnTo>
                  <a:pt x="42" y="463"/>
                </a:lnTo>
                <a:lnTo>
                  <a:pt x="41" y="464"/>
                </a:lnTo>
                <a:lnTo>
                  <a:pt x="42" y="467"/>
                </a:lnTo>
                <a:lnTo>
                  <a:pt x="42" y="467"/>
                </a:lnTo>
                <a:close/>
                <a:moveTo>
                  <a:pt x="45" y="467"/>
                </a:moveTo>
                <a:lnTo>
                  <a:pt x="45" y="467"/>
                </a:lnTo>
                <a:lnTo>
                  <a:pt x="45" y="468"/>
                </a:lnTo>
                <a:lnTo>
                  <a:pt x="43" y="467"/>
                </a:lnTo>
                <a:lnTo>
                  <a:pt x="43" y="467"/>
                </a:lnTo>
                <a:lnTo>
                  <a:pt x="42" y="468"/>
                </a:lnTo>
                <a:lnTo>
                  <a:pt x="42" y="471"/>
                </a:lnTo>
                <a:lnTo>
                  <a:pt x="42" y="471"/>
                </a:lnTo>
                <a:lnTo>
                  <a:pt x="43" y="471"/>
                </a:lnTo>
                <a:lnTo>
                  <a:pt x="45" y="469"/>
                </a:lnTo>
                <a:lnTo>
                  <a:pt x="45" y="468"/>
                </a:lnTo>
                <a:lnTo>
                  <a:pt x="45" y="467"/>
                </a:lnTo>
                <a:lnTo>
                  <a:pt x="45" y="467"/>
                </a:lnTo>
                <a:close/>
                <a:moveTo>
                  <a:pt x="135" y="698"/>
                </a:moveTo>
                <a:lnTo>
                  <a:pt x="135" y="698"/>
                </a:lnTo>
                <a:lnTo>
                  <a:pt x="137" y="698"/>
                </a:lnTo>
                <a:lnTo>
                  <a:pt x="137" y="697"/>
                </a:lnTo>
                <a:lnTo>
                  <a:pt x="137" y="697"/>
                </a:lnTo>
                <a:lnTo>
                  <a:pt x="137" y="697"/>
                </a:lnTo>
                <a:lnTo>
                  <a:pt x="137" y="696"/>
                </a:lnTo>
                <a:lnTo>
                  <a:pt x="137" y="694"/>
                </a:lnTo>
                <a:lnTo>
                  <a:pt x="135" y="696"/>
                </a:lnTo>
                <a:lnTo>
                  <a:pt x="135" y="696"/>
                </a:lnTo>
                <a:lnTo>
                  <a:pt x="135" y="696"/>
                </a:lnTo>
                <a:lnTo>
                  <a:pt x="135" y="698"/>
                </a:lnTo>
                <a:lnTo>
                  <a:pt x="135" y="698"/>
                </a:lnTo>
                <a:close/>
                <a:moveTo>
                  <a:pt x="103" y="686"/>
                </a:moveTo>
                <a:lnTo>
                  <a:pt x="103" y="686"/>
                </a:lnTo>
                <a:lnTo>
                  <a:pt x="105" y="686"/>
                </a:lnTo>
                <a:lnTo>
                  <a:pt x="109" y="686"/>
                </a:lnTo>
                <a:lnTo>
                  <a:pt x="109" y="686"/>
                </a:lnTo>
                <a:lnTo>
                  <a:pt x="105" y="686"/>
                </a:lnTo>
                <a:lnTo>
                  <a:pt x="103" y="686"/>
                </a:lnTo>
                <a:lnTo>
                  <a:pt x="103" y="686"/>
                </a:lnTo>
                <a:close/>
                <a:moveTo>
                  <a:pt x="62" y="693"/>
                </a:moveTo>
                <a:lnTo>
                  <a:pt x="62" y="693"/>
                </a:lnTo>
                <a:lnTo>
                  <a:pt x="65" y="694"/>
                </a:lnTo>
                <a:lnTo>
                  <a:pt x="66" y="696"/>
                </a:lnTo>
                <a:lnTo>
                  <a:pt x="66" y="696"/>
                </a:lnTo>
                <a:lnTo>
                  <a:pt x="66" y="694"/>
                </a:lnTo>
                <a:lnTo>
                  <a:pt x="65" y="693"/>
                </a:lnTo>
                <a:lnTo>
                  <a:pt x="63" y="693"/>
                </a:lnTo>
                <a:lnTo>
                  <a:pt x="62" y="693"/>
                </a:lnTo>
                <a:lnTo>
                  <a:pt x="62" y="693"/>
                </a:lnTo>
                <a:close/>
                <a:moveTo>
                  <a:pt x="50" y="687"/>
                </a:moveTo>
                <a:lnTo>
                  <a:pt x="50" y="687"/>
                </a:lnTo>
                <a:lnTo>
                  <a:pt x="52" y="687"/>
                </a:lnTo>
                <a:lnTo>
                  <a:pt x="53" y="688"/>
                </a:lnTo>
                <a:lnTo>
                  <a:pt x="54" y="689"/>
                </a:lnTo>
                <a:lnTo>
                  <a:pt x="57" y="691"/>
                </a:lnTo>
                <a:lnTo>
                  <a:pt x="57" y="691"/>
                </a:lnTo>
                <a:lnTo>
                  <a:pt x="53" y="687"/>
                </a:lnTo>
                <a:lnTo>
                  <a:pt x="53" y="687"/>
                </a:lnTo>
                <a:lnTo>
                  <a:pt x="51" y="686"/>
                </a:lnTo>
                <a:lnTo>
                  <a:pt x="50" y="687"/>
                </a:lnTo>
                <a:lnTo>
                  <a:pt x="50" y="687"/>
                </a:lnTo>
                <a:close/>
                <a:moveTo>
                  <a:pt x="17" y="612"/>
                </a:moveTo>
                <a:lnTo>
                  <a:pt x="17" y="612"/>
                </a:lnTo>
                <a:lnTo>
                  <a:pt x="19" y="613"/>
                </a:lnTo>
                <a:lnTo>
                  <a:pt x="19" y="613"/>
                </a:lnTo>
                <a:lnTo>
                  <a:pt x="19" y="611"/>
                </a:lnTo>
                <a:lnTo>
                  <a:pt x="19" y="611"/>
                </a:lnTo>
                <a:lnTo>
                  <a:pt x="17" y="611"/>
                </a:lnTo>
                <a:lnTo>
                  <a:pt x="17" y="612"/>
                </a:lnTo>
                <a:lnTo>
                  <a:pt x="17" y="612"/>
                </a:lnTo>
                <a:close/>
                <a:moveTo>
                  <a:pt x="30" y="582"/>
                </a:moveTo>
                <a:lnTo>
                  <a:pt x="30" y="582"/>
                </a:lnTo>
                <a:lnTo>
                  <a:pt x="29" y="583"/>
                </a:lnTo>
                <a:lnTo>
                  <a:pt x="28" y="583"/>
                </a:lnTo>
                <a:lnTo>
                  <a:pt x="28" y="584"/>
                </a:lnTo>
                <a:lnTo>
                  <a:pt x="28" y="586"/>
                </a:lnTo>
                <a:lnTo>
                  <a:pt x="28" y="586"/>
                </a:lnTo>
                <a:lnTo>
                  <a:pt x="29" y="586"/>
                </a:lnTo>
                <a:lnTo>
                  <a:pt x="29" y="586"/>
                </a:lnTo>
                <a:lnTo>
                  <a:pt x="30" y="584"/>
                </a:lnTo>
                <a:lnTo>
                  <a:pt x="30" y="586"/>
                </a:lnTo>
                <a:lnTo>
                  <a:pt x="30" y="586"/>
                </a:lnTo>
                <a:lnTo>
                  <a:pt x="30" y="583"/>
                </a:lnTo>
                <a:lnTo>
                  <a:pt x="30" y="582"/>
                </a:lnTo>
                <a:lnTo>
                  <a:pt x="30" y="582"/>
                </a:lnTo>
                <a:close/>
                <a:moveTo>
                  <a:pt x="16" y="571"/>
                </a:moveTo>
                <a:lnTo>
                  <a:pt x="16" y="571"/>
                </a:lnTo>
                <a:lnTo>
                  <a:pt x="16" y="572"/>
                </a:lnTo>
                <a:lnTo>
                  <a:pt x="14" y="572"/>
                </a:lnTo>
                <a:lnTo>
                  <a:pt x="14" y="572"/>
                </a:lnTo>
                <a:lnTo>
                  <a:pt x="17" y="572"/>
                </a:lnTo>
                <a:lnTo>
                  <a:pt x="18" y="571"/>
                </a:lnTo>
                <a:lnTo>
                  <a:pt x="18" y="571"/>
                </a:lnTo>
                <a:lnTo>
                  <a:pt x="19" y="572"/>
                </a:lnTo>
                <a:lnTo>
                  <a:pt x="21" y="572"/>
                </a:lnTo>
                <a:lnTo>
                  <a:pt x="21" y="572"/>
                </a:lnTo>
                <a:lnTo>
                  <a:pt x="21" y="571"/>
                </a:lnTo>
                <a:lnTo>
                  <a:pt x="19" y="571"/>
                </a:lnTo>
                <a:lnTo>
                  <a:pt x="16" y="571"/>
                </a:lnTo>
                <a:lnTo>
                  <a:pt x="16" y="571"/>
                </a:lnTo>
                <a:close/>
                <a:moveTo>
                  <a:pt x="22" y="537"/>
                </a:moveTo>
                <a:lnTo>
                  <a:pt x="22" y="537"/>
                </a:lnTo>
                <a:lnTo>
                  <a:pt x="22" y="539"/>
                </a:lnTo>
                <a:lnTo>
                  <a:pt x="22" y="541"/>
                </a:lnTo>
                <a:lnTo>
                  <a:pt x="22" y="541"/>
                </a:lnTo>
                <a:lnTo>
                  <a:pt x="23" y="538"/>
                </a:lnTo>
                <a:lnTo>
                  <a:pt x="23" y="538"/>
                </a:lnTo>
                <a:lnTo>
                  <a:pt x="22" y="537"/>
                </a:lnTo>
                <a:lnTo>
                  <a:pt x="22" y="537"/>
                </a:lnTo>
                <a:close/>
                <a:moveTo>
                  <a:pt x="34" y="523"/>
                </a:moveTo>
                <a:lnTo>
                  <a:pt x="34" y="527"/>
                </a:lnTo>
                <a:lnTo>
                  <a:pt x="34" y="527"/>
                </a:lnTo>
                <a:lnTo>
                  <a:pt x="35" y="527"/>
                </a:lnTo>
                <a:lnTo>
                  <a:pt x="35" y="526"/>
                </a:lnTo>
                <a:lnTo>
                  <a:pt x="35" y="524"/>
                </a:lnTo>
                <a:lnTo>
                  <a:pt x="34" y="523"/>
                </a:lnTo>
                <a:lnTo>
                  <a:pt x="34" y="523"/>
                </a:lnTo>
                <a:close/>
                <a:moveTo>
                  <a:pt x="25" y="518"/>
                </a:moveTo>
                <a:lnTo>
                  <a:pt x="25" y="518"/>
                </a:lnTo>
                <a:lnTo>
                  <a:pt x="25" y="521"/>
                </a:lnTo>
                <a:lnTo>
                  <a:pt x="25" y="522"/>
                </a:lnTo>
                <a:lnTo>
                  <a:pt x="25" y="522"/>
                </a:lnTo>
                <a:lnTo>
                  <a:pt x="25" y="522"/>
                </a:lnTo>
                <a:lnTo>
                  <a:pt x="27" y="519"/>
                </a:lnTo>
                <a:lnTo>
                  <a:pt x="25" y="519"/>
                </a:lnTo>
                <a:lnTo>
                  <a:pt x="25" y="518"/>
                </a:lnTo>
                <a:lnTo>
                  <a:pt x="25" y="518"/>
                </a:lnTo>
                <a:close/>
                <a:moveTo>
                  <a:pt x="27" y="509"/>
                </a:moveTo>
                <a:lnTo>
                  <a:pt x="27" y="509"/>
                </a:lnTo>
                <a:lnTo>
                  <a:pt x="28" y="512"/>
                </a:lnTo>
                <a:lnTo>
                  <a:pt x="28" y="513"/>
                </a:lnTo>
                <a:lnTo>
                  <a:pt x="29" y="513"/>
                </a:lnTo>
                <a:lnTo>
                  <a:pt x="29" y="513"/>
                </a:lnTo>
                <a:lnTo>
                  <a:pt x="29" y="511"/>
                </a:lnTo>
                <a:lnTo>
                  <a:pt x="29" y="509"/>
                </a:lnTo>
                <a:lnTo>
                  <a:pt x="27" y="509"/>
                </a:lnTo>
                <a:lnTo>
                  <a:pt x="27" y="509"/>
                </a:lnTo>
                <a:close/>
                <a:moveTo>
                  <a:pt x="35" y="496"/>
                </a:moveTo>
                <a:lnTo>
                  <a:pt x="35" y="496"/>
                </a:lnTo>
                <a:lnTo>
                  <a:pt x="34" y="497"/>
                </a:lnTo>
                <a:lnTo>
                  <a:pt x="34" y="499"/>
                </a:lnTo>
                <a:lnTo>
                  <a:pt x="34" y="499"/>
                </a:lnTo>
                <a:lnTo>
                  <a:pt x="35" y="499"/>
                </a:lnTo>
                <a:lnTo>
                  <a:pt x="35" y="498"/>
                </a:lnTo>
                <a:lnTo>
                  <a:pt x="35" y="496"/>
                </a:lnTo>
                <a:lnTo>
                  <a:pt x="35" y="496"/>
                </a:lnTo>
                <a:close/>
                <a:moveTo>
                  <a:pt x="24" y="483"/>
                </a:moveTo>
                <a:lnTo>
                  <a:pt x="24" y="483"/>
                </a:lnTo>
                <a:lnTo>
                  <a:pt x="23" y="486"/>
                </a:lnTo>
                <a:lnTo>
                  <a:pt x="23" y="487"/>
                </a:lnTo>
                <a:lnTo>
                  <a:pt x="23" y="488"/>
                </a:lnTo>
                <a:lnTo>
                  <a:pt x="23" y="489"/>
                </a:lnTo>
                <a:lnTo>
                  <a:pt x="23" y="489"/>
                </a:lnTo>
                <a:lnTo>
                  <a:pt x="23" y="489"/>
                </a:lnTo>
                <a:lnTo>
                  <a:pt x="24" y="488"/>
                </a:lnTo>
                <a:lnTo>
                  <a:pt x="24" y="488"/>
                </a:lnTo>
                <a:lnTo>
                  <a:pt x="25" y="486"/>
                </a:lnTo>
                <a:lnTo>
                  <a:pt x="25" y="484"/>
                </a:lnTo>
                <a:lnTo>
                  <a:pt x="24" y="483"/>
                </a:lnTo>
                <a:lnTo>
                  <a:pt x="24" y="483"/>
                </a:lnTo>
                <a:close/>
                <a:moveTo>
                  <a:pt x="41" y="474"/>
                </a:moveTo>
                <a:lnTo>
                  <a:pt x="41" y="474"/>
                </a:lnTo>
                <a:lnTo>
                  <a:pt x="42" y="478"/>
                </a:lnTo>
                <a:lnTo>
                  <a:pt x="45" y="479"/>
                </a:lnTo>
                <a:lnTo>
                  <a:pt x="45" y="479"/>
                </a:lnTo>
                <a:lnTo>
                  <a:pt x="45" y="477"/>
                </a:lnTo>
                <a:lnTo>
                  <a:pt x="46" y="476"/>
                </a:lnTo>
                <a:lnTo>
                  <a:pt x="45" y="474"/>
                </a:lnTo>
                <a:lnTo>
                  <a:pt x="45" y="474"/>
                </a:lnTo>
                <a:lnTo>
                  <a:pt x="43" y="476"/>
                </a:lnTo>
                <a:lnTo>
                  <a:pt x="43" y="476"/>
                </a:lnTo>
                <a:lnTo>
                  <a:pt x="41" y="474"/>
                </a:lnTo>
                <a:lnTo>
                  <a:pt x="41" y="474"/>
                </a:lnTo>
                <a:close/>
                <a:moveTo>
                  <a:pt x="43" y="489"/>
                </a:moveTo>
                <a:lnTo>
                  <a:pt x="43" y="489"/>
                </a:lnTo>
                <a:lnTo>
                  <a:pt x="45" y="489"/>
                </a:lnTo>
                <a:lnTo>
                  <a:pt x="45" y="488"/>
                </a:lnTo>
                <a:lnTo>
                  <a:pt x="45" y="484"/>
                </a:lnTo>
                <a:lnTo>
                  <a:pt x="45" y="484"/>
                </a:lnTo>
                <a:lnTo>
                  <a:pt x="43" y="483"/>
                </a:lnTo>
                <a:lnTo>
                  <a:pt x="43" y="482"/>
                </a:lnTo>
                <a:lnTo>
                  <a:pt x="43" y="482"/>
                </a:lnTo>
                <a:lnTo>
                  <a:pt x="46" y="482"/>
                </a:lnTo>
                <a:lnTo>
                  <a:pt x="46" y="481"/>
                </a:lnTo>
                <a:lnTo>
                  <a:pt x="46" y="481"/>
                </a:lnTo>
                <a:lnTo>
                  <a:pt x="45" y="481"/>
                </a:lnTo>
                <a:lnTo>
                  <a:pt x="45" y="481"/>
                </a:lnTo>
                <a:lnTo>
                  <a:pt x="43" y="482"/>
                </a:lnTo>
                <a:lnTo>
                  <a:pt x="42" y="482"/>
                </a:lnTo>
                <a:lnTo>
                  <a:pt x="42" y="482"/>
                </a:lnTo>
                <a:lnTo>
                  <a:pt x="42" y="479"/>
                </a:lnTo>
                <a:lnTo>
                  <a:pt x="41" y="478"/>
                </a:lnTo>
                <a:lnTo>
                  <a:pt x="41" y="478"/>
                </a:lnTo>
                <a:lnTo>
                  <a:pt x="42" y="484"/>
                </a:lnTo>
                <a:lnTo>
                  <a:pt x="43" y="487"/>
                </a:lnTo>
                <a:lnTo>
                  <a:pt x="43" y="489"/>
                </a:lnTo>
                <a:lnTo>
                  <a:pt x="43" y="489"/>
                </a:lnTo>
                <a:close/>
                <a:moveTo>
                  <a:pt x="42" y="522"/>
                </a:moveTo>
                <a:lnTo>
                  <a:pt x="42" y="522"/>
                </a:lnTo>
                <a:lnTo>
                  <a:pt x="43" y="521"/>
                </a:lnTo>
                <a:lnTo>
                  <a:pt x="43" y="521"/>
                </a:lnTo>
                <a:lnTo>
                  <a:pt x="43" y="518"/>
                </a:lnTo>
                <a:lnTo>
                  <a:pt x="43" y="518"/>
                </a:lnTo>
                <a:lnTo>
                  <a:pt x="42" y="518"/>
                </a:lnTo>
                <a:lnTo>
                  <a:pt x="42" y="519"/>
                </a:lnTo>
                <a:lnTo>
                  <a:pt x="42" y="522"/>
                </a:lnTo>
                <a:lnTo>
                  <a:pt x="42" y="522"/>
                </a:lnTo>
                <a:close/>
                <a:moveTo>
                  <a:pt x="43" y="533"/>
                </a:moveTo>
                <a:lnTo>
                  <a:pt x="43" y="533"/>
                </a:lnTo>
                <a:lnTo>
                  <a:pt x="43" y="531"/>
                </a:lnTo>
                <a:lnTo>
                  <a:pt x="42" y="531"/>
                </a:lnTo>
                <a:lnTo>
                  <a:pt x="42" y="531"/>
                </a:lnTo>
                <a:lnTo>
                  <a:pt x="41" y="532"/>
                </a:lnTo>
                <a:lnTo>
                  <a:pt x="41" y="533"/>
                </a:lnTo>
                <a:lnTo>
                  <a:pt x="43" y="533"/>
                </a:lnTo>
                <a:close/>
                <a:moveTo>
                  <a:pt x="42" y="537"/>
                </a:moveTo>
                <a:lnTo>
                  <a:pt x="42" y="537"/>
                </a:lnTo>
                <a:lnTo>
                  <a:pt x="45" y="536"/>
                </a:lnTo>
                <a:lnTo>
                  <a:pt x="46" y="534"/>
                </a:lnTo>
                <a:lnTo>
                  <a:pt x="46" y="533"/>
                </a:lnTo>
                <a:lnTo>
                  <a:pt x="46" y="533"/>
                </a:lnTo>
                <a:lnTo>
                  <a:pt x="45" y="533"/>
                </a:lnTo>
                <a:lnTo>
                  <a:pt x="43" y="534"/>
                </a:lnTo>
                <a:lnTo>
                  <a:pt x="43" y="534"/>
                </a:lnTo>
                <a:lnTo>
                  <a:pt x="43" y="534"/>
                </a:lnTo>
                <a:lnTo>
                  <a:pt x="42" y="534"/>
                </a:lnTo>
                <a:lnTo>
                  <a:pt x="42" y="534"/>
                </a:lnTo>
                <a:lnTo>
                  <a:pt x="42" y="537"/>
                </a:lnTo>
                <a:lnTo>
                  <a:pt x="42" y="537"/>
                </a:lnTo>
                <a:close/>
                <a:moveTo>
                  <a:pt x="42" y="577"/>
                </a:moveTo>
                <a:lnTo>
                  <a:pt x="42" y="577"/>
                </a:lnTo>
                <a:lnTo>
                  <a:pt x="42" y="574"/>
                </a:lnTo>
                <a:lnTo>
                  <a:pt x="41" y="573"/>
                </a:lnTo>
                <a:lnTo>
                  <a:pt x="41" y="573"/>
                </a:lnTo>
                <a:lnTo>
                  <a:pt x="40" y="574"/>
                </a:lnTo>
                <a:lnTo>
                  <a:pt x="40" y="577"/>
                </a:lnTo>
                <a:lnTo>
                  <a:pt x="42" y="577"/>
                </a:lnTo>
                <a:close/>
                <a:moveTo>
                  <a:pt x="198" y="672"/>
                </a:moveTo>
                <a:lnTo>
                  <a:pt x="198" y="672"/>
                </a:lnTo>
                <a:lnTo>
                  <a:pt x="197" y="673"/>
                </a:lnTo>
                <a:lnTo>
                  <a:pt x="196" y="674"/>
                </a:lnTo>
                <a:lnTo>
                  <a:pt x="196" y="674"/>
                </a:lnTo>
                <a:lnTo>
                  <a:pt x="197" y="676"/>
                </a:lnTo>
                <a:lnTo>
                  <a:pt x="198" y="676"/>
                </a:lnTo>
                <a:lnTo>
                  <a:pt x="198" y="676"/>
                </a:lnTo>
                <a:lnTo>
                  <a:pt x="199" y="673"/>
                </a:lnTo>
                <a:lnTo>
                  <a:pt x="199" y="672"/>
                </a:lnTo>
                <a:lnTo>
                  <a:pt x="198" y="672"/>
                </a:lnTo>
                <a:lnTo>
                  <a:pt x="198" y="672"/>
                </a:lnTo>
                <a:close/>
                <a:moveTo>
                  <a:pt x="210" y="669"/>
                </a:moveTo>
                <a:lnTo>
                  <a:pt x="210" y="669"/>
                </a:lnTo>
                <a:lnTo>
                  <a:pt x="210" y="668"/>
                </a:lnTo>
                <a:lnTo>
                  <a:pt x="210" y="668"/>
                </a:lnTo>
                <a:lnTo>
                  <a:pt x="208" y="668"/>
                </a:lnTo>
                <a:lnTo>
                  <a:pt x="207" y="669"/>
                </a:lnTo>
                <a:lnTo>
                  <a:pt x="207" y="669"/>
                </a:lnTo>
                <a:lnTo>
                  <a:pt x="209" y="669"/>
                </a:lnTo>
                <a:lnTo>
                  <a:pt x="210" y="669"/>
                </a:lnTo>
                <a:lnTo>
                  <a:pt x="210" y="669"/>
                </a:lnTo>
                <a:lnTo>
                  <a:pt x="210" y="669"/>
                </a:lnTo>
                <a:close/>
                <a:moveTo>
                  <a:pt x="494" y="624"/>
                </a:moveTo>
                <a:lnTo>
                  <a:pt x="494" y="624"/>
                </a:lnTo>
                <a:lnTo>
                  <a:pt x="493" y="624"/>
                </a:lnTo>
                <a:lnTo>
                  <a:pt x="493" y="623"/>
                </a:lnTo>
                <a:lnTo>
                  <a:pt x="492" y="623"/>
                </a:lnTo>
                <a:lnTo>
                  <a:pt x="490" y="623"/>
                </a:lnTo>
                <a:lnTo>
                  <a:pt x="490" y="623"/>
                </a:lnTo>
                <a:lnTo>
                  <a:pt x="493" y="624"/>
                </a:lnTo>
                <a:lnTo>
                  <a:pt x="494" y="624"/>
                </a:lnTo>
                <a:lnTo>
                  <a:pt x="494" y="624"/>
                </a:lnTo>
                <a:lnTo>
                  <a:pt x="494" y="624"/>
                </a:lnTo>
                <a:close/>
                <a:moveTo>
                  <a:pt x="504" y="628"/>
                </a:moveTo>
                <a:lnTo>
                  <a:pt x="504" y="628"/>
                </a:lnTo>
                <a:lnTo>
                  <a:pt x="503" y="627"/>
                </a:lnTo>
                <a:lnTo>
                  <a:pt x="503" y="626"/>
                </a:lnTo>
                <a:lnTo>
                  <a:pt x="503" y="626"/>
                </a:lnTo>
                <a:lnTo>
                  <a:pt x="500" y="627"/>
                </a:lnTo>
                <a:lnTo>
                  <a:pt x="498" y="627"/>
                </a:lnTo>
                <a:lnTo>
                  <a:pt x="498" y="627"/>
                </a:lnTo>
                <a:lnTo>
                  <a:pt x="500" y="628"/>
                </a:lnTo>
                <a:lnTo>
                  <a:pt x="501" y="629"/>
                </a:lnTo>
                <a:lnTo>
                  <a:pt x="501" y="629"/>
                </a:lnTo>
                <a:lnTo>
                  <a:pt x="501" y="628"/>
                </a:lnTo>
                <a:lnTo>
                  <a:pt x="503" y="628"/>
                </a:lnTo>
                <a:lnTo>
                  <a:pt x="503" y="628"/>
                </a:lnTo>
                <a:lnTo>
                  <a:pt x="503" y="628"/>
                </a:lnTo>
                <a:lnTo>
                  <a:pt x="504" y="628"/>
                </a:lnTo>
                <a:lnTo>
                  <a:pt x="504" y="628"/>
                </a:lnTo>
                <a:lnTo>
                  <a:pt x="504" y="628"/>
                </a:lnTo>
                <a:close/>
                <a:moveTo>
                  <a:pt x="513" y="623"/>
                </a:moveTo>
                <a:lnTo>
                  <a:pt x="513" y="623"/>
                </a:lnTo>
                <a:lnTo>
                  <a:pt x="512" y="622"/>
                </a:lnTo>
                <a:lnTo>
                  <a:pt x="511" y="622"/>
                </a:lnTo>
                <a:lnTo>
                  <a:pt x="510" y="622"/>
                </a:lnTo>
                <a:lnTo>
                  <a:pt x="510" y="622"/>
                </a:lnTo>
                <a:lnTo>
                  <a:pt x="510" y="622"/>
                </a:lnTo>
                <a:lnTo>
                  <a:pt x="513" y="623"/>
                </a:lnTo>
                <a:lnTo>
                  <a:pt x="513" y="623"/>
                </a:lnTo>
                <a:close/>
                <a:moveTo>
                  <a:pt x="684" y="612"/>
                </a:moveTo>
                <a:lnTo>
                  <a:pt x="684" y="612"/>
                </a:lnTo>
                <a:lnTo>
                  <a:pt x="685" y="612"/>
                </a:lnTo>
                <a:lnTo>
                  <a:pt x="685" y="611"/>
                </a:lnTo>
                <a:lnTo>
                  <a:pt x="685" y="609"/>
                </a:lnTo>
                <a:lnTo>
                  <a:pt x="684" y="609"/>
                </a:lnTo>
                <a:lnTo>
                  <a:pt x="684" y="612"/>
                </a:lnTo>
                <a:close/>
                <a:moveTo>
                  <a:pt x="668" y="613"/>
                </a:moveTo>
                <a:lnTo>
                  <a:pt x="668" y="613"/>
                </a:lnTo>
                <a:lnTo>
                  <a:pt x="668" y="614"/>
                </a:lnTo>
                <a:lnTo>
                  <a:pt x="669" y="614"/>
                </a:lnTo>
                <a:lnTo>
                  <a:pt x="672" y="614"/>
                </a:lnTo>
                <a:lnTo>
                  <a:pt x="672" y="614"/>
                </a:lnTo>
                <a:lnTo>
                  <a:pt x="670" y="613"/>
                </a:lnTo>
                <a:lnTo>
                  <a:pt x="670" y="613"/>
                </a:lnTo>
                <a:lnTo>
                  <a:pt x="668" y="613"/>
                </a:lnTo>
                <a:lnTo>
                  <a:pt x="668" y="613"/>
                </a:lnTo>
                <a:close/>
                <a:moveTo>
                  <a:pt x="661" y="567"/>
                </a:moveTo>
                <a:lnTo>
                  <a:pt x="661" y="567"/>
                </a:lnTo>
                <a:lnTo>
                  <a:pt x="661" y="569"/>
                </a:lnTo>
                <a:lnTo>
                  <a:pt x="661" y="571"/>
                </a:lnTo>
                <a:lnTo>
                  <a:pt x="662" y="571"/>
                </a:lnTo>
                <a:lnTo>
                  <a:pt x="662" y="571"/>
                </a:lnTo>
                <a:lnTo>
                  <a:pt x="663" y="568"/>
                </a:lnTo>
                <a:lnTo>
                  <a:pt x="663" y="568"/>
                </a:lnTo>
                <a:lnTo>
                  <a:pt x="661" y="567"/>
                </a:lnTo>
                <a:lnTo>
                  <a:pt x="661" y="567"/>
                </a:lnTo>
                <a:close/>
                <a:moveTo>
                  <a:pt x="645" y="566"/>
                </a:moveTo>
                <a:lnTo>
                  <a:pt x="645" y="566"/>
                </a:lnTo>
                <a:lnTo>
                  <a:pt x="645" y="567"/>
                </a:lnTo>
                <a:lnTo>
                  <a:pt x="646" y="568"/>
                </a:lnTo>
                <a:lnTo>
                  <a:pt x="646" y="568"/>
                </a:lnTo>
                <a:lnTo>
                  <a:pt x="646" y="569"/>
                </a:lnTo>
                <a:lnTo>
                  <a:pt x="646" y="571"/>
                </a:lnTo>
                <a:lnTo>
                  <a:pt x="648" y="571"/>
                </a:lnTo>
                <a:lnTo>
                  <a:pt x="648" y="571"/>
                </a:lnTo>
                <a:lnTo>
                  <a:pt x="646" y="569"/>
                </a:lnTo>
                <a:lnTo>
                  <a:pt x="646" y="569"/>
                </a:lnTo>
                <a:lnTo>
                  <a:pt x="649" y="568"/>
                </a:lnTo>
                <a:lnTo>
                  <a:pt x="649" y="567"/>
                </a:lnTo>
                <a:lnTo>
                  <a:pt x="649" y="567"/>
                </a:lnTo>
                <a:lnTo>
                  <a:pt x="646" y="567"/>
                </a:lnTo>
                <a:lnTo>
                  <a:pt x="645" y="566"/>
                </a:lnTo>
                <a:lnTo>
                  <a:pt x="645" y="566"/>
                </a:lnTo>
                <a:close/>
                <a:moveTo>
                  <a:pt x="644" y="622"/>
                </a:moveTo>
                <a:lnTo>
                  <a:pt x="644" y="622"/>
                </a:lnTo>
                <a:lnTo>
                  <a:pt x="648" y="622"/>
                </a:lnTo>
                <a:lnTo>
                  <a:pt x="649" y="622"/>
                </a:lnTo>
                <a:lnTo>
                  <a:pt x="649" y="621"/>
                </a:lnTo>
                <a:lnTo>
                  <a:pt x="649" y="621"/>
                </a:lnTo>
                <a:lnTo>
                  <a:pt x="649" y="621"/>
                </a:lnTo>
                <a:lnTo>
                  <a:pt x="649" y="621"/>
                </a:lnTo>
                <a:lnTo>
                  <a:pt x="648" y="622"/>
                </a:lnTo>
                <a:lnTo>
                  <a:pt x="648" y="622"/>
                </a:lnTo>
                <a:lnTo>
                  <a:pt x="648" y="622"/>
                </a:lnTo>
                <a:lnTo>
                  <a:pt x="646" y="621"/>
                </a:lnTo>
                <a:lnTo>
                  <a:pt x="646" y="621"/>
                </a:lnTo>
                <a:lnTo>
                  <a:pt x="646" y="621"/>
                </a:lnTo>
                <a:lnTo>
                  <a:pt x="646" y="621"/>
                </a:lnTo>
                <a:lnTo>
                  <a:pt x="645" y="622"/>
                </a:lnTo>
                <a:lnTo>
                  <a:pt x="644" y="622"/>
                </a:lnTo>
                <a:lnTo>
                  <a:pt x="644" y="622"/>
                </a:lnTo>
                <a:lnTo>
                  <a:pt x="644" y="622"/>
                </a:lnTo>
                <a:close/>
                <a:moveTo>
                  <a:pt x="640" y="571"/>
                </a:moveTo>
                <a:lnTo>
                  <a:pt x="640" y="571"/>
                </a:lnTo>
                <a:lnTo>
                  <a:pt x="641" y="571"/>
                </a:lnTo>
                <a:lnTo>
                  <a:pt x="643" y="569"/>
                </a:lnTo>
                <a:lnTo>
                  <a:pt x="643" y="568"/>
                </a:lnTo>
                <a:lnTo>
                  <a:pt x="643" y="568"/>
                </a:lnTo>
                <a:lnTo>
                  <a:pt x="640" y="569"/>
                </a:lnTo>
                <a:lnTo>
                  <a:pt x="639" y="571"/>
                </a:lnTo>
                <a:lnTo>
                  <a:pt x="637" y="569"/>
                </a:lnTo>
                <a:lnTo>
                  <a:pt x="637" y="569"/>
                </a:lnTo>
                <a:lnTo>
                  <a:pt x="637" y="571"/>
                </a:lnTo>
                <a:lnTo>
                  <a:pt x="638" y="571"/>
                </a:lnTo>
                <a:lnTo>
                  <a:pt x="640" y="571"/>
                </a:lnTo>
                <a:lnTo>
                  <a:pt x="640" y="571"/>
                </a:lnTo>
                <a:close/>
                <a:moveTo>
                  <a:pt x="633" y="574"/>
                </a:moveTo>
                <a:lnTo>
                  <a:pt x="633" y="574"/>
                </a:lnTo>
                <a:lnTo>
                  <a:pt x="634" y="573"/>
                </a:lnTo>
                <a:lnTo>
                  <a:pt x="635" y="572"/>
                </a:lnTo>
                <a:lnTo>
                  <a:pt x="635" y="571"/>
                </a:lnTo>
                <a:lnTo>
                  <a:pt x="635" y="571"/>
                </a:lnTo>
                <a:lnTo>
                  <a:pt x="634" y="571"/>
                </a:lnTo>
                <a:lnTo>
                  <a:pt x="632" y="572"/>
                </a:lnTo>
                <a:lnTo>
                  <a:pt x="632" y="573"/>
                </a:lnTo>
                <a:lnTo>
                  <a:pt x="633" y="574"/>
                </a:lnTo>
                <a:lnTo>
                  <a:pt x="633" y="574"/>
                </a:lnTo>
                <a:close/>
                <a:moveTo>
                  <a:pt x="599" y="623"/>
                </a:moveTo>
                <a:lnTo>
                  <a:pt x="599" y="623"/>
                </a:lnTo>
                <a:lnTo>
                  <a:pt x="598" y="622"/>
                </a:lnTo>
                <a:lnTo>
                  <a:pt x="597" y="622"/>
                </a:lnTo>
                <a:lnTo>
                  <a:pt x="597" y="622"/>
                </a:lnTo>
                <a:lnTo>
                  <a:pt x="597" y="622"/>
                </a:lnTo>
                <a:lnTo>
                  <a:pt x="597" y="623"/>
                </a:lnTo>
                <a:lnTo>
                  <a:pt x="598" y="623"/>
                </a:lnTo>
                <a:lnTo>
                  <a:pt x="598" y="623"/>
                </a:lnTo>
                <a:lnTo>
                  <a:pt x="599" y="623"/>
                </a:lnTo>
                <a:lnTo>
                  <a:pt x="599" y="623"/>
                </a:lnTo>
                <a:close/>
                <a:moveTo>
                  <a:pt x="554" y="609"/>
                </a:moveTo>
                <a:lnTo>
                  <a:pt x="554" y="607"/>
                </a:lnTo>
                <a:lnTo>
                  <a:pt x="553" y="607"/>
                </a:lnTo>
                <a:lnTo>
                  <a:pt x="553" y="607"/>
                </a:lnTo>
                <a:lnTo>
                  <a:pt x="553" y="608"/>
                </a:lnTo>
                <a:lnTo>
                  <a:pt x="554" y="609"/>
                </a:lnTo>
                <a:lnTo>
                  <a:pt x="554" y="609"/>
                </a:lnTo>
                <a:close/>
                <a:moveTo>
                  <a:pt x="482" y="617"/>
                </a:moveTo>
                <a:lnTo>
                  <a:pt x="482" y="617"/>
                </a:lnTo>
                <a:lnTo>
                  <a:pt x="486" y="617"/>
                </a:lnTo>
                <a:lnTo>
                  <a:pt x="487" y="616"/>
                </a:lnTo>
                <a:lnTo>
                  <a:pt x="487" y="616"/>
                </a:lnTo>
                <a:lnTo>
                  <a:pt x="487" y="616"/>
                </a:lnTo>
                <a:lnTo>
                  <a:pt x="483" y="617"/>
                </a:lnTo>
                <a:lnTo>
                  <a:pt x="482" y="617"/>
                </a:lnTo>
                <a:lnTo>
                  <a:pt x="482" y="617"/>
                </a:lnTo>
                <a:lnTo>
                  <a:pt x="482" y="617"/>
                </a:lnTo>
                <a:close/>
                <a:moveTo>
                  <a:pt x="475" y="613"/>
                </a:moveTo>
                <a:lnTo>
                  <a:pt x="475" y="613"/>
                </a:lnTo>
                <a:lnTo>
                  <a:pt x="476" y="614"/>
                </a:lnTo>
                <a:lnTo>
                  <a:pt x="477" y="616"/>
                </a:lnTo>
                <a:lnTo>
                  <a:pt x="478" y="616"/>
                </a:lnTo>
                <a:lnTo>
                  <a:pt x="478" y="616"/>
                </a:lnTo>
                <a:lnTo>
                  <a:pt x="476" y="613"/>
                </a:lnTo>
                <a:lnTo>
                  <a:pt x="475" y="613"/>
                </a:lnTo>
                <a:lnTo>
                  <a:pt x="475" y="613"/>
                </a:lnTo>
                <a:lnTo>
                  <a:pt x="475" y="613"/>
                </a:lnTo>
                <a:close/>
                <a:moveTo>
                  <a:pt x="470" y="622"/>
                </a:moveTo>
                <a:lnTo>
                  <a:pt x="470" y="622"/>
                </a:lnTo>
                <a:lnTo>
                  <a:pt x="470" y="622"/>
                </a:lnTo>
                <a:lnTo>
                  <a:pt x="468" y="622"/>
                </a:lnTo>
                <a:lnTo>
                  <a:pt x="466" y="623"/>
                </a:lnTo>
                <a:lnTo>
                  <a:pt x="466" y="623"/>
                </a:lnTo>
                <a:lnTo>
                  <a:pt x="468" y="623"/>
                </a:lnTo>
                <a:lnTo>
                  <a:pt x="470" y="622"/>
                </a:lnTo>
                <a:lnTo>
                  <a:pt x="470" y="622"/>
                </a:lnTo>
                <a:close/>
                <a:moveTo>
                  <a:pt x="448" y="618"/>
                </a:moveTo>
                <a:lnTo>
                  <a:pt x="448" y="618"/>
                </a:lnTo>
                <a:lnTo>
                  <a:pt x="449" y="618"/>
                </a:lnTo>
                <a:lnTo>
                  <a:pt x="449" y="618"/>
                </a:lnTo>
                <a:lnTo>
                  <a:pt x="449" y="619"/>
                </a:lnTo>
                <a:lnTo>
                  <a:pt x="449" y="619"/>
                </a:lnTo>
                <a:lnTo>
                  <a:pt x="453" y="619"/>
                </a:lnTo>
                <a:lnTo>
                  <a:pt x="455" y="618"/>
                </a:lnTo>
                <a:lnTo>
                  <a:pt x="455" y="618"/>
                </a:lnTo>
                <a:lnTo>
                  <a:pt x="455" y="619"/>
                </a:lnTo>
                <a:lnTo>
                  <a:pt x="457" y="619"/>
                </a:lnTo>
                <a:lnTo>
                  <a:pt x="457" y="619"/>
                </a:lnTo>
                <a:lnTo>
                  <a:pt x="459" y="618"/>
                </a:lnTo>
                <a:lnTo>
                  <a:pt x="463" y="617"/>
                </a:lnTo>
                <a:lnTo>
                  <a:pt x="468" y="618"/>
                </a:lnTo>
                <a:lnTo>
                  <a:pt x="468" y="618"/>
                </a:lnTo>
                <a:lnTo>
                  <a:pt x="468" y="617"/>
                </a:lnTo>
                <a:lnTo>
                  <a:pt x="469" y="617"/>
                </a:lnTo>
                <a:lnTo>
                  <a:pt x="470" y="617"/>
                </a:lnTo>
                <a:lnTo>
                  <a:pt x="469" y="617"/>
                </a:lnTo>
                <a:lnTo>
                  <a:pt x="469" y="617"/>
                </a:lnTo>
                <a:lnTo>
                  <a:pt x="466" y="617"/>
                </a:lnTo>
                <a:lnTo>
                  <a:pt x="466" y="617"/>
                </a:lnTo>
                <a:lnTo>
                  <a:pt x="465" y="616"/>
                </a:lnTo>
                <a:lnTo>
                  <a:pt x="463" y="616"/>
                </a:lnTo>
                <a:lnTo>
                  <a:pt x="463" y="616"/>
                </a:lnTo>
                <a:lnTo>
                  <a:pt x="460" y="616"/>
                </a:lnTo>
                <a:lnTo>
                  <a:pt x="460" y="616"/>
                </a:lnTo>
                <a:lnTo>
                  <a:pt x="455" y="616"/>
                </a:lnTo>
                <a:lnTo>
                  <a:pt x="455" y="616"/>
                </a:lnTo>
                <a:lnTo>
                  <a:pt x="454" y="616"/>
                </a:lnTo>
                <a:lnTo>
                  <a:pt x="454" y="616"/>
                </a:lnTo>
                <a:lnTo>
                  <a:pt x="451" y="616"/>
                </a:lnTo>
                <a:lnTo>
                  <a:pt x="448" y="617"/>
                </a:lnTo>
                <a:lnTo>
                  <a:pt x="448" y="618"/>
                </a:lnTo>
                <a:lnTo>
                  <a:pt x="448" y="618"/>
                </a:lnTo>
                <a:close/>
                <a:moveTo>
                  <a:pt x="378" y="628"/>
                </a:moveTo>
                <a:lnTo>
                  <a:pt x="378" y="628"/>
                </a:lnTo>
                <a:lnTo>
                  <a:pt x="383" y="629"/>
                </a:lnTo>
                <a:lnTo>
                  <a:pt x="383" y="629"/>
                </a:lnTo>
                <a:lnTo>
                  <a:pt x="384" y="628"/>
                </a:lnTo>
                <a:lnTo>
                  <a:pt x="385" y="628"/>
                </a:lnTo>
                <a:lnTo>
                  <a:pt x="385" y="628"/>
                </a:lnTo>
                <a:lnTo>
                  <a:pt x="385" y="628"/>
                </a:lnTo>
                <a:lnTo>
                  <a:pt x="385" y="628"/>
                </a:lnTo>
                <a:lnTo>
                  <a:pt x="387" y="627"/>
                </a:lnTo>
                <a:lnTo>
                  <a:pt x="387" y="627"/>
                </a:lnTo>
                <a:lnTo>
                  <a:pt x="390" y="627"/>
                </a:lnTo>
                <a:lnTo>
                  <a:pt x="391" y="624"/>
                </a:lnTo>
                <a:lnTo>
                  <a:pt x="391" y="624"/>
                </a:lnTo>
                <a:lnTo>
                  <a:pt x="388" y="626"/>
                </a:lnTo>
                <a:lnTo>
                  <a:pt x="383" y="627"/>
                </a:lnTo>
                <a:lnTo>
                  <a:pt x="383" y="627"/>
                </a:lnTo>
                <a:lnTo>
                  <a:pt x="381" y="627"/>
                </a:lnTo>
                <a:lnTo>
                  <a:pt x="379" y="627"/>
                </a:lnTo>
                <a:lnTo>
                  <a:pt x="378" y="628"/>
                </a:lnTo>
                <a:lnTo>
                  <a:pt x="378" y="628"/>
                </a:lnTo>
                <a:close/>
                <a:moveTo>
                  <a:pt x="301" y="662"/>
                </a:moveTo>
                <a:lnTo>
                  <a:pt x="301" y="662"/>
                </a:lnTo>
                <a:lnTo>
                  <a:pt x="303" y="662"/>
                </a:lnTo>
                <a:lnTo>
                  <a:pt x="304" y="662"/>
                </a:lnTo>
                <a:lnTo>
                  <a:pt x="304" y="662"/>
                </a:lnTo>
                <a:lnTo>
                  <a:pt x="304" y="661"/>
                </a:lnTo>
                <a:lnTo>
                  <a:pt x="303" y="661"/>
                </a:lnTo>
                <a:lnTo>
                  <a:pt x="301" y="661"/>
                </a:lnTo>
                <a:lnTo>
                  <a:pt x="301" y="662"/>
                </a:lnTo>
                <a:lnTo>
                  <a:pt x="301" y="662"/>
                </a:lnTo>
                <a:close/>
                <a:moveTo>
                  <a:pt x="310" y="657"/>
                </a:moveTo>
                <a:lnTo>
                  <a:pt x="310" y="657"/>
                </a:lnTo>
                <a:lnTo>
                  <a:pt x="309" y="657"/>
                </a:lnTo>
                <a:lnTo>
                  <a:pt x="309" y="657"/>
                </a:lnTo>
                <a:lnTo>
                  <a:pt x="309" y="658"/>
                </a:lnTo>
                <a:lnTo>
                  <a:pt x="310" y="659"/>
                </a:lnTo>
                <a:lnTo>
                  <a:pt x="310" y="659"/>
                </a:lnTo>
                <a:lnTo>
                  <a:pt x="310" y="658"/>
                </a:lnTo>
                <a:lnTo>
                  <a:pt x="310" y="658"/>
                </a:lnTo>
                <a:lnTo>
                  <a:pt x="312" y="657"/>
                </a:lnTo>
                <a:lnTo>
                  <a:pt x="310" y="657"/>
                </a:lnTo>
                <a:lnTo>
                  <a:pt x="310" y="657"/>
                </a:lnTo>
                <a:close/>
                <a:moveTo>
                  <a:pt x="308" y="653"/>
                </a:moveTo>
                <a:lnTo>
                  <a:pt x="308" y="653"/>
                </a:lnTo>
                <a:lnTo>
                  <a:pt x="309" y="654"/>
                </a:lnTo>
                <a:lnTo>
                  <a:pt x="309" y="656"/>
                </a:lnTo>
                <a:lnTo>
                  <a:pt x="310" y="656"/>
                </a:lnTo>
                <a:lnTo>
                  <a:pt x="310" y="656"/>
                </a:lnTo>
                <a:lnTo>
                  <a:pt x="312" y="653"/>
                </a:lnTo>
                <a:lnTo>
                  <a:pt x="310" y="653"/>
                </a:lnTo>
                <a:lnTo>
                  <a:pt x="309" y="652"/>
                </a:lnTo>
                <a:lnTo>
                  <a:pt x="308" y="653"/>
                </a:lnTo>
                <a:lnTo>
                  <a:pt x="308" y="653"/>
                </a:lnTo>
                <a:close/>
                <a:moveTo>
                  <a:pt x="377" y="631"/>
                </a:moveTo>
                <a:lnTo>
                  <a:pt x="377" y="631"/>
                </a:lnTo>
                <a:lnTo>
                  <a:pt x="377" y="628"/>
                </a:lnTo>
                <a:lnTo>
                  <a:pt x="376" y="627"/>
                </a:lnTo>
                <a:lnTo>
                  <a:pt x="376" y="627"/>
                </a:lnTo>
                <a:lnTo>
                  <a:pt x="377" y="627"/>
                </a:lnTo>
                <a:lnTo>
                  <a:pt x="377" y="626"/>
                </a:lnTo>
                <a:lnTo>
                  <a:pt x="377" y="626"/>
                </a:lnTo>
                <a:lnTo>
                  <a:pt x="376" y="627"/>
                </a:lnTo>
                <a:lnTo>
                  <a:pt x="374" y="628"/>
                </a:lnTo>
                <a:lnTo>
                  <a:pt x="376" y="629"/>
                </a:lnTo>
                <a:lnTo>
                  <a:pt x="377" y="631"/>
                </a:lnTo>
                <a:lnTo>
                  <a:pt x="377" y="631"/>
                </a:lnTo>
                <a:close/>
                <a:moveTo>
                  <a:pt x="342" y="606"/>
                </a:moveTo>
                <a:lnTo>
                  <a:pt x="342" y="606"/>
                </a:lnTo>
                <a:lnTo>
                  <a:pt x="344" y="606"/>
                </a:lnTo>
                <a:lnTo>
                  <a:pt x="346" y="604"/>
                </a:lnTo>
                <a:lnTo>
                  <a:pt x="346" y="604"/>
                </a:lnTo>
                <a:lnTo>
                  <a:pt x="343" y="604"/>
                </a:lnTo>
                <a:lnTo>
                  <a:pt x="342" y="606"/>
                </a:lnTo>
                <a:lnTo>
                  <a:pt x="342" y="606"/>
                </a:lnTo>
                <a:lnTo>
                  <a:pt x="342" y="606"/>
                </a:lnTo>
                <a:close/>
                <a:moveTo>
                  <a:pt x="326" y="609"/>
                </a:moveTo>
                <a:lnTo>
                  <a:pt x="326" y="609"/>
                </a:lnTo>
                <a:lnTo>
                  <a:pt x="327" y="608"/>
                </a:lnTo>
                <a:lnTo>
                  <a:pt x="329" y="609"/>
                </a:lnTo>
                <a:lnTo>
                  <a:pt x="330" y="609"/>
                </a:lnTo>
                <a:lnTo>
                  <a:pt x="330" y="609"/>
                </a:lnTo>
                <a:lnTo>
                  <a:pt x="330" y="608"/>
                </a:lnTo>
                <a:lnTo>
                  <a:pt x="330" y="607"/>
                </a:lnTo>
                <a:lnTo>
                  <a:pt x="330" y="607"/>
                </a:lnTo>
                <a:lnTo>
                  <a:pt x="327" y="608"/>
                </a:lnTo>
                <a:lnTo>
                  <a:pt x="326" y="608"/>
                </a:lnTo>
                <a:lnTo>
                  <a:pt x="326" y="609"/>
                </a:lnTo>
                <a:lnTo>
                  <a:pt x="326" y="609"/>
                </a:lnTo>
                <a:close/>
                <a:moveTo>
                  <a:pt x="294" y="616"/>
                </a:moveTo>
                <a:lnTo>
                  <a:pt x="294" y="616"/>
                </a:lnTo>
                <a:lnTo>
                  <a:pt x="295" y="616"/>
                </a:lnTo>
                <a:lnTo>
                  <a:pt x="296" y="614"/>
                </a:lnTo>
                <a:lnTo>
                  <a:pt x="296" y="614"/>
                </a:lnTo>
                <a:lnTo>
                  <a:pt x="296" y="614"/>
                </a:lnTo>
                <a:lnTo>
                  <a:pt x="295" y="613"/>
                </a:lnTo>
                <a:lnTo>
                  <a:pt x="294" y="614"/>
                </a:lnTo>
                <a:lnTo>
                  <a:pt x="294" y="616"/>
                </a:lnTo>
                <a:lnTo>
                  <a:pt x="294" y="616"/>
                </a:lnTo>
                <a:close/>
                <a:moveTo>
                  <a:pt x="300" y="646"/>
                </a:moveTo>
                <a:lnTo>
                  <a:pt x="300" y="646"/>
                </a:lnTo>
                <a:lnTo>
                  <a:pt x="302" y="646"/>
                </a:lnTo>
                <a:lnTo>
                  <a:pt x="304" y="646"/>
                </a:lnTo>
                <a:lnTo>
                  <a:pt x="304" y="646"/>
                </a:lnTo>
                <a:lnTo>
                  <a:pt x="304" y="646"/>
                </a:lnTo>
                <a:lnTo>
                  <a:pt x="306" y="646"/>
                </a:lnTo>
                <a:lnTo>
                  <a:pt x="307" y="646"/>
                </a:lnTo>
                <a:lnTo>
                  <a:pt x="307" y="646"/>
                </a:lnTo>
                <a:lnTo>
                  <a:pt x="308" y="646"/>
                </a:lnTo>
                <a:lnTo>
                  <a:pt x="309" y="647"/>
                </a:lnTo>
                <a:lnTo>
                  <a:pt x="309" y="647"/>
                </a:lnTo>
                <a:lnTo>
                  <a:pt x="310" y="646"/>
                </a:lnTo>
                <a:lnTo>
                  <a:pt x="310" y="644"/>
                </a:lnTo>
                <a:lnTo>
                  <a:pt x="312" y="644"/>
                </a:lnTo>
                <a:lnTo>
                  <a:pt x="313" y="643"/>
                </a:lnTo>
                <a:lnTo>
                  <a:pt x="313" y="643"/>
                </a:lnTo>
                <a:lnTo>
                  <a:pt x="314" y="643"/>
                </a:lnTo>
                <a:lnTo>
                  <a:pt x="315" y="643"/>
                </a:lnTo>
                <a:lnTo>
                  <a:pt x="315" y="644"/>
                </a:lnTo>
                <a:lnTo>
                  <a:pt x="315" y="644"/>
                </a:lnTo>
                <a:lnTo>
                  <a:pt x="313" y="644"/>
                </a:lnTo>
                <a:lnTo>
                  <a:pt x="313" y="644"/>
                </a:lnTo>
                <a:lnTo>
                  <a:pt x="313" y="646"/>
                </a:lnTo>
                <a:lnTo>
                  <a:pt x="313" y="646"/>
                </a:lnTo>
                <a:lnTo>
                  <a:pt x="315" y="646"/>
                </a:lnTo>
                <a:lnTo>
                  <a:pt x="315" y="646"/>
                </a:lnTo>
                <a:lnTo>
                  <a:pt x="318" y="643"/>
                </a:lnTo>
                <a:lnTo>
                  <a:pt x="320" y="643"/>
                </a:lnTo>
                <a:lnTo>
                  <a:pt x="320" y="643"/>
                </a:lnTo>
                <a:lnTo>
                  <a:pt x="320" y="643"/>
                </a:lnTo>
                <a:lnTo>
                  <a:pt x="320" y="644"/>
                </a:lnTo>
                <a:lnTo>
                  <a:pt x="320" y="644"/>
                </a:lnTo>
                <a:lnTo>
                  <a:pt x="320" y="644"/>
                </a:lnTo>
                <a:lnTo>
                  <a:pt x="321" y="643"/>
                </a:lnTo>
                <a:lnTo>
                  <a:pt x="323" y="644"/>
                </a:lnTo>
                <a:lnTo>
                  <a:pt x="324" y="644"/>
                </a:lnTo>
                <a:lnTo>
                  <a:pt x="325" y="643"/>
                </a:lnTo>
                <a:lnTo>
                  <a:pt x="325" y="643"/>
                </a:lnTo>
                <a:lnTo>
                  <a:pt x="324" y="643"/>
                </a:lnTo>
                <a:lnTo>
                  <a:pt x="323" y="642"/>
                </a:lnTo>
                <a:lnTo>
                  <a:pt x="323" y="642"/>
                </a:lnTo>
                <a:lnTo>
                  <a:pt x="326" y="642"/>
                </a:lnTo>
                <a:lnTo>
                  <a:pt x="327" y="642"/>
                </a:lnTo>
                <a:lnTo>
                  <a:pt x="329" y="641"/>
                </a:lnTo>
                <a:lnTo>
                  <a:pt x="329" y="641"/>
                </a:lnTo>
                <a:lnTo>
                  <a:pt x="330" y="642"/>
                </a:lnTo>
                <a:lnTo>
                  <a:pt x="330" y="642"/>
                </a:lnTo>
                <a:lnTo>
                  <a:pt x="333" y="642"/>
                </a:lnTo>
                <a:lnTo>
                  <a:pt x="333" y="642"/>
                </a:lnTo>
                <a:lnTo>
                  <a:pt x="333" y="643"/>
                </a:lnTo>
                <a:lnTo>
                  <a:pt x="333" y="643"/>
                </a:lnTo>
                <a:lnTo>
                  <a:pt x="336" y="642"/>
                </a:lnTo>
                <a:lnTo>
                  <a:pt x="337" y="642"/>
                </a:lnTo>
                <a:lnTo>
                  <a:pt x="337" y="642"/>
                </a:lnTo>
                <a:lnTo>
                  <a:pt x="337" y="643"/>
                </a:lnTo>
                <a:lnTo>
                  <a:pt x="338" y="644"/>
                </a:lnTo>
                <a:lnTo>
                  <a:pt x="338" y="644"/>
                </a:lnTo>
                <a:lnTo>
                  <a:pt x="338" y="642"/>
                </a:lnTo>
                <a:lnTo>
                  <a:pt x="337" y="641"/>
                </a:lnTo>
                <a:lnTo>
                  <a:pt x="337" y="641"/>
                </a:lnTo>
                <a:lnTo>
                  <a:pt x="338" y="641"/>
                </a:lnTo>
                <a:lnTo>
                  <a:pt x="338" y="639"/>
                </a:lnTo>
                <a:lnTo>
                  <a:pt x="339" y="638"/>
                </a:lnTo>
                <a:lnTo>
                  <a:pt x="341" y="638"/>
                </a:lnTo>
                <a:lnTo>
                  <a:pt x="341" y="638"/>
                </a:lnTo>
                <a:lnTo>
                  <a:pt x="342" y="638"/>
                </a:lnTo>
                <a:lnTo>
                  <a:pt x="343" y="638"/>
                </a:lnTo>
                <a:lnTo>
                  <a:pt x="343" y="638"/>
                </a:lnTo>
                <a:lnTo>
                  <a:pt x="343" y="637"/>
                </a:lnTo>
                <a:lnTo>
                  <a:pt x="344" y="637"/>
                </a:lnTo>
                <a:lnTo>
                  <a:pt x="344" y="637"/>
                </a:lnTo>
                <a:lnTo>
                  <a:pt x="350" y="636"/>
                </a:lnTo>
                <a:lnTo>
                  <a:pt x="356" y="636"/>
                </a:lnTo>
                <a:lnTo>
                  <a:pt x="356" y="636"/>
                </a:lnTo>
                <a:lnTo>
                  <a:pt x="358" y="634"/>
                </a:lnTo>
                <a:lnTo>
                  <a:pt x="359" y="633"/>
                </a:lnTo>
                <a:lnTo>
                  <a:pt x="359" y="633"/>
                </a:lnTo>
                <a:lnTo>
                  <a:pt x="374" y="631"/>
                </a:lnTo>
                <a:lnTo>
                  <a:pt x="374" y="631"/>
                </a:lnTo>
                <a:lnTo>
                  <a:pt x="373" y="629"/>
                </a:lnTo>
                <a:lnTo>
                  <a:pt x="372" y="629"/>
                </a:lnTo>
                <a:lnTo>
                  <a:pt x="367" y="631"/>
                </a:lnTo>
                <a:lnTo>
                  <a:pt x="367" y="631"/>
                </a:lnTo>
                <a:lnTo>
                  <a:pt x="358" y="631"/>
                </a:lnTo>
                <a:lnTo>
                  <a:pt x="358" y="631"/>
                </a:lnTo>
                <a:lnTo>
                  <a:pt x="358" y="632"/>
                </a:lnTo>
                <a:lnTo>
                  <a:pt x="356" y="632"/>
                </a:lnTo>
                <a:lnTo>
                  <a:pt x="356" y="632"/>
                </a:lnTo>
                <a:lnTo>
                  <a:pt x="353" y="632"/>
                </a:lnTo>
                <a:lnTo>
                  <a:pt x="350" y="633"/>
                </a:lnTo>
                <a:lnTo>
                  <a:pt x="344" y="634"/>
                </a:lnTo>
                <a:lnTo>
                  <a:pt x="344" y="634"/>
                </a:lnTo>
                <a:lnTo>
                  <a:pt x="344" y="633"/>
                </a:lnTo>
                <a:lnTo>
                  <a:pt x="344" y="633"/>
                </a:lnTo>
                <a:lnTo>
                  <a:pt x="344" y="633"/>
                </a:lnTo>
                <a:lnTo>
                  <a:pt x="341" y="636"/>
                </a:lnTo>
                <a:lnTo>
                  <a:pt x="341" y="636"/>
                </a:lnTo>
                <a:lnTo>
                  <a:pt x="335" y="637"/>
                </a:lnTo>
                <a:lnTo>
                  <a:pt x="332" y="637"/>
                </a:lnTo>
                <a:lnTo>
                  <a:pt x="331" y="637"/>
                </a:lnTo>
                <a:lnTo>
                  <a:pt x="331" y="637"/>
                </a:lnTo>
                <a:lnTo>
                  <a:pt x="327" y="637"/>
                </a:lnTo>
                <a:lnTo>
                  <a:pt x="325" y="637"/>
                </a:lnTo>
                <a:lnTo>
                  <a:pt x="325" y="637"/>
                </a:lnTo>
                <a:lnTo>
                  <a:pt x="325" y="638"/>
                </a:lnTo>
                <a:lnTo>
                  <a:pt x="324" y="639"/>
                </a:lnTo>
                <a:lnTo>
                  <a:pt x="320" y="639"/>
                </a:lnTo>
                <a:lnTo>
                  <a:pt x="320" y="639"/>
                </a:lnTo>
                <a:lnTo>
                  <a:pt x="321" y="638"/>
                </a:lnTo>
                <a:lnTo>
                  <a:pt x="323" y="637"/>
                </a:lnTo>
                <a:lnTo>
                  <a:pt x="323" y="637"/>
                </a:lnTo>
                <a:lnTo>
                  <a:pt x="320" y="638"/>
                </a:lnTo>
                <a:lnTo>
                  <a:pt x="317" y="638"/>
                </a:lnTo>
                <a:lnTo>
                  <a:pt x="317" y="638"/>
                </a:lnTo>
                <a:lnTo>
                  <a:pt x="317" y="639"/>
                </a:lnTo>
                <a:lnTo>
                  <a:pt x="318" y="639"/>
                </a:lnTo>
                <a:lnTo>
                  <a:pt x="319" y="639"/>
                </a:lnTo>
                <a:lnTo>
                  <a:pt x="319" y="639"/>
                </a:lnTo>
                <a:lnTo>
                  <a:pt x="319" y="639"/>
                </a:lnTo>
                <a:lnTo>
                  <a:pt x="319" y="641"/>
                </a:lnTo>
                <a:lnTo>
                  <a:pt x="318" y="641"/>
                </a:lnTo>
                <a:lnTo>
                  <a:pt x="314" y="641"/>
                </a:lnTo>
                <a:lnTo>
                  <a:pt x="314" y="641"/>
                </a:lnTo>
                <a:lnTo>
                  <a:pt x="314" y="642"/>
                </a:lnTo>
                <a:lnTo>
                  <a:pt x="313" y="642"/>
                </a:lnTo>
                <a:lnTo>
                  <a:pt x="313" y="642"/>
                </a:lnTo>
                <a:lnTo>
                  <a:pt x="313" y="641"/>
                </a:lnTo>
                <a:lnTo>
                  <a:pt x="312" y="642"/>
                </a:lnTo>
                <a:lnTo>
                  <a:pt x="312" y="642"/>
                </a:lnTo>
                <a:lnTo>
                  <a:pt x="308" y="642"/>
                </a:lnTo>
                <a:lnTo>
                  <a:pt x="307" y="643"/>
                </a:lnTo>
                <a:lnTo>
                  <a:pt x="307" y="643"/>
                </a:lnTo>
                <a:lnTo>
                  <a:pt x="307" y="641"/>
                </a:lnTo>
                <a:lnTo>
                  <a:pt x="307" y="641"/>
                </a:lnTo>
                <a:lnTo>
                  <a:pt x="306" y="641"/>
                </a:lnTo>
                <a:lnTo>
                  <a:pt x="304" y="642"/>
                </a:lnTo>
                <a:lnTo>
                  <a:pt x="304" y="643"/>
                </a:lnTo>
                <a:lnTo>
                  <a:pt x="304" y="643"/>
                </a:lnTo>
                <a:lnTo>
                  <a:pt x="298" y="643"/>
                </a:lnTo>
                <a:lnTo>
                  <a:pt x="297" y="643"/>
                </a:lnTo>
                <a:lnTo>
                  <a:pt x="296" y="642"/>
                </a:lnTo>
                <a:lnTo>
                  <a:pt x="296" y="642"/>
                </a:lnTo>
                <a:lnTo>
                  <a:pt x="296" y="642"/>
                </a:lnTo>
                <a:lnTo>
                  <a:pt x="296" y="641"/>
                </a:lnTo>
                <a:lnTo>
                  <a:pt x="296" y="641"/>
                </a:lnTo>
                <a:lnTo>
                  <a:pt x="295" y="644"/>
                </a:lnTo>
                <a:lnTo>
                  <a:pt x="295" y="644"/>
                </a:lnTo>
                <a:lnTo>
                  <a:pt x="292" y="643"/>
                </a:lnTo>
                <a:lnTo>
                  <a:pt x="291" y="643"/>
                </a:lnTo>
                <a:lnTo>
                  <a:pt x="291" y="644"/>
                </a:lnTo>
                <a:lnTo>
                  <a:pt x="291" y="644"/>
                </a:lnTo>
                <a:lnTo>
                  <a:pt x="294" y="644"/>
                </a:lnTo>
                <a:lnTo>
                  <a:pt x="295" y="644"/>
                </a:lnTo>
                <a:lnTo>
                  <a:pt x="296" y="644"/>
                </a:lnTo>
                <a:lnTo>
                  <a:pt x="296" y="644"/>
                </a:lnTo>
                <a:lnTo>
                  <a:pt x="292" y="647"/>
                </a:lnTo>
                <a:lnTo>
                  <a:pt x="292" y="647"/>
                </a:lnTo>
                <a:lnTo>
                  <a:pt x="291" y="647"/>
                </a:lnTo>
                <a:lnTo>
                  <a:pt x="289" y="647"/>
                </a:lnTo>
                <a:lnTo>
                  <a:pt x="289" y="647"/>
                </a:lnTo>
                <a:lnTo>
                  <a:pt x="289" y="648"/>
                </a:lnTo>
                <a:lnTo>
                  <a:pt x="290" y="648"/>
                </a:lnTo>
                <a:lnTo>
                  <a:pt x="294" y="648"/>
                </a:lnTo>
                <a:lnTo>
                  <a:pt x="298" y="647"/>
                </a:lnTo>
                <a:lnTo>
                  <a:pt x="300" y="646"/>
                </a:lnTo>
                <a:lnTo>
                  <a:pt x="300" y="646"/>
                </a:lnTo>
                <a:close/>
                <a:moveTo>
                  <a:pt x="273" y="653"/>
                </a:moveTo>
                <a:lnTo>
                  <a:pt x="273" y="653"/>
                </a:lnTo>
                <a:lnTo>
                  <a:pt x="273" y="652"/>
                </a:lnTo>
                <a:lnTo>
                  <a:pt x="272" y="651"/>
                </a:lnTo>
                <a:lnTo>
                  <a:pt x="271" y="652"/>
                </a:lnTo>
                <a:lnTo>
                  <a:pt x="271" y="652"/>
                </a:lnTo>
                <a:lnTo>
                  <a:pt x="271" y="653"/>
                </a:lnTo>
                <a:lnTo>
                  <a:pt x="272" y="653"/>
                </a:lnTo>
                <a:lnTo>
                  <a:pt x="273" y="653"/>
                </a:lnTo>
                <a:lnTo>
                  <a:pt x="273" y="653"/>
                </a:lnTo>
                <a:close/>
                <a:moveTo>
                  <a:pt x="257" y="667"/>
                </a:moveTo>
                <a:lnTo>
                  <a:pt x="257" y="667"/>
                </a:lnTo>
                <a:lnTo>
                  <a:pt x="260" y="667"/>
                </a:lnTo>
                <a:lnTo>
                  <a:pt x="262" y="667"/>
                </a:lnTo>
                <a:lnTo>
                  <a:pt x="262" y="667"/>
                </a:lnTo>
                <a:lnTo>
                  <a:pt x="261" y="666"/>
                </a:lnTo>
                <a:lnTo>
                  <a:pt x="260" y="664"/>
                </a:lnTo>
                <a:lnTo>
                  <a:pt x="259" y="666"/>
                </a:lnTo>
                <a:lnTo>
                  <a:pt x="259" y="666"/>
                </a:lnTo>
                <a:lnTo>
                  <a:pt x="260" y="666"/>
                </a:lnTo>
                <a:lnTo>
                  <a:pt x="260" y="666"/>
                </a:lnTo>
                <a:lnTo>
                  <a:pt x="259" y="667"/>
                </a:lnTo>
                <a:lnTo>
                  <a:pt x="257" y="667"/>
                </a:lnTo>
                <a:lnTo>
                  <a:pt x="257" y="667"/>
                </a:lnTo>
                <a:close/>
                <a:moveTo>
                  <a:pt x="252" y="662"/>
                </a:moveTo>
                <a:lnTo>
                  <a:pt x="252" y="662"/>
                </a:lnTo>
                <a:lnTo>
                  <a:pt x="255" y="662"/>
                </a:lnTo>
                <a:lnTo>
                  <a:pt x="256" y="661"/>
                </a:lnTo>
                <a:lnTo>
                  <a:pt x="256" y="661"/>
                </a:lnTo>
                <a:lnTo>
                  <a:pt x="254" y="661"/>
                </a:lnTo>
                <a:lnTo>
                  <a:pt x="252" y="662"/>
                </a:lnTo>
                <a:lnTo>
                  <a:pt x="252" y="662"/>
                </a:lnTo>
                <a:close/>
                <a:moveTo>
                  <a:pt x="250" y="659"/>
                </a:moveTo>
                <a:lnTo>
                  <a:pt x="250" y="659"/>
                </a:lnTo>
                <a:lnTo>
                  <a:pt x="251" y="661"/>
                </a:lnTo>
                <a:lnTo>
                  <a:pt x="251" y="661"/>
                </a:lnTo>
                <a:lnTo>
                  <a:pt x="254" y="661"/>
                </a:lnTo>
                <a:lnTo>
                  <a:pt x="254" y="661"/>
                </a:lnTo>
                <a:lnTo>
                  <a:pt x="254" y="659"/>
                </a:lnTo>
                <a:lnTo>
                  <a:pt x="252" y="659"/>
                </a:lnTo>
                <a:lnTo>
                  <a:pt x="250" y="659"/>
                </a:lnTo>
                <a:lnTo>
                  <a:pt x="250" y="659"/>
                </a:lnTo>
                <a:close/>
                <a:moveTo>
                  <a:pt x="245" y="626"/>
                </a:moveTo>
                <a:lnTo>
                  <a:pt x="245" y="626"/>
                </a:lnTo>
                <a:lnTo>
                  <a:pt x="246" y="626"/>
                </a:lnTo>
                <a:lnTo>
                  <a:pt x="246" y="626"/>
                </a:lnTo>
                <a:lnTo>
                  <a:pt x="249" y="623"/>
                </a:lnTo>
                <a:lnTo>
                  <a:pt x="249" y="623"/>
                </a:lnTo>
                <a:lnTo>
                  <a:pt x="246" y="624"/>
                </a:lnTo>
                <a:lnTo>
                  <a:pt x="245" y="626"/>
                </a:lnTo>
                <a:lnTo>
                  <a:pt x="245" y="626"/>
                </a:lnTo>
                <a:close/>
                <a:moveTo>
                  <a:pt x="243" y="622"/>
                </a:moveTo>
                <a:lnTo>
                  <a:pt x="243" y="622"/>
                </a:lnTo>
                <a:lnTo>
                  <a:pt x="243" y="621"/>
                </a:lnTo>
                <a:lnTo>
                  <a:pt x="243" y="621"/>
                </a:lnTo>
                <a:lnTo>
                  <a:pt x="240" y="621"/>
                </a:lnTo>
                <a:lnTo>
                  <a:pt x="240" y="621"/>
                </a:lnTo>
                <a:lnTo>
                  <a:pt x="240" y="622"/>
                </a:lnTo>
                <a:lnTo>
                  <a:pt x="240" y="622"/>
                </a:lnTo>
                <a:lnTo>
                  <a:pt x="243" y="622"/>
                </a:lnTo>
                <a:lnTo>
                  <a:pt x="243" y="622"/>
                </a:lnTo>
                <a:close/>
                <a:moveTo>
                  <a:pt x="236" y="627"/>
                </a:moveTo>
                <a:lnTo>
                  <a:pt x="236" y="627"/>
                </a:lnTo>
                <a:lnTo>
                  <a:pt x="238" y="627"/>
                </a:lnTo>
                <a:lnTo>
                  <a:pt x="238" y="626"/>
                </a:lnTo>
                <a:lnTo>
                  <a:pt x="238" y="626"/>
                </a:lnTo>
                <a:lnTo>
                  <a:pt x="237" y="624"/>
                </a:lnTo>
                <a:lnTo>
                  <a:pt x="236" y="626"/>
                </a:lnTo>
                <a:lnTo>
                  <a:pt x="236" y="627"/>
                </a:lnTo>
                <a:lnTo>
                  <a:pt x="236" y="627"/>
                </a:lnTo>
                <a:close/>
                <a:moveTo>
                  <a:pt x="233" y="657"/>
                </a:moveTo>
                <a:lnTo>
                  <a:pt x="233" y="657"/>
                </a:lnTo>
                <a:lnTo>
                  <a:pt x="233" y="657"/>
                </a:lnTo>
                <a:lnTo>
                  <a:pt x="234" y="656"/>
                </a:lnTo>
                <a:lnTo>
                  <a:pt x="234" y="656"/>
                </a:lnTo>
                <a:lnTo>
                  <a:pt x="236" y="656"/>
                </a:lnTo>
                <a:lnTo>
                  <a:pt x="236" y="656"/>
                </a:lnTo>
                <a:lnTo>
                  <a:pt x="239" y="656"/>
                </a:lnTo>
                <a:lnTo>
                  <a:pt x="240" y="656"/>
                </a:lnTo>
                <a:lnTo>
                  <a:pt x="242" y="654"/>
                </a:lnTo>
                <a:lnTo>
                  <a:pt x="242" y="654"/>
                </a:lnTo>
                <a:lnTo>
                  <a:pt x="239" y="654"/>
                </a:lnTo>
                <a:lnTo>
                  <a:pt x="237" y="656"/>
                </a:lnTo>
                <a:lnTo>
                  <a:pt x="237" y="654"/>
                </a:lnTo>
                <a:lnTo>
                  <a:pt x="237" y="654"/>
                </a:lnTo>
                <a:lnTo>
                  <a:pt x="237" y="654"/>
                </a:lnTo>
                <a:lnTo>
                  <a:pt x="238" y="654"/>
                </a:lnTo>
                <a:lnTo>
                  <a:pt x="237" y="654"/>
                </a:lnTo>
                <a:lnTo>
                  <a:pt x="237" y="654"/>
                </a:lnTo>
                <a:lnTo>
                  <a:pt x="236" y="654"/>
                </a:lnTo>
                <a:lnTo>
                  <a:pt x="234" y="654"/>
                </a:lnTo>
                <a:lnTo>
                  <a:pt x="233" y="656"/>
                </a:lnTo>
                <a:lnTo>
                  <a:pt x="233" y="657"/>
                </a:lnTo>
                <a:lnTo>
                  <a:pt x="233" y="657"/>
                </a:lnTo>
                <a:close/>
                <a:moveTo>
                  <a:pt x="228" y="628"/>
                </a:moveTo>
                <a:lnTo>
                  <a:pt x="228" y="628"/>
                </a:lnTo>
                <a:lnTo>
                  <a:pt x="230" y="628"/>
                </a:lnTo>
                <a:lnTo>
                  <a:pt x="231" y="628"/>
                </a:lnTo>
                <a:lnTo>
                  <a:pt x="231" y="628"/>
                </a:lnTo>
                <a:lnTo>
                  <a:pt x="231" y="626"/>
                </a:lnTo>
                <a:lnTo>
                  <a:pt x="231" y="626"/>
                </a:lnTo>
                <a:lnTo>
                  <a:pt x="228" y="627"/>
                </a:lnTo>
                <a:lnTo>
                  <a:pt x="228" y="628"/>
                </a:lnTo>
                <a:lnTo>
                  <a:pt x="228" y="628"/>
                </a:lnTo>
                <a:close/>
                <a:moveTo>
                  <a:pt x="215" y="661"/>
                </a:moveTo>
                <a:lnTo>
                  <a:pt x="215" y="661"/>
                </a:lnTo>
                <a:lnTo>
                  <a:pt x="217" y="661"/>
                </a:lnTo>
                <a:lnTo>
                  <a:pt x="219" y="661"/>
                </a:lnTo>
                <a:lnTo>
                  <a:pt x="220" y="661"/>
                </a:lnTo>
                <a:lnTo>
                  <a:pt x="221" y="659"/>
                </a:lnTo>
                <a:lnTo>
                  <a:pt x="221" y="659"/>
                </a:lnTo>
                <a:lnTo>
                  <a:pt x="219" y="658"/>
                </a:lnTo>
                <a:lnTo>
                  <a:pt x="217" y="657"/>
                </a:lnTo>
                <a:lnTo>
                  <a:pt x="216" y="657"/>
                </a:lnTo>
                <a:lnTo>
                  <a:pt x="216" y="657"/>
                </a:lnTo>
                <a:lnTo>
                  <a:pt x="216" y="658"/>
                </a:lnTo>
                <a:lnTo>
                  <a:pt x="216" y="659"/>
                </a:lnTo>
                <a:lnTo>
                  <a:pt x="216" y="659"/>
                </a:lnTo>
                <a:lnTo>
                  <a:pt x="215" y="661"/>
                </a:lnTo>
                <a:lnTo>
                  <a:pt x="215" y="661"/>
                </a:lnTo>
                <a:lnTo>
                  <a:pt x="215" y="661"/>
                </a:lnTo>
                <a:close/>
                <a:moveTo>
                  <a:pt x="209" y="658"/>
                </a:moveTo>
                <a:lnTo>
                  <a:pt x="209" y="658"/>
                </a:lnTo>
                <a:lnTo>
                  <a:pt x="210" y="657"/>
                </a:lnTo>
                <a:lnTo>
                  <a:pt x="210" y="654"/>
                </a:lnTo>
                <a:lnTo>
                  <a:pt x="210" y="654"/>
                </a:lnTo>
                <a:lnTo>
                  <a:pt x="209" y="656"/>
                </a:lnTo>
                <a:lnTo>
                  <a:pt x="208" y="657"/>
                </a:lnTo>
                <a:lnTo>
                  <a:pt x="209" y="658"/>
                </a:lnTo>
                <a:lnTo>
                  <a:pt x="209" y="658"/>
                </a:lnTo>
                <a:close/>
                <a:moveTo>
                  <a:pt x="178" y="661"/>
                </a:moveTo>
                <a:lnTo>
                  <a:pt x="178" y="661"/>
                </a:lnTo>
                <a:lnTo>
                  <a:pt x="178" y="662"/>
                </a:lnTo>
                <a:lnTo>
                  <a:pt x="178" y="662"/>
                </a:lnTo>
                <a:lnTo>
                  <a:pt x="180" y="662"/>
                </a:lnTo>
                <a:lnTo>
                  <a:pt x="181" y="662"/>
                </a:lnTo>
                <a:lnTo>
                  <a:pt x="181" y="662"/>
                </a:lnTo>
                <a:lnTo>
                  <a:pt x="181" y="662"/>
                </a:lnTo>
                <a:lnTo>
                  <a:pt x="180" y="662"/>
                </a:lnTo>
                <a:lnTo>
                  <a:pt x="180" y="663"/>
                </a:lnTo>
                <a:lnTo>
                  <a:pt x="180" y="663"/>
                </a:lnTo>
                <a:lnTo>
                  <a:pt x="180" y="663"/>
                </a:lnTo>
                <a:lnTo>
                  <a:pt x="181" y="663"/>
                </a:lnTo>
                <a:lnTo>
                  <a:pt x="184" y="662"/>
                </a:lnTo>
                <a:lnTo>
                  <a:pt x="184" y="662"/>
                </a:lnTo>
                <a:lnTo>
                  <a:pt x="184" y="661"/>
                </a:lnTo>
                <a:lnTo>
                  <a:pt x="182" y="659"/>
                </a:lnTo>
                <a:lnTo>
                  <a:pt x="182" y="659"/>
                </a:lnTo>
                <a:lnTo>
                  <a:pt x="178" y="661"/>
                </a:lnTo>
                <a:lnTo>
                  <a:pt x="178" y="661"/>
                </a:lnTo>
                <a:close/>
                <a:moveTo>
                  <a:pt x="144" y="672"/>
                </a:moveTo>
                <a:lnTo>
                  <a:pt x="144" y="672"/>
                </a:lnTo>
                <a:lnTo>
                  <a:pt x="146" y="672"/>
                </a:lnTo>
                <a:lnTo>
                  <a:pt x="146" y="672"/>
                </a:lnTo>
                <a:lnTo>
                  <a:pt x="146" y="669"/>
                </a:lnTo>
                <a:lnTo>
                  <a:pt x="146" y="668"/>
                </a:lnTo>
                <a:lnTo>
                  <a:pt x="146" y="668"/>
                </a:lnTo>
                <a:lnTo>
                  <a:pt x="144" y="669"/>
                </a:lnTo>
                <a:lnTo>
                  <a:pt x="144" y="672"/>
                </a:lnTo>
                <a:lnTo>
                  <a:pt x="144" y="672"/>
                </a:lnTo>
                <a:close/>
                <a:moveTo>
                  <a:pt x="135" y="673"/>
                </a:moveTo>
                <a:lnTo>
                  <a:pt x="135" y="673"/>
                </a:lnTo>
                <a:lnTo>
                  <a:pt x="138" y="673"/>
                </a:lnTo>
                <a:lnTo>
                  <a:pt x="139" y="673"/>
                </a:lnTo>
                <a:lnTo>
                  <a:pt x="139" y="673"/>
                </a:lnTo>
                <a:lnTo>
                  <a:pt x="138" y="672"/>
                </a:lnTo>
                <a:lnTo>
                  <a:pt x="138" y="672"/>
                </a:lnTo>
                <a:lnTo>
                  <a:pt x="139" y="671"/>
                </a:lnTo>
                <a:lnTo>
                  <a:pt x="141" y="671"/>
                </a:lnTo>
                <a:lnTo>
                  <a:pt x="141" y="671"/>
                </a:lnTo>
                <a:lnTo>
                  <a:pt x="143" y="671"/>
                </a:lnTo>
                <a:lnTo>
                  <a:pt x="143" y="671"/>
                </a:lnTo>
                <a:lnTo>
                  <a:pt x="141" y="671"/>
                </a:lnTo>
                <a:lnTo>
                  <a:pt x="140" y="669"/>
                </a:lnTo>
                <a:lnTo>
                  <a:pt x="138" y="669"/>
                </a:lnTo>
                <a:lnTo>
                  <a:pt x="138" y="669"/>
                </a:lnTo>
                <a:lnTo>
                  <a:pt x="138" y="672"/>
                </a:lnTo>
                <a:lnTo>
                  <a:pt x="137" y="672"/>
                </a:lnTo>
                <a:lnTo>
                  <a:pt x="137" y="672"/>
                </a:lnTo>
                <a:lnTo>
                  <a:pt x="137" y="672"/>
                </a:lnTo>
                <a:lnTo>
                  <a:pt x="134" y="672"/>
                </a:lnTo>
                <a:lnTo>
                  <a:pt x="134" y="672"/>
                </a:lnTo>
                <a:lnTo>
                  <a:pt x="133" y="673"/>
                </a:lnTo>
                <a:lnTo>
                  <a:pt x="135" y="673"/>
                </a:lnTo>
                <a:lnTo>
                  <a:pt x="135" y="673"/>
                </a:lnTo>
                <a:close/>
                <a:moveTo>
                  <a:pt x="85" y="632"/>
                </a:moveTo>
                <a:lnTo>
                  <a:pt x="85" y="632"/>
                </a:lnTo>
                <a:lnTo>
                  <a:pt x="85" y="633"/>
                </a:lnTo>
                <a:lnTo>
                  <a:pt x="86" y="633"/>
                </a:lnTo>
                <a:lnTo>
                  <a:pt x="86" y="633"/>
                </a:lnTo>
                <a:lnTo>
                  <a:pt x="87" y="632"/>
                </a:lnTo>
                <a:lnTo>
                  <a:pt x="87" y="632"/>
                </a:lnTo>
                <a:lnTo>
                  <a:pt x="87" y="632"/>
                </a:lnTo>
                <a:lnTo>
                  <a:pt x="86" y="631"/>
                </a:lnTo>
                <a:lnTo>
                  <a:pt x="85" y="632"/>
                </a:lnTo>
                <a:lnTo>
                  <a:pt x="85" y="632"/>
                </a:lnTo>
                <a:close/>
                <a:moveTo>
                  <a:pt x="83" y="633"/>
                </a:moveTo>
                <a:lnTo>
                  <a:pt x="83" y="633"/>
                </a:lnTo>
                <a:lnTo>
                  <a:pt x="83" y="633"/>
                </a:lnTo>
                <a:lnTo>
                  <a:pt x="83" y="633"/>
                </a:lnTo>
                <a:lnTo>
                  <a:pt x="83" y="633"/>
                </a:lnTo>
                <a:lnTo>
                  <a:pt x="85" y="631"/>
                </a:lnTo>
                <a:lnTo>
                  <a:pt x="85" y="631"/>
                </a:lnTo>
                <a:lnTo>
                  <a:pt x="83" y="632"/>
                </a:lnTo>
                <a:lnTo>
                  <a:pt x="83" y="633"/>
                </a:lnTo>
                <a:lnTo>
                  <a:pt x="83" y="633"/>
                </a:lnTo>
                <a:close/>
                <a:moveTo>
                  <a:pt x="82" y="629"/>
                </a:moveTo>
                <a:lnTo>
                  <a:pt x="82" y="629"/>
                </a:lnTo>
                <a:lnTo>
                  <a:pt x="83" y="631"/>
                </a:lnTo>
                <a:lnTo>
                  <a:pt x="85" y="629"/>
                </a:lnTo>
                <a:lnTo>
                  <a:pt x="85" y="629"/>
                </a:lnTo>
                <a:lnTo>
                  <a:pt x="83" y="629"/>
                </a:lnTo>
                <a:lnTo>
                  <a:pt x="82" y="629"/>
                </a:lnTo>
                <a:lnTo>
                  <a:pt x="82" y="629"/>
                </a:lnTo>
                <a:close/>
                <a:moveTo>
                  <a:pt x="63" y="633"/>
                </a:moveTo>
                <a:lnTo>
                  <a:pt x="63" y="633"/>
                </a:lnTo>
                <a:lnTo>
                  <a:pt x="64" y="636"/>
                </a:lnTo>
                <a:lnTo>
                  <a:pt x="65" y="636"/>
                </a:lnTo>
                <a:lnTo>
                  <a:pt x="65" y="636"/>
                </a:lnTo>
                <a:lnTo>
                  <a:pt x="64" y="634"/>
                </a:lnTo>
                <a:lnTo>
                  <a:pt x="63" y="633"/>
                </a:lnTo>
                <a:lnTo>
                  <a:pt x="63" y="633"/>
                </a:lnTo>
                <a:close/>
                <a:moveTo>
                  <a:pt x="80" y="624"/>
                </a:moveTo>
                <a:lnTo>
                  <a:pt x="80" y="624"/>
                </a:lnTo>
                <a:lnTo>
                  <a:pt x="80" y="626"/>
                </a:lnTo>
                <a:lnTo>
                  <a:pt x="82" y="626"/>
                </a:lnTo>
                <a:lnTo>
                  <a:pt x="82" y="626"/>
                </a:lnTo>
                <a:lnTo>
                  <a:pt x="82" y="624"/>
                </a:lnTo>
                <a:lnTo>
                  <a:pt x="80" y="624"/>
                </a:lnTo>
                <a:lnTo>
                  <a:pt x="80" y="624"/>
                </a:lnTo>
                <a:close/>
                <a:moveTo>
                  <a:pt x="62" y="596"/>
                </a:moveTo>
                <a:lnTo>
                  <a:pt x="62" y="596"/>
                </a:lnTo>
                <a:lnTo>
                  <a:pt x="62" y="598"/>
                </a:lnTo>
                <a:lnTo>
                  <a:pt x="62" y="599"/>
                </a:lnTo>
                <a:lnTo>
                  <a:pt x="62" y="599"/>
                </a:lnTo>
                <a:lnTo>
                  <a:pt x="64" y="598"/>
                </a:lnTo>
                <a:lnTo>
                  <a:pt x="64" y="598"/>
                </a:lnTo>
                <a:lnTo>
                  <a:pt x="63" y="598"/>
                </a:lnTo>
                <a:lnTo>
                  <a:pt x="62" y="598"/>
                </a:lnTo>
                <a:lnTo>
                  <a:pt x="62" y="596"/>
                </a:lnTo>
                <a:lnTo>
                  <a:pt x="62" y="596"/>
                </a:lnTo>
                <a:close/>
                <a:moveTo>
                  <a:pt x="63" y="593"/>
                </a:moveTo>
                <a:lnTo>
                  <a:pt x="63" y="593"/>
                </a:lnTo>
                <a:lnTo>
                  <a:pt x="62" y="593"/>
                </a:lnTo>
                <a:lnTo>
                  <a:pt x="62" y="594"/>
                </a:lnTo>
                <a:lnTo>
                  <a:pt x="62" y="594"/>
                </a:lnTo>
                <a:lnTo>
                  <a:pt x="62" y="594"/>
                </a:lnTo>
                <a:lnTo>
                  <a:pt x="63" y="594"/>
                </a:lnTo>
                <a:lnTo>
                  <a:pt x="63" y="596"/>
                </a:lnTo>
                <a:lnTo>
                  <a:pt x="63" y="597"/>
                </a:lnTo>
                <a:lnTo>
                  <a:pt x="63" y="597"/>
                </a:lnTo>
                <a:lnTo>
                  <a:pt x="64" y="597"/>
                </a:lnTo>
                <a:lnTo>
                  <a:pt x="64" y="596"/>
                </a:lnTo>
                <a:lnTo>
                  <a:pt x="63" y="593"/>
                </a:lnTo>
                <a:lnTo>
                  <a:pt x="63" y="593"/>
                </a:lnTo>
                <a:close/>
                <a:moveTo>
                  <a:pt x="74" y="569"/>
                </a:moveTo>
                <a:lnTo>
                  <a:pt x="74" y="569"/>
                </a:lnTo>
                <a:lnTo>
                  <a:pt x="74" y="572"/>
                </a:lnTo>
                <a:lnTo>
                  <a:pt x="74" y="573"/>
                </a:lnTo>
                <a:lnTo>
                  <a:pt x="74" y="573"/>
                </a:lnTo>
                <a:lnTo>
                  <a:pt x="74" y="573"/>
                </a:lnTo>
                <a:lnTo>
                  <a:pt x="74" y="573"/>
                </a:lnTo>
                <a:lnTo>
                  <a:pt x="74" y="572"/>
                </a:lnTo>
                <a:lnTo>
                  <a:pt x="75" y="571"/>
                </a:lnTo>
                <a:lnTo>
                  <a:pt x="74" y="569"/>
                </a:lnTo>
                <a:lnTo>
                  <a:pt x="74" y="569"/>
                </a:lnTo>
                <a:close/>
                <a:moveTo>
                  <a:pt x="76" y="546"/>
                </a:moveTo>
                <a:lnTo>
                  <a:pt x="76" y="546"/>
                </a:lnTo>
                <a:lnTo>
                  <a:pt x="76" y="547"/>
                </a:lnTo>
                <a:lnTo>
                  <a:pt x="77" y="548"/>
                </a:lnTo>
                <a:lnTo>
                  <a:pt x="77" y="548"/>
                </a:lnTo>
                <a:lnTo>
                  <a:pt x="79" y="548"/>
                </a:lnTo>
                <a:lnTo>
                  <a:pt x="80" y="547"/>
                </a:lnTo>
                <a:lnTo>
                  <a:pt x="80" y="547"/>
                </a:lnTo>
                <a:lnTo>
                  <a:pt x="79" y="546"/>
                </a:lnTo>
                <a:lnTo>
                  <a:pt x="79" y="544"/>
                </a:lnTo>
                <a:lnTo>
                  <a:pt x="79" y="544"/>
                </a:lnTo>
                <a:lnTo>
                  <a:pt x="77" y="544"/>
                </a:lnTo>
                <a:lnTo>
                  <a:pt x="76" y="546"/>
                </a:lnTo>
                <a:lnTo>
                  <a:pt x="76" y="546"/>
                </a:lnTo>
                <a:close/>
                <a:moveTo>
                  <a:pt x="80" y="541"/>
                </a:moveTo>
                <a:lnTo>
                  <a:pt x="80" y="541"/>
                </a:lnTo>
                <a:lnTo>
                  <a:pt x="76" y="542"/>
                </a:lnTo>
                <a:lnTo>
                  <a:pt x="76" y="542"/>
                </a:lnTo>
                <a:lnTo>
                  <a:pt x="79" y="542"/>
                </a:lnTo>
                <a:lnTo>
                  <a:pt x="80" y="542"/>
                </a:lnTo>
                <a:lnTo>
                  <a:pt x="80" y="541"/>
                </a:lnTo>
                <a:lnTo>
                  <a:pt x="80" y="541"/>
                </a:lnTo>
                <a:close/>
                <a:moveTo>
                  <a:pt x="68" y="539"/>
                </a:moveTo>
                <a:lnTo>
                  <a:pt x="68" y="539"/>
                </a:lnTo>
                <a:lnTo>
                  <a:pt x="68" y="544"/>
                </a:lnTo>
                <a:lnTo>
                  <a:pt x="68" y="546"/>
                </a:lnTo>
                <a:lnTo>
                  <a:pt x="69" y="547"/>
                </a:lnTo>
                <a:lnTo>
                  <a:pt x="69" y="547"/>
                </a:lnTo>
                <a:lnTo>
                  <a:pt x="70" y="547"/>
                </a:lnTo>
                <a:lnTo>
                  <a:pt x="69" y="546"/>
                </a:lnTo>
                <a:lnTo>
                  <a:pt x="69" y="546"/>
                </a:lnTo>
                <a:lnTo>
                  <a:pt x="69" y="542"/>
                </a:lnTo>
                <a:lnTo>
                  <a:pt x="69" y="541"/>
                </a:lnTo>
                <a:lnTo>
                  <a:pt x="68" y="539"/>
                </a:lnTo>
                <a:lnTo>
                  <a:pt x="68" y="539"/>
                </a:lnTo>
                <a:close/>
                <a:moveTo>
                  <a:pt x="72" y="518"/>
                </a:moveTo>
                <a:lnTo>
                  <a:pt x="72" y="518"/>
                </a:lnTo>
                <a:lnTo>
                  <a:pt x="72" y="517"/>
                </a:lnTo>
                <a:lnTo>
                  <a:pt x="70" y="516"/>
                </a:lnTo>
                <a:lnTo>
                  <a:pt x="70" y="516"/>
                </a:lnTo>
                <a:lnTo>
                  <a:pt x="70" y="517"/>
                </a:lnTo>
                <a:lnTo>
                  <a:pt x="70" y="518"/>
                </a:lnTo>
                <a:lnTo>
                  <a:pt x="72" y="518"/>
                </a:lnTo>
                <a:close/>
                <a:moveTo>
                  <a:pt x="76" y="522"/>
                </a:moveTo>
                <a:lnTo>
                  <a:pt x="76" y="522"/>
                </a:lnTo>
                <a:lnTo>
                  <a:pt x="77" y="524"/>
                </a:lnTo>
                <a:lnTo>
                  <a:pt x="77" y="524"/>
                </a:lnTo>
                <a:lnTo>
                  <a:pt x="79" y="524"/>
                </a:lnTo>
                <a:lnTo>
                  <a:pt x="80" y="523"/>
                </a:lnTo>
                <a:lnTo>
                  <a:pt x="80" y="523"/>
                </a:lnTo>
                <a:lnTo>
                  <a:pt x="80" y="523"/>
                </a:lnTo>
                <a:lnTo>
                  <a:pt x="79" y="523"/>
                </a:lnTo>
                <a:lnTo>
                  <a:pt x="77" y="523"/>
                </a:lnTo>
                <a:lnTo>
                  <a:pt x="76" y="522"/>
                </a:lnTo>
                <a:lnTo>
                  <a:pt x="76" y="522"/>
                </a:lnTo>
                <a:close/>
                <a:moveTo>
                  <a:pt x="79" y="512"/>
                </a:moveTo>
                <a:lnTo>
                  <a:pt x="79" y="512"/>
                </a:lnTo>
                <a:lnTo>
                  <a:pt x="79" y="514"/>
                </a:lnTo>
                <a:lnTo>
                  <a:pt x="79" y="516"/>
                </a:lnTo>
                <a:lnTo>
                  <a:pt x="80" y="517"/>
                </a:lnTo>
                <a:lnTo>
                  <a:pt x="80" y="517"/>
                </a:lnTo>
                <a:lnTo>
                  <a:pt x="80" y="513"/>
                </a:lnTo>
                <a:lnTo>
                  <a:pt x="80" y="512"/>
                </a:lnTo>
                <a:lnTo>
                  <a:pt x="79" y="512"/>
                </a:lnTo>
                <a:lnTo>
                  <a:pt x="79" y="512"/>
                </a:lnTo>
                <a:close/>
                <a:moveTo>
                  <a:pt x="77" y="512"/>
                </a:moveTo>
                <a:lnTo>
                  <a:pt x="77" y="512"/>
                </a:lnTo>
                <a:lnTo>
                  <a:pt x="76" y="513"/>
                </a:lnTo>
                <a:lnTo>
                  <a:pt x="76" y="514"/>
                </a:lnTo>
                <a:lnTo>
                  <a:pt x="76" y="519"/>
                </a:lnTo>
                <a:lnTo>
                  <a:pt x="76" y="519"/>
                </a:lnTo>
                <a:lnTo>
                  <a:pt x="77" y="519"/>
                </a:lnTo>
                <a:lnTo>
                  <a:pt x="77" y="521"/>
                </a:lnTo>
                <a:lnTo>
                  <a:pt x="79" y="521"/>
                </a:lnTo>
                <a:lnTo>
                  <a:pt x="79" y="521"/>
                </a:lnTo>
                <a:lnTo>
                  <a:pt x="77" y="517"/>
                </a:lnTo>
                <a:lnTo>
                  <a:pt x="77" y="512"/>
                </a:lnTo>
                <a:lnTo>
                  <a:pt x="77" y="512"/>
                </a:lnTo>
                <a:close/>
                <a:moveTo>
                  <a:pt x="333" y="642"/>
                </a:moveTo>
                <a:lnTo>
                  <a:pt x="333" y="642"/>
                </a:lnTo>
                <a:lnTo>
                  <a:pt x="335" y="639"/>
                </a:lnTo>
                <a:lnTo>
                  <a:pt x="337" y="638"/>
                </a:lnTo>
                <a:lnTo>
                  <a:pt x="337" y="638"/>
                </a:lnTo>
                <a:lnTo>
                  <a:pt x="336" y="639"/>
                </a:lnTo>
                <a:lnTo>
                  <a:pt x="336" y="639"/>
                </a:lnTo>
                <a:lnTo>
                  <a:pt x="336" y="639"/>
                </a:lnTo>
                <a:lnTo>
                  <a:pt x="336" y="641"/>
                </a:lnTo>
                <a:lnTo>
                  <a:pt x="336" y="641"/>
                </a:lnTo>
                <a:lnTo>
                  <a:pt x="335" y="641"/>
                </a:lnTo>
                <a:lnTo>
                  <a:pt x="333" y="642"/>
                </a:lnTo>
                <a:lnTo>
                  <a:pt x="333" y="642"/>
                </a:lnTo>
                <a:close/>
                <a:moveTo>
                  <a:pt x="40" y="220"/>
                </a:moveTo>
                <a:lnTo>
                  <a:pt x="40" y="220"/>
                </a:lnTo>
                <a:lnTo>
                  <a:pt x="40" y="220"/>
                </a:lnTo>
                <a:lnTo>
                  <a:pt x="40" y="221"/>
                </a:lnTo>
                <a:lnTo>
                  <a:pt x="40" y="224"/>
                </a:lnTo>
                <a:lnTo>
                  <a:pt x="40" y="224"/>
                </a:lnTo>
                <a:lnTo>
                  <a:pt x="39" y="223"/>
                </a:lnTo>
                <a:lnTo>
                  <a:pt x="39" y="221"/>
                </a:lnTo>
                <a:lnTo>
                  <a:pt x="40" y="220"/>
                </a:lnTo>
                <a:lnTo>
                  <a:pt x="40" y="220"/>
                </a:lnTo>
                <a:close/>
                <a:moveTo>
                  <a:pt x="126" y="677"/>
                </a:moveTo>
                <a:lnTo>
                  <a:pt x="126" y="677"/>
                </a:lnTo>
                <a:lnTo>
                  <a:pt x="122" y="678"/>
                </a:lnTo>
                <a:lnTo>
                  <a:pt x="120" y="678"/>
                </a:lnTo>
                <a:lnTo>
                  <a:pt x="117" y="678"/>
                </a:lnTo>
                <a:lnTo>
                  <a:pt x="117" y="678"/>
                </a:lnTo>
                <a:lnTo>
                  <a:pt x="117" y="677"/>
                </a:lnTo>
                <a:lnTo>
                  <a:pt x="118" y="677"/>
                </a:lnTo>
                <a:lnTo>
                  <a:pt x="120" y="678"/>
                </a:lnTo>
                <a:lnTo>
                  <a:pt x="120" y="678"/>
                </a:lnTo>
                <a:lnTo>
                  <a:pt x="122" y="677"/>
                </a:lnTo>
                <a:lnTo>
                  <a:pt x="126" y="677"/>
                </a:lnTo>
                <a:lnTo>
                  <a:pt x="126" y="677"/>
                </a:lnTo>
                <a:close/>
                <a:moveTo>
                  <a:pt x="47" y="646"/>
                </a:moveTo>
                <a:lnTo>
                  <a:pt x="47" y="646"/>
                </a:lnTo>
                <a:lnTo>
                  <a:pt x="46" y="643"/>
                </a:lnTo>
                <a:lnTo>
                  <a:pt x="43" y="638"/>
                </a:lnTo>
                <a:lnTo>
                  <a:pt x="43" y="638"/>
                </a:lnTo>
                <a:lnTo>
                  <a:pt x="46" y="642"/>
                </a:lnTo>
                <a:lnTo>
                  <a:pt x="47" y="646"/>
                </a:lnTo>
                <a:lnTo>
                  <a:pt x="47" y="646"/>
                </a:lnTo>
                <a:close/>
                <a:moveTo>
                  <a:pt x="71" y="274"/>
                </a:moveTo>
                <a:lnTo>
                  <a:pt x="71" y="274"/>
                </a:lnTo>
                <a:lnTo>
                  <a:pt x="72" y="275"/>
                </a:lnTo>
                <a:lnTo>
                  <a:pt x="72" y="277"/>
                </a:lnTo>
                <a:lnTo>
                  <a:pt x="71" y="282"/>
                </a:lnTo>
                <a:lnTo>
                  <a:pt x="71" y="282"/>
                </a:lnTo>
                <a:lnTo>
                  <a:pt x="72" y="284"/>
                </a:lnTo>
                <a:lnTo>
                  <a:pt x="71" y="285"/>
                </a:lnTo>
                <a:lnTo>
                  <a:pt x="70" y="287"/>
                </a:lnTo>
                <a:lnTo>
                  <a:pt x="70" y="287"/>
                </a:lnTo>
                <a:lnTo>
                  <a:pt x="71" y="279"/>
                </a:lnTo>
                <a:lnTo>
                  <a:pt x="71" y="274"/>
                </a:lnTo>
                <a:lnTo>
                  <a:pt x="71" y="274"/>
                </a:lnTo>
                <a:close/>
                <a:moveTo>
                  <a:pt x="53" y="201"/>
                </a:moveTo>
                <a:lnTo>
                  <a:pt x="53" y="201"/>
                </a:lnTo>
                <a:lnTo>
                  <a:pt x="53" y="204"/>
                </a:lnTo>
                <a:lnTo>
                  <a:pt x="53" y="204"/>
                </a:lnTo>
                <a:lnTo>
                  <a:pt x="48" y="205"/>
                </a:lnTo>
                <a:lnTo>
                  <a:pt x="48" y="205"/>
                </a:lnTo>
                <a:lnTo>
                  <a:pt x="51" y="203"/>
                </a:lnTo>
                <a:lnTo>
                  <a:pt x="53" y="201"/>
                </a:lnTo>
                <a:lnTo>
                  <a:pt x="53" y="201"/>
                </a:lnTo>
                <a:close/>
                <a:moveTo>
                  <a:pt x="72" y="262"/>
                </a:moveTo>
                <a:lnTo>
                  <a:pt x="72" y="262"/>
                </a:lnTo>
                <a:lnTo>
                  <a:pt x="74" y="263"/>
                </a:lnTo>
                <a:lnTo>
                  <a:pt x="74" y="265"/>
                </a:lnTo>
                <a:lnTo>
                  <a:pt x="74" y="269"/>
                </a:lnTo>
                <a:lnTo>
                  <a:pt x="74" y="269"/>
                </a:lnTo>
                <a:lnTo>
                  <a:pt x="72" y="268"/>
                </a:lnTo>
                <a:lnTo>
                  <a:pt x="72" y="265"/>
                </a:lnTo>
                <a:lnTo>
                  <a:pt x="72" y="262"/>
                </a:lnTo>
                <a:lnTo>
                  <a:pt x="72" y="262"/>
                </a:lnTo>
                <a:close/>
                <a:moveTo>
                  <a:pt x="70" y="315"/>
                </a:moveTo>
                <a:lnTo>
                  <a:pt x="70" y="315"/>
                </a:lnTo>
                <a:lnTo>
                  <a:pt x="70" y="305"/>
                </a:lnTo>
                <a:lnTo>
                  <a:pt x="70" y="305"/>
                </a:lnTo>
                <a:lnTo>
                  <a:pt x="71" y="309"/>
                </a:lnTo>
                <a:lnTo>
                  <a:pt x="70" y="313"/>
                </a:lnTo>
                <a:lnTo>
                  <a:pt x="70" y="318"/>
                </a:lnTo>
                <a:lnTo>
                  <a:pt x="70" y="323"/>
                </a:lnTo>
                <a:lnTo>
                  <a:pt x="70" y="323"/>
                </a:lnTo>
                <a:lnTo>
                  <a:pt x="69" y="323"/>
                </a:lnTo>
                <a:lnTo>
                  <a:pt x="69" y="320"/>
                </a:lnTo>
                <a:lnTo>
                  <a:pt x="70" y="315"/>
                </a:lnTo>
                <a:lnTo>
                  <a:pt x="70" y="315"/>
                </a:lnTo>
                <a:close/>
                <a:moveTo>
                  <a:pt x="56" y="198"/>
                </a:moveTo>
                <a:lnTo>
                  <a:pt x="56" y="204"/>
                </a:lnTo>
                <a:lnTo>
                  <a:pt x="56" y="204"/>
                </a:lnTo>
                <a:lnTo>
                  <a:pt x="54" y="200"/>
                </a:lnTo>
                <a:lnTo>
                  <a:pt x="54" y="199"/>
                </a:lnTo>
                <a:lnTo>
                  <a:pt x="56" y="198"/>
                </a:lnTo>
                <a:lnTo>
                  <a:pt x="56" y="198"/>
                </a:lnTo>
                <a:close/>
                <a:moveTo>
                  <a:pt x="54" y="181"/>
                </a:moveTo>
                <a:lnTo>
                  <a:pt x="54" y="181"/>
                </a:lnTo>
                <a:lnTo>
                  <a:pt x="56" y="183"/>
                </a:lnTo>
                <a:lnTo>
                  <a:pt x="54" y="185"/>
                </a:lnTo>
                <a:lnTo>
                  <a:pt x="54" y="185"/>
                </a:lnTo>
                <a:lnTo>
                  <a:pt x="54" y="183"/>
                </a:lnTo>
                <a:lnTo>
                  <a:pt x="54" y="181"/>
                </a:lnTo>
                <a:lnTo>
                  <a:pt x="54" y="181"/>
                </a:lnTo>
                <a:close/>
                <a:moveTo>
                  <a:pt x="56" y="191"/>
                </a:moveTo>
                <a:lnTo>
                  <a:pt x="56" y="191"/>
                </a:lnTo>
                <a:lnTo>
                  <a:pt x="56" y="194"/>
                </a:lnTo>
                <a:lnTo>
                  <a:pt x="54" y="196"/>
                </a:lnTo>
                <a:lnTo>
                  <a:pt x="54" y="196"/>
                </a:lnTo>
                <a:lnTo>
                  <a:pt x="54" y="195"/>
                </a:lnTo>
                <a:lnTo>
                  <a:pt x="53" y="191"/>
                </a:lnTo>
                <a:lnTo>
                  <a:pt x="53" y="191"/>
                </a:lnTo>
                <a:lnTo>
                  <a:pt x="54" y="191"/>
                </a:lnTo>
                <a:lnTo>
                  <a:pt x="56" y="191"/>
                </a:lnTo>
                <a:lnTo>
                  <a:pt x="56" y="191"/>
                </a:lnTo>
                <a:close/>
                <a:moveTo>
                  <a:pt x="42" y="248"/>
                </a:moveTo>
                <a:lnTo>
                  <a:pt x="42" y="248"/>
                </a:lnTo>
                <a:lnTo>
                  <a:pt x="41" y="249"/>
                </a:lnTo>
                <a:lnTo>
                  <a:pt x="42" y="250"/>
                </a:lnTo>
                <a:lnTo>
                  <a:pt x="42" y="252"/>
                </a:lnTo>
                <a:lnTo>
                  <a:pt x="42" y="252"/>
                </a:lnTo>
                <a:lnTo>
                  <a:pt x="41" y="253"/>
                </a:lnTo>
                <a:lnTo>
                  <a:pt x="41" y="254"/>
                </a:lnTo>
                <a:lnTo>
                  <a:pt x="42" y="257"/>
                </a:lnTo>
                <a:lnTo>
                  <a:pt x="42" y="258"/>
                </a:lnTo>
                <a:lnTo>
                  <a:pt x="42" y="258"/>
                </a:lnTo>
                <a:lnTo>
                  <a:pt x="40" y="257"/>
                </a:lnTo>
                <a:lnTo>
                  <a:pt x="40" y="257"/>
                </a:lnTo>
                <a:lnTo>
                  <a:pt x="40" y="254"/>
                </a:lnTo>
                <a:lnTo>
                  <a:pt x="40" y="253"/>
                </a:lnTo>
                <a:lnTo>
                  <a:pt x="41" y="253"/>
                </a:lnTo>
                <a:lnTo>
                  <a:pt x="41" y="253"/>
                </a:lnTo>
                <a:lnTo>
                  <a:pt x="40" y="249"/>
                </a:lnTo>
                <a:lnTo>
                  <a:pt x="40" y="248"/>
                </a:lnTo>
                <a:lnTo>
                  <a:pt x="42" y="248"/>
                </a:lnTo>
                <a:lnTo>
                  <a:pt x="42" y="248"/>
                </a:lnTo>
                <a:close/>
                <a:moveTo>
                  <a:pt x="435" y="644"/>
                </a:moveTo>
                <a:lnTo>
                  <a:pt x="435" y="644"/>
                </a:lnTo>
                <a:lnTo>
                  <a:pt x="429" y="646"/>
                </a:lnTo>
                <a:lnTo>
                  <a:pt x="423" y="646"/>
                </a:lnTo>
                <a:lnTo>
                  <a:pt x="423" y="646"/>
                </a:lnTo>
                <a:lnTo>
                  <a:pt x="428" y="644"/>
                </a:lnTo>
                <a:lnTo>
                  <a:pt x="434" y="643"/>
                </a:lnTo>
                <a:lnTo>
                  <a:pt x="434" y="643"/>
                </a:lnTo>
                <a:lnTo>
                  <a:pt x="434" y="643"/>
                </a:lnTo>
                <a:lnTo>
                  <a:pt x="435" y="644"/>
                </a:lnTo>
                <a:lnTo>
                  <a:pt x="435" y="644"/>
                </a:lnTo>
                <a:close/>
                <a:moveTo>
                  <a:pt x="188" y="621"/>
                </a:moveTo>
                <a:lnTo>
                  <a:pt x="192" y="621"/>
                </a:lnTo>
                <a:lnTo>
                  <a:pt x="192" y="621"/>
                </a:lnTo>
                <a:lnTo>
                  <a:pt x="190" y="622"/>
                </a:lnTo>
                <a:lnTo>
                  <a:pt x="188" y="622"/>
                </a:lnTo>
                <a:lnTo>
                  <a:pt x="188" y="621"/>
                </a:lnTo>
                <a:lnTo>
                  <a:pt x="188" y="621"/>
                </a:lnTo>
                <a:close/>
                <a:moveTo>
                  <a:pt x="534" y="576"/>
                </a:moveTo>
                <a:lnTo>
                  <a:pt x="534" y="576"/>
                </a:lnTo>
                <a:lnTo>
                  <a:pt x="535" y="574"/>
                </a:lnTo>
                <a:lnTo>
                  <a:pt x="538" y="573"/>
                </a:lnTo>
                <a:lnTo>
                  <a:pt x="538" y="573"/>
                </a:lnTo>
                <a:lnTo>
                  <a:pt x="539" y="574"/>
                </a:lnTo>
                <a:lnTo>
                  <a:pt x="540" y="574"/>
                </a:lnTo>
                <a:lnTo>
                  <a:pt x="540" y="576"/>
                </a:lnTo>
                <a:lnTo>
                  <a:pt x="540" y="576"/>
                </a:lnTo>
                <a:lnTo>
                  <a:pt x="538" y="576"/>
                </a:lnTo>
                <a:lnTo>
                  <a:pt x="534" y="576"/>
                </a:lnTo>
                <a:lnTo>
                  <a:pt x="534" y="576"/>
                </a:lnTo>
                <a:close/>
                <a:moveTo>
                  <a:pt x="216" y="617"/>
                </a:moveTo>
                <a:lnTo>
                  <a:pt x="216" y="617"/>
                </a:lnTo>
                <a:lnTo>
                  <a:pt x="219" y="617"/>
                </a:lnTo>
                <a:lnTo>
                  <a:pt x="222" y="617"/>
                </a:lnTo>
                <a:lnTo>
                  <a:pt x="222" y="617"/>
                </a:lnTo>
                <a:lnTo>
                  <a:pt x="226" y="616"/>
                </a:lnTo>
                <a:lnTo>
                  <a:pt x="227" y="616"/>
                </a:lnTo>
                <a:lnTo>
                  <a:pt x="228" y="617"/>
                </a:lnTo>
                <a:lnTo>
                  <a:pt x="228" y="617"/>
                </a:lnTo>
                <a:lnTo>
                  <a:pt x="221" y="618"/>
                </a:lnTo>
                <a:lnTo>
                  <a:pt x="217" y="618"/>
                </a:lnTo>
                <a:lnTo>
                  <a:pt x="216" y="618"/>
                </a:lnTo>
                <a:lnTo>
                  <a:pt x="216" y="617"/>
                </a:lnTo>
                <a:lnTo>
                  <a:pt x="216" y="617"/>
                </a:lnTo>
                <a:close/>
                <a:moveTo>
                  <a:pt x="360" y="599"/>
                </a:moveTo>
                <a:lnTo>
                  <a:pt x="360" y="599"/>
                </a:lnTo>
                <a:lnTo>
                  <a:pt x="360" y="598"/>
                </a:lnTo>
                <a:lnTo>
                  <a:pt x="361" y="598"/>
                </a:lnTo>
                <a:lnTo>
                  <a:pt x="364" y="597"/>
                </a:lnTo>
                <a:lnTo>
                  <a:pt x="365" y="597"/>
                </a:lnTo>
                <a:lnTo>
                  <a:pt x="365" y="597"/>
                </a:lnTo>
                <a:lnTo>
                  <a:pt x="366" y="597"/>
                </a:lnTo>
                <a:lnTo>
                  <a:pt x="367" y="597"/>
                </a:lnTo>
                <a:lnTo>
                  <a:pt x="367" y="597"/>
                </a:lnTo>
                <a:lnTo>
                  <a:pt x="366" y="598"/>
                </a:lnTo>
                <a:lnTo>
                  <a:pt x="364" y="598"/>
                </a:lnTo>
                <a:lnTo>
                  <a:pt x="361" y="598"/>
                </a:lnTo>
                <a:lnTo>
                  <a:pt x="360" y="599"/>
                </a:lnTo>
                <a:lnTo>
                  <a:pt x="360" y="599"/>
                </a:lnTo>
                <a:close/>
                <a:moveTo>
                  <a:pt x="252" y="618"/>
                </a:moveTo>
                <a:lnTo>
                  <a:pt x="252" y="618"/>
                </a:lnTo>
                <a:lnTo>
                  <a:pt x="254" y="618"/>
                </a:lnTo>
                <a:lnTo>
                  <a:pt x="255" y="619"/>
                </a:lnTo>
                <a:lnTo>
                  <a:pt x="255" y="619"/>
                </a:lnTo>
                <a:lnTo>
                  <a:pt x="252" y="619"/>
                </a:lnTo>
                <a:lnTo>
                  <a:pt x="252" y="619"/>
                </a:lnTo>
                <a:lnTo>
                  <a:pt x="252" y="618"/>
                </a:lnTo>
                <a:lnTo>
                  <a:pt x="252" y="618"/>
                </a:lnTo>
                <a:close/>
                <a:moveTo>
                  <a:pt x="213" y="623"/>
                </a:moveTo>
                <a:lnTo>
                  <a:pt x="213" y="623"/>
                </a:lnTo>
                <a:lnTo>
                  <a:pt x="213" y="622"/>
                </a:lnTo>
                <a:lnTo>
                  <a:pt x="214" y="622"/>
                </a:lnTo>
                <a:lnTo>
                  <a:pt x="215" y="622"/>
                </a:lnTo>
                <a:lnTo>
                  <a:pt x="215" y="621"/>
                </a:lnTo>
                <a:lnTo>
                  <a:pt x="215" y="621"/>
                </a:lnTo>
                <a:lnTo>
                  <a:pt x="216" y="622"/>
                </a:lnTo>
                <a:lnTo>
                  <a:pt x="217" y="621"/>
                </a:lnTo>
                <a:lnTo>
                  <a:pt x="219" y="621"/>
                </a:lnTo>
                <a:lnTo>
                  <a:pt x="220" y="622"/>
                </a:lnTo>
                <a:lnTo>
                  <a:pt x="220" y="622"/>
                </a:lnTo>
                <a:lnTo>
                  <a:pt x="216" y="622"/>
                </a:lnTo>
                <a:lnTo>
                  <a:pt x="213" y="623"/>
                </a:lnTo>
                <a:lnTo>
                  <a:pt x="213" y="623"/>
                </a:lnTo>
                <a:close/>
                <a:moveTo>
                  <a:pt x="194" y="626"/>
                </a:moveTo>
                <a:lnTo>
                  <a:pt x="194" y="626"/>
                </a:lnTo>
                <a:lnTo>
                  <a:pt x="197" y="626"/>
                </a:lnTo>
                <a:lnTo>
                  <a:pt x="199" y="626"/>
                </a:lnTo>
                <a:lnTo>
                  <a:pt x="199" y="626"/>
                </a:lnTo>
                <a:lnTo>
                  <a:pt x="197" y="627"/>
                </a:lnTo>
                <a:lnTo>
                  <a:pt x="194" y="627"/>
                </a:lnTo>
                <a:lnTo>
                  <a:pt x="194" y="626"/>
                </a:lnTo>
                <a:lnTo>
                  <a:pt x="194" y="626"/>
                </a:lnTo>
                <a:close/>
                <a:moveTo>
                  <a:pt x="215" y="624"/>
                </a:moveTo>
                <a:lnTo>
                  <a:pt x="215" y="624"/>
                </a:lnTo>
                <a:lnTo>
                  <a:pt x="217" y="624"/>
                </a:lnTo>
                <a:lnTo>
                  <a:pt x="219" y="624"/>
                </a:lnTo>
                <a:lnTo>
                  <a:pt x="219" y="626"/>
                </a:lnTo>
                <a:lnTo>
                  <a:pt x="219" y="626"/>
                </a:lnTo>
                <a:lnTo>
                  <a:pt x="216" y="626"/>
                </a:lnTo>
                <a:lnTo>
                  <a:pt x="215" y="626"/>
                </a:lnTo>
                <a:lnTo>
                  <a:pt x="215" y="624"/>
                </a:lnTo>
                <a:lnTo>
                  <a:pt x="215" y="624"/>
                </a:lnTo>
                <a:close/>
                <a:moveTo>
                  <a:pt x="222" y="626"/>
                </a:moveTo>
                <a:lnTo>
                  <a:pt x="222" y="626"/>
                </a:lnTo>
                <a:lnTo>
                  <a:pt x="222" y="624"/>
                </a:lnTo>
                <a:lnTo>
                  <a:pt x="221" y="624"/>
                </a:lnTo>
                <a:lnTo>
                  <a:pt x="220" y="624"/>
                </a:lnTo>
                <a:lnTo>
                  <a:pt x="220" y="623"/>
                </a:lnTo>
                <a:lnTo>
                  <a:pt x="220" y="623"/>
                </a:lnTo>
                <a:lnTo>
                  <a:pt x="222" y="623"/>
                </a:lnTo>
                <a:lnTo>
                  <a:pt x="225" y="624"/>
                </a:lnTo>
                <a:lnTo>
                  <a:pt x="225" y="624"/>
                </a:lnTo>
                <a:lnTo>
                  <a:pt x="223" y="626"/>
                </a:lnTo>
                <a:lnTo>
                  <a:pt x="222" y="626"/>
                </a:lnTo>
                <a:lnTo>
                  <a:pt x="222" y="626"/>
                </a:lnTo>
                <a:close/>
                <a:moveTo>
                  <a:pt x="463" y="639"/>
                </a:moveTo>
                <a:lnTo>
                  <a:pt x="463" y="639"/>
                </a:lnTo>
                <a:lnTo>
                  <a:pt x="461" y="641"/>
                </a:lnTo>
                <a:lnTo>
                  <a:pt x="460" y="642"/>
                </a:lnTo>
                <a:lnTo>
                  <a:pt x="457" y="642"/>
                </a:lnTo>
                <a:lnTo>
                  <a:pt x="457" y="642"/>
                </a:lnTo>
                <a:lnTo>
                  <a:pt x="442" y="643"/>
                </a:lnTo>
                <a:lnTo>
                  <a:pt x="442" y="643"/>
                </a:lnTo>
                <a:lnTo>
                  <a:pt x="439" y="644"/>
                </a:lnTo>
                <a:lnTo>
                  <a:pt x="437" y="644"/>
                </a:lnTo>
                <a:lnTo>
                  <a:pt x="436" y="643"/>
                </a:lnTo>
                <a:lnTo>
                  <a:pt x="436" y="643"/>
                </a:lnTo>
                <a:lnTo>
                  <a:pt x="440" y="643"/>
                </a:lnTo>
                <a:lnTo>
                  <a:pt x="442" y="642"/>
                </a:lnTo>
                <a:lnTo>
                  <a:pt x="449" y="641"/>
                </a:lnTo>
                <a:lnTo>
                  <a:pt x="449" y="641"/>
                </a:lnTo>
                <a:lnTo>
                  <a:pt x="463" y="639"/>
                </a:lnTo>
                <a:lnTo>
                  <a:pt x="463" y="639"/>
                </a:lnTo>
                <a:close/>
                <a:moveTo>
                  <a:pt x="413" y="647"/>
                </a:moveTo>
                <a:lnTo>
                  <a:pt x="413" y="647"/>
                </a:lnTo>
                <a:lnTo>
                  <a:pt x="410" y="647"/>
                </a:lnTo>
                <a:lnTo>
                  <a:pt x="407" y="647"/>
                </a:lnTo>
                <a:lnTo>
                  <a:pt x="407" y="647"/>
                </a:lnTo>
                <a:lnTo>
                  <a:pt x="408" y="646"/>
                </a:lnTo>
                <a:lnTo>
                  <a:pt x="410" y="646"/>
                </a:lnTo>
                <a:lnTo>
                  <a:pt x="413" y="647"/>
                </a:lnTo>
                <a:lnTo>
                  <a:pt x="413" y="647"/>
                </a:lnTo>
                <a:close/>
                <a:moveTo>
                  <a:pt x="379" y="649"/>
                </a:moveTo>
                <a:lnTo>
                  <a:pt x="379" y="649"/>
                </a:lnTo>
                <a:lnTo>
                  <a:pt x="378" y="651"/>
                </a:lnTo>
                <a:lnTo>
                  <a:pt x="376" y="651"/>
                </a:lnTo>
                <a:lnTo>
                  <a:pt x="376" y="651"/>
                </a:lnTo>
                <a:lnTo>
                  <a:pt x="376" y="649"/>
                </a:lnTo>
                <a:lnTo>
                  <a:pt x="377" y="649"/>
                </a:lnTo>
                <a:lnTo>
                  <a:pt x="379" y="649"/>
                </a:lnTo>
                <a:lnTo>
                  <a:pt x="379" y="649"/>
                </a:lnTo>
                <a:close/>
                <a:moveTo>
                  <a:pt x="406" y="647"/>
                </a:moveTo>
                <a:lnTo>
                  <a:pt x="406" y="647"/>
                </a:lnTo>
                <a:lnTo>
                  <a:pt x="405" y="648"/>
                </a:lnTo>
                <a:lnTo>
                  <a:pt x="402" y="648"/>
                </a:lnTo>
                <a:lnTo>
                  <a:pt x="399" y="648"/>
                </a:lnTo>
                <a:lnTo>
                  <a:pt x="399" y="648"/>
                </a:lnTo>
                <a:lnTo>
                  <a:pt x="400" y="647"/>
                </a:lnTo>
                <a:lnTo>
                  <a:pt x="402" y="647"/>
                </a:lnTo>
                <a:lnTo>
                  <a:pt x="406" y="647"/>
                </a:lnTo>
                <a:lnTo>
                  <a:pt x="406" y="647"/>
                </a:lnTo>
                <a:close/>
                <a:moveTo>
                  <a:pt x="506" y="634"/>
                </a:moveTo>
                <a:lnTo>
                  <a:pt x="506" y="634"/>
                </a:lnTo>
                <a:lnTo>
                  <a:pt x="503" y="636"/>
                </a:lnTo>
                <a:lnTo>
                  <a:pt x="500" y="636"/>
                </a:lnTo>
                <a:lnTo>
                  <a:pt x="500" y="636"/>
                </a:lnTo>
                <a:lnTo>
                  <a:pt x="501" y="634"/>
                </a:lnTo>
                <a:lnTo>
                  <a:pt x="503" y="634"/>
                </a:lnTo>
                <a:lnTo>
                  <a:pt x="506" y="634"/>
                </a:lnTo>
                <a:lnTo>
                  <a:pt x="506" y="634"/>
                </a:lnTo>
                <a:close/>
                <a:moveTo>
                  <a:pt x="551" y="628"/>
                </a:moveTo>
                <a:lnTo>
                  <a:pt x="551" y="628"/>
                </a:lnTo>
                <a:lnTo>
                  <a:pt x="551" y="629"/>
                </a:lnTo>
                <a:lnTo>
                  <a:pt x="550" y="629"/>
                </a:lnTo>
                <a:lnTo>
                  <a:pt x="548" y="629"/>
                </a:lnTo>
                <a:lnTo>
                  <a:pt x="548" y="629"/>
                </a:lnTo>
                <a:lnTo>
                  <a:pt x="532" y="632"/>
                </a:lnTo>
                <a:lnTo>
                  <a:pt x="532" y="632"/>
                </a:lnTo>
                <a:lnTo>
                  <a:pt x="533" y="629"/>
                </a:lnTo>
                <a:lnTo>
                  <a:pt x="534" y="629"/>
                </a:lnTo>
                <a:lnTo>
                  <a:pt x="536" y="631"/>
                </a:lnTo>
                <a:lnTo>
                  <a:pt x="536" y="631"/>
                </a:lnTo>
                <a:lnTo>
                  <a:pt x="551" y="628"/>
                </a:lnTo>
                <a:lnTo>
                  <a:pt x="551" y="628"/>
                </a:lnTo>
                <a:close/>
                <a:moveTo>
                  <a:pt x="470" y="639"/>
                </a:moveTo>
                <a:lnTo>
                  <a:pt x="470" y="639"/>
                </a:lnTo>
                <a:lnTo>
                  <a:pt x="469" y="641"/>
                </a:lnTo>
                <a:lnTo>
                  <a:pt x="466" y="641"/>
                </a:lnTo>
                <a:lnTo>
                  <a:pt x="464" y="641"/>
                </a:lnTo>
                <a:lnTo>
                  <a:pt x="464" y="639"/>
                </a:lnTo>
                <a:lnTo>
                  <a:pt x="464" y="639"/>
                </a:lnTo>
                <a:lnTo>
                  <a:pt x="466" y="639"/>
                </a:lnTo>
                <a:lnTo>
                  <a:pt x="470" y="639"/>
                </a:lnTo>
                <a:lnTo>
                  <a:pt x="470" y="639"/>
                </a:lnTo>
                <a:close/>
                <a:moveTo>
                  <a:pt x="499" y="636"/>
                </a:moveTo>
                <a:lnTo>
                  <a:pt x="499" y="636"/>
                </a:lnTo>
                <a:lnTo>
                  <a:pt x="499" y="636"/>
                </a:lnTo>
                <a:lnTo>
                  <a:pt x="498" y="637"/>
                </a:lnTo>
                <a:lnTo>
                  <a:pt x="495" y="636"/>
                </a:lnTo>
                <a:lnTo>
                  <a:pt x="495" y="636"/>
                </a:lnTo>
                <a:lnTo>
                  <a:pt x="495" y="636"/>
                </a:lnTo>
                <a:lnTo>
                  <a:pt x="497" y="636"/>
                </a:lnTo>
                <a:lnTo>
                  <a:pt x="499" y="636"/>
                </a:lnTo>
                <a:lnTo>
                  <a:pt x="499" y="636"/>
                </a:lnTo>
                <a:close/>
                <a:moveTo>
                  <a:pt x="134" y="631"/>
                </a:moveTo>
                <a:lnTo>
                  <a:pt x="134" y="631"/>
                </a:lnTo>
                <a:lnTo>
                  <a:pt x="135" y="631"/>
                </a:lnTo>
                <a:lnTo>
                  <a:pt x="137" y="629"/>
                </a:lnTo>
                <a:lnTo>
                  <a:pt x="141" y="629"/>
                </a:lnTo>
                <a:lnTo>
                  <a:pt x="141" y="629"/>
                </a:lnTo>
                <a:lnTo>
                  <a:pt x="140" y="629"/>
                </a:lnTo>
                <a:lnTo>
                  <a:pt x="138" y="631"/>
                </a:lnTo>
                <a:lnTo>
                  <a:pt x="134" y="631"/>
                </a:lnTo>
                <a:lnTo>
                  <a:pt x="134" y="631"/>
                </a:lnTo>
                <a:close/>
                <a:moveTo>
                  <a:pt x="77" y="418"/>
                </a:moveTo>
                <a:lnTo>
                  <a:pt x="77" y="418"/>
                </a:lnTo>
                <a:lnTo>
                  <a:pt x="79" y="419"/>
                </a:lnTo>
                <a:lnTo>
                  <a:pt x="80" y="422"/>
                </a:lnTo>
                <a:lnTo>
                  <a:pt x="80" y="422"/>
                </a:lnTo>
                <a:lnTo>
                  <a:pt x="81" y="420"/>
                </a:lnTo>
                <a:lnTo>
                  <a:pt x="81" y="420"/>
                </a:lnTo>
                <a:lnTo>
                  <a:pt x="81" y="420"/>
                </a:lnTo>
                <a:lnTo>
                  <a:pt x="81" y="422"/>
                </a:lnTo>
                <a:lnTo>
                  <a:pt x="80" y="422"/>
                </a:lnTo>
                <a:lnTo>
                  <a:pt x="80" y="423"/>
                </a:lnTo>
                <a:lnTo>
                  <a:pt x="80" y="423"/>
                </a:lnTo>
                <a:lnTo>
                  <a:pt x="79" y="420"/>
                </a:lnTo>
                <a:lnTo>
                  <a:pt x="77" y="419"/>
                </a:lnTo>
                <a:lnTo>
                  <a:pt x="77" y="418"/>
                </a:lnTo>
                <a:lnTo>
                  <a:pt x="77" y="418"/>
                </a:lnTo>
                <a:close/>
                <a:moveTo>
                  <a:pt x="79" y="403"/>
                </a:moveTo>
                <a:lnTo>
                  <a:pt x="79" y="403"/>
                </a:lnTo>
                <a:lnTo>
                  <a:pt x="81" y="404"/>
                </a:lnTo>
                <a:lnTo>
                  <a:pt x="81" y="405"/>
                </a:lnTo>
                <a:lnTo>
                  <a:pt x="80" y="408"/>
                </a:lnTo>
                <a:lnTo>
                  <a:pt x="80" y="408"/>
                </a:lnTo>
                <a:lnTo>
                  <a:pt x="79" y="408"/>
                </a:lnTo>
                <a:lnTo>
                  <a:pt x="79" y="407"/>
                </a:lnTo>
                <a:lnTo>
                  <a:pt x="79" y="403"/>
                </a:lnTo>
                <a:lnTo>
                  <a:pt x="79" y="403"/>
                </a:lnTo>
                <a:close/>
                <a:moveTo>
                  <a:pt x="86" y="423"/>
                </a:moveTo>
                <a:lnTo>
                  <a:pt x="86" y="423"/>
                </a:lnTo>
                <a:lnTo>
                  <a:pt x="86" y="425"/>
                </a:lnTo>
                <a:lnTo>
                  <a:pt x="85" y="427"/>
                </a:lnTo>
                <a:lnTo>
                  <a:pt x="83" y="427"/>
                </a:lnTo>
                <a:lnTo>
                  <a:pt x="83" y="427"/>
                </a:lnTo>
                <a:lnTo>
                  <a:pt x="85" y="427"/>
                </a:lnTo>
                <a:lnTo>
                  <a:pt x="85" y="425"/>
                </a:lnTo>
                <a:lnTo>
                  <a:pt x="85" y="424"/>
                </a:lnTo>
                <a:lnTo>
                  <a:pt x="86" y="423"/>
                </a:lnTo>
                <a:lnTo>
                  <a:pt x="86" y="423"/>
                </a:lnTo>
                <a:close/>
                <a:moveTo>
                  <a:pt x="85" y="409"/>
                </a:moveTo>
                <a:lnTo>
                  <a:pt x="85" y="409"/>
                </a:lnTo>
                <a:lnTo>
                  <a:pt x="85" y="410"/>
                </a:lnTo>
                <a:lnTo>
                  <a:pt x="85" y="412"/>
                </a:lnTo>
                <a:lnTo>
                  <a:pt x="83" y="414"/>
                </a:lnTo>
                <a:lnTo>
                  <a:pt x="83" y="414"/>
                </a:lnTo>
                <a:lnTo>
                  <a:pt x="83" y="415"/>
                </a:lnTo>
                <a:lnTo>
                  <a:pt x="83" y="417"/>
                </a:lnTo>
                <a:lnTo>
                  <a:pt x="83" y="417"/>
                </a:lnTo>
                <a:lnTo>
                  <a:pt x="82" y="415"/>
                </a:lnTo>
                <a:lnTo>
                  <a:pt x="83" y="413"/>
                </a:lnTo>
                <a:lnTo>
                  <a:pt x="85" y="409"/>
                </a:lnTo>
                <a:lnTo>
                  <a:pt x="85" y="409"/>
                </a:lnTo>
                <a:close/>
                <a:moveTo>
                  <a:pt x="81" y="423"/>
                </a:moveTo>
                <a:lnTo>
                  <a:pt x="81" y="423"/>
                </a:lnTo>
                <a:lnTo>
                  <a:pt x="82" y="424"/>
                </a:lnTo>
                <a:lnTo>
                  <a:pt x="81" y="425"/>
                </a:lnTo>
                <a:lnTo>
                  <a:pt x="81" y="425"/>
                </a:lnTo>
                <a:lnTo>
                  <a:pt x="82" y="427"/>
                </a:lnTo>
                <a:lnTo>
                  <a:pt x="82" y="427"/>
                </a:lnTo>
                <a:lnTo>
                  <a:pt x="82" y="428"/>
                </a:lnTo>
                <a:lnTo>
                  <a:pt x="82" y="428"/>
                </a:lnTo>
                <a:lnTo>
                  <a:pt x="82" y="428"/>
                </a:lnTo>
                <a:lnTo>
                  <a:pt x="83" y="429"/>
                </a:lnTo>
                <a:lnTo>
                  <a:pt x="83" y="430"/>
                </a:lnTo>
                <a:lnTo>
                  <a:pt x="83" y="432"/>
                </a:lnTo>
                <a:lnTo>
                  <a:pt x="83" y="432"/>
                </a:lnTo>
                <a:lnTo>
                  <a:pt x="83" y="432"/>
                </a:lnTo>
                <a:lnTo>
                  <a:pt x="82" y="432"/>
                </a:lnTo>
                <a:lnTo>
                  <a:pt x="82" y="429"/>
                </a:lnTo>
                <a:lnTo>
                  <a:pt x="82" y="429"/>
                </a:lnTo>
                <a:lnTo>
                  <a:pt x="81" y="429"/>
                </a:lnTo>
                <a:lnTo>
                  <a:pt x="80" y="429"/>
                </a:lnTo>
                <a:lnTo>
                  <a:pt x="80" y="430"/>
                </a:lnTo>
                <a:lnTo>
                  <a:pt x="80" y="430"/>
                </a:lnTo>
                <a:lnTo>
                  <a:pt x="79" y="429"/>
                </a:lnTo>
                <a:lnTo>
                  <a:pt x="80" y="429"/>
                </a:lnTo>
                <a:lnTo>
                  <a:pt x="80" y="428"/>
                </a:lnTo>
                <a:lnTo>
                  <a:pt x="80" y="428"/>
                </a:lnTo>
                <a:lnTo>
                  <a:pt x="80" y="428"/>
                </a:lnTo>
                <a:lnTo>
                  <a:pt x="80" y="428"/>
                </a:lnTo>
                <a:lnTo>
                  <a:pt x="80" y="428"/>
                </a:lnTo>
                <a:lnTo>
                  <a:pt x="80" y="425"/>
                </a:lnTo>
                <a:lnTo>
                  <a:pt x="80" y="423"/>
                </a:lnTo>
                <a:lnTo>
                  <a:pt x="80" y="423"/>
                </a:lnTo>
                <a:lnTo>
                  <a:pt x="81" y="423"/>
                </a:lnTo>
                <a:lnTo>
                  <a:pt x="81" y="423"/>
                </a:lnTo>
                <a:close/>
                <a:moveTo>
                  <a:pt x="81" y="457"/>
                </a:moveTo>
                <a:lnTo>
                  <a:pt x="81" y="457"/>
                </a:lnTo>
                <a:lnTo>
                  <a:pt x="82" y="459"/>
                </a:lnTo>
                <a:lnTo>
                  <a:pt x="82" y="462"/>
                </a:lnTo>
                <a:lnTo>
                  <a:pt x="82" y="464"/>
                </a:lnTo>
                <a:lnTo>
                  <a:pt x="82" y="464"/>
                </a:lnTo>
                <a:lnTo>
                  <a:pt x="81" y="464"/>
                </a:lnTo>
                <a:lnTo>
                  <a:pt x="81" y="465"/>
                </a:lnTo>
                <a:lnTo>
                  <a:pt x="81" y="465"/>
                </a:lnTo>
                <a:lnTo>
                  <a:pt x="80" y="464"/>
                </a:lnTo>
                <a:lnTo>
                  <a:pt x="79" y="462"/>
                </a:lnTo>
                <a:lnTo>
                  <a:pt x="80" y="460"/>
                </a:lnTo>
                <a:lnTo>
                  <a:pt x="81" y="458"/>
                </a:lnTo>
                <a:lnTo>
                  <a:pt x="81" y="458"/>
                </a:lnTo>
                <a:lnTo>
                  <a:pt x="79" y="459"/>
                </a:lnTo>
                <a:lnTo>
                  <a:pt x="77" y="458"/>
                </a:lnTo>
                <a:lnTo>
                  <a:pt x="77" y="458"/>
                </a:lnTo>
                <a:lnTo>
                  <a:pt x="77" y="464"/>
                </a:lnTo>
                <a:lnTo>
                  <a:pt x="76" y="467"/>
                </a:lnTo>
                <a:lnTo>
                  <a:pt x="75" y="468"/>
                </a:lnTo>
                <a:lnTo>
                  <a:pt x="75" y="468"/>
                </a:lnTo>
                <a:lnTo>
                  <a:pt x="75" y="465"/>
                </a:lnTo>
                <a:lnTo>
                  <a:pt x="76" y="462"/>
                </a:lnTo>
                <a:lnTo>
                  <a:pt x="76" y="462"/>
                </a:lnTo>
                <a:lnTo>
                  <a:pt x="75" y="462"/>
                </a:lnTo>
                <a:lnTo>
                  <a:pt x="75" y="460"/>
                </a:lnTo>
                <a:lnTo>
                  <a:pt x="75" y="462"/>
                </a:lnTo>
                <a:lnTo>
                  <a:pt x="75" y="462"/>
                </a:lnTo>
                <a:lnTo>
                  <a:pt x="74" y="458"/>
                </a:lnTo>
                <a:lnTo>
                  <a:pt x="74" y="454"/>
                </a:lnTo>
                <a:lnTo>
                  <a:pt x="75" y="450"/>
                </a:lnTo>
                <a:lnTo>
                  <a:pt x="74" y="448"/>
                </a:lnTo>
                <a:lnTo>
                  <a:pt x="74" y="448"/>
                </a:lnTo>
                <a:lnTo>
                  <a:pt x="75" y="449"/>
                </a:lnTo>
                <a:lnTo>
                  <a:pt x="76" y="450"/>
                </a:lnTo>
                <a:lnTo>
                  <a:pt x="76" y="453"/>
                </a:lnTo>
                <a:lnTo>
                  <a:pt x="76" y="453"/>
                </a:lnTo>
                <a:lnTo>
                  <a:pt x="77" y="453"/>
                </a:lnTo>
                <a:lnTo>
                  <a:pt x="77" y="453"/>
                </a:lnTo>
                <a:lnTo>
                  <a:pt x="79" y="452"/>
                </a:lnTo>
                <a:lnTo>
                  <a:pt x="77" y="450"/>
                </a:lnTo>
                <a:lnTo>
                  <a:pt x="77" y="450"/>
                </a:lnTo>
                <a:lnTo>
                  <a:pt x="79" y="450"/>
                </a:lnTo>
                <a:lnTo>
                  <a:pt x="79" y="452"/>
                </a:lnTo>
                <a:lnTo>
                  <a:pt x="79" y="454"/>
                </a:lnTo>
                <a:lnTo>
                  <a:pt x="79" y="454"/>
                </a:lnTo>
                <a:lnTo>
                  <a:pt x="77" y="454"/>
                </a:lnTo>
                <a:lnTo>
                  <a:pt x="76" y="454"/>
                </a:lnTo>
                <a:lnTo>
                  <a:pt x="76" y="454"/>
                </a:lnTo>
                <a:lnTo>
                  <a:pt x="76" y="457"/>
                </a:lnTo>
                <a:lnTo>
                  <a:pt x="75" y="459"/>
                </a:lnTo>
                <a:lnTo>
                  <a:pt x="75" y="459"/>
                </a:lnTo>
                <a:lnTo>
                  <a:pt x="76" y="459"/>
                </a:lnTo>
                <a:lnTo>
                  <a:pt x="76" y="458"/>
                </a:lnTo>
                <a:lnTo>
                  <a:pt x="77" y="457"/>
                </a:lnTo>
                <a:lnTo>
                  <a:pt x="77" y="457"/>
                </a:lnTo>
                <a:lnTo>
                  <a:pt x="79" y="458"/>
                </a:lnTo>
                <a:lnTo>
                  <a:pt x="79" y="458"/>
                </a:lnTo>
                <a:lnTo>
                  <a:pt x="79" y="457"/>
                </a:lnTo>
                <a:lnTo>
                  <a:pt x="79" y="455"/>
                </a:lnTo>
                <a:lnTo>
                  <a:pt x="80" y="455"/>
                </a:lnTo>
                <a:lnTo>
                  <a:pt x="80" y="455"/>
                </a:lnTo>
                <a:lnTo>
                  <a:pt x="80" y="457"/>
                </a:lnTo>
                <a:lnTo>
                  <a:pt x="81" y="457"/>
                </a:lnTo>
                <a:lnTo>
                  <a:pt x="81" y="457"/>
                </a:lnTo>
                <a:close/>
                <a:moveTo>
                  <a:pt x="89" y="423"/>
                </a:moveTo>
                <a:lnTo>
                  <a:pt x="89" y="423"/>
                </a:lnTo>
                <a:lnTo>
                  <a:pt x="91" y="427"/>
                </a:lnTo>
                <a:lnTo>
                  <a:pt x="93" y="429"/>
                </a:lnTo>
                <a:lnTo>
                  <a:pt x="93" y="429"/>
                </a:lnTo>
                <a:lnTo>
                  <a:pt x="92" y="430"/>
                </a:lnTo>
                <a:lnTo>
                  <a:pt x="92" y="432"/>
                </a:lnTo>
                <a:lnTo>
                  <a:pt x="92" y="432"/>
                </a:lnTo>
                <a:lnTo>
                  <a:pt x="94" y="438"/>
                </a:lnTo>
                <a:lnTo>
                  <a:pt x="95" y="447"/>
                </a:lnTo>
                <a:lnTo>
                  <a:pt x="95" y="447"/>
                </a:lnTo>
                <a:lnTo>
                  <a:pt x="94" y="448"/>
                </a:lnTo>
                <a:lnTo>
                  <a:pt x="93" y="449"/>
                </a:lnTo>
                <a:lnTo>
                  <a:pt x="93" y="449"/>
                </a:lnTo>
                <a:lnTo>
                  <a:pt x="92" y="449"/>
                </a:lnTo>
                <a:lnTo>
                  <a:pt x="92" y="448"/>
                </a:lnTo>
                <a:lnTo>
                  <a:pt x="91" y="447"/>
                </a:lnTo>
                <a:lnTo>
                  <a:pt x="89" y="448"/>
                </a:lnTo>
                <a:lnTo>
                  <a:pt x="89" y="448"/>
                </a:lnTo>
                <a:lnTo>
                  <a:pt x="89" y="445"/>
                </a:lnTo>
                <a:lnTo>
                  <a:pt x="88" y="443"/>
                </a:lnTo>
                <a:lnTo>
                  <a:pt x="88" y="443"/>
                </a:lnTo>
                <a:lnTo>
                  <a:pt x="87" y="443"/>
                </a:lnTo>
                <a:lnTo>
                  <a:pt x="87" y="444"/>
                </a:lnTo>
                <a:lnTo>
                  <a:pt x="87" y="449"/>
                </a:lnTo>
                <a:lnTo>
                  <a:pt x="87" y="449"/>
                </a:lnTo>
                <a:lnTo>
                  <a:pt x="85" y="448"/>
                </a:lnTo>
                <a:lnTo>
                  <a:pt x="85" y="448"/>
                </a:lnTo>
                <a:lnTo>
                  <a:pt x="86" y="445"/>
                </a:lnTo>
                <a:lnTo>
                  <a:pt x="86" y="443"/>
                </a:lnTo>
                <a:lnTo>
                  <a:pt x="86" y="437"/>
                </a:lnTo>
                <a:lnTo>
                  <a:pt x="86" y="437"/>
                </a:lnTo>
                <a:lnTo>
                  <a:pt x="87" y="437"/>
                </a:lnTo>
                <a:lnTo>
                  <a:pt x="87" y="438"/>
                </a:lnTo>
                <a:lnTo>
                  <a:pt x="87" y="438"/>
                </a:lnTo>
                <a:lnTo>
                  <a:pt x="88" y="440"/>
                </a:lnTo>
                <a:lnTo>
                  <a:pt x="89" y="440"/>
                </a:lnTo>
                <a:lnTo>
                  <a:pt x="89" y="440"/>
                </a:lnTo>
                <a:lnTo>
                  <a:pt x="91" y="439"/>
                </a:lnTo>
                <a:lnTo>
                  <a:pt x="89" y="439"/>
                </a:lnTo>
                <a:lnTo>
                  <a:pt x="88" y="438"/>
                </a:lnTo>
                <a:lnTo>
                  <a:pt x="88" y="438"/>
                </a:lnTo>
                <a:lnTo>
                  <a:pt x="89" y="432"/>
                </a:lnTo>
                <a:lnTo>
                  <a:pt x="89" y="428"/>
                </a:lnTo>
                <a:lnTo>
                  <a:pt x="88" y="425"/>
                </a:lnTo>
                <a:lnTo>
                  <a:pt x="88" y="425"/>
                </a:lnTo>
                <a:lnTo>
                  <a:pt x="89" y="424"/>
                </a:lnTo>
                <a:lnTo>
                  <a:pt x="89" y="423"/>
                </a:lnTo>
                <a:lnTo>
                  <a:pt x="89" y="423"/>
                </a:lnTo>
                <a:close/>
                <a:moveTo>
                  <a:pt x="91" y="434"/>
                </a:moveTo>
                <a:lnTo>
                  <a:pt x="91" y="434"/>
                </a:lnTo>
                <a:lnTo>
                  <a:pt x="89" y="435"/>
                </a:lnTo>
                <a:lnTo>
                  <a:pt x="89" y="437"/>
                </a:lnTo>
                <a:lnTo>
                  <a:pt x="89" y="437"/>
                </a:lnTo>
                <a:lnTo>
                  <a:pt x="91" y="435"/>
                </a:lnTo>
                <a:lnTo>
                  <a:pt x="91" y="435"/>
                </a:lnTo>
                <a:lnTo>
                  <a:pt x="92" y="432"/>
                </a:lnTo>
                <a:lnTo>
                  <a:pt x="92" y="432"/>
                </a:lnTo>
                <a:lnTo>
                  <a:pt x="91" y="430"/>
                </a:lnTo>
                <a:lnTo>
                  <a:pt x="91" y="430"/>
                </a:lnTo>
                <a:lnTo>
                  <a:pt x="91" y="434"/>
                </a:lnTo>
                <a:lnTo>
                  <a:pt x="91" y="434"/>
                </a:lnTo>
                <a:close/>
                <a:moveTo>
                  <a:pt x="82" y="450"/>
                </a:moveTo>
                <a:lnTo>
                  <a:pt x="82" y="450"/>
                </a:lnTo>
                <a:lnTo>
                  <a:pt x="82" y="450"/>
                </a:lnTo>
                <a:lnTo>
                  <a:pt x="81" y="449"/>
                </a:lnTo>
                <a:lnTo>
                  <a:pt x="81" y="449"/>
                </a:lnTo>
                <a:lnTo>
                  <a:pt x="81" y="450"/>
                </a:lnTo>
                <a:lnTo>
                  <a:pt x="81" y="452"/>
                </a:lnTo>
                <a:lnTo>
                  <a:pt x="81" y="453"/>
                </a:lnTo>
                <a:lnTo>
                  <a:pt x="81" y="453"/>
                </a:lnTo>
                <a:lnTo>
                  <a:pt x="81" y="453"/>
                </a:lnTo>
                <a:lnTo>
                  <a:pt x="81" y="452"/>
                </a:lnTo>
                <a:lnTo>
                  <a:pt x="81" y="452"/>
                </a:lnTo>
                <a:lnTo>
                  <a:pt x="83" y="453"/>
                </a:lnTo>
                <a:lnTo>
                  <a:pt x="83" y="450"/>
                </a:lnTo>
                <a:lnTo>
                  <a:pt x="83" y="450"/>
                </a:lnTo>
                <a:lnTo>
                  <a:pt x="85" y="453"/>
                </a:lnTo>
                <a:lnTo>
                  <a:pt x="83" y="454"/>
                </a:lnTo>
                <a:lnTo>
                  <a:pt x="83" y="454"/>
                </a:lnTo>
                <a:lnTo>
                  <a:pt x="83" y="453"/>
                </a:lnTo>
                <a:lnTo>
                  <a:pt x="83" y="453"/>
                </a:lnTo>
                <a:lnTo>
                  <a:pt x="83" y="455"/>
                </a:lnTo>
                <a:lnTo>
                  <a:pt x="83" y="458"/>
                </a:lnTo>
                <a:lnTo>
                  <a:pt x="83" y="458"/>
                </a:lnTo>
                <a:lnTo>
                  <a:pt x="82" y="457"/>
                </a:lnTo>
                <a:lnTo>
                  <a:pt x="82" y="455"/>
                </a:lnTo>
                <a:lnTo>
                  <a:pt x="82" y="455"/>
                </a:lnTo>
                <a:lnTo>
                  <a:pt x="80" y="453"/>
                </a:lnTo>
                <a:lnTo>
                  <a:pt x="79" y="448"/>
                </a:lnTo>
                <a:lnTo>
                  <a:pt x="79" y="448"/>
                </a:lnTo>
                <a:lnTo>
                  <a:pt x="81" y="448"/>
                </a:lnTo>
                <a:lnTo>
                  <a:pt x="81" y="448"/>
                </a:lnTo>
                <a:lnTo>
                  <a:pt x="79" y="447"/>
                </a:lnTo>
                <a:lnTo>
                  <a:pt x="79" y="445"/>
                </a:lnTo>
                <a:lnTo>
                  <a:pt x="79" y="444"/>
                </a:lnTo>
                <a:lnTo>
                  <a:pt x="79" y="444"/>
                </a:lnTo>
                <a:lnTo>
                  <a:pt x="80" y="444"/>
                </a:lnTo>
                <a:lnTo>
                  <a:pt x="81" y="443"/>
                </a:lnTo>
                <a:lnTo>
                  <a:pt x="81" y="443"/>
                </a:lnTo>
                <a:lnTo>
                  <a:pt x="82" y="443"/>
                </a:lnTo>
                <a:lnTo>
                  <a:pt x="83" y="445"/>
                </a:lnTo>
                <a:lnTo>
                  <a:pt x="83" y="449"/>
                </a:lnTo>
                <a:lnTo>
                  <a:pt x="83" y="449"/>
                </a:lnTo>
                <a:lnTo>
                  <a:pt x="82" y="448"/>
                </a:lnTo>
                <a:lnTo>
                  <a:pt x="81" y="449"/>
                </a:lnTo>
                <a:lnTo>
                  <a:pt x="81" y="449"/>
                </a:lnTo>
                <a:lnTo>
                  <a:pt x="82" y="449"/>
                </a:lnTo>
                <a:lnTo>
                  <a:pt x="82" y="450"/>
                </a:lnTo>
                <a:lnTo>
                  <a:pt x="82" y="450"/>
                </a:lnTo>
                <a:close/>
                <a:moveTo>
                  <a:pt x="75" y="402"/>
                </a:moveTo>
                <a:lnTo>
                  <a:pt x="75" y="402"/>
                </a:lnTo>
                <a:lnTo>
                  <a:pt x="75" y="403"/>
                </a:lnTo>
                <a:lnTo>
                  <a:pt x="76" y="403"/>
                </a:lnTo>
                <a:lnTo>
                  <a:pt x="76" y="403"/>
                </a:lnTo>
                <a:lnTo>
                  <a:pt x="76" y="408"/>
                </a:lnTo>
                <a:lnTo>
                  <a:pt x="76" y="408"/>
                </a:lnTo>
                <a:lnTo>
                  <a:pt x="76" y="412"/>
                </a:lnTo>
                <a:lnTo>
                  <a:pt x="75" y="413"/>
                </a:lnTo>
                <a:lnTo>
                  <a:pt x="74" y="413"/>
                </a:lnTo>
                <a:lnTo>
                  <a:pt x="74" y="413"/>
                </a:lnTo>
                <a:lnTo>
                  <a:pt x="75" y="412"/>
                </a:lnTo>
                <a:lnTo>
                  <a:pt x="75" y="410"/>
                </a:lnTo>
                <a:lnTo>
                  <a:pt x="72" y="410"/>
                </a:lnTo>
                <a:lnTo>
                  <a:pt x="72" y="410"/>
                </a:lnTo>
                <a:lnTo>
                  <a:pt x="72" y="412"/>
                </a:lnTo>
                <a:lnTo>
                  <a:pt x="72" y="413"/>
                </a:lnTo>
                <a:lnTo>
                  <a:pt x="72" y="417"/>
                </a:lnTo>
                <a:lnTo>
                  <a:pt x="72" y="417"/>
                </a:lnTo>
                <a:lnTo>
                  <a:pt x="71" y="417"/>
                </a:lnTo>
                <a:lnTo>
                  <a:pt x="71" y="415"/>
                </a:lnTo>
                <a:lnTo>
                  <a:pt x="71" y="414"/>
                </a:lnTo>
                <a:lnTo>
                  <a:pt x="71" y="414"/>
                </a:lnTo>
                <a:lnTo>
                  <a:pt x="70" y="410"/>
                </a:lnTo>
                <a:lnTo>
                  <a:pt x="70" y="410"/>
                </a:lnTo>
                <a:lnTo>
                  <a:pt x="70" y="405"/>
                </a:lnTo>
                <a:lnTo>
                  <a:pt x="70" y="402"/>
                </a:lnTo>
                <a:lnTo>
                  <a:pt x="70" y="402"/>
                </a:lnTo>
                <a:lnTo>
                  <a:pt x="70" y="402"/>
                </a:lnTo>
                <a:lnTo>
                  <a:pt x="71" y="402"/>
                </a:lnTo>
                <a:lnTo>
                  <a:pt x="71" y="403"/>
                </a:lnTo>
                <a:lnTo>
                  <a:pt x="72" y="403"/>
                </a:lnTo>
                <a:lnTo>
                  <a:pt x="72" y="403"/>
                </a:lnTo>
                <a:lnTo>
                  <a:pt x="71" y="404"/>
                </a:lnTo>
                <a:lnTo>
                  <a:pt x="71" y="405"/>
                </a:lnTo>
                <a:lnTo>
                  <a:pt x="71" y="410"/>
                </a:lnTo>
                <a:lnTo>
                  <a:pt x="71" y="410"/>
                </a:lnTo>
                <a:lnTo>
                  <a:pt x="74" y="409"/>
                </a:lnTo>
                <a:lnTo>
                  <a:pt x="74" y="407"/>
                </a:lnTo>
                <a:lnTo>
                  <a:pt x="74" y="407"/>
                </a:lnTo>
                <a:lnTo>
                  <a:pt x="72" y="407"/>
                </a:lnTo>
                <a:lnTo>
                  <a:pt x="72" y="408"/>
                </a:lnTo>
                <a:lnTo>
                  <a:pt x="72" y="408"/>
                </a:lnTo>
                <a:lnTo>
                  <a:pt x="72" y="407"/>
                </a:lnTo>
                <a:lnTo>
                  <a:pt x="72" y="405"/>
                </a:lnTo>
                <a:lnTo>
                  <a:pt x="75" y="402"/>
                </a:lnTo>
                <a:lnTo>
                  <a:pt x="75" y="402"/>
                </a:lnTo>
                <a:close/>
                <a:moveTo>
                  <a:pt x="82" y="465"/>
                </a:moveTo>
                <a:lnTo>
                  <a:pt x="82" y="465"/>
                </a:lnTo>
                <a:lnTo>
                  <a:pt x="83" y="467"/>
                </a:lnTo>
                <a:lnTo>
                  <a:pt x="82" y="468"/>
                </a:lnTo>
                <a:lnTo>
                  <a:pt x="81" y="471"/>
                </a:lnTo>
                <a:lnTo>
                  <a:pt x="81" y="472"/>
                </a:lnTo>
                <a:lnTo>
                  <a:pt x="81" y="472"/>
                </a:lnTo>
                <a:lnTo>
                  <a:pt x="82" y="471"/>
                </a:lnTo>
                <a:lnTo>
                  <a:pt x="82" y="471"/>
                </a:lnTo>
                <a:lnTo>
                  <a:pt x="83" y="473"/>
                </a:lnTo>
                <a:lnTo>
                  <a:pt x="83" y="473"/>
                </a:lnTo>
                <a:lnTo>
                  <a:pt x="82" y="473"/>
                </a:lnTo>
                <a:lnTo>
                  <a:pt x="82" y="474"/>
                </a:lnTo>
                <a:lnTo>
                  <a:pt x="82" y="476"/>
                </a:lnTo>
                <a:lnTo>
                  <a:pt x="81" y="477"/>
                </a:lnTo>
                <a:lnTo>
                  <a:pt x="81" y="477"/>
                </a:lnTo>
                <a:lnTo>
                  <a:pt x="80" y="476"/>
                </a:lnTo>
                <a:lnTo>
                  <a:pt x="79" y="476"/>
                </a:lnTo>
                <a:lnTo>
                  <a:pt x="79" y="477"/>
                </a:lnTo>
                <a:lnTo>
                  <a:pt x="79" y="477"/>
                </a:lnTo>
                <a:lnTo>
                  <a:pt x="77" y="476"/>
                </a:lnTo>
                <a:lnTo>
                  <a:pt x="77" y="474"/>
                </a:lnTo>
                <a:lnTo>
                  <a:pt x="79" y="472"/>
                </a:lnTo>
                <a:lnTo>
                  <a:pt x="79" y="472"/>
                </a:lnTo>
                <a:lnTo>
                  <a:pt x="80" y="474"/>
                </a:lnTo>
                <a:lnTo>
                  <a:pt x="80" y="474"/>
                </a:lnTo>
                <a:lnTo>
                  <a:pt x="81" y="474"/>
                </a:lnTo>
                <a:lnTo>
                  <a:pt x="81" y="474"/>
                </a:lnTo>
                <a:lnTo>
                  <a:pt x="81" y="474"/>
                </a:lnTo>
                <a:lnTo>
                  <a:pt x="80" y="474"/>
                </a:lnTo>
                <a:lnTo>
                  <a:pt x="80" y="469"/>
                </a:lnTo>
                <a:lnTo>
                  <a:pt x="80" y="469"/>
                </a:lnTo>
                <a:lnTo>
                  <a:pt x="79" y="469"/>
                </a:lnTo>
                <a:lnTo>
                  <a:pt x="79" y="469"/>
                </a:lnTo>
                <a:lnTo>
                  <a:pt x="77" y="468"/>
                </a:lnTo>
                <a:lnTo>
                  <a:pt x="77" y="468"/>
                </a:lnTo>
                <a:lnTo>
                  <a:pt x="80" y="468"/>
                </a:lnTo>
                <a:lnTo>
                  <a:pt x="81" y="468"/>
                </a:lnTo>
                <a:lnTo>
                  <a:pt x="82" y="468"/>
                </a:lnTo>
                <a:lnTo>
                  <a:pt x="82" y="465"/>
                </a:lnTo>
                <a:lnTo>
                  <a:pt x="82" y="465"/>
                </a:lnTo>
                <a:close/>
                <a:moveTo>
                  <a:pt x="81" y="384"/>
                </a:moveTo>
                <a:lnTo>
                  <a:pt x="81" y="384"/>
                </a:lnTo>
                <a:lnTo>
                  <a:pt x="81" y="382"/>
                </a:lnTo>
                <a:lnTo>
                  <a:pt x="81" y="380"/>
                </a:lnTo>
                <a:lnTo>
                  <a:pt x="81" y="380"/>
                </a:lnTo>
                <a:lnTo>
                  <a:pt x="82" y="380"/>
                </a:lnTo>
                <a:lnTo>
                  <a:pt x="82" y="382"/>
                </a:lnTo>
                <a:lnTo>
                  <a:pt x="81" y="383"/>
                </a:lnTo>
                <a:lnTo>
                  <a:pt x="81" y="384"/>
                </a:lnTo>
                <a:lnTo>
                  <a:pt x="81" y="384"/>
                </a:lnTo>
                <a:close/>
                <a:moveTo>
                  <a:pt x="50" y="24"/>
                </a:moveTo>
                <a:lnTo>
                  <a:pt x="50" y="24"/>
                </a:lnTo>
                <a:lnTo>
                  <a:pt x="50" y="23"/>
                </a:lnTo>
                <a:lnTo>
                  <a:pt x="50" y="20"/>
                </a:lnTo>
                <a:lnTo>
                  <a:pt x="50" y="16"/>
                </a:lnTo>
                <a:lnTo>
                  <a:pt x="50" y="16"/>
                </a:lnTo>
                <a:lnTo>
                  <a:pt x="50" y="18"/>
                </a:lnTo>
                <a:lnTo>
                  <a:pt x="50" y="19"/>
                </a:lnTo>
                <a:lnTo>
                  <a:pt x="50" y="24"/>
                </a:lnTo>
                <a:lnTo>
                  <a:pt x="50" y="24"/>
                </a:lnTo>
                <a:close/>
                <a:moveTo>
                  <a:pt x="80" y="383"/>
                </a:moveTo>
                <a:lnTo>
                  <a:pt x="80" y="383"/>
                </a:lnTo>
                <a:lnTo>
                  <a:pt x="81" y="385"/>
                </a:lnTo>
                <a:lnTo>
                  <a:pt x="82" y="387"/>
                </a:lnTo>
                <a:lnTo>
                  <a:pt x="82" y="387"/>
                </a:lnTo>
                <a:lnTo>
                  <a:pt x="82" y="389"/>
                </a:lnTo>
                <a:lnTo>
                  <a:pt x="81" y="390"/>
                </a:lnTo>
                <a:lnTo>
                  <a:pt x="81" y="390"/>
                </a:lnTo>
                <a:lnTo>
                  <a:pt x="81" y="390"/>
                </a:lnTo>
                <a:lnTo>
                  <a:pt x="81" y="388"/>
                </a:lnTo>
                <a:lnTo>
                  <a:pt x="81" y="385"/>
                </a:lnTo>
                <a:lnTo>
                  <a:pt x="81" y="385"/>
                </a:lnTo>
                <a:lnTo>
                  <a:pt x="80" y="385"/>
                </a:lnTo>
                <a:lnTo>
                  <a:pt x="80" y="387"/>
                </a:lnTo>
                <a:lnTo>
                  <a:pt x="80" y="387"/>
                </a:lnTo>
                <a:lnTo>
                  <a:pt x="79" y="385"/>
                </a:lnTo>
                <a:lnTo>
                  <a:pt x="80" y="383"/>
                </a:lnTo>
                <a:lnTo>
                  <a:pt x="80" y="383"/>
                </a:lnTo>
                <a:close/>
                <a:moveTo>
                  <a:pt x="79" y="15"/>
                </a:moveTo>
                <a:lnTo>
                  <a:pt x="79" y="15"/>
                </a:lnTo>
                <a:lnTo>
                  <a:pt x="80" y="15"/>
                </a:lnTo>
                <a:lnTo>
                  <a:pt x="80" y="18"/>
                </a:lnTo>
                <a:lnTo>
                  <a:pt x="80" y="18"/>
                </a:lnTo>
                <a:lnTo>
                  <a:pt x="81" y="16"/>
                </a:lnTo>
                <a:lnTo>
                  <a:pt x="82" y="18"/>
                </a:lnTo>
                <a:lnTo>
                  <a:pt x="82" y="18"/>
                </a:lnTo>
                <a:lnTo>
                  <a:pt x="83" y="20"/>
                </a:lnTo>
                <a:lnTo>
                  <a:pt x="83" y="24"/>
                </a:lnTo>
                <a:lnTo>
                  <a:pt x="83" y="24"/>
                </a:lnTo>
                <a:lnTo>
                  <a:pt x="85" y="36"/>
                </a:lnTo>
                <a:lnTo>
                  <a:pt x="85" y="36"/>
                </a:lnTo>
                <a:lnTo>
                  <a:pt x="85" y="38"/>
                </a:lnTo>
                <a:lnTo>
                  <a:pt x="85" y="38"/>
                </a:lnTo>
                <a:lnTo>
                  <a:pt x="85" y="48"/>
                </a:lnTo>
                <a:lnTo>
                  <a:pt x="86" y="56"/>
                </a:lnTo>
                <a:lnTo>
                  <a:pt x="86" y="56"/>
                </a:lnTo>
                <a:lnTo>
                  <a:pt x="86" y="60"/>
                </a:lnTo>
                <a:lnTo>
                  <a:pt x="86" y="60"/>
                </a:lnTo>
                <a:lnTo>
                  <a:pt x="87" y="63"/>
                </a:lnTo>
                <a:lnTo>
                  <a:pt x="87" y="63"/>
                </a:lnTo>
                <a:lnTo>
                  <a:pt x="86" y="65"/>
                </a:lnTo>
                <a:lnTo>
                  <a:pt x="86" y="65"/>
                </a:lnTo>
                <a:lnTo>
                  <a:pt x="87" y="73"/>
                </a:lnTo>
                <a:lnTo>
                  <a:pt x="86" y="79"/>
                </a:lnTo>
                <a:lnTo>
                  <a:pt x="86" y="79"/>
                </a:lnTo>
                <a:lnTo>
                  <a:pt x="85" y="79"/>
                </a:lnTo>
                <a:lnTo>
                  <a:pt x="83" y="80"/>
                </a:lnTo>
                <a:lnTo>
                  <a:pt x="83" y="80"/>
                </a:lnTo>
                <a:lnTo>
                  <a:pt x="85" y="80"/>
                </a:lnTo>
                <a:lnTo>
                  <a:pt x="85" y="80"/>
                </a:lnTo>
                <a:lnTo>
                  <a:pt x="86" y="80"/>
                </a:lnTo>
                <a:lnTo>
                  <a:pt x="86" y="80"/>
                </a:lnTo>
                <a:lnTo>
                  <a:pt x="87" y="85"/>
                </a:lnTo>
                <a:lnTo>
                  <a:pt x="88" y="88"/>
                </a:lnTo>
                <a:lnTo>
                  <a:pt x="88" y="88"/>
                </a:lnTo>
                <a:lnTo>
                  <a:pt x="88" y="89"/>
                </a:lnTo>
                <a:lnTo>
                  <a:pt x="88" y="90"/>
                </a:lnTo>
                <a:lnTo>
                  <a:pt x="87" y="90"/>
                </a:lnTo>
                <a:lnTo>
                  <a:pt x="87" y="90"/>
                </a:lnTo>
                <a:lnTo>
                  <a:pt x="88" y="93"/>
                </a:lnTo>
                <a:lnTo>
                  <a:pt x="88" y="94"/>
                </a:lnTo>
                <a:lnTo>
                  <a:pt x="87" y="95"/>
                </a:lnTo>
                <a:lnTo>
                  <a:pt x="87" y="95"/>
                </a:lnTo>
                <a:lnTo>
                  <a:pt x="89" y="95"/>
                </a:lnTo>
                <a:lnTo>
                  <a:pt x="89" y="95"/>
                </a:lnTo>
                <a:lnTo>
                  <a:pt x="89" y="96"/>
                </a:lnTo>
                <a:lnTo>
                  <a:pt x="89" y="98"/>
                </a:lnTo>
                <a:lnTo>
                  <a:pt x="89" y="98"/>
                </a:lnTo>
                <a:lnTo>
                  <a:pt x="91" y="96"/>
                </a:lnTo>
                <a:lnTo>
                  <a:pt x="93" y="95"/>
                </a:lnTo>
                <a:lnTo>
                  <a:pt x="93" y="95"/>
                </a:lnTo>
                <a:lnTo>
                  <a:pt x="91" y="95"/>
                </a:lnTo>
                <a:lnTo>
                  <a:pt x="89" y="94"/>
                </a:lnTo>
                <a:lnTo>
                  <a:pt x="89" y="94"/>
                </a:lnTo>
                <a:lnTo>
                  <a:pt x="89" y="93"/>
                </a:lnTo>
                <a:lnTo>
                  <a:pt x="89" y="90"/>
                </a:lnTo>
                <a:lnTo>
                  <a:pt x="92" y="90"/>
                </a:lnTo>
                <a:lnTo>
                  <a:pt x="92" y="90"/>
                </a:lnTo>
                <a:lnTo>
                  <a:pt x="92" y="89"/>
                </a:lnTo>
                <a:lnTo>
                  <a:pt x="91" y="89"/>
                </a:lnTo>
                <a:lnTo>
                  <a:pt x="89" y="88"/>
                </a:lnTo>
                <a:lnTo>
                  <a:pt x="88" y="86"/>
                </a:lnTo>
                <a:lnTo>
                  <a:pt x="88" y="86"/>
                </a:lnTo>
                <a:lnTo>
                  <a:pt x="91" y="88"/>
                </a:lnTo>
                <a:lnTo>
                  <a:pt x="91" y="88"/>
                </a:lnTo>
                <a:lnTo>
                  <a:pt x="91" y="86"/>
                </a:lnTo>
                <a:lnTo>
                  <a:pt x="91" y="85"/>
                </a:lnTo>
                <a:lnTo>
                  <a:pt x="89" y="84"/>
                </a:lnTo>
                <a:lnTo>
                  <a:pt x="91" y="83"/>
                </a:lnTo>
                <a:lnTo>
                  <a:pt x="91" y="83"/>
                </a:lnTo>
                <a:lnTo>
                  <a:pt x="88" y="80"/>
                </a:lnTo>
                <a:lnTo>
                  <a:pt x="88" y="76"/>
                </a:lnTo>
                <a:lnTo>
                  <a:pt x="88" y="76"/>
                </a:lnTo>
                <a:lnTo>
                  <a:pt x="89" y="80"/>
                </a:lnTo>
                <a:lnTo>
                  <a:pt x="89" y="80"/>
                </a:lnTo>
                <a:lnTo>
                  <a:pt x="92" y="78"/>
                </a:lnTo>
                <a:lnTo>
                  <a:pt x="92" y="78"/>
                </a:lnTo>
                <a:lnTo>
                  <a:pt x="92" y="76"/>
                </a:lnTo>
                <a:lnTo>
                  <a:pt x="91" y="78"/>
                </a:lnTo>
                <a:lnTo>
                  <a:pt x="91" y="78"/>
                </a:lnTo>
                <a:lnTo>
                  <a:pt x="91" y="78"/>
                </a:lnTo>
                <a:lnTo>
                  <a:pt x="91" y="78"/>
                </a:lnTo>
                <a:lnTo>
                  <a:pt x="89" y="76"/>
                </a:lnTo>
                <a:lnTo>
                  <a:pt x="89" y="76"/>
                </a:lnTo>
                <a:lnTo>
                  <a:pt x="88" y="75"/>
                </a:lnTo>
                <a:lnTo>
                  <a:pt x="88" y="74"/>
                </a:lnTo>
                <a:lnTo>
                  <a:pt x="89" y="73"/>
                </a:lnTo>
                <a:lnTo>
                  <a:pt x="89" y="73"/>
                </a:lnTo>
                <a:lnTo>
                  <a:pt x="89" y="73"/>
                </a:lnTo>
                <a:lnTo>
                  <a:pt x="89" y="74"/>
                </a:lnTo>
                <a:lnTo>
                  <a:pt x="89" y="75"/>
                </a:lnTo>
                <a:lnTo>
                  <a:pt x="89" y="75"/>
                </a:lnTo>
                <a:lnTo>
                  <a:pt x="91" y="75"/>
                </a:lnTo>
                <a:lnTo>
                  <a:pt x="92" y="76"/>
                </a:lnTo>
                <a:lnTo>
                  <a:pt x="92" y="76"/>
                </a:lnTo>
                <a:lnTo>
                  <a:pt x="93" y="75"/>
                </a:lnTo>
                <a:lnTo>
                  <a:pt x="93" y="73"/>
                </a:lnTo>
                <a:lnTo>
                  <a:pt x="93" y="70"/>
                </a:lnTo>
                <a:lnTo>
                  <a:pt x="93" y="70"/>
                </a:lnTo>
                <a:lnTo>
                  <a:pt x="92" y="70"/>
                </a:lnTo>
                <a:lnTo>
                  <a:pt x="92" y="71"/>
                </a:lnTo>
                <a:lnTo>
                  <a:pt x="92" y="73"/>
                </a:lnTo>
                <a:lnTo>
                  <a:pt x="92" y="73"/>
                </a:lnTo>
                <a:lnTo>
                  <a:pt x="92" y="73"/>
                </a:lnTo>
                <a:lnTo>
                  <a:pt x="91" y="73"/>
                </a:lnTo>
                <a:lnTo>
                  <a:pt x="89" y="73"/>
                </a:lnTo>
                <a:lnTo>
                  <a:pt x="89" y="70"/>
                </a:lnTo>
                <a:lnTo>
                  <a:pt x="89" y="70"/>
                </a:lnTo>
                <a:lnTo>
                  <a:pt x="89" y="70"/>
                </a:lnTo>
                <a:lnTo>
                  <a:pt x="89" y="70"/>
                </a:lnTo>
                <a:lnTo>
                  <a:pt x="92" y="70"/>
                </a:lnTo>
                <a:lnTo>
                  <a:pt x="92" y="70"/>
                </a:lnTo>
                <a:lnTo>
                  <a:pt x="93" y="69"/>
                </a:lnTo>
                <a:lnTo>
                  <a:pt x="94" y="66"/>
                </a:lnTo>
                <a:lnTo>
                  <a:pt x="94" y="66"/>
                </a:lnTo>
                <a:lnTo>
                  <a:pt x="97" y="68"/>
                </a:lnTo>
                <a:lnTo>
                  <a:pt x="97" y="68"/>
                </a:lnTo>
                <a:lnTo>
                  <a:pt x="95" y="69"/>
                </a:lnTo>
                <a:lnTo>
                  <a:pt x="95" y="69"/>
                </a:lnTo>
                <a:lnTo>
                  <a:pt x="97" y="69"/>
                </a:lnTo>
                <a:lnTo>
                  <a:pt x="97" y="69"/>
                </a:lnTo>
                <a:lnTo>
                  <a:pt x="98" y="69"/>
                </a:lnTo>
                <a:lnTo>
                  <a:pt x="99" y="69"/>
                </a:lnTo>
                <a:lnTo>
                  <a:pt x="99" y="69"/>
                </a:lnTo>
                <a:lnTo>
                  <a:pt x="99" y="69"/>
                </a:lnTo>
                <a:lnTo>
                  <a:pt x="99" y="70"/>
                </a:lnTo>
                <a:lnTo>
                  <a:pt x="99" y="73"/>
                </a:lnTo>
                <a:lnTo>
                  <a:pt x="99" y="73"/>
                </a:lnTo>
                <a:lnTo>
                  <a:pt x="99" y="75"/>
                </a:lnTo>
                <a:lnTo>
                  <a:pt x="99" y="75"/>
                </a:lnTo>
                <a:lnTo>
                  <a:pt x="98" y="84"/>
                </a:lnTo>
                <a:lnTo>
                  <a:pt x="98" y="84"/>
                </a:lnTo>
                <a:lnTo>
                  <a:pt x="98" y="86"/>
                </a:lnTo>
                <a:lnTo>
                  <a:pt x="98" y="86"/>
                </a:lnTo>
                <a:lnTo>
                  <a:pt x="98" y="94"/>
                </a:lnTo>
                <a:lnTo>
                  <a:pt x="98" y="100"/>
                </a:lnTo>
                <a:lnTo>
                  <a:pt x="98" y="100"/>
                </a:lnTo>
                <a:lnTo>
                  <a:pt x="97" y="105"/>
                </a:lnTo>
                <a:lnTo>
                  <a:pt x="97" y="105"/>
                </a:lnTo>
                <a:lnTo>
                  <a:pt x="95" y="120"/>
                </a:lnTo>
                <a:lnTo>
                  <a:pt x="93" y="135"/>
                </a:lnTo>
                <a:lnTo>
                  <a:pt x="93" y="135"/>
                </a:lnTo>
                <a:lnTo>
                  <a:pt x="92" y="138"/>
                </a:lnTo>
                <a:lnTo>
                  <a:pt x="92" y="138"/>
                </a:lnTo>
                <a:lnTo>
                  <a:pt x="92" y="141"/>
                </a:lnTo>
                <a:lnTo>
                  <a:pt x="92" y="145"/>
                </a:lnTo>
                <a:lnTo>
                  <a:pt x="92" y="145"/>
                </a:lnTo>
                <a:lnTo>
                  <a:pt x="92" y="146"/>
                </a:lnTo>
                <a:lnTo>
                  <a:pt x="92" y="149"/>
                </a:lnTo>
                <a:lnTo>
                  <a:pt x="92" y="149"/>
                </a:lnTo>
                <a:lnTo>
                  <a:pt x="92" y="150"/>
                </a:lnTo>
                <a:lnTo>
                  <a:pt x="92" y="151"/>
                </a:lnTo>
                <a:lnTo>
                  <a:pt x="91" y="153"/>
                </a:lnTo>
                <a:lnTo>
                  <a:pt x="91" y="153"/>
                </a:lnTo>
                <a:lnTo>
                  <a:pt x="91" y="155"/>
                </a:lnTo>
                <a:lnTo>
                  <a:pt x="91" y="158"/>
                </a:lnTo>
                <a:lnTo>
                  <a:pt x="91" y="160"/>
                </a:lnTo>
                <a:lnTo>
                  <a:pt x="91" y="163"/>
                </a:lnTo>
                <a:lnTo>
                  <a:pt x="91" y="163"/>
                </a:lnTo>
                <a:lnTo>
                  <a:pt x="91" y="163"/>
                </a:lnTo>
                <a:lnTo>
                  <a:pt x="89" y="163"/>
                </a:lnTo>
                <a:lnTo>
                  <a:pt x="89" y="161"/>
                </a:lnTo>
                <a:lnTo>
                  <a:pt x="89" y="161"/>
                </a:lnTo>
                <a:lnTo>
                  <a:pt x="89" y="161"/>
                </a:lnTo>
                <a:lnTo>
                  <a:pt x="88" y="163"/>
                </a:lnTo>
                <a:lnTo>
                  <a:pt x="88" y="164"/>
                </a:lnTo>
                <a:lnTo>
                  <a:pt x="89" y="165"/>
                </a:lnTo>
                <a:lnTo>
                  <a:pt x="91" y="165"/>
                </a:lnTo>
                <a:lnTo>
                  <a:pt x="91" y="165"/>
                </a:lnTo>
                <a:lnTo>
                  <a:pt x="89" y="169"/>
                </a:lnTo>
                <a:lnTo>
                  <a:pt x="89" y="170"/>
                </a:lnTo>
                <a:lnTo>
                  <a:pt x="88" y="171"/>
                </a:lnTo>
                <a:lnTo>
                  <a:pt x="88" y="171"/>
                </a:lnTo>
                <a:lnTo>
                  <a:pt x="88" y="174"/>
                </a:lnTo>
                <a:lnTo>
                  <a:pt x="88" y="176"/>
                </a:lnTo>
                <a:lnTo>
                  <a:pt x="88" y="179"/>
                </a:lnTo>
                <a:lnTo>
                  <a:pt x="88" y="181"/>
                </a:lnTo>
                <a:lnTo>
                  <a:pt x="88" y="181"/>
                </a:lnTo>
                <a:lnTo>
                  <a:pt x="88" y="183"/>
                </a:lnTo>
                <a:lnTo>
                  <a:pt x="87" y="183"/>
                </a:lnTo>
                <a:lnTo>
                  <a:pt x="87" y="183"/>
                </a:lnTo>
                <a:lnTo>
                  <a:pt x="88" y="185"/>
                </a:lnTo>
                <a:lnTo>
                  <a:pt x="88" y="185"/>
                </a:lnTo>
                <a:lnTo>
                  <a:pt x="87" y="190"/>
                </a:lnTo>
                <a:lnTo>
                  <a:pt x="86" y="195"/>
                </a:lnTo>
                <a:lnTo>
                  <a:pt x="86" y="195"/>
                </a:lnTo>
                <a:lnTo>
                  <a:pt x="86" y="198"/>
                </a:lnTo>
                <a:lnTo>
                  <a:pt x="87" y="199"/>
                </a:lnTo>
                <a:lnTo>
                  <a:pt x="87" y="199"/>
                </a:lnTo>
                <a:lnTo>
                  <a:pt x="87" y="199"/>
                </a:lnTo>
                <a:lnTo>
                  <a:pt x="86" y="199"/>
                </a:lnTo>
                <a:lnTo>
                  <a:pt x="86" y="199"/>
                </a:lnTo>
                <a:lnTo>
                  <a:pt x="86" y="204"/>
                </a:lnTo>
                <a:lnTo>
                  <a:pt x="86" y="208"/>
                </a:lnTo>
                <a:lnTo>
                  <a:pt x="86" y="208"/>
                </a:lnTo>
                <a:lnTo>
                  <a:pt x="86" y="208"/>
                </a:lnTo>
                <a:lnTo>
                  <a:pt x="87" y="208"/>
                </a:lnTo>
                <a:lnTo>
                  <a:pt x="87" y="208"/>
                </a:lnTo>
                <a:lnTo>
                  <a:pt x="86" y="211"/>
                </a:lnTo>
                <a:lnTo>
                  <a:pt x="86" y="211"/>
                </a:lnTo>
                <a:lnTo>
                  <a:pt x="86" y="213"/>
                </a:lnTo>
                <a:lnTo>
                  <a:pt x="86" y="213"/>
                </a:lnTo>
                <a:lnTo>
                  <a:pt x="86" y="214"/>
                </a:lnTo>
                <a:lnTo>
                  <a:pt x="86" y="215"/>
                </a:lnTo>
                <a:lnTo>
                  <a:pt x="86" y="215"/>
                </a:lnTo>
                <a:lnTo>
                  <a:pt x="85" y="221"/>
                </a:lnTo>
                <a:lnTo>
                  <a:pt x="85" y="221"/>
                </a:lnTo>
                <a:lnTo>
                  <a:pt x="86" y="226"/>
                </a:lnTo>
                <a:lnTo>
                  <a:pt x="86" y="226"/>
                </a:lnTo>
                <a:lnTo>
                  <a:pt x="87" y="230"/>
                </a:lnTo>
                <a:lnTo>
                  <a:pt x="87" y="230"/>
                </a:lnTo>
                <a:lnTo>
                  <a:pt x="87" y="243"/>
                </a:lnTo>
                <a:lnTo>
                  <a:pt x="87" y="243"/>
                </a:lnTo>
                <a:lnTo>
                  <a:pt x="87" y="248"/>
                </a:lnTo>
                <a:lnTo>
                  <a:pt x="87" y="250"/>
                </a:lnTo>
                <a:lnTo>
                  <a:pt x="86" y="253"/>
                </a:lnTo>
                <a:lnTo>
                  <a:pt x="86" y="253"/>
                </a:lnTo>
                <a:lnTo>
                  <a:pt x="87" y="255"/>
                </a:lnTo>
                <a:lnTo>
                  <a:pt x="87" y="255"/>
                </a:lnTo>
                <a:lnTo>
                  <a:pt x="87" y="257"/>
                </a:lnTo>
                <a:lnTo>
                  <a:pt x="87" y="257"/>
                </a:lnTo>
                <a:lnTo>
                  <a:pt x="88" y="262"/>
                </a:lnTo>
                <a:lnTo>
                  <a:pt x="88" y="262"/>
                </a:lnTo>
                <a:lnTo>
                  <a:pt x="87" y="267"/>
                </a:lnTo>
                <a:lnTo>
                  <a:pt x="87" y="272"/>
                </a:lnTo>
                <a:lnTo>
                  <a:pt x="87" y="272"/>
                </a:lnTo>
                <a:lnTo>
                  <a:pt x="88" y="274"/>
                </a:lnTo>
                <a:lnTo>
                  <a:pt x="88" y="274"/>
                </a:lnTo>
                <a:lnTo>
                  <a:pt x="87" y="277"/>
                </a:lnTo>
                <a:lnTo>
                  <a:pt x="87" y="277"/>
                </a:lnTo>
                <a:lnTo>
                  <a:pt x="88" y="279"/>
                </a:lnTo>
                <a:lnTo>
                  <a:pt x="88" y="279"/>
                </a:lnTo>
                <a:lnTo>
                  <a:pt x="87" y="282"/>
                </a:lnTo>
                <a:lnTo>
                  <a:pt x="87" y="282"/>
                </a:lnTo>
                <a:lnTo>
                  <a:pt x="88" y="284"/>
                </a:lnTo>
                <a:lnTo>
                  <a:pt x="88" y="284"/>
                </a:lnTo>
                <a:lnTo>
                  <a:pt x="88" y="290"/>
                </a:lnTo>
                <a:lnTo>
                  <a:pt x="88" y="298"/>
                </a:lnTo>
                <a:lnTo>
                  <a:pt x="88" y="298"/>
                </a:lnTo>
                <a:lnTo>
                  <a:pt x="87" y="299"/>
                </a:lnTo>
                <a:lnTo>
                  <a:pt x="87" y="299"/>
                </a:lnTo>
                <a:lnTo>
                  <a:pt x="88" y="303"/>
                </a:lnTo>
                <a:lnTo>
                  <a:pt x="88" y="305"/>
                </a:lnTo>
                <a:lnTo>
                  <a:pt x="88" y="308"/>
                </a:lnTo>
                <a:lnTo>
                  <a:pt x="88" y="308"/>
                </a:lnTo>
                <a:lnTo>
                  <a:pt x="88" y="309"/>
                </a:lnTo>
                <a:lnTo>
                  <a:pt x="88" y="312"/>
                </a:lnTo>
                <a:lnTo>
                  <a:pt x="88" y="318"/>
                </a:lnTo>
                <a:lnTo>
                  <a:pt x="88" y="318"/>
                </a:lnTo>
                <a:lnTo>
                  <a:pt x="87" y="317"/>
                </a:lnTo>
                <a:lnTo>
                  <a:pt x="87" y="317"/>
                </a:lnTo>
                <a:lnTo>
                  <a:pt x="86" y="315"/>
                </a:lnTo>
                <a:lnTo>
                  <a:pt x="86" y="315"/>
                </a:lnTo>
                <a:lnTo>
                  <a:pt x="87" y="318"/>
                </a:lnTo>
                <a:lnTo>
                  <a:pt x="88" y="318"/>
                </a:lnTo>
                <a:lnTo>
                  <a:pt x="88" y="318"/>
                </a:lnTo>
                <a:lnTo>
                  <a:pt x="87" y="320"/>
                </a:lnTo>
                <a:lnTo>
                  <a:pt x="87" y="324"/>
                </a:lnTo>
                <a:lnTo>
                  <a:pt x="87" y="324"/>
                </a:lnTo>
                <a:lnTo>
                  <a:pt x="87" y="325"/>
                </a:lnTo>
                <a:lnTo>
                  <a:pt x="88" y="325"/>
                </a:lnTo>
                <a:lnTo>
                  <a:pt x="89" y="327"/>
                </a:lnTo>
                <a:lnTo>
                  <a:pt x="89" y="327"/>
                </a:lnTo>
                <a:lnTo>
                  <a:pt x="89" y="335"/>
                </a:lnTo>
                <a:lnTo>
                  <a:pt x="88" y="343"/>
                </a:lnTo>
                <a:lnTo>
                  <a:pt x="88" y="343"/>
                </a:lnTo>
                <a:lnTo>
                  <a:pt x="89" y="347"/>
                </a:lnTo>
                <a:lnTo>
                  <a:pt x="89" y="347"/>
                </a:lnTo>
                <a:lnTo>
                  <a:pt x="89" y="353"/>
                </a:lnTo>
                <a:lnTo>
                  <a:pt x="89" y="358"/>
                </a:lnTo>
                <a:lnTo>
                  <a:pt x="89" y="358"/>
                </a:lnTo>
                <a:lnTo>
                  <a:pt x="89" y="362"/>
                </a:lnTo>
                <a:lnTo>
                  <a:pt x="89" y="362"/>
                </a:lnTo>
                <a:lnTo>
                  <a:pt x="88" y="364"/>
                </a:lnTo>
                <a:lnTo>
                  <a:pt x="88" y="364"/>
                </a:lnTo>
                <a:lnTo>
                  <a:pt x="89" y="368"/>
                </a:lnTo>
                <a:lnTo>
                  <a:pt x="89" y="368"/>
                </a:lnTo>
                <a:lnTo>
                  <a:pt x="87" y="382"/>
                </a:lnTo>
                <a:lnTo>
                  <a:pt x="87" y="382"/>
                </a:lnTo>
                <a:lnTo>
                  <a:pt x="87" y="382"/>
                </a:lnTo>
                <a:lnTo>
                  <a:pt x="87" y="380"/>
                </a:lnTo>
                <a:lnTo>
                  <a:pt x="87" y="378"/>
                </a:lnTo>
                <a:lnTo>
                  <a:pt x="87" y="378"/>
                </a:lnTo>
                <a:lnTo>
                  <a:pt x="86" y="375"/>
                </a:lnTo>
                <a:lnTo>
                  <a:pt x="86" y="374"/>
                </a:lnTo>
                <a:lnTo>
                  <a:pt x="87" y="374"/>
                </a:lnTo>
                <a:lnTo>
                  <a:pt x="87" y="374"/>
                </a:lnTo>
                <a:lnTo>
                  <a:pt x="87" y="373"/>
                </a:lnTo>
                <a:lnTo>
                  <a:pt x="86" y="372"/>
                </a:lnTo>
                <a:lnTo>
                  <a:pt x="86" y="372"/>
                </a:lnTo>
                <a:lnTo>
                  <a:pt x="86" y="370"/>
                </a:lnTo>
                <a:lnTo>
                  <a:pt x="86" y="370"/>
                </a:lnTo>
                <a:lnTo>
                  <a:pt x="87" y="369"/>
                </a:lnTo>
                <a:lnTo>
                  <a:pt x="87" y="369"/>
                </a:lnTo>
                <a:lnTo>
                  <a:pt x="87" y="369"/>
                </a:lnTo>
                <a:lnTo>
                  <a:pt x="86" y="369"/>
                </a:lnTo>
                <a:lnTo>
                  <a:pt x="86" y="368"/>
                </a:lnTo>
                <a:lnTo>
                  <a:pt x="86" y="367"/>
                </a:lnTo>
                <a:lnTo>
                  <a:pt x="87" y="365"/>
                </a:lnTo>
                <a:lnTo>
                  <a:pt x="87" y="365"/>
                </a:lnTo>
                <a:lnTo>
                  <a:pt x="86" y="365"/>
                </a:lnTo>
                <a:lnTo>
                  <a:pt x="85" y="365"/>
                </a:lnTo>
                <a:lnTo>
                  <a:pt x="85" y="367"/>
                </a:lnTo>
                <a:lnTo>
                  <a:pt x="83" y="367"/>
                </a:lnTo>
                <a:lnTo>
                  <a:pt x="83" y="367"/>
                </a:lnTo>
                <a:lnTo>
                  <a:pt x="83" y="358"/>
                </a:lnTo>
                <a:lnTo>
                  <a:pt x="83" y="358"/>
                </a:lnTo>
                <a:lnTo>
                  <a:pt x="82" y="358"/>
                </a:lnTo>
                <a:lnTo>
                  <a:pt x="82" y="359"/>
                </a:lnTo>
                <a:lnTo>
                  <a:pt x="81" y="359"/>
                </a:lnTo>
                <a:lnTo>
                  <a:pt x="80" y="359"/>
                </a:lnTo>
                <a:lnTo>
                  <a:pt x="80" y="359"/>
                </a:lnTo>
                <a:lnTo>
                  <a:pt x="80" y="357"/>
                </a:lnTo>
                <a:lnTo>
                  <a:pt x="80" y="354"/>
                </a:lnTo>
                <a:lnTo>
                  <a:pt x="80" y="352"/>
                </a:lnTo>
                <a:lnTo>
                  <a:pt x="81" y="349"/>
                </a:lnTo>
                <a:lnTo>
                  <a:pt x="81" y="349"/>
                </a:lnTo>
                <a:lnTo>
                  <a:pt x="80" y="348"/>
                </a:lnTo>
                <a:lnTo>
                  <a:pt x="79" y="349"/>
                </a:lnTo>
                <a:lnTo>
                  <a:pt x="79" y="349"/>
                </a:lnTo>
                <a:lnTo>
                  <a:pt x="79" y="348"/>
                </a:lnTo>
                <a:lnTo>
                  <a:pt x="79" y="347"/>
                </a:lnTo>
                <a:lnTo>
                  <a:pt x="80" y="347"/>
                </a:lnTo>
                <a:lnTo>
                  <a:pt x="79" y="347"/>
                </a:lnTo>
                <a:lnTo>
                  <a:pt x="79" y="347"/>
                </a:lnTo>
                <a:lnTo>
                  <a:pt x="80" y="345"/>
                </a:lnTo>
                <a:lnTo>
                  <a:pt x="80" y="347"/>
                </a:lnTo>
                <a:lnTo>
                  <a:pt x="81" y="347"/>
                </a:lnTo>
                <a:lnTo>
                  <a:pt x="81" y="347"/>
                </a:lnTo>
                <a:lnTo>
                  <a:pt x="80" y="342"/>
                </a:lnTo>
                <a:lnTo>
                  <a:pt x="80" y="335"/>
                </a:lnTo>
                <a:lnTo>
                  <a:pt x="80" y="335"/>
                </a:lnTo>
                <a:lnTo>
                  <a:pt x="80" y="337"/>
                </a:lnTo>
                <a:lnTo>
                  <a:pt x="80" y="337"/>
                </a:lnTo>
                <a:lnTo>
                  <a:pt x="80" y="337"/>
                </a:lnTo>
                <a:lnTo>
                  <a:pt x="80" y="332"/>
                </a:lnTo>
                <a:lnTo>
                  <a:pt x="80" y="329"/>
                </a:lnTo>
                <a:lnTo>
                  <a:pt x="80" y="325"/>
                </a:lnTo>
                <a:lnTo>
                  <a:pt x="80" y="325"/>
                </a:lnTo>
                <a:lnTo>
                  <a:pt x="80" y="325"/>
                </a:lnTo>
                <a:lnTo>
                  <a:pt x="79" y="324"/>
                </a:lnTo>
                <a:lnTo>
                  <a:pt x="79" y="324"/>
                </a:lnTo>
                <a:lnTo>
                  <a:pt x="79" y="323"/>
                </a:lnTo>
                <a:lnTo>
                  <a:pt x="79" y="323"/>
                </a:lnTo>
                <a:lnTo>
                  <a:pt x="79" y="320"/>
                </a:lnTo>
                <a:lnTo>
                  <a:pt x="80" y="319"/>
                </a:lnTo>
                <a:lnTo>
                  <a:pt x="80" y="319"/>
                </a:lnTo>
                <a:lnTo>
                  <a:pt x="79" y="318"/>
                </a:lnTo>
                <a:lnTo>
                  <a:pt x="79" y="318"/>
                </a:lnTo>
                <a:lnTo>
                  <a:pt x="79" y="318"/>
                </a:lnTo>
                <a:lnTo>
                  <a:pt x="79" y="315"/>
                </a:lnTo>
                <a:lnTo>
                  <a:pt x="79" y="314"/>
                </a:lnTo>
                <a:lnTo>
                  <a:pt x="77" y="314"/>
                </a:lnTo>
                <a:lnTo>
                  <a:pt x="77" y="314"/>
                </a:lnTo>
                <a:lnTo>
                  <a:pt x="77" y="314"/>
                </a:lnTo>
                <a:lnTo>
                  <a:pt x="77" y="315"/>
                </a:lnTo>
                <a:lnTo>
                  <a:pt x="77" y="319"/>
                </a:lnTo>
                <a:lnTo>
                  <a:pt x="77" y="319"/>
                </a:lnTo>
                <a:lnTo>
                  <a:pt x="75" y="319"/>
                </a:lnTo>
                <a:lnTo>
                  <a:pt x="75" y="320"/>
                </a:lnTo>
                <a:lnTo>
                  <a:pt x="75" y="320"/>
                </a:lnTo>
                <a:lnTo>
                  <a:pt x="75" y="322"/>
                </a:lnTo>
                <a:lnTo>
                  <a:pt x="75" y="322"/>
                </a:lnTo>
                <a:lnTo>
                  <a:pt x="76" y="320"/>
                </a:lnTo>
                <a:lnTo>
                  <a:pt x="77" y="320"/>
                </a:lnTo>
                <a:lnTo>
                  <a:pt x="77" y="320"/>
                </a:lnTo>
                <a:lnTo>
                  <a:pt x="76" y="330"/>
                </a:lnTo>
                <a:lnTo>
                  <a:pt x="76" y="339"/>
                </a:lnTo>
                <a:lnTo>
                  <a:pt x="76" y="355"/>
                </a:lnTo>
                <a:lnTo>
                  <a:pt x="76" y="355"/>
                </a:lnTo>
                <a:lnTo>
                  <a:pt x="75" y="357"/>
                </a:lnTo>
                <a:lnTo>
                  <a:pt x="74" y="355"/>
                </a:lnTo>
                <a:lnTo>
                  <a:pt x="74" y="355"/>
                </a:lnTo>
                <a:lnTo>
                  <a:pt x="74" y="362"/>
                </a:lnTo>
                <a:lnTo>
                  <a:pt x="74" y="367"/>
                </a:lnTo>
                <a:lnTo>
                  <a:pt x="74" y="367"/>
                </a:lnTo>
                <a:lnTo>
                  <a:pt x="75" y="367"/>
                </a:lnTo>
                <a:lnTo>
                  <a:pt x="75" y="368"/>
                </a:lnTo>
                <a:lnTo>
                  <a:pt x="75" y="368"/>
                </a:lnTo>
                <a:lnTo>
                  <a:pt x="74" y="369"/>
                </a:lnTo>
                <a:lnTo>
                  <a:pt x="74" y="370"/>
                </a:lnTo>
                <a:lnTo>
                  <a:pt x="72" y="370"/>
                </a:lnTo>
                <a:lnTo>
                  <a:pt x="72" y="370"/>
                </a:lnTo>
                <a:lnTo>
                  <a:pt x="72" y="372"/>
                </a:lnTo>
                <a:lnTo>
                  <a:pt x="75" y="372"/>
                </a:lnTo>
                <a:lnTo>
                  <a:pt x="75" y="372"/>
                </a:lnTo>
                <a:lnTo>
                  <a:pt x="74" y="372"/>
                </a:lnTo>
                <a:lnTo>
                  <a:pt x="74" y="373"/>
                </a:lnTo>
                <a:lnTo>
                  <a:pt x="74" y="373"/>
                </a:lnTo>
                <a:lnTo>
                  <a:pt x="72" y="373"/>
                </a:lnTo>
                <a:lnTo>
                  <a:pt x="71" y="372"/>
                </a:lnTo>
                <a:lnTo>
                  <a:pt x="70" y="369"/>
                </a:lnTo>
                <a:lnTo>
                  <a:pt x="70" y="369"/>
                </a:lnTo>
                <a:lnTo>
                  <a:pt x="70" y="368"/>
                </a:lnTo>
                <a:lnTo>
                  <a:pt x="70" y="364"/>
                </a:lnTo>
                <a:lnTo>
                  <a:pt x="70" y="364"/>
                </a:lnTo>
                <a:lnTo>
                  <a:pt x="71" y="364"/>
                </a:lnTo>
                <a:lnTo>
                  <a:pt x="71" y="365"/>
                </a:lnTo>
                <a:lnTo>
                  <a:pt x="71" y="365"/>
                </a:lnTo>
                <a:lnTo>
                  <a:pt x="72" y="367"/>
                </a:lnTo>
                <a:lnTo>
                  <a:pt x="72" y="367"/>
                </a:lnTo>
                <a:lnTo>
                  <a:pt x="72" y="365"/>
                </a:lnTo>
                <a:lnTo>
                  <a:pt x="72" y="363"/>
                </a:lnTo>
                <a:lnTo>
                  <a:pt x="71" y="363"/>
                </a:lnTo>
                <a:lnTo>
                  <a:pt x="70" y="363"/>
                </a:lnTo>
                <a:lnTo>
                  <a:pt x="70" y="363"/>
                </a:lnTo>
                <a:lnTo>
                  <a:pt x="70" y="360"/>
                </a:lnTo>
                <a:lnTo>
                  <a:pt x="70" y="359"/>
                </a:lnTo>
                <a:lnTo>
                  <a:pt x="70" y="358"/>
                </a:lnTo>
                <a:lnTo>
                  <a:pt x="70" y="358"/>
                </a:lnTo>
                <a:lnTo>
                  <a:pt x="71" y="359"/>
                </a:lnTo>
                <a:lnTo>
                  <a:pt x="71" y="360"/>
                </a:lnTo>
                <a:lnTo>
                  <a:pt x="71" y="360"/>
                </a:lnTo>
                <a:lnTo>
                  <a:pt x="72" y="359"/>
                </a:lnTo>
                <a:lnTo>
                  <a:pt x="72" y="358"/>
                </a:lnTo>
                <a:lnTo>
                  <a:pt x="71" y="357"/>
                </a:lnTo>
                <a:lnTo>
                  <a:pt x="70" y="357"/>
                </a:lnTo>
                <a:lnTo>
                  <a:pt x="70" y="357"/>
                </a:lnTo>
                <a:lnTo>
                  <a:pt x="71" y="352"/>
                </a:lnTo>
                <a:lnTo>
                  <a:pt x="71" y="347"/>
                </a:lnTo>
                <a:lnTo>
                  <a:pt x="71" y="347"/>
                </a:lnTo>
                <a:lnTo>
                  <a:pt x="72" y="342"/>
                </a:lnTo>
                <a:lnTo>
                  <a:pt x="72" y="342"/>
                </a:lnTo>
                <a:lnTo>
                  <a:pt x="72" y="342"/>
                </a:lnTo>
                <a:lnTo>
                  <a:pt x="71" y="340"/>
                </a:lnTo>
                <a:lnTo>
                  <a:pt x="71" y="340"/>
                </a:lnTo>
                <a:lnTo>
                  <a:pt x="71" y="332"/>
                </a:lnTo>
                <a:lnTo>
                  <a:pt x="71" y="328"/>
                </a:lnTo>
                <a:lnTo>
                  <a:pt x="72" y="323"/>
                </a:lnTo>
                <a:lnTo>
                  <a:pt x="72" y="323"/>
                </a:lnTo>
                <a:lnTo>
                  <a:pt x="74" y="324"/>
                </a:lnTo>
                <a:lnTo>
                  <a:pt x="74" y="324"/>
                </a:lnTo>
                <a:lnTo>
                  <a:pt x="74" y="327"/>
                </a:lnTo>
                <a:lnTo>
                  <a:pt x="74" y="327"/>
                </a:lnTo>
                <a:lnTo>
                  <a:pt x="74" y="325"/>
                </a:lnTo>
                <a:lnTo>
                  <a:pt x="74" y="323"/>
                </a:lnTo>
                <a:lnTo>
                  <a:pt x="71" y="322"/>
                </a:lnTo>
                <a:lnTo>
                  <a:pt x="71" y="322"/>
                </a:lnTo>
                <a:lnTo>
                  <a:pt x="72" y="310"/>
                </a:lnTo>
                <a:lnTo>
                  <a:pt x="72" y="300"/>
                </a:lnTo>
                <a:lnTo>
                  <a:pt x="72" y="300"/>
                </a:lnTo>
                <a:lnTo>
                  <a:pt x="74" y="299"/>
                </a:lnTo>
                <a:lnTo>
                  <a:pt x="75" y="300"/>
                </a:lnTo>
                <a:lnTo>
                  <a:pt x="75" y="300"/>
                </a:lnTo>
                <a:lnTo>
                  <a:pt x="74" y="299"/>
                </a:lnTo>
                <a:lnTo>
                  <a:pt x="74" y="298"/>
                </a:lnTo>
                <a:lnTo>
                  <a:pt x="74" y="298"/>
                </a:lnTo>
                <a:lnTo>
                  <a:pt x="74" y="290"/>
                </a:lnTo>
                <a:lnTo>
                  <a:pt x="74" y="283"/>
                </a:lnTo>
                <a:lnTo>
                  <a:pt x="74" y="283"/>
                </a:lnTo>
                <a:lnTo>
                  <a:pt x="74" y="277"/>
                </a:lnTo>
                <a:lnTo>
                  <a:pt x="74" y="277"/>
                </a:lnTo>
                <a:lnTo>
                  <a:pt x="75" y="272"/>
                </a:lnTo>
                <a:lnTo>
                  <a:pt x="75" y="272"/>
                </a:lnTo>
                <a:lnTo>
                  <a:pt x="74" y="268"/>
                </a:lnTo>
                <a:lnTo>
                  <a:pt x="74" y="268"/>
                </a:lnTo>
                <a:lnTo>
                  <a:pt x="75" y="265"/>
                </a:lnTo>
                <a:lnTo>
                  <a:pt x="75" y="265"/>
                </a:lnTo>
                <a:lnTo>
                  <a:pt x="74" y="259"/>
                </a:lnTo>
                <a:lnTo>
                  <a:pt x="74" y="259"/>
                </a:lnTo>
                <a:lnTo>
                  <a:pt x="74" y="258"/>
                </a:lnTo>
                <a:lnTo>
                  <a:pt x="72" y="258"/>
                </a:lnTo>
                <a:lnTo>
                  <a:pt x="72" y="258"/>
                </a:lnTo>
                <a:lnTo>
                  <a:pt x="74" y="255"/>
                </a:lnTo>
                <a:lnTo>
                  <a:pt x="74" y="253"/>
                </a:lnTo>
                <a:lnTo>
                  <a:pt x="74" y="253"/>
                </a:lnTo>
                <a:lnTo>
                  <a:pt x="74" y="252"/>
                </a:lnTo>
                <a:lnTo>
                  <a:pt x="74" y="250"/>
                </a:lnTo>
                <a:lnTo>
                  <a:pt x="72" y="249"/>
                </a:lnTo>
                <a:lnTo>
                  <a:pt x="72" y="249"/>
                </a:lnTo>
                <a:lnTo>
                  <a:pt x="74" y="248"/>
                </a:lnTo>
                <a:lnTo>
                  <a:pt x="74" y="245"/>
                </a:lnTo>
                <a:lnTo>
                  <a:pt x="74" y="245"/>
                </a:lnTo>
                <a:lnTo>
                  <a:pt x="74" y="247"/>
                </a:lnTo>
                <a:lnTo>
                  <a:pt x="74" y="247"/>
                </a:lnTo>
                <a:lnTo>
                  <a:pt x="74" y="247"/>
                </a:lnTo>
                <a:lnTo>
                  <a:pt x="72" y="247"/>
                </a:lnTo>
                <a:lnTo>
                  <a:pt x="72" y="245"/>
                </a:lnTo>
                <a:lnTo>
                  <a:pt x="72" y="244"/>
                </a:lnTo>
                <a:lnTo>
                  <a:pt x="72" y="244"/>
                </a:lnTo>
                <a:lnTo>
                  <a:pt x="72" y="233"/>
                </a:lnTo>
                <a:lnTo>
                  <a:pt x="74" y="220"/>
                </a:lnTo>
                <a:lnTo>
                  <a:pt x="74" y="220"/>
                </a:lnTo>
                <a:lnTo>
                  <a:pt x="74" y="208"/>
                </a:lnTo>
                <a:lnTo>
                  <a:pt x="74" y="208"/>
                </a:lnTo>
                <a:lnTo>
                  <a:pt x="75" y="205"/>
                </a:lnTo>
                <a:lnTo>
                  <a:pt x="75" y="205"/>
                </a:lnTo>
                <a:lnTo>
                  <a:pt x="74" y="201"/>
                </a:lnTo>
                <a:lnTo>
                  <a:pt x="74" y="200"/>
                </a:lnTo>
                <a:lnTo>
                  <a:pt x="75" y="199"/>
                </a:lnTo>
                <a:lnTo>
                  <a:pt x="75" y="199"/>
                </a:lnTo>
                <a:lnTo>
                  <a:pt x="74" y="198"/>
                </a:lnTo>
                <a:lnTo>
                  <a:pt x="74" y="195"/>
                </a:lnTo>
                <a:lnTo>
                  <a:pt x="74" y="191"/>
                </a:lnTo>
                <a:lnTo>
                  <a:pt x="74" y="191"/>
                </a:lnTo>
                <a:lnTo>
                  <a:pt x="75" y="194"/>
                </a:lnTo>
                <a:lnTo>
                  <a:pt x="75" y="194"/>
                </a:lnTo>
                <a:lnTo>
                  <a:pt x="75" y="193"/>
                </a:lnTo>
                <a:lnTo>
                  <a:pt x="75" y="193"/>
                </a:lnTo>
                <a:lnTo>
                  <a:pt x="75" y="191"/>
                </a:lnTo>
                <a:lnTo>
                  <a:pt x="74" y="191"/>
                </a:lnTo>
                <a:lnTo>
                  <a:pt x="74" y="191"/>
                </a:lnTo>
                <a:lnTo>
                  <a:pt x="75" y="189"/>
                </a:lnTo>
                <a:lnTo>
                  <a:pt x="75" y="186"/>
                </a:lnTo>
                <a:lnTo>
                  <a:pt x="75" y="186"/>
                </a:lnTo>
                <a:lnTo>
                  <a:pt x="75" y="186"/>
                </a:lnTo>
                <a:lnTo>
                  <a:pt x="75" y="188"/>
                </a:lnTo>
                <a:lnTo>
                  <a:pt x="75" y="188"/>
                </a:lnTo>
                <a:lnTo>
                  <a:pt x="74" y="185"/>
                </a:lnTo>
                <a:lnTo>
                  <a:pt x="74" y="183"/>
                </a:lnTo>
                <a:lnTo>
                  <a:pt x="74" y="176"/>
                </a:lnTo>
                <a:lnTo>
                  <a:pt x="74" y="176"/>
                </a:lnTo>
                <a:lnTo>
                  <a:pt x="76" y="173"/>
                </a:lnTo>
                <a:lnTo>
                  <a:pt x="76" y="168"/>
                </a:lnTo>
                <a:lnTo>
                  <a:pt x="76" y="168"/>
                </a:lnTo>
                <a:lnTo>
                  <a:pt x="76" y="169"/>
                </a:lnTo>
                <a:lnTo>
                  <a:pt x="75" y="170"/>
                </a:lnTo>
                <a:lnTo>
                  <a:pt x="75" y="170"/>
                </a:lnTo>
                <a:lnTo>
                  <a:pt x="75" y="170"/>
                </a:lnTo>
                <a:lnTo>
                  <a:pt x="75" y="168"/>
                </a:lnTo>
                <a:lnTo>
                  <a:pt x="74" y="166"/>
                </a:lnTo>
                <a:lnTo>
                  <a:pt x="74" y="165"/>
                </a:lnTo>
                <a:lnTo>
                  <a:pt x="74" y="163"/>
                </a:lnTo>
                <a:lnTo>
                  <a:pt x="74" y="163"/>
                </a:lnTo>
                <a:lnTo>
                  <a:pt x="75" y="155"/>
                </a:lnTo>
                <a:lnTo>
                  <a:pt x="75" y="155"/>
                </a:lnTo>
                <a:lnTo>
                  <a:pt x="75" y="156"/>
                </a:lnTo>
                <a:lnTo>
                  <a:pt x="75" y="156"/>
                </a:lnTo>
                <a:lnTo>
                  <a:pt x="75" y="156"/>
                </a:lnTo>
                <a:lnTo>
                  <a:pt x="76" y="156"/>
                </a:lnTo>
                <a:lnTo>
                  <a:pt x="76" y="155"/>
                </a:lnTo>
                <a:lnTo>
                  <a:pt x="75" y="154"/>
                </a:lnTo>
                <a:lnTo>
                  <a:pt x="74" y="154"/>
                </a:lnTo>
                <a:lnTo>
                  <a:pt x="74" y="154"/>
                </a:lnTo>
                <a:lnTo>
                  <a:pt x="74" y="153"/>
                </a:lnTo>
                <a:lnTo>
                  <a:pt x="75" y="153"/>
                </a:lnTo>
                <a:lnTo>
                  <a:pt x="75" y="153"/>
                </a:lnTo>
                <a:lnTo>
                  <a:pt x="74" y="149"/>
                </a:lnTo>
                <a:lnTo>
                  <a:pt x="74" y="145"/>
                </a:lnTo>
                <a:lnTo>
                  <a:pt x="74" y="139"/>
                </a:lnTo>
                <a:lnTo>
                  <a:pt x="74" y="139"/>
                </a:lnTo>
                <a:lnTo>
                  <a:pt x="75" y="139"/>
                </a:lnTo>
                <a:lnTo>
                  <a:pt x="75" y="138"/>
                </a:lnTo>
                <a:lnTo>
                  <a:pt x="76" y="136"/>
                </a:lnTo>
                <a:lnTo>
                  <a:pt x="75" y="135"/>
                </a:lnTo>
                <a:lnTo>
                  <a:pt x="75" y="135"/>
                </a:lnTo>
                <a:lnTo>
                  <a:pt x="74" y="135"/>
                </a:lnTo>
                <a:lnTo>
                  <a:pt x="75" y="136"/>
                </a:lnTo>
                <a:lnTo>
                  <a:pt x="75" y="138"/>
                </a:lnTo>
                <a:lnTo>
                  <a:pt x="74" y="138"/>
                </a:lnTo>
                <a:lnTo>
                  <a:pt x="74" y="138"/>
                </a:lnTo>
                <a:lnTo>
                  <a:pt x="74" y="120"/>
                </a:lnTo>
                <a:lnTo>
                  <a:pt x="74" y="120"/>
                </a:lnTo>
                <a:lnTo>
                  <a:pt x="76" y="120"/>
                </a:lnTo>
                <a:lnTo>
                  <a:pt x="74" y="118"/>
                </a:lnTo>
                <a:lnTo>
                  <a:pt x="74" y="118"/>
                </a:lnTo>
                <a:lnTo>
                  <a:pt x="74" y="110"/>
                </a:lnTo>
                <a:lnTo>
                  <a:pt x="74" y="110"/>
                </a:lnTo>
                <a:lnTo>
                  <a:pt x="75" y="104"/>
                </a:lnTo>
                <a:lnTo>
                  <a:pt x="75" y="96"/>
                </a:lnTo>
                <a:lnTo>
                  <a:pt x="75" y="96"/>
                </a:lnTo>
                <a:lnTo>
                  <a:pt x="75" y="93"/>
                </a:lnTo>
                <a:lnTo>
                  <a:pt x="75" y="93"/>
                </a:lnTo>
                <a:lnTo>
                  <a:pt x="75" y="83"/>
                </a:lnTo>
                <a:lnTo>
                  <a:pt x="75" y="73"/>
                </a:lnTo>
                <a:lnTo>
                  <a:pt x="75" y="73"/>
                </a:lnTo>
                <a:lnTo>
                  <a:pt x="74" y="66"/>
                </a:lnTo>
                <a:lnTo>
                  <a:pt x="74" y="66"/>
                </a:lnTo>
                <a:lnTo>
                  <a:pt x="74" y="55"/>
                </a:lnTo>
                <a:lnTo>
                  <a:pt x="74" y="55"/>
                </a:lnTo>
                <a:lnTo>
                  <a:pt x="74" y="41"/>
                </a:lnTo>
                <a:lnTo>
                  <a:pt x="74" y="41"/>
                </a:lnTo>
                <a:lnTo>
                  <a:pt x="74" y="39"/>
                </a:lnTo>
                <a:lnTo>
                  <a:pt x="74" y="39"/>
                </a:lnTo>
                <a:lnTo>
                  <a:pt x="74" y="36"/>
                </a:lnTo>
                <a:lnTo>
                  <a:pt x="74" y="36"/>
                </a:lnTo>
                <a:lnTo>
                  <a:pt x="74" y="34"/>
                </a:lnTo>
                <a:lnTo>
                  <a:pt x="74" y="33"/>
                </a:lnTo>
                <a:lnTo>
                  <a:pt x="72" y="31"/>
                </a:lnTo>
                <a:lnTo>
                  <a:pt x="72" y="31"/>
                </a:lnTo>
                <a:lnTo>
                  <a:pt x="72" y="16"/>
                </a:lnTo>
                <a:lnTo>
                  <a:pt x="72" y="16"/>
                </a:lnTo>
                <a:lnTo>
                  <a:pt x="75" y="16"/>
                </a:lnTo>
                <a:lnTo>
                  <a:pt x="75" y="21"/>
                </a:lnTo>
                <a:lnTo>
                  <a:pt x="75" y="21"/>
                </a:lnTo>
                <a:lnTo>
                  <a:pt x="75" y="23"/>
                </a:lnTo>
                <a:lnTo>
                  <a:pt x="76" y="23"/>
                </a:lnTo>
                <a:lnTo>
                  <a:pt x="79" y="23"/>
                </a:lnTo>
                <a:lnTo>
                  <a:pt x="79" y="23"/>
                </a:lnTo>
                <a:lnTo>
                  <a:pt x="77" y="21"/>
                </a:lnTo>
                <a:lnTo>
                  <a:pt x="77" y="20"/>
                </a:lnTo>
                <a:lnTo>
                  <a:pt x="77" y="20"/>
                </a:lnTo>
                <a:lnTo>
                  <a:pt x="77" y="20"/>
                </a:lnTo>
                <a:lnTo>
                  <a:pt x="79" y="19"/>
                </a:lnTo>
                <a:lnTo>
                  <a:pt x="79" y="19"/>
                </a:lnTo>
                <a:lnTo>
                  <a:pt x="79" y="18"/>
                </a:lnTo>
                <a:lnTo>
                  <a:pt x="77" y="18"/>
                </a:lnTo>
                <a:lnTo>
                  <a:pt x="77" y="18"/>
                </a:lnTo>
                <a:lnTo>
                  <a:pt x="79" y="16"/>
                </a:lnTo>
                <a:lnTo>
                  <a:pt x="79" y="15"/>
                </a:lnTo>
                <a:lnTo>
                  <a:pt x="79" y="15"/>
                </a:lnTo>
                <a:lnTo>
                  <a:pt x="79" y="15"/>
                </a:lnTo>
                <a:close/>
                <a:moveTo>
                  <a:pt x="74" y="328"/>
                </a:moveTo>
                <a:lnTo>
                  <a:pt x="74" y="328"/>
                </a:lnTo>
                <a:lnTo>
                  <a:pt x="72" y="329"/>
                </a:lnTo>
                <a:lnTo>
                  <a:pt x="72" y="330"/>
                </a:lnTo>
                <a:lnTo>
                  <a:pt x="74" y="332"/>
                </a:lnTo>
                <a:lnTo>
                  <a:pt x="74" y="332"/>
                </a:lnTo>
                <a:lnTo>
                  <a:pt x="75" y="329"/>
                </a:lnTo>
                <a:lnTo>
                  <a:pt x="75" y="329"/>
                </a:lnTo>
                <a:lnTo>
                  <a:pt x="74" y="328"/>
                </a:lnTo>
                <a:lnTo>
                  <a:pt x="74" y="328"/>
                </a:lnTo>
                <a:close/>
                <a:moveTo>
                  <a:pt x="82" y="353"/>
                </a:moveTo>
                <a:lnTo>
                  <a:pt x="82" y="353"/>
                </a:lnTo>
                <a:lnTo>
                  <a:pt x="81" y="357"/>
                </a:lnTo>
                <a:lnTo>
                  <a:pt x="81" y="357"/>
                </a:lnTo>
                <a:lnTo>
                  <a:pt x="82" y="357"/>
                </a:lnTo>
                <a:lnTo>
                  <a:pt x="83" y="355"/>
                </a:lnTo>
                <a:lnTo>
                  <a:pt x="83" y="354"/>
                </a:lnTo>
                <a:lnTo>
                  <a:pt x="83" y="354"/>
                </a:lnTo>
                <a:lnTo>
                  <a:pt x="83" y="354"/>
                </a:lnTo>
                <a:lnTo>
                  <a:pt x="83" y="354"/>
                </a:lnTo>
                <a:lnTo>
                  <a:pt x="82" y="353"/>
                </a:lnTo>
                <a:lnTo>
                  <a:pt x="82" y="353"/>
                </a:lnTo>
                <a:close/>
                <a:moveTo>
                  <a:pt x="88" y="347"/>
                </a:moveTo>
                <a:lnTo>
                  <a:pt x="88" y="347"/>
                </a:lnTo>
                <a:lnTo>
                  <a:pt x="88" y="348"/>
                </a:lnTo>
                <a:lnTo>
                  <a:pt x="87" y="349"/>
                </a:lnTo>
                <a:lnTo>
                  <a:pt x="87" y="352"/>
                </a:lnTo>
                <a:lnTo>
                  <a:pt x="87" y="352"/>
                </a:lnTo>
                <a:lnTo>
                  <a:pt x="88" y="350"/>
                </a:lnTo>
                <a:lnTo>
                  <a:pt x="88" y="347"/>
                </a:lnTo>
                <a:lnTo>
                  <a:pt x="88" y="347"/>
                </a:lnTo>
                <a:close/>
                <a:moveTo>
                  <a:pt x="87" y="327"/>
                </a:moveTo>
                <a:lnTo>
                  <a:pt x="87" y="327"/>
                </a:lnTo>
                <a:lnTo>
                  <a:pt x="87" y="330"/>
                </a:lnTo>
                <a:lnTo>
                  <a:pt x="87" y="332"/>
                </a:lnTo>
                <a:lnTo>
                  <a:pt x="88" y="332"/>
                </a:lnTo>
                <a:lnTo>
                  <a:pt x="88" y="332"/>
                </a:lnTo>
                <a:lnTo>
                  <a:pt x="88" y="329"/>
                </a:lnTo>
                <a:lnTo>
                  <a:pt x="88" y="328"/>
                </a:lnTo>
                <a:lnTo>
                  <a:pt x="87" y="327"/>
                </a:lnTo>
                <a:lnTo>
                  <a:pt x="87" y="327"/>
                </a:lnTo>
                <a:close/>
                <a:moveTo>
                  <a:pt x="75" y="312"/>
                </a:moveTo>
                <a:lnTo>
                  <a:pt x="75" y="312"/>
                </a:lnTo>
                <a:lnTo>
                  <a:pt x="75" y="313"/>
                </a:lnTo>
                <a:lnTo>
                  <a:pt x="75" y="314"/>
                </a:lnTo>
                <a:lnTo>
                  <a:pt x="75" y="315"/>
                </a:lnTo>
                <a:lnTo>
                  <a:pt x="76" y="315"/>
                </a:lnTo>
                <a:lnTo>
                  <a:pt x="76" y="315"/>
                </a:lnTo>
                <a:lnTo>
                  <a:pt x="75" y="315"/>
                </a:lnTo>
                <a:lnTo>
                  <a:pt x="75" y="314"/>
                </a:lnTo>
                <a:lnTo>
                  <a:pt x="75" y="312"/>
                </a:lnTo>
                <a:lnTo>
                  <a:pt x="75" y="312"/>
                </a:lnTo>
                <a:lnTo>
                  <a:pt x="75" y="312"/>
                </a:lnTo>
                <a:close/>
                <a:moveTo>
                  <a:pt x="86" y="270"/>
                </a:moveTo>
                <a:lnTo>
                  <a:pt x="86" y="270"/>
                </a:lnTo>
                <a:lnTo>
                  <a:pt x="85" y="273"/>
                </a:lnTo>
                <a:lnTo>
                  <a:pt x="86" y="275"/>
                </a:lnTo>
                <a:lnTo>
                  <a:pt x="86" y="275"/>
                </a:lnTo>
                <a:lnTo>
                  <a:pt x="87" y="273"/>
                </a:lnTo>
                <a:lnTo>
                  <a:pt x="86" y="272"/>
                </a:lnTo>
                <a:lnTo>
                  <a:pt x="86" y="270"/>
                </a:lnTo>
                <a:lnTo>
                  <a:pt x="86" y="270"/>
                </a:lnTo>
                <a:close/>
                <a:moveTo>
                  <a:pt x="85" y="253"/>
                </a:moveTo>
                <a:lnTo>
                  <a:pt x="85" y="253"/>
                </a:lnTo>
                <a:lnTo>
                  <a:pt x="85" y="253"/>
                </a:lnTo>
                <a:lnTo>
                  <a:pt x="85" y="254"/>
                </a:lnTo>
                <a:lnTo>
                  <a:pt x="86" y="254"/>
                </a:lnTo>
                <a:lnTo>
                  <a:pt x="86" y="249"/>
                </a:lnTo>
                <a:lnTo>
                  <a:pt x="86" y="249"/>
                </a:lnTo>
                <a:lnTo>
                  <a:pt x="85" y="249"/>
                </a:lnTo>
                <a:lnTo>
                  <a:pt x="85" y="250"/>
                </a:lnTo>
                <a:lnTo>
                  <a:pt x="85" y="253"/>
                </a:lnTo>
                <a:lnTo>
                  <a:pt x="85" y="253"/>
                </a:lnTo>
                <a:close/>
                <a:moveTo>
                  <a:pt x="81" y="180"/>
                </a:moveTo>
                <a:lnTo>
                  <a:pt x="81" y="180"/>
                </a:lnTo>
                <a:lnTo>
                  <a:pt x="81" y="181"/>
                </a:lnTo>
                <a:lnTo>
                  <a:pt x="82" y="183"/>
                </a:lnTo>
                <a:lnTo>
                  <a:pt x="82" y="183"/>
                </a:lnTo>
                <a:lnTo>
                  <a:pt x="82" y="180"/>
                </a:lnTo>
                <a:lnTo>
                  <a:pt x="81" y="180"/>
                </a:lnTo>
                <a:lnTo>
                  <a:pt x="81" y="180"/>
                </a:lnTo>
                <a:close/>
                <a:moveTo>
                  <a:pt x="75" y="176"/>
                </a:moveTo>
                <a:lnTo>
                  <a:pt x="75" y="176"/>
                </a:lnTo>
                <a:lnTo>
                  <a:pt x="75" y="181"/>
                </a:lnTo>
                <a:lnTo>
                  <a:pt x="75" y="184"/>
                </a:lnTo>
                <a:lnTo>
                  <a:pt x="76" y="185"/>
                </a:lnTo>
                <a:lnTo>
                  <a:pt x="76" y="185"/>
                </a:lnTo>
                <a:lnTo>
                  <a:pt x="76" y="183"/>
                </a:lnTo>
                <a:lnTo>
                  <a:pt x="75" y="183"/>
                </a:lnTo>
                <a:lnTo>
                  <a:pt x="75" y="183"/>
                </a:lnTo>
                <a:lnTo>
                  <a:pt x="75" y="181"/>
                </a:lnTo>
                <a:lnTo>
                  <a:pt x="76" y="179"/>
                </a:lnTo>
                <a:lnTo>
                  <a:pt x="77" y="178"/>
                </a:lnTo>
                <a:lnTo>
                  <a:pt x="75" y="176"/>
                </a:lnTo>
                <a:lnTo>
                  <a:pt x="75" y="176"/>
                </a:lnTo>
                <a:close/>
                <a:moveTo>
                  <a:pt x="75" y="164"/>
                </a:moveTo>
                <a:lnTo>
                  <a:pt x="75" y="164"/>
                </a:lnTo>
                <a:lnTo>
                  <a:pt x="74" y="166"/>
                </a:lnTo>
                <a:lnTo>
                  <a:pt x="75" y="166"/>
                </a:lnTo>
                <a:lnTo>
                  <a:pt x="76" y="168"/>
                </a:lnTo>
                <a:lnTo>
                  <a:pt x="76" y="168"/>
                </a:lnTo>
                <a:lnTo>
                  <a:pt x="76" y="165"/>
                </a:lnTo>
                <a:lnTo>
                  <a:pt x="75" y="164"/>
                </a:lnTo>
                <a:lnTo>
                  <a:pt x="75" y="164"/>
                </a:lnTo>
                <a:close/>
                <a:moveTo>
                  <a:pt x="76" y="163"/>
                </a:moveTo>
                <a:lnTo>
                  <a:pt x="76" y="163"/>
                </a:lnTo>
                <a:lnTo>
                  <a:pt x="76" y="160"/>
                </a:lnTo>
                <a:lnTo>
                  <a:pt x="77" y="159"/>
                </a:lnTo>
                <a:lnTo>
                  <a:pt x="77" y="159"/>
                </a:lnTo>
                <a:lnTo>
                  <a:pt x="76" y="159"/>
                </a:lnTo>
                <a:lnTo>
                  <a:pt x="75" y="160"/>
                </a:lnTo>
                <a:lnTo>
                  <a:pt x="75" y="161"/>
                </a:lnTo>
                <a:lnTo>
                  <a:pt x="76" y="163"/>
                </a:lnTo>
                <a:lnTo>
                  <a:pt x="76" y="163"/>
                </a:lnTo>
                <a:close/>
                <a:moveTo>
                  <a:pt x="89" y="136"/>
                </a:moveTo>
                <a:lnTo>
                  <a:pt x="89" y="139"/>
                </a:lnTo>
                <a:lnTo>
                  <a:pt x="89" y="139"/>
                </a:lnTo>
                <a:lnTo>
                  <a:pt x="91" y="139"/>
                </a:lnTo>
                <a:lnTo>
                  <a:pt x="91" y="138"/>
                </a:lnTo>
                <a:lnTo>
                  <a:pt x="91" y="136"/>
                </a:lnTo>
                <a:lnTo>
                  <a:pt x="89" y="136"/>
                </a:lnTo>
                <a:lnTo>
                  <a:pt x="89" y="136"/>
                </a:lnTo>
                <a:close/>
                <a:moveTo>
                  <a:pt x="89" y="128"/>
                </a:moveTo>
                <a:lnTo>
                  <a:pt x="89" y="128"/>
                </a:lnTo>
                <a:lnTo>
                  <a:pt x="89" y="129"/>
                </a:lnTo>
                <a:lnTo>
                  <a:pt x="88" y="130"/>
                </a:lnTo>
                <a:lnTo>
                  <a:pt x="87" y="131"/>
                </a:lnTo>
                <a:lnTo>
                  <a:pt x="87" y="133"/>
                </a:lnTo>
                <a:lnTo>
                  <a:pt x="87" y="133"/>
                </a:lnTo>
                <a:lnTo>
                  <a:pt x="88" y="133"/>
                </a:lnTo>
                <a:lnTo>
                  <a:pt x="88" y="131"/>
                </a:lnTo>
                <a:lnTo>
                  <a:pt x="89" y="130"/>
                </a:lnTo>
                <a:lnTo>
                  <a:pt x="89" y="130"/>
                </a:lnTo>
                <a:lnTo>
                  <a:pt x="91" y="130"/>
                </a:lnTo>
                <a:lnTo>
                  <a:pt x="91" y="130"/>
                </a:lnTo>
                <a:lnTo>
                  <a:pt x="91" y="131"/>
                </a:lnTo>
                <a:lnTo>
                  <a:pt x="92" y="131"/>
                </a:lnTo>
                <a:lnTo>
                  <a:pt x="92" y="131"/>
                </a:lnTo>
                <a:lnTo>
                  <a:pt x="91" y="129"/>
                </a:lnTo>
                <a:lnTo>
                  <a:pt x="89" y="128"/>
                </a:lnTo>
                <a:lnTo>
                  <a:pt x="89" y="128"/>
                </a:lnTo>
                <a:close/>
                <a:moveTo>
                  <a:pt x="95" y="109"/>
                </a:moveTo>
                <a:lnTo>
                  <a:pt x="95" y="106"/>
                </a:lnTo>
                <a:lnTo>
                  <a:pt x="95" y="106"/>
                </a:lnTo>
                <a:lnTo>
                  <a:pt x="94" y="106"/>
                </a:lnTo>
                <a:lnTo>
                  <a:pt x="93" y="108"/>
                </a:lnTo>
                <a:lnTo>
                  <a:pt x="94" y="109"/>
                </a:lnTo>
                <a:lnTo>
                  <a:pt x="95" y="109"/>
                </a:lnTo>
                <a:lnTo>
                  <a:pt x="95" y="109"/>
                </a:lnTo>
                <a:close/>
                <a:moveTo>
                  <a:pt x="89" y="105"/>
                </a:moveTo>
                <a:lnTo>
                  <a:pt x="89" y="105"/>
                </a:lnTo>
                <a:lnTo>
                  <a:pt x="89" y="108"/>
                </a:lnTo>
                <a:lnTo>
                  <a:pt x="91" y="109"/>
                </a:lnTo>
                <a:lnTo>
                  <a:pt x="91" y="109"/>
                </a:lnTo>
                <a:lnTo>
                  <a:pt x="92" y="108"/>
                </a:lnTo>
                <a:lnTo>
                  <a:pt x="92" y="108"/>
                </a:lnTo>
                <a:lnTo>
                  <a:pt x="91" y="105"/>
                </a:lnTo>
                <a:lnTo>
                  <a:pt x="89" y="105"/>
                </a:lnTo>
                <a:lnTo>
                  <a:pt x="89" y="105"/>
                </a:lnTo>
                <a:close/>
                <a:moveTo>
                  <a:pt x="94" y="74"/>
                </a:moveTo>
                <a:lnTo>
                  <a:pt x="94" y="74"/>
                </a:lnTo>
                <a:lnTo>
                  <a:pt x="97" y="73"/>
                </a:lnTo>
                <a:lnTo>
                  <a:pt x="98" y="70"/>
                </a:lnTo>
                <a:lnTo>
                  <a:pt x="98" y="70"/>
                </a:lnTo>
                <a:lnTo>
                  <a:pt x="97" y="70"/>
                </a:lnTo>
                <a:lnTo>
                  <a:pt x="97" y="71"/>
                </a:lnTo>
                <a:lnTo>
                  <a:pt x="95" y="73"/>
                </a:lnTo>
                <a:lnTo>
                  <a:pt x="95" y="73"/>
                </a:lnTo>
                <a:lnTo>
                  <a:pt x="94" y="73"/>
                </a:lnTo>
                <a:lnTo>
                  <a:pt x="94" y="73"/>
                </a:lnTo>
                <a:lnTo>
                  <a:pt x="94" y="74"/>
                </a:lnTo>
                <a:lnTo>
                  <a:pt x="94" y="74"/>
                </a:lnTo>
                <a:lnTo>
                  <a:pt x="93" y="76"/>
                </a:lnTo>
                <a:lnTo>
                  <a:pt x="93" y="76"/>
                </a:lnTo>
                <a:lnTo>
                  <a:pt x="94" y="76"/>
                </a:lnTo>
                <a:lnTo>
                  <a:pt x="94" y="75"/>
                </a:lnTo>
                <a:lnTo>
                  <a:pt x="94" y="74"/>
                </a:lnTo>
                <a:lnTo>
                  <a:pt x="94" y="74"/>
                </a:lnTo>
                <a:close/>
                <a:moveTo>
                  <a:pt x="97" y="78"/>
                </a:moveTo>
                <a:lnTo>
                  <a:pt x="97" y="81"/>
                </a:lnTo>
                <a:lnTo>
                  <a:pt x="97" y="81"/>
                </a:lnTo>
                <a:lnTo>
                  <a:pt x="97" y="81"/>
                </a:lnTo>
                <a:lnTo>
                  <a:pt x="98" y="80"/>
                </a:lnTo>
                <a:lnTo>
                  <a:pt x="97" y="79"/>
                </a:lnTo>
                <a:lnTo>
                  <a:pt x="97" y="78"/>
                </a:lnTo>
                <a:lnTo>
                  <a:pt x="97" y="78"/>
                </a:lnTo>
                <a:close/>
                <a:moveTo>
                  <a:pt x="92" y="84"/>
                </a:moveTo>
                <a:lnTo>
                  <a:pt x="92" y="84"/>
                </a:lnTo>
                <a:lnTo>
                  <a:pt x="93" y="83"/>
                </a:lnTo>
                <a:lnTo>
                  <a:pt x="94" y="81"/>
                </a:lnTo>
                <a:lnTo>
                  <a:pt x="94" y="80"/>
                </a:lnTo>
                <a:lnTo>
                  <a:pt x="94" y="79"/>
                </a:lnTo>
                <a:lnTo>
                  <a:pt x="94" y="79"/>
                </a:lnTo>
                <a:lnTo>
                  <a:pt x="94" y="79"/>
                </a:lnTo>
                <a:lnTo>
                  <a:pt x="93" y="79"/>
                </a:lnTo>
                <a:lnTo>
                  <a:pt x="93" y="78"/>
                </a:lnTo>
                <a:lnTo>
                  <a:pt x="93" y="78"/>
                </a:lnTo>
                <a:lnTo>
                  <a:pt x="93" y="80"/>
                </a:lnTo>
                <a:lnTo>
                  <a:pt x="92" y="84"/>
                </a:lnTo>
                <a:lnTo>
                  <a:pt x="92" y="84"/>
                </a:lnTo>
                <a:close/>
                <a:moveTo>
                  <a:pt x="97" y="89"/>
                </a:moveTo>
                <a:lnTo>
                  <a:pt x="97" y="89"/>
                </a:lnTo>
                <a:lnTo>
                  <a:pt x="97" y="86"/>
                </a:lnTo>
                <a:lnTo>
                  <a:pt x="97" y="85"/>
                </a:lnTo>
                <a:lnTo>
                  <a:pt x="97" y="85"/>
                </a:lnTo>
                <a:lnTo>
                  <a:pt x="97" y="84"/>
                </a:lnTo>
                <a:lnTo>
                  <a:pt x="97" y="83"/>
                </a:lnTo>
                <a:lnTo>
                  <a:pt x="95" y="83"/>
                </a:lnTo>
                <a:lnTo>
                  <a:pt x="95" y="83"/>
                </a:lnTo>
                <a:lnTo>
                  <a:pt x="95" y="85"/>
                </a:lnTo>
                <a:lnTo>
                  <a:pt x="95" y="88"/>
                </a:lnTo>
                <a:lnTo>
                  <a:pt x="97" y="89"/>
                </a:lnTo>
                <a:lnTo>
                  <a:pt x="97" y="89"/>
                </a:lnTo>
                <a:close/>
                <a:moveTo>
                  <a:pt x="95" y="98"/>
                </a:moveTo>
                <a:lnTo>
                  <a:pt x="95" y="98"/>
                </a:lnTo>
                <a:lnTo>
                  <a:pt x="95" y="95"/>
                </a:lnTo>
                <a:lnTo>
                  <a:pt x="94" y="95"/>
                </a:lnTo>
                <a:lnTo>
                  <a:pt x="94" y="95"/>
                </a:lnTo>
                <a:lnTo>
                  <a:pt x="94" y="96"/>
                </a:lnTo>
                <a:lnTo>
                  <a:pt x="95" y="98"/>
                </a:lnTo>
                <a:lnTo>
                  <a:pt x="95" y="98"/>
                </a:lnTo>
                <a:close/>
                <a:moveTo>
                  <a:pt x="79" y="36"/>
                </a:moveTo>
                <a:lnTo>
                  <a:pt x="79" y="36"/>
                </a:lnTo>
                <a:lnTo>
                  <a:pt x="77" y="36"/>
                </a:lnTo>
                <a:lnTo>
                  <a:pt x="76" y="38"/>
                </a:lnTo>
                <a:lnTo>
                  <a:pt x="76" y="38"/>
                </a:lnTo>
                <a:lnTo>
                  <a:pt x="79" y="39"/>
                </a:lnTo>
                <a:lnTo>
                  <a:pt x="80" y="39"/>
                </a:lnTo>
                <a:lnTo>
                  <a:pt x="80" y="39"/>
                </a:lnTo>
                <a:lnTo>
                  <a:pt x="80" y="38"/>
                </a:lnTo>
                <a:lnTo>
                  <a:pt x="79" y="36"/>
                </a:lnTo>
                <a:lnTo>
                  <a:pt x="79" y="36"/>
                </a:lnTo>
                <a:close/>
                <a:moveTo>
                  <a:pt x="76" y="28"/>
                </a:moveTo>
                <a:lnTo>
                  <a:pt x="76" y="28"/>
                </a:lnTo>
                <a:lnTo>
                  <a:pt x="75" y="29"/>
                </a:lnTo>
                <a:lnTo>
                  <a:pt x="75" y="29"/>
                </a:lnTo>
                <a:lnTo>
                  <a:pt x="75" y="28"/>
                </a:lnTo>
                <a:lnTo>
                  <a:pt x="74" y="29"/>
                </a:lnTo>
                <a:lnTo>
                  <a:pt x="74" y="29"/>
                </a:lnTo>
                <a:lnTo>
                  <a:pt x="75" y="29"/>
                </a:lnTo>
                <a:lnTo>
                  <a:pt x="74" y="30"/>
                </a:lnTo>
                <a:lnTo>
                  <a:pt x="74" y="33"/>
                </a:lnTo>
                <a:lnTo>
                  <a:pt x="74" y="33"/>
                </a:lnTo>
                <a:lnTo>
                  <a:pt x="75" y="33"/>
                </a:lnTo>
                <a:lnTo>
                  <a:pt x="76" y="31"/>
                </a:lnTo>
                <a:lnTo>
                  <a:pt x="75" y="29"/>
                </a:lnTo>
                <a:lnTo>
                  <a:pt x="75" y="29"/>
                </a:lnTo>
                <a:lnTo>
                  <a:pt x="76" y="29"/>
                </a:lnTo>
                <a:lnTo>
                  <a:pt x="76" y="28"/>
                </a:lnTo>
                <a:lnTo>
                  <a:pt x="76" y="28"/>
                </a:lnTo>
                <a:close/>
                <a:moveTo>
                  <a:pt x="75" y="392"/>
                </a:moveTo>
                <a:lnTo>
                  <a:pt x="75" y="392"/>
                </a:lnTo>
                <a:lnTo>
                  <a:pt x="75" y="395"/>
                </a:lnTo>
                <a:lnTo>
                  <a:pt x="77" y="398"/>
                </a:lnTo>
                <a:lnTo>
                  <a:pt x="77" y="398"/>
                </a:lnTo>
                <a:lnTo>
                  <a:pt x="74" y="402"/>
                </a:lnTo>
                <a:lnTo>
                  <a:pt x="74" y="402"/>
                </a:lnTo>
                <a:lnTo>
                  <a:pt x="71" y="399"/>
                </a:lnTo>
                <a:lnTo>
                  <a:pt x="70" y="395"/>
                </a:lnTo>
                <a:lnTo>
                  <a:pt x="70" y="395"/>
                </a:lnTo>
                <a:lnTo>
                  <a:pt x="71" y="397"/>
                </a:lnTo>
                <a:lnTo>
                  <a:pt x="72" y="399"/>
                </a:lnTo>
                <a:lnTo>
                  <a:pt x="72" y="399"/>
                </a:lnTo>
                <a:lnTo>
                  <a:pt x="74" y="399"/>
                </a:lnTo>
                <a:lnTo>
                  <a:pt x="74" y="398"/>
                </a:lnTo>
                <a:lnTo>
                  <a:pt x="74" y="398"/>
                </a:lnTo>
                <a:lnTo>
                  <a:pt x="71" y="395"/>
                </a:lnTo>
                <a:lnTo>
                  <a:pt x="70" y="393"/>
                </a:lnTo>
                <a:lnTo>
                  <a:pt x="70" y="390"/>
                </a:lnTo>
                <a:lnTo>
                  <a:pt x="71" y="389"/>
                </a:lnTo>
                <a:lnTo>
                  <a:pt x="72" y="389"/>
                </a:lnTo>
                <a:lnTo>
                  <a:pt x="72" y="389"/>
                </a:lnTo>
                <a:lnTo>
                  <a:pt x="71" y="390"/>
                </a:lnTo>
                <a:lnTo>
                  <a:pt x="72" y="392"/>
                </a:lnTo>
                <a:lnTo>
                  <a:pt x="72" y="392"/>
                </a:lnTo>
                <a:lnTo>
                  <a:pt x="74" y="389"/>
                </a:lnTo>
                <a:lnTo>
                  <a:pt x="72" y="387"/>
                </a:lnTo>
                <a:lnTo>
                  <a:pt x="72" y="384"/>
                </a:lnTo>
                <a:lnTo>
                  <a:pt x="74" y="383"/>
                </a:lnTo>
                <a:lnTo>
                  <a:pt x="71" y="383"/>
                </a:lnTo>
                <a:lnTo>
                  <a:pt x="71" y="383"/>
                </a:lnTo>
                <a:lnTo>
                  <a:pt x="71" y="385"/>
                </a:lnTo>
                <a:lnTo>
                  <a:pt x="71" y="388"/>
                </a:lnTo>
                <a:lnTo>
                  <a:pt x="71" y="388"/>
                </a:lnTo>
                <a:lnTo>
                  <a:pt x="70" y="388"/>
                </a:lnTo>
                <a:lnTo>
                  <a:pt x="69" y="385"/>
                </a:lnTo>
                <a:lnTo>
                  <a:pt x="70" y="383"/>
                </a:lnTo>
                <a:lnTo>
                  <a:pt x="70" y="382"/>
                </a:lnTo>
                <a:lnTo>
                  <a:pt x="70" y="382"/>
                </a:lnTo>
                <a:lnTo>
                  <a:pt x="70" y="379"/>
                </a:lnTo>
                <a:lnTo>
                  <a:pt x="71" y="377"/>
                </a:lnTo>
                <a:lnTo>
                  <a:pt x="71" y="377"/>
                </a:lnTo>
                <a:lnTo>
                  <a:pt x="71" y="378"/>
                </a:lnTo>
                <a:lnTo>
                  <a:pt x="72" y="379"/>
                </a:lnTo>
                <a:lnTo>
                  <a:pt x="72" y="379"/>
                </a:lnTo>
                <a:lnTo>
                  <a:pt x="72" y="380"/>
                </a:lnTo>
                <a:lnTo>
                  <a:pt x="71" y="380"/>
                </a:lnTo>
                <a:lnTo>
                  <a:pt x="71" y="382"/>
                </a:lnTo>
                <a:lnTo>
                  <a:pt x="71" y="382"/>
                </a:lnTo>
                <a:lnTo>
                  <a:pt x="72" y="382"/>
                </a:lnTo>
                <a:lnTo>
                  <a:pt x="72" y="383"/>
                </a:lnTo>
                <a:lnTo>
                  <a:pt x="72" y="383"/>
                </a:lnTo>
                <a:lnTo>
                  <a:pt x="74" y="382"/>
                </a:lnTo>
                <a:lnTo>
                  <a:pt x="74" y="380"/>
                </a:lnTo>
                <a:lnTo>
                  <a:pt x="74" y="380"/>
                </a:lnTo>
                <a:lnTo>
                  <a:pt x="75" y="380"/>
                </a:lnTo>
                <a:lnTo>
                  <a:pt x="76" y="382"/>
                </a:lnTo>
                <a:lnTo>
                  <a:pt x="76" y="385"/>
                </a:lnTo>
                <a:lnTo>
                  <a:pt x="76" y="385"/>
                </a:lnTo>
                <a:lnTo>
                  <a:pt x="75" y="389"/>
                </a:lnTo>
                <a:lnTo>
                  <a:pt x="75" y="392"/>
                </a:lnTo>
                <a:lnTo>
                  <a:pt x="75" y="392"/>
                </a:lnTo>
                <a:close/>
                <a:moveTo>
                  <a:pt x="82" y="392"/>
                </a:moveTo>
                <a:lnTo>
                  <a:pt x="82" y="393"/>
                </a:lnTo>
                <a:lnTo>
                  <a:pt x="82" y="393"/>
                </a:lnTo>
                <a:lnTo>
                  <a:pt x="81" y="393"/>
                </a:lnTo>
                <a:lnTo>
                  <a:pt x="81" y="393"/>
                </a:lnTo>
                <a:lnTo>
                  <a:pt x="80" y="394"/>
                </a:lnTo>
                <a:lnTo>
                  <a:pt x="80" y="394"/>
                </a:lnTo>
                <a:lnTo>
                  <a:pt x="80" y="394"/>
                </a:lnTo>
                <a:lnTo>
                  <a:pt x="80" y="392"/>
                </a:lnTo>
                <a:lnTo>
                  <a:pt x="82" y="392"/>
                </a:lnTo>
                <a:lnTo>
                  <a:pt x="82" y="392"/>
                </a:lnTo>
                <a:close/>
                <a:moveTo>
                  <a:pt x="79" y="382"/>
                </a:moveTo>
                <a:lnTo>
                  <a:pt x="79" y="382"/>
                </a:lnTo>
                <a:lnTo>
                  <a:pt x="80" y="378"/>
                </a:lnTo>
                <a:lnTo>
                  <a:pt x="80" y="378"/>
                </a:lnTo>
                <a:lnTo>
                  <a:pt x="80" y="380"/>
                </a:lnTo>
                <a:lnTo>
                  <a:pt x="80" y="382"/>
                </a:lnTo>
                <a:lnTo>
                  <a:pt x="79" y="382"/>
                </a:lnTo>
                <a:lnTo>
                  <a:pt x="79" y="382"/>
                </a:lnTo>
                <a:close/>
              </a:path>
            </a:pathLst>
          </a:custGeom>
          <a:solidFill>
            <a:schemeClr val="accent2"/>
          </a:solidFill>
          <a:ln>
            <a:noFill/>
          </a:ln>
        </p:spPr>
        <p:txBody>
          <a:bodyPr/>
          <a:lstStyle/>
          <a:p>
            <a:endParaRPr lang="zh-CN" altLang="en-US" kern="0">
              <a:solidFill>
                <a:prstClr val="black"/>
              </a:solidFill>
              <a:latin typeface="Arial" panose="020B0604020202020204" pitchFamily="34" charset="0"/>
              <a:ea typeface="黑体" panose="02010609060101010101" charset="-122"/>
            </a:endParaRPr>
          </a:p>
        </p:txBody>
      </p:sp>
      <p:sp>
        <p:nvSpPr>
          <p:cNvPr id="4" name="日期占位符 3"/>
          <p:cNvSpPr>
            <a:spLocks noGrp="1"/>
          </p:cNvSpPr>
          <p:nvPr>
            <p:ph type="dt" sz="half" idx="10"/>
            <p:custDataLst>
              <p:tags r:id="rId8"/>
            </p:custDataLst>
          </p:nvPr>
        </p:nvSpPr>
        <p:spPr/>
        <p:txBody>
          <a:bodyPr/>
          <a:lstStyle/>
          <a:p>
            <a:fld id="{7E209CE7-C191-49CB-93DE-563C8614E8C5}" type="datetimeFigureOut">
              <a:rPr lang="zh-CN" altLang="en-US" smtClean="0"/>
            </a:fld>
            <a:endParaRPr lang="zh-CN" altLang="en-US" dirty="0"/>
          </a:p>
        </p:txBody>
      </p:sp>
      <p:sp>
        <p:nvSpPr>
          <p:cNvPr id="5" name="页脚占位符 4"/>
          <p:cNvSpPr>
            <a:spLocks noGrp="1"/>
          </p:cNvSpPr>
          <p:nvPr>
            <p:ph type="ftr" sz="quarter" idx="11"/>
            <p:custDataLst>
              <p:tags r:id="rId9"/>
            </p:custDataLst>
          </p:nvPr>
        </p:nvSpPr>
        <p:spPr/>
        <p:txBody>
          <a:bodyPr/>
          <a:lstStyle/>
          <a:p>
            <a:endParaRPr lang="zh-CN" altLang="en-US" dirty="0"/>
          </a:p>
        </p:txBody>
      </p:sp>
      <p:sp>
        <p:nvSpPr>
          <p:cNvPr id="6" name="灯片编号占位符 5"/>
          <p:cNvSpPr>
            <a:spLocks noGrp="1"/>
          </p:cNvSpPr>
          <p:nvPr>
            <p:ph type="sldNum" sz="quarter" idx="12"/>
            <p:custDataLst>
              <p:tags r:id="rId10"/>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p:custDataLst>
              <p:tags r:id="rId5"/>
            </p:custDataLst>
          </p:nvPr>
        </p:nvSpPr>
        <p:spPr/>
        <p:txBody>
          <a:bodyPr/>
          <a:lstStyle>
            <a:lvl1pPr>
              <a:defRPr baseline="0">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pic>
        <p:nvPicPr>
          <p:cNvPr id="10" name="图片 9"/>
          <p:cNvPicPr>
            <a:picLocks noChangeAspect="1"/>
          </p:cNvPicPr>
          <p:nvPr userDrawn="1">
            <p:custDataLst>
              <p:tags r:id="rId2"/>
            </p:custDataLst>
          </p:nvPr>
        </p:nvPicPr>
        <p:blipFill>
          <a:blip r:embed="rId3"/>
          <a:stretch>
            <a:fillRect/>
          </a:stretch>
        </p:blipFill>
        <p:spPr>
          <a:xfrm>
            <a:off x="-1" y="0"/>
            <a:ext cx="12192001" cy="6858000"/>
          </a:xfrm>
          <a:prstGeom prst="rect">
            <a:avLst/>
          </a:prstGeom>
        </p:spPr>
      </p:pic>
      <p:sp>
        <p:nvSpPr>
          <p:cNvPr id="8" name="矩形 7"/>
          <p:cNvSpPr/>
          <p:nvPr userDrawn="1">
            <p:custDataLst>
              <p:tags r:id="rId4"/>
            </p:custDataLst>
          </p:nvPr>
        </p:nvSpPr>
        <p:spPr>
          <a:xfrm>
            <a:off x="292800" y="304200"/>
            <a:ext cx="11606400" cy="62496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2" name="标题 1"/>
          <p:cNvSpPr>
            <a:spLocks noGrp="1"/>
          </p:cNvSpPr>
          <p:nvPr>
            <p:ph type="title" hasCustomPrompt="1"/>
            <p:custDataLst>
              <p:tags r:id="rId5"/>
            </p:custDataLst>
          </p:nvPr>
        </p:nvSpPr>
        <p:spPr>
          <a:xfrm>
            <a:off x="1281600" y="1249200"/>
            <a:ext cx="9626400" cy="723600"/>
          </a:xfrm>
        </p:spPr>
        <p:txBody>
          <a:bodyPr anchor="ctr"/>
          <a:lstStyle>
            <a:lvl1pP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6"/>
            </p:custDataLst>
          </p:nvPr>
        </p:nvSpPr>
        <p:spPr>
          <a:xfrm>
            <a:off x="1281113" y="2163600"/>
            <a:ext cx="9626600" cy="3445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tretch>
            <a:fillRect/>
          </a:stretch>
        </p:blipFill>
        <p:spPr>
          <a:xfrm>
            <a:off x="0" y="8255"/>
            <a:ext cx="12192000" cy="6858000"/>
          </a:xfrm>
          <a:prstGeom prst="rect">
            <a:avLst/>
          </a:prstGeom>
        </p:spPr>
      </p:pic>
      <p:sp>
        <p:nvSpPr>
          <p:cNvPr id="13" name="矩形 12"/>
          <p:cNvSpPr/>
          <p:nvPr userDrawn="1">
            <p:custDataLst>
              <p:tags r:id="rId4"/>
            </p:custDataLst>
          </p:nvPr>
        </p:nvSpPr>
        <p:spPr>
          <a:xfrm>
            <a:off x="0" y="8255"/>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8" name="矩形 7"/>
          <p:cNvSpPr/>
          <p:nvPr userDrawn="1">
            <p:custDataLst>
              <p:tags r:id="rId5"/>
            </p:custDataLst>
          </p:nvPr>
        </p:nvSpPr>
        <p:spPr>
          <a:xfrm>
            <a:off x="0" y="0"/>
            <a:ext cx="4823460" cy="6866255"/>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6"/>
            </p:custDataLst>
          </p:nvPr>
        </p:nvSpPr>
        <p:spPr>
          <a:xfrm>
            <a:off x="583200" y="770400"/>
            <a:ext cx="3960000" cy="882000"/>
          </a:xfrm>
        </p:spPr>
        <p:txBody>
          <a:bodyPr anchor="ctr"/>
          <a:lstStyle>
            <a:lvl1pP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pic>
        <p:nvPicPr>
          <p:cNvPr id="12" name="图片 11"/>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3" name="矩形 12"/>
          <p:cNvSpPr/>
          <p:nvPr userDrawn="1">
            <p:custDataLst>
              <p:tags r:id="rId4"/>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0" name="矩形 9"/>
          <p:cNvSpPr/>
          <p:nvPr userDrawn="1">
            <p:custDataLst>
              <p:tags r:id="rId5"/>
            </p:custDataLst>
          </p:nvPr>
        </p:nvSpPr>
        <p:spPr>
          <a:xfrm>
            <a:off x="0" y="0"/>
            <a:ext cx="12192000" cy="26640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pic>
        <p:nvPicPr>
          <p:cNvPr id="11" name="图片 10"/>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2" name="矩形 11"/>
          <p:cNvSpPr/>
          <p:nvPr userDrawn="1">
            <p:custDataLst>
              <p:tags r:id="rId4"/>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endParaRPr>
          </a:p>
        </p:txBody>
      </p:sp>
      <p:sp>
        <p:nvSpPr>
          <p:cNvPr id="8" name="矩形 7"/>
          <p:cNvSpPr/>
          <p:nvPr userDrawn="1">
            <p:custDataLst>
              <p:tags r:id="rId5"/>
            </p:custDataLst>
          </p:nvPr>
        </p:nvSpPr>
        <p:spPr>
          <a:xfrm>
            <a:off x="0" y="5029201"/>
            <a:ext cx="12192000" cy="1828799"/>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6"/>
            </p:custDataLst>
          </p:nvPr>
        </p:nvSpPr>
        <p:spPr>
          <a:xfrm>
            <a:off x="604800" y="669600"/>
            <a:ext cx="10976400" cy="565200"/>
          </a:xfrm>
        </p:spPr>
        <p:txBody>
          <a:bodyPr anchor="ctr"/>
          <a:lstStyle>
            <a:lvl1pPr algn="ctr">
              <a:defRPr sz="32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pic>
        <p:nvPicPr>
          <p:cNvPr id="14" name="图片 13"/>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15" name="矩形 14"/>
          <p:cNvSpPr/>
          <p:nvPr userDrawn="1">
            <p:custDataLst>
              <p:tags r:id="rId4"/>
            </p:custDataLst>
          </p:nvPr>
        </p:nvSpPr>
        <p:spPr>
          <a:xfrm>
            <a:off x="0" y="0"/>
            <a:ext cx="12192000"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10" name="矩形 9"/>
          <p:cNvSpPr/>
          <p:nvPr userDrawn="1">
            <p:custDataLst>
              <p:tags r:id="rId5"/>
            </p:custDataLst>
          </p:nvPr>
        </p:nvSpPr>
        <p:spPr>
          <a:xfrm>
            <a:off x="0" y="0"/>
            <a:ext cx="12192000" cy="914400"/>
          </a:xfrm>
          <a:prstGeom prst="rect">
            <a:avLst/>
          </a:prstGeom>
          <a:solidFill>
            <a:schemeClr val="tx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vl2pPr>
              <a:defRPr baseline="0">
                <a:latin typeface="Arial" panose="020B0604020202020204" pitchFamily="34" charset="0"/>
                <a:ea typeface="微软雅黑" panose="020B0503020204020204" charset="-122"/>
                <a:cs typeface="Arial" panose="020B0604020202020204" pitchFamily="34" charset="0"/>
              </a:defRPr>
            </a:lvl2pPr>
            <a:lvl3pPr>
              <a:defRPr baseline="0">
                <a:latin typeface="Arial" panose="020B0604020202020204" pitchFamily="34" charset="0"/>
                <a:ea typeface="微软雅黑" panose="020B0503020204020204" charset="-122"/>
                <a:cs typeface="Arial" panose="020B0604020202020204" pitchFamily="34" charset="0"/>
              </a:defRPr>
            </a:lvl3pPr>
            <a:lvl4pPr>
              <a:defRPr baseline="0">
                <a:latin typeface="Arial" panose="020B0604020202020204" pitchFamily="34" charset="0"/>
                <a:ea typeface="微软雅黑" panose="020B0503020204020204" charset="-122"/>
                <a:cs typeface="Arial" panose="020B0604020202020204" pitchFamily="34" charset="0"/>
              </a:defRPr>
            </a:lvl4pPr>
            <a:lvl5pPr>
              <a:defRPr baseline="0">
                <a:latin typeface="Arial" panose="020B0604020202020204" pitchFamily="34" charset="0"/>
                <a:ea typeface="微软雅黑" panose="020B0503020204020204" charset="-122"/>
                <a:cs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pic>
        <p:nvPicPr>
          <p:cNvPr id="6" name="图片 5" descr="图片3"/>
          <p:cNvPicPr>
            <a:picLocks noChangeAspect="1"/>
          </p:cNvPicPr>
          <p:nvPr userDrawn="1">
            <p:custDataLst>
              <p:tags r:id="rId2"/>
            </p:custDataLst>
          </p:nvPr>
        </p:nvPicPr>
        <p:blipFill>
          <a:blip r:embed="rId3"/>
          <a:stretch>
            <a:fillRect/>
          </a:stretch>
        </p:blipFill>
        <p:spPr>
          <a:xfrm rot="10800000">
            <a:off x="0" y="-13017"/>
            <a:ext cx="951230" cy="1106170"/>
          </a:xfrm>
          <a:prstGeom prst="rect">
            <a:avLst/>
          </a:prstGeom>
        </p:spPr>
      </p:pic>
      <p:sp>
        <p:nvSpPr>
          <p:cNvPr id="10" name="矩形 9"/>
          <p:cNvSpPr/>
          <p:nvPr userDrawn="1">
            <p:custDataLst>
              <p:tags r:id="rId4"/>
            </p:custDataLst>
          </p:nvPr>
        </p:nvSpPr>
        <p:spPr>
          <a:xfrm>
            <a:off x="0" y="959224"/>
            <a:ext cx="12192000" cy="4939553"/>
          </a:xfrm>
          <a:prstGeom prst="rect">
            <a:avLst/>
          </a:prstGeom>
          <a:solidFill>
            <a:schemeClr val="bg2">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latin typeface="微软雅黑" panose="020B0503020204020204" charset="-122"/>
              <a:ea typeface="微软雅黑" panose="020B0503020204020204" charset="-122"/>
              <a:sym typeface="+mn-ea"/>
            </a:endParaRPr>
          </a:p>
        </p:txBody>
      </p:sp>
      <p:sp>
        <p:nvSpPr>
          <p:cNvPr id="2" name="标题 1"/>
          <p:cNvSpPr>
            <a:spLocks noGrp="1"/>
          </p:cNvSpPr>
          <p:nvPr>
            <p:ph type="title" hasCustomPrompt="1"/>
            <p:custDataLst>
              <p:tags r:id="rId5"/>
            </p:custDataLst>
          </p:nvPr>
        </p:nvSpPr>
        <p:spPr>
          <a:xfrm>
            <a:off x="1522800" y="1339200"/>
            <a:ext cx="9144000" cy="2386800"/>
          </a:xfrm>
        </p:spPr>
        <p:txBody>
          <a:bodyPr anchor="b"/>
          <a:lstStyle>
            <a:lvl1pPr algn="ctr">
              <a:defRPr sz="6000" baseline="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微软雅黑" panose="020B0503020204020204" charset="-122"/>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9"/>
            </p:custDataLst>
          </p:nvPr>
        </p:nvSpPr>
        <p:spPr>
          <a:xfrm>
            <a:off x="1522413" y="3862800"/>
            <a:ext cx="9144000" cy="1656000"/>
          </a:xfrm>
        </p:spPr>
        <p:txBody>
          <a:bodyPr/>
          <a:lstStyle>
            <a:lvl1pPr algn="ctr">
              <a:defRPr baseline="0">
                <a:latin typeface="Arial" panose="020B0604020202020204" pitchFamily="34" charset="0"/>
                <a:ea typeface="微软雅黑" panose="020B0503020204020204" charset="-122"/>
                <a:cs typeface="Arial" panose="020B0604020202020204" pitchFamily="34" charset="0"/>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custDataLst>
              <p:tags r:id="rId2"/>
            </p:custDataLst>
          </p:nvPr>
        </p:nvSpPr>
        <p:spPr/>
        <p:txBody>
          <a:bodyPr/>
          <a:lstStyle/>
          <a:p>
            <a:r>
              <a:rPr lang="zh-CN" altLang="en-US"/>
              <a:t>单击此处编辑母版标题样式</a:t>
            </a:r>
            <a:endParaRPr lang="en-US" dirty="0"/>
          </a:p>
        </p:txBody>
      </p:sp>
      <p:grpSp>
        <p:nvGrpSpPr>
          <p:cNvPr id="8" name="组合 7"/>
          <p:cNvGrpSpPr/>
          <p:nvPr userDrawn="1">
            <p:custDataLst>
              <p:tags r:id="rId3"/>
            </p:custDataLst>
          </p:nvPr>
        </p:nvGrpSpPr>
        <p:grpSpPr>
          <a:xfrm>
            <a:off x="2532064" y="1742011"/>
            <a:ext cx="4096165" cy="3370263"/>
            <a:chOff x="3941764" y="1409700"/>
            <a:chExt cx="4767604" cy="3922713"/>
          </a:xfrm>
        </p:grpSpPr>
        <p:sp>
          <p:nvSpPr>
            <p:cNvPr id="9" name="MH_Other_1"/>
            <p:cNvSpPr/>
            <p:nvPr>
              <p:custDataLst>
                <p:tags r:id="rId4"/>
              </p:custDataLst>
            </p:nvPr>
          </p:nvSpPr>
          <p:spPr>
            <a:xfrm rot="19840690" flipH="1">
              <a:off x="5946923" y="4335674"/>
              <a:ext cx="2153112" cy="996739"/>
            </a:xfrm>
            <a:prstGeom prst="rtTriangle">
              <a:avLst/>
            </a:prstGeom>
            <a:solidFill>
              <a:schemeClr val="accent2"/>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sp>
          <p:nvSpPr>
            <p:cNvPr id="10" name="MH_Desc_1"/>
            <p:cNvSpPr/>
            <p:nvPr>
              <p:custDataLst>
                <p:tags r:id="rId5"/>
              </p:custDataLst>
            </p:nvPr>
          </p:nvSpPr>
          <p:spPr>
            <a:xfrm>
              <a:off x="3945656" y="1409700"/>
              <a:ext cx="4763712" cy="2707938"/>
            </a:xfrm>
            <a:custGeom>
              <a:avLst/>
              <a:gdLst>
                <a:gd name="connsiteX0" fmla="*/ 0 w 7056784"/>
                <a:gd name="connsiteY0" fmla="*/ 0 h 3168352"/>
                <a:gd name="connsiteX1" fmla="*/ 7056784 w 7056784"/>
                <a:gd name="connsiteY1" fmla="*/ 0 h 3168352"/>
                <a:gd name="connsiteX2" fmla="*/ 7056784 w 7056784"/>
                <a:gd name="connsiteY2" fmla="*/ 3168352 h 3168352"/>
                <a:gd name="connsiteX3" fmla="*/ 0 w 7056784"/>
                <a:gd name="connsiteY3" fmla="*/ 3168352 h 3168352"/>
                <a:gd name="connsiteX4" fmla="*/ 0 w 7056784"/>
                <a:gd name="connsiteY4" fmla="*/ 0 h 3168352"/>
                <a:gd name="connsiteX0-1" fmla="*/ 0 w 7056784"/>
                <a:gd name="connsiteY0-2" fmla="*/ 844062 h 4012414"/>
                <a:gd name="connsiteX1-3" fmla="*/ 7033338 w 7056784"/>
                <a:gd name="connsiteY1-4" fmla="*/ 0 h 4012414"/>
                <a:gd name="connsiteX2-5" fmla="*/ 7056784 w 7056784"/>
                <a:gd name="connsiteY2-6" fmla="*/ 4012414 h 4012414"/>
                <a:gd name="connsiteX3-7" fmla="*/ 0 w 7056784"/>
                <a:gd name="connsiteY3-8" fmla="*/ 4012414 h 4012414"/>
                <a:gd name="connsiteX4-9" fmla="*/ 0 w 7056784"/>
                <a:gd name="connsiteY4-10" fmla="*/ 844062 h 40124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056784" h="4012414">
                  <a:moveTo>
                    <a:pt x="0" y="844062"/>
                  </a:moveTo>
                  <a:lnTo>
                    <a:pt x="7033338" y="0"/>
                  </a:lnTo>
                  <a:lnTo>
                    <a:pt x="7056784" y="4012414"/>
                  </a:lnTo>
                  <a:lnTo>
                    <a:pt x="0" y="4012414"/>
                  </a:lnTo>
                  <a:lnTo>
                    <a:pt x="0" y="844062"/>
                  </a:lnTo>
                  <a:close/>
                </a:path>
              </a:pathLst>
            </a:custGeom>
            <a:solidFill>
              <a:schemeClr val="accent2">
                <a:lumMod val="40000"/>
                <a:lumOff val="60000"/>
              </a:schemeClr>
            </a:solidFill>
            <a:ln w="19050" cap="flat" cmpd="sng" algn="ctr">
              <a:noFill/>
              <a:prstDash val="solid"/>
            </a:ln>
            <a:effectLst/>
          </p:spPr>
          <p:txBody>
            <a:bodyPr tIns="252000" anchor="ctr">
              <a:noAutofit/>
            </a:bodyPr>
            <a:lstStyle/>
            <a:p>
              <a:pPr algn="just">
                <a:lnSpc>
                  <a:spcPct val="150000"/>
                </a:lnSpc>
                <a:spcAft>
                  <a:spcPts val="600"/>
                </a:spcAft>
              </a:pPr>
              <a:endParaRPr lang="en-US" altLang="zh-CN" kern="0" dirty="0">
                <a:solidFill>
                  <a:schemeClr val="accent1">
                    <a:lumMod val="50000"/>
                  </a:schemeClr>
                </a:solidFill>
                <a:latin typeface="Arial" panose="020B0604020202020204" pitchFamily="34" charset="0"/>
                <a:ea typeface="黑体" panose="02010609060101010101" charset="-122"/>
              </a:endParaRPr>
            </a:p>
          </p:txBody>
        </p:sp>
        <p:sp>
          <p:nvSpPr>
            <p:cNvPr id="11" name="MH_Other_2"/>
            <p:cNvSpPr/>
            <p:nvPr>
              <p:custDataLst>
                <p:tags r:id="rId6"/>
              </p:custDataLst>
            </p:nvPr>
          </p:nvSpPr>
          <p:spPr>
            <a:xfrm flipH="1" flipV="1">
              <a:off x="3941764" y="4117637"/>
              <a:ext cx="4255609" cy="630749"/>
            </a:xfrm>
            <a:custGeom>
              <a:avLst/>
              <a:gdLst>
                <a:gd name="connsiteX0" fmla="*/ 0 w 5836060"/>
                <a:gd name="connsiteY0" fmla="*/ 864096 h 864096"/>
                <a:gd name="connsiteX1" fmla="*/ 0 w 5836060"/>
                <a:gd name="connsiteY1" fmla="*/ 0 h 864096"/>
                <a:gd name="connsiteX2" fmla="*/ 5836060 w 5836060"/>
                <a:gd name="connsiteY2" fmla="*/ 864096 h 864096"/>
                <a:gd name="connsiteX3" fmla="*/ 0 w 5836060"/>
                <a:gd name="connsiteY3" fmla="*/ 864096 h 864096"/>
                <a:gd name="connsiteX0-1" fmla="*/ 457200 w 5836060"/>
                <a:gd name="connsiteY0-2" fmla="*/ 864096 h 864096"/>
                <a:gd name="connsiteX1-3" fmla="*/ 0 w 5836060"/>
                <a:gd name="connsiteY1-4" fmla="*/ 0 h 864096"/>
                <a:gd name="connsiteX2-5" fmla="*/ 5836060 w 5836060"/>
                <a:gd name="connsiteY2-6" fmla="*/ 864096 h 864096"/>
                <a:gd name="connsiteX3-7" fmla="*/ 457200 w 5836060"/>
                <a:gd name="connsiteY3-8" fmla="*/ 864096 h 864096"/>
              </a:gdLst>
              <a:ahLst/>
              <a:cxnLst>
                <a:cxn ang="0">
                  <a:pos x="connsiteX0-1" y="connsiteY0-2"/>
                </a:cxn>
                <a:cxn ang="0">
                  <a:pos x="connsiteX1-3" y="connsiteY1-4"/>
                </a:cxn>
                <a:cxn ang="0">
                  <a:pos x="connsiteX2-5" y="connsiteY2-6"/>
                </a:cxn>
                <a:cxn ang="0">
                  <a:pos x="connsiteX3-7" y="connsiteY3-8"/>
                </a:cxn>
              </a:cxnLst>
              <a:rect l="l" t="t" r="r" b="b"/>
              <a:pathLst>
                <a:path w="5836060" h="864096">
                  <a:moveTo>
                    <a:pt x="457200" y="864096"/>
                  </a:moveTo>
                  <a:lnTo>
                    <a:pt x="0" y="0"/>
                  </a:lnTo>
                  <a:lnTo>
                    <a:pt x="5836060" y="864096"/>
                  </a:lnTo>
                  <a:lnTo>
                    <a:pt x="457200" y="864096"/>
                  </a:lnTo>
                  <a:close/>
                </a:path>
              </a:pathLst>
            </a:custGeom>
            <a:solidFill>
              <a:schemeClr val="accent2">
                <a:lumMod val="60000"/>
                <a:lumOff val="40000"/>
              </a:schemeClr>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grpSp>
      <p:grpSp>
        <p:nvGrpSpPr>
          <p:cNvPr id="12" name="组合 11"/>
          <p:cNvGrpSpPr/>
          <p:nvPr userDrawn="1">
            <p:custDataLst>
              <p:tags r:id="rId7"/>
            </p:custDataLst>
          </p:nvPr>
        </p:nvGrpSpPr>
        <p:grpSpPr>
          <a:xfrm>
            <a:off x="7161214" y="1742011"/>
            <a:ext cx="4096165" cy="3370263"/>
            <a:chOff x="3941764" y="1409700"/>
            <a:chExt cx="4767604" cy="3922713"/>
          </a:xfrm>
        </p:grpSpPr>
        <p:sp>
          <p:nvSpPr>
            <p:cNvPr id="13" name="MH_Other_1"/>
            <p:cNvSpPr/>
            <p:nvPr>
              <p:custDataLst>
                <p:tags r:id="rId8"/>
              </p:custDataLst>
            </p:nvPr>
          </p:nvSpPr>
          <p:spPr>
            <a:xfrm rot="19840690" flipH="1">
              <a:off x="5946923" y="4335674"/>
              <a:ext cx="2153112" cy="996739"/>
            </a:xfrm>
            <a:prstGeom prst="rtTriangle">
              <a:avLst/>
            </a:prstGeom>
            <a:solidFill>
              <a:schemeClr val="accent3"/>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sp>
          <p:nvSpPr>
            <p:cNvPr id="14" name="MH_Desc_1"/>
            <p:cNvSpPr/>
            <p:nvPr>
              <p:custDataLst>
                <p:tags r:id="rId9"/>
              </p:custDataLst>
            </p:nvPr>
          </p:nvSpPr>
          <p:spPr>
            <a:xfrm>
              <a:off x="3945656" y="1409700"/>
              <a:ext cx="4763712" cy="2707938"/>
            </a:xfrm>
            <a:custGeom>
              <a:avLst/>
              <a:gdLst>
                <a:gd name="connsiteX0" fmla="*/ 0 w 7056784"/>
                <a:gd name="connsiteY0" fmla="*/ 0 h 3168352"/>
                <a:gd name="connsiteX1" fmla="*/ 7056784 w 7056784"/>
                <a:gd name="connsiteY1" fmla="*/ 0 h 3168352"/>
                <a:gd name="connsiteX2" fmla="*/ 7056784 w 7056784"/>
                <a:gd name="connsiteY2" fmla="*/ 3168352 h 3168352"/>
                <a:gd name="connsiteX3" fmla="*/ 0 w 7056784"/>
                <a:gd name="connsiteY3" fmla="*/ 3168352 h 3168352"/>
                <a:gd name="connsiteX4" fmla="*/ 0 w 7056784"/>
                <a:gd name="connsiteY4" fmla="*/ 0 h 3168352"/>
                <a:gd name="connsiteX0-1" fmla="*/ 0 w 7056784"/>
                <a:gd name="connsiteY0-2" fmla="*/ 844062 h 4012414"/>
                <a:gd name="connsiteX1-3" fmla="*/ 7033338 w 7056784"/>
                <a:gd name="connsiteY1-4" fmla="*/ 0 h 4012414"/>
                <a:gd name="connsiteX2-5" fmla="*/ 7056784 w 7056784"/>
                <a:gd name="connsiteY2-6" fmla="*/ 4012414 h 4012414"/>
                <a:gd name="connsiteX3-7" fmla="*/ 0 w 7056784"/>
                <a:gd name="connsiteY3-8" fmla="*/ 4012414 h 4012414"/>
                <a:gd name="connsiteX4-9" fmla="*/ 0 w 7056784"/>
                <a:gd name="connsiteY4-10" fmla="*/ 844062 h 40124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056784" h="4012414">
                  <a:moveTo>
                    <a:pt x="0" y="844062"/>
                  </a:moveTo>
                  <a:lnTo>
                    <a:pt x="7033338" y="0"/>
                  </a:lnTo>
                  <a:lnTo>
                    <a:pt x="7056784" y="4012414"/>
                  </a:lnTo>
                  <a:lnTo>
                    <a:pt x="0" y="4012414"/>
                  </a:lnTo>
                  <a:lnTo>
                    <a:pt x="0" y="844062"/>
                  </a:lnTo>
                  <a:close/>
                </a:path>
              </a:pathLst>
            </a:custGeom>
            <a:solidFill>
              <a:schemeClr val="accent3">
                <a:lumMod val="40000"/>
                <a:lumOff val="60000"/>
              </a:schemeClr>
            </a:solidFill>
            <a:ln w="19050" cap="flat" cmpd="sng" algn="ctr">
              <a:noFill/>
              <a:prstDash val="solid"/>
            </a:ln>
            <a:effectLst/>
          </p:spPr>
          <p:txBody>
            <a:bodyPr tIns="252000" anchor="ctr">
              <a:noAutofit/>
            </a:bodyPr>
            <a:lstStyle/>
            <a:p>
              <a:pPr algn="just">
                <a:lnSpc>
                  <a:spcPct val="150000"/>
                </a:lnSpc>
                <a:spcAft>
                  <a:spcPts val="600"/>
                </a:spcAft>
              </a:pPr>
              <a:endParaRPr lang="en-US" altLang="zh-CN" kern="0" dirty="0">
                <a:solidFill>
                  <a:schemeClr val="accent1">
                    <a:lumMod val="50000"/>
                  </a:schemeClr>
                </a:solidFill>
                <a:latin typeface="Arial" panose="020B0604020202020204" pitchFamily="34" charset="0"/>
                <a:ea typeface="黑体" panose="02010609060101010101" charset="-122"/>
              </a:endParaRPr>
            </a:p>
          </p:txBody>
        </p:sp>
        <p:sp>
          <p:nvSpPr>
            <p:cNvPr id="15" name="MH_Other_2"/>
            <p:cNvSpPr/>
            <p:nvPr>
              <p:custDataLst>
                <p:tags r:id="rId10"/>
              </p:custDataLst>
            </p:nvPr>
          </p:nvSpPr>
          <p:spPr>
            <a:xfrm flipH="1" flipV="1">
              <a:off x="3941764" y="4117637"/>
              <a:ext cx="4255609" cy="630749"/>
            </a:xfrm>
            <a:custGeom>
              <a:avLst/>
              <a:gdLst>
                <a:gd name="connsiteX0" fmla="*/ 0 w 5836060"/>
                <a:gd name="connsiteY0" fmla="*/ 864096 h 864096"/>
                <a:gd name="connsiteX1" fmla="*/ 0 w 5836060"/>
                <a:gd name="connsiteY1" fmla="*/ 0 h 864096"/>
                <a:gd name="connsiteX2" fmla="*/ 5836060 w 5836060"/>
                <a:gd name="connsiteY2" fmla="*/ 864096 h 864096"/>
                <a:gd name="connsiteX3" fmla="*/ 0 w 5836060"/>
                <a:gd name="connsiteY3" fmla="*/ 864096 h 864096"/>
                <a:gd name="connsiteX0-1" fmla="*/ 457200 w 5836060"/>
                <a:gd name="connsiteY0-2" fmla="*/ 864096 h 864096"/>
                <a:gd name="connsiteX1-3" fmla="*/ 0 w 5836060"/>
                <a:gd name="connsiteY1-4" fmla="*/ 0 h 864096"/>
                <a:gd name="connsiteX2-5" fmla="*/ 5836060 w 5836060"/>
                <a:gd name="connsiteY2-6" fmla="*/ 864096 h 864096"/>
                <a:gd name="connsiteX3-7" fmla="*/ 457200 w 5836060"/>
                <a:gd name="connsiteY3-8" fmla="*/ 864096 h 864096"/>
              </a:gdLst>
              <a:ahLst/>
              <a:cxnLst>
                <a:cxn ang="0">
                  <a:pos x="connsiteX0-1" y="connsiteY0-2"/>
                </a:cxn>
                <a:cxn ang="0">
                  <a:pos x="connsiteX1-3" y="connsiteY1-4"/>
                </a:cxn>
                <a:cxn ang="0">
                  <a:pos x="connsiteX2-5" y="connsiteY2-6"/>
                </a:cxn>
                <a:cxn ang="0">
                  <a:pos x="connsiteX3-7" y="connsiteY3-8"/>
                </a:cxn>
              </a:cxnLst>
              <a:rect l="l" t="t" r="r" b="b"/>
              <a:pathLst>
                <a:path w="5836060" h="864096">
                  <a:moveTo>
                    <a:pt x="457200" y="864096"/>
                  </a:moveTo>
                  <a:lnTo>
                    <a:pt x="0" y="0"/>
                  </a:lnTo>
                  <a:lnTo>
                    <a:pt x="5836060" y="864096"/>
                  </a:lnTo>
                  <a:lnTo>
                    <a:pt x="457200" y="864096"/>
                  </a:lnTo>
                  <a:close/>
                </a:path>
              </a:pathLst>
            </a:custGeom>
            <a:solidFill>
              <a:schemeClr val="accent3">
                <a:lumMod val="60000"/>
                <a:lumOff val="40000"/>
              </a:schemeClr>
            </a:solidFill>
            <a:ln w="25400" cap="flat" cmpd="sng" algn="ctr">
              <a:noFill/>
              <a:prstDash val="solid"/>
            </a:ln>
            <a:effectLst/>
          </p:spPr>
          <p:txBody>
            <a:bodyPr anchor="ctr"/>
            <a:lstStyle/>
            <a:p>
              <a:pPr algn="ctr"/>
              <a:endParaRPr lang="zh-CN" altLang="en-US" sz="1350" kern="0">
                <a:solidFill>
                  <a:sysClr val="window" lastClr="FFFFFF"/>
                </a:solidFill>
                <a:latin typeface="Calibri" panose="020F0502020204030204"/>
                <a:ea typeface="宋体" panose="02010600030101010101" pitchFamily="2" charset="-122"/>
              </a:endParaRPr>
            </a:p>
          </p:txBody>
        </p:sp>
      </p:grpSp>
      <p:sp>
        <p:nvSpPr>
          <p:cNvPr id="3" name="KSO_BC1"/>
          <p:cNvSpPr>
            <a:spLocks noGrp="1"/>
          </p:cNvSpPr>
          <p:nvPr>
            <p:ph sz="half" idx="1"/>
            <p:custDataLst>
              <p:tags r:id="rId11"/>
            </p:custDataLst>
          </p:nvPr>
        </p:nvSpPr>
        <p:spPr>
          <a:xfrm>
            <a:off x="2534400" y="1742400"/>
            <a:ext cx="4093200" cy="2325600"/>
          </a:xfrm>
        </p:spPr>
        <p:txBody>
          <a:bodyPr anchor="ctr" anchorCtr="0">
            <a:normAutofit/>
          </a:bodyPr>
          <a:lstStyle>
            <a:lvl1pPr marL="0" indent="0">
              <a:lnSpc>
                <a:spcPct val="150000"/>
              </a:lnSpc>
              <a:spcBef>
                <a:spcPts val="0"/>
              </a:spcBef>
              <a:spcAft>
                <a:spcPts val="600"/>
              </a:spcAft>
              <a:buNone/>
              <a:defRPr sz="1800"/>
            </a:lvl1pPr>
          </a:lstStyle>
          <a:p>
            <a:pPr lvl="0"/>
            <a:r>
              <a:rPr lang="zh-CN" altLang="en-US" dirty="0"/>
              <a:t>单击此处编辑母版文本样式</a:t>
            </a:r>
            <a:endParaRPr lang="zh-CN" altLang="en-US" dirty="0"/>
          </a:p>
        </p:txBody>
      </p:sp>
      <p:sp>
        <p:nvSpPr>
          <p:cNvPr id="4" name="KSO_BC2"/>
          <p:cNvSpPr>
            <a:spLocks noGrp="1"/>
          </p:cNvSpPr>
          <p:nvPr>
            <p:ph sz="half" idx="2"/>
            <p:custDataLst>
              <p:tags r:id="rId12"/>
            </p:custDataLst>
          </p:nvPr>
        </p:nvSpPr>
        <p:spPr>
          <a:xfrm>
            <a:off x="7164000" y="1742400"/>
            <a:ext cx="4093200" cy="2325600"/>
          </a:xfrm>
        </p:spPr>
        <p:txBody>
          <a:bodyPr anchor="ctr" anchorCtr="0">
            <a:normAutofit/>
          </a:bodyPr>
          <a:lstStyle>
            <a:lvl1pPr marL="0" indent="0">
              <a:lnSpc>
                <a:spcPct val="150000"/>
              </a:lnSpc>
              <a:spcBef>
                <a:spcPts val="0"/>
              </a:spcBef>
              <a:spcAft>
                <a:spcPts val="600"/>
              </a:spcAft>
              <a:buNone/>
              <a:defRPr sz="1800"/>
            </a:lvl1pPr>
          </a:lstStyle>
          <a:p>
            <a:pPr lvl="0"/>
            <a:r>
              <a:rPr lang="zh-CN" altLang="en-US" dirty="0"/>
              <a:t>单击此处编辑母版文本样式</a:t>
            </a:r>
            <a:endParaRPr lang="zh-CN" altLang="en-US" dirty="0"/>
          </a:p>
        </p:txBody>
      </p:sp>
      <p:cxnSp>
        <p:nvCxnSpPr>
          <p:cNvPr id="16" name="直接连接符 15"/>
          <p:cNvCxnSpPr/>
          <p:nvPr userDrawn="1">
            <p:custDataLst>
              <p:tags r:id="rId13"/>
            </p:custDataLst>
          </p:nvPr>
        </p:nvCxnSpPr>
        <p:spPr>
          <a:xfrm flipH="1">
            <a:off x="915636" y="250327"/>
            <a:ext cx="427619" cy="499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userDrawn="1">
            <p:custDataLst>
              <p:tags r:id="rId14"/>
            </p:custDataLst>
          </p:nvPr>
        </p:nvCxnSpPr>
        <p:spPr>
          <a:xfrm flipH="1">
            <a:off x="249950" y="212058"/>
            <a:ext cx="843354" cy="1002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0"/>
            <p:custDataLst>
              <p:tags r:id="rId15"/>
            </p:custDataLst>
          </p:nvPr>
        </p:nvSpPr>
        <p:spPr/>
        <p:txBody>
          <a:bodyPr/>
          <a:lstStyle/>
          <a:p>
            <a:fld id="{7E209CE7-C191-49CB-93DE-563C8614E8C5}" type="datetimeFigureOut">
              <a:rPr lang="zh-CN" altLang="en-US" smtClean="0"/>
            </a:fld>
            <a:endParaRPr lang="zh-CN" altLang="en-US" dirty="0"/>
          </a:p>
        </p:txBody>
      </p:sp>
      <p:sp>
        <p:nvSpPr>
          <p:cNvPr id="6" name="页脚占位符 5"/>
          <p:cNvSpPr>
            <a:spLocks noGrp="1"/>
          </p:cNvSpPr>
          <p:nvPr>
            <p:ph type="ftr" sz="quarter" idx="11"/>
            <p:custDataLst>
              <p:tags r:id="rId16"/>
            </p:custDataLst>
          </p:nvPr>
        </p:nvSpPr>
        <p:spPr/>
        <p:txBody>
          <a:bodyPr/>
          <a:lstStyle/>
          <a:p>
            <a:endParaRPr lang="zh-CN" altLang="en-US" dirty="0"/>
          </a:p>
        </p:txBody>
      </p:sp>
      <p:sp>
        <p:nvSpPr>
          <p:cNvPr id="7" name="灯片编号占位符 6"/>
          <p:cNvSpPr>
            <a:spLocks noGrp="1"/>
          </p:cNvSpPr>
          <p:nvPr>
            <p:ph type="sldNum" sz="quarter" idx="12"/>
            <p:custDataLst>
              <p:tags r:id="rId17"/>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custDataLst>
              <p:tags r:id="rId2"/>
            </p:custDataLst>
          </p:nvPr>
        </p:nvSpPr>
        <p:spPr>
          <a:xfrm flipH="1">
            <a:off x="549876" y="804768"/>
            <a:ext cx="573116" cy="5093666"/>
          </a:xfrm>
        </p:spPr>
        <p:txBody>
          <a:bodyPr/>
          <a:lstStyle/>
          <a:p>
            <a:r>
              <a:rPr lang="zh-CN" altLang="en-US" dirty="0"/>
              <a:t>单击此处编辑母版标题样式</a:t>
            </a:r>
            <a:endParaRPr lang="en-US" dirty="0"/>
          </a:p>
        </p:txBody>
      </p:sp>
      <p:sp>
        <p:nvSpPr>
          <p:cNvPr id="3" name="Text Placeholder 2"/>
          <p:cNvSpPr>
            <a:spLocks noGrp="1"/>
          </p:cNvSpPr>
          <p:nvPr>
            <p:ph type="body" idx="1"/>
            <p:custDataLst>
              <p:tags r:id="rId3"/>
            </p:custDataLst>
          </p:nvPr>
        </p:nvSpPr>
        <p:spPr>
          <a:xfrm>
            <a:off x="1202671" y="1376363"/>
            <a:ext cx="5157787"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KSO_BC1"/>
          <p:cNvSpPr>
            <a:spLocks noGrp="1"/>
          </p:cNvSpPr>
          <p:nvPr>
            <p:ph sz="half" idx="2"/>
            <p:custDataLst>
              <p:tags r:id="rId4"/>
            </p:custDataLst>
          </p:nvPr>
        </p:nvSpPr>
        <p:spPr>
          <a:xfrm>
            <a:off x="1202671" y="2200275"/>
            <a:ext cx="5157787" cy="3684588"/>
          </a:xfrm>
        </p:spPr>
        <p:txBody>
          <a:bodyPr>
            <a:normAutofit/>
          </a:bodyPr>
          <a:lstStyle>
            <a:lvl1pPr>
              <a:defRPr sz="2400"/>
            </a:lvl1pPr>
            <a:lvl2pPr>
              <a:defRPr sz="2000"/>
            </a:lvl2pPr>
            <a:lvl3pPr>
              <a:defRPr sz="2000"/>
            </a:lvl3pPr>
            <a:lvl4pPr>
              <a:defRPr sz="1800"/>
            </a:lvl4pPr>
            <a:lvl5pPr>
              <a:defRPr sz="1800"/>
            </a:lvl5pPr>
            <a:lvl6pPr>
              <a:defRPr sz="1800"/>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
        <p:nvSpPr>
          <p:cNvPr id="5" name="Text Placeholder 4"/>
          <p:cNvSpPr>
            <a:spLocks noGrp="1"/>
          </p:cNvSpPr>
          <p:nvPr>
            <p:ph type="body" sz="quarter" idx="3"/>
            <p:custDataLst>
              <p:tags r:id="rId5"/>
            </p:custDataLst>
          </p:nvPr>
        </p:nvSpPr>
        <p:spPr>
          <a:xfrm>
            <a:off x="6476093" y="1376363"/>
            <a:ext cx="5183188" cy="823912"/>
          </a:xfrm>
        </p:spPr>
        <p:txBody>
          <a:bodyPr anchor="b">
            <a:normAutofit/>
          </a:bodyPr>
          <a:lstStyle>
            <a:lvl1pPr marL="0" indent="0">
              <a:buNone/>
              <a:defRPr sz="24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endParaRPr lang="zh-CN" altLang="en-US" dirty="0"/>
          </a:p>
        </p:txBody>
      </p:sp>
      <p:sp>
        <p:nvSpPr>
          <p:cNvPr id="6" name="KSO_BC2"/>
          <p:cNvSpPr>
            <a:spLocks noGrp="1"/>
          </p:cNvSpPr>
          <p:nvPr>
            <p:ph sz="quarter" idx="4"/>
            <p:custDataLst>
              <p:tags r:id="rId6"/>
            </p:custDataLst>
          </p:nvPr>
        </p:nvSpPr>
        <p:spPr>
          <a:xfrm>
            <a:off x="6476093" y="2200275"/>
            <a:ext cx="5183188" cy="3684588"/>
          </a:xfrm>
        </p:spPr>
        <p:txBody>
          <a:bodyPr>
            <a:normAutofit/>
          </a:bodyPr>
          <a:lstStyle>
            <a:lvl1pPr>
              <a:defRPr sz="2400"/>
            </a:lvl1pPr>
            <a:lvl2pPr>
              <a:defRPr sz="1800"/>
            </a:lvl2pPr>
            <a:lvl3pPr>
              <a:defRPr sz="2000"/>
            </a:lvl3pPr>
            <a:lvl4pPr>
              <a:defRPr sz="1800"/>
            </a:lvl4pPr>
            <a:lvl5pPr>
              <a:defRPr sz="1800"/>
            </a:lvl5pPr>
            <a:lvl6pPr>
              <a:defRPr sz="1800"/>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cxnSp>
        <p:nvCxnSpPr>
          <p:cNvPr id="10" name="直接连接符 9"/>
          <p:cNvCxnSpPr/>
          <p:nvPr userDrawn="1">
            <p:custDataLst>
              <p:tags r:id="rId7"/>
            </p:custDataLst>
          </p:nvPr>
        </p:nvCxnSpPr>
        <p:spPr>
          <a:xfrm flipH="1">
            <a:off x="915636" y="250327"/>
            <a:ext cx="427619" cy="499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userDrawn="1">
            <p:custDataLst>
              <p:tags r:id="rId8"/>
            </p:custDataLst>
          </p:nvPr>
        </p:nvCxnSpPr>
        <p:spPr>
          <a:xfrm flipH="1">
            <a:off x="249950" y="212058"/>
            <a:ext cx="843354" cy="10020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日期占位符 6"/>
          <p:cNvSpPr>
            <a:spLocks noGrp="1"/>
          </p:cNvSpPr>
          <p:nvPr>
            <p:ph type="dt" sz="half" idx="10"/>
            <p:custDataLst>
              <p:tags r:id="rId9"/>
            </p:custDataLst>
          </p:nvPr>
        </p:nvSpPr>
        <p:spPr/>
        <p:txBody>
          <a:bodyPr/>
          <a:lstStyle/>
          <a:p>
            <a:fld id="{7E209CE7-C191-49CB-93DE-563C8614E8C5}" type="datetimeFigureOut">
              <a:rPr lang="zh-CN" altLang="en-US" smtClean="0"/>
            </a:fld>
            <a:endParaRPr lang="zh-CN" altLang="en-US" dirty="0"/>
          </a:p>
        </p:txBody>
      </p:sp>
      <p:sp>
        <p:nvSpPr>
          <p:cNvPr id="8" name="页脚占位符 7"/>
          <p:cNvSpPr>
            <a:spLocks noGrp="1"/>
          </p:cNvSpPr>
          <p:nvPr>
            <p:ph type="ftr" sz="quarter" idx="11"/>
            <p:custDataLst>
              <p:tags r:id="rId10"/>
            </p:custDataLst>
          </p:nvPr>
        </p:nvSpPr>
        <p:spPr/>
        <p:txBody>
          <a:bodyPr/>
          <a:lstStyle/>
          <a:p>
            <a:endParaRPr lang="zh-CN" altLang="en-US" dirty="0"/>
          </a:p>
        </p:txBody>
      </p:sp>
      <p:sp>
        <p:nvSpPr>
          <p:cNvPr id="9" name="灯片编号占位符 8"/>
          <p:cNvSpPr>
            <a:spLocks noGrp="1"/>
          </p:cNvSpPr>
          <p:nvPr>
            <p:ph type="sldNum" sz="quarter" idx="12"/>
            <p:custDataLst>
              <p:tags r:id="rId11"/>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微软雅黑" panose="020B0503020204020204" charset="-122"/>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email"/>
          <a:stretch>
            <a:fillRect/>
          </a:stretch>
        </p:blipFill>
        <p:spPr>
          <a:xfrm>
            <a:off x="0" y="0"/>
            <a:ext cx="12192000" cy="6858000"/>
          </a:xfrm>
          <a:prstGeom prst="rect">
            <a:avLst/>
          </a:prstGeom>
        </p:spPr>
      </p:pic>
      <p:sp>
        <p:nvSpPr>
          <p:cNvPr id="2" name="日期占位符 1"/>
          <p:cNvSpPr>
            <a:spLocks noGrp="1"/>
          </p:cNvSpPr>
          <p:nvPr>
            <p:ph type="dt" sz="half" idx="10"/>
            <p:custDataLst>
              <p:tags r:id="rId4"/>
            </p:custDataLst>
          </p:nvPr>
        </p:nvSpPr>
        <p:spPr/>
        <p:txBody>
          <a:bodyPr/>
          <a:lstStyle/>
          <a:p>
            <a:fld id="{7E209CE7-C191-49CB-93DE-563C8614E8C5}" type="datetimeFigureOut">
              <a:rPr lang="zh-CN" altLang="en-US" smtClean="0"/>
            </a:fld>
            <a:endParaRPr lang="zh-CN" altLang="en-US" dirty="0"/>
          </a:p>
        </p:txBody>
      </p:sp>
      <p:sp>
        <p:nvSpPr>
          <p:cNvPr id="3" name="页脚占位符 2"/>
          <p:cNvSpPr>
            <a:spLocks noGrp="1"/>
          </p:cNvSpPr>
          <p:nvPr>
            <p:ph type="ftr" sz="quarter" idx="11"/>
            <p:custDataLst>
              <p:tags r:id="rId5"/>
            </p:custDataLst>
          </p:nvPr>
        </p:nvSpPr>
        <p:spPr/>
        <p:txBody>
          <a:bodyPr/>
          <a:lstStyle/>
          <a:p>
            <a:endParaRPr lang="zh-CN" altLang="en-US" dirty="0"/>
          </a:p>
        </p:txBody>
      </p:sp>
      <p:sp>
        <p:nvSpPr>
          <p:cNvPr id="4" name="灯片编号占位符 3"/>
          <p:cNvSpPr>
            <a:spLocks noGrp="1"/>
          </p:cNvSpPr>
          <p:nvPr>
            <p:ph type="sldNum" sz="quarter" idx="12"/>
            <p:custDataLst>
              <p:tags r:id="rId6"/>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hasCustomPrompt="1"/>
            <p:custDataLst>
              <p:tags r:id="rId2"/>
            </p:custDataLst>
          </p:nvPr>
        </p:nvSpPr>
        <p:spPr>
          <a:xfrm>
            <a:off x="959312" y="952753"/>
            <a:ext cx="3932237" cy="1069971"/>
          </a:xfrm>
        </p:spPr>
        <p:txBody>
          <a:bodyPr vert="horz" anchor="b">
            <a:normAutofit/>
          </a:bodyPr>
          <a:lstStyle>
            <a:lvl1pPr>
              <a:defRPr sz="2800"/>
            </a:lvl1pPr>
          </a:lstStyle>
          <a:p>
            <a:r>
              <a:rPr lang="zh-CN" altLang="en-US" dirty="0"/>
              <a:t>单击此处编辑标题</a:t>
            </a:r>
            <a:endParaRPr lang="en-US" dirty="0"/>
          </a:p>
        </p:txBody>
      </p:sp>
      <p:sp>
        <p:nvSpPr>
          <p:cNvPr id="3" name="KSO_BC1"/>
          <p:cNvSpPr>
            <a:spLocks noGrp="1" noChangeAspect="1"/>
          </p:cNvSpPr>
          <p:nvPr>
            <p:ph type="pic" idx="1"/>
            <p:custDataLst>
              <p:tags r:id="rId3"/>
            </p:custDataLst>
          </p:nvPr>
        </p:nvSpPr>
        <p:spPr>
          <a:xfrm>
            <a:off x="5155953" y="952753"/>
            <a:ext cx="6306245" cy="48815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dirty="0"/>
              <a:t>单击图标添加图片</a:t>
            </a:r>
            <a:endParaRPr lang="en-US" dirty="0"/>
          </a:p>
        </p:txBody>
      </p:sp>
      <p:sp>
        <p:nvSpPr>
          <p:cNvPr id="4" name="KSO_BC2"/>
          <p:cNvSpPr>
            <a:spLocks noGrp="1"/>
          </p:cNvSpPr>
          <p:nvPr>
            <p:ph type="body" sz="half" idx="2"/>
            <p:custDataLst>
              <p:tags r:id="rId4"/>
            </p:custDataLst>
          </p:nvPr>
        </p:nvSpPr>
        <p:spPr>
          <a:xfrm>
            <a:off x="959312" y="2022726"/>
            <a:ext cx="3932237"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7E209CE7-C191-49CB-93DE-563C8614E8C5}"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custDataLst>
              <p:tags r:id="rId2"/>
            </p:custDataLst>
          </p:nvPr>
        </p:nvSpPr>
        <p:spPr>
          <a:xfrm>
            <a:off x="10596293" y="505877"/>
            <a:ext cx="1182511" cy="5811839"/>
          </a:xfrm>
        </p:spPr>
        <p:txBody>
          <a:bodyPr vert="eaVert" anchor="ctr" anchorCtr="0"/>
          <a:lstStyle/>
          <a:p>
            <a:r>
              <a:rPr lang="zh-CN" altLang="en-US" dirty="0"/>
              <a:t>单击此处编辑母版标题样式</a:t>
            </a:r>
            <a:endParaRPr lang="en-US" dirty="0"/>
          </a:p>
        </p:txBody>
      </p:sp>
      <p:sp>
        <p:nvSpPr>
          <p:cNvPr id="3" name="KSO_BC1"/>
          <p:cNvSpPr>
            <a:spLocks noGrp="1"/>
          </p:cNvSpPr>
          <p:nvPr>
            <p:ph type="body" orient="vert" idx="1"/>
            <p:custDataLst>
              <p:tags r:id="rId3"/>
            </p:custDataLst>
          </p:nvPr>
        </p:nvSpPr>
        <p:spPr>
          <a:xfrm>
            <a:off x="450760" y="505877"/>
            <a:ext cx="9763776" cy="5811839"/>
          </a:xfrm>
        </p:spPr>
        <p:txBody>
          <a:bodyPr vert="eaVert"/>
          <a:lstStyle>
            <a:lvl1pPr>
              <a:defRPr sz="2400"/>
            </a:lvl1pPr>
            <a:lvl3pPr>
              <a:defRPr sz="2000"/>
            </a:lvl3pPr>
            <a:lvl4pPr>
              <a:defRPr sz="1800"/>
            </a:lvl4pPr>
            <a:lvl5pPr>
              <a:defRPr sz="1800"/>
            </a:lvl5pPr>
            <a:lvl6pPr>
              <a:defRPr sz="1800"/>
            </a:lvl6p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E209CE7-C191-49CB-93DE-563C8614E8C5}"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B31067DD-7756-4DF3-904A-8F40BA684AA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37.xml"/><Relationship Id="rId25" Type="http://schemas.openxmlformats.org/officeDocument/2006/relationships/tags" Target="../tags/tag136.xml"/><Relationship Id="rId24" Type="http://schemas.openxmlformats.org/officeDocument/2006/relationships/tags" Target="../tags/tag135.xml"/><Relationship Id="rId23" Type="http://schemas.openxmlformats.org/officeDocument/2006/relationships/tags" Target="../tags/tag134.xml"/><Relationship Id="rId22" Type="http://schemas.openxmlformats.org/officeDocument/2006/relationships/tags" Target="../tags/tag133.xml"/><Relationship Id="rId21" Type="http://schemas.openxmlformats.org/officeDocument/2006/relationships/tags" Target="../tags/tag132.xml"/><Relationship Id="rId20" Type="http://schemas.openxmlformats.org/officeDocument/2006/relationships/image" Target="../media/image2.jpeg"/><Relationship Id="rId2" Type="http://schemas.openxmlformats.org/officeDocument/2006/relationships/slideLayout" Target="../slideLayouts/slideLayout2.xml"/><Relationship Id="rId19" Type="http://schemas.openxmlformats.org/officeDocument/2006/relationships/tags" Target="../tags/tag13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6" Type="http://schemas.openxmlformats.org/officeDocument/2006/relationships/theme" Target="../theme/theme2.xml"/><Relationship Id="rId25" Type="http://schemas.openxmlformats.org/officeDocument/2006/relationships/image" Target="../media/image4.jpeg"/><Relationship Id="rId24" Type="http://schemas.openxmlformats.org/officeDocument/2006/relationships/tags" Target="../tags/tag274.xml"/><Relationship Id="rId23" Type="http://schemas.openxmlformats.org/officeDocument/2006/relationships/tags" Target="../tags/tag273.xml"/><Relationship Id="rId22" Type="http://schemas.openxmlformats.org/officeDocument/2006/relationships/tags" Target="../tags/tag272.xml"/><Relationship Id="rId21" Type="http://schemas.openxmlformats.org/officeDocument/2006/relationships/tags" Target="../tags/tag271.xml"/><Relationship Id="rId20" Type="http://schemas.openxmlformats.org/officeDocument/2006/relationships/tags" Target="../tags/tag270.xml"/><Relationship Id="rId2" Type="http://schemas.openxmlformats.org/officeDocument/2006/relationships/slideLayout" Target="../slideLayouts/slideLayout20.xml"/><Relationship Id="rId19" Type="http://schemas.openxmlformats.org/officeDocument/2006/relationships/tags" Target="../tags/tag269.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custDataLst>
              <p:tags r:id="rId19"/>
            </p:custDataLst>
          </p:nvPr>
        </p:nvPicPr>
        <p:blipFill>
          <a:blip r:embed="rId20" cstate="email"/>
          <a:stretch>
            <a:fillRect/>
          </a:stretch>
        </p:blipFill>
        <p:spPr>
          <a:xfrm>
            <a:off x="0" y="0"/>
            <a:ext cx="12192000" cy="6858000"/>
          </a:xfrm>
          <a:prstGeom prst="rect">
            <a:avLst/>
          </a:prstGeom>
        </p:spPr>
      </p:pic>
      <p:sp>
        <p:nvSpPr>
          <p:cNvPr id="2" name="KSO_BT1"/>
          <p:cNvSpPr>
            <a:spLocks noGrp="1"/>
          </p:cNvSpPr>
          <p:nvPr>
            <p:ph type="title"/>
            <p:custDataLst>
              <p:tags r:id="rId21"/>
            </p:custDataLst>
          </p:nvPr>
        </p:nvSpPr>
        <p:spPr>
          <a:xfrm>
            <a:off x="741544" y="566945"/>
            <a:ext cx="792921" cy="5720397"/>
          </a:xfrm>
          <a:prstGeom prst="rect">
            <a:avLst/>
          </a:prstGeom>
        </p:spPr>
        <p:txBody>
          <a:bodyPr vert="eaVert" lIns="91440" tIns="45720" rIns="91440" bIns="45720" rtlCol="0" anchor="t">
            <a:normAutofit/>
          </a:bodyPr>
          <a:lstStyle/>
          <a:p>
            <a:r>
              <a:rPr lang="zh-CN" altLang="en-US" dirty="0"/>
              <a:t>单击此处编辑母版标题样式</a:t>
            </a:r>
            <a:endParaRPr lang="en-US" dirty="0"/>
          </a:p>
        </p:txBody>
      </p:sp>
      <p:sp>
        <p:nvSpPr>
          <p:cNvPr id="4" name="KSO_FD"/>
          <p:cNvSpPr>
            <a:spLocks noGrp="1"/>
          </p:cNvSpPr>
          <p:nvPr>
            <p:ph type="dt" sz="half" idx="2"/>
            <p:custDataLst>
              <p:tags r:id="rId22"/>
            </p:custDataLst>
          </p:nvPr>
        </p:nvSpPr>
        <p:spPr>
          <a:xfrm>
            <a:off x="838200" y="6356353"/>
            <a:ext cx="2743200" cy="365125"/>
          </a:xfrm>
          <a:prstGeom prst="rect">
            <a:avLst/>
          </a:prstGeom>
        </p:spPr>
        <p:txBody>
          <a:bodyPr vert="horz" lIns="91440" tIns="45720" rIns="91440" bIns="45720" rtlCol="0" anchor="ctr"/>
          <a:lstStyle>
            <a:lvl1pPr algn="l">
              <a:defRPr sz="1800" baseline="0">
                <a:solidFill>
                  <a:schemeClr val="tx1">
                    <a:tint val="75000"/>
                  </a:schemeClr>
                </a:solidFill>
                <a:latin typeface="Arial" panose="020B0604020202020204" pitchFamily="34" charset="0"/>
                <a:ea typeface="黑体" panose="02010609060101010101" charset="-122"/>
              </a:defRPr>
            </a:lvl1pPr>
          </a:lstStyle>
          <a:p>
            <a:fld id="{7E209CE7-C191-49CB-93DE-563C8614E8C5}" type="datetimeFigureOut">
              <a:rPr lang="zh-CN" altLang="en-US" smtClean="0"/>
            </a:fld>
            <a:endParaRPr lang="zh-CN" altLang="en-US" dirty="0"/>
          </a:p>
        </p:txBody>
      </p:sp>
      <p:sp>
        <p:nvSpPr>
          <p:cNvPr id="5" name="KSO_FT"/>
          <p:cNvSpPr>
            <a:spLocks noGrp="1"/>
          </p:cNvSpPr>
          <p:nvPr>
            <p:ph type="ftr" sz="quarter" idx="3"/>
            <p:custDataLst>
              <p:tags r:id="rId23"/>
            </p:custDataLst>
          </p:nvPr>
        </p:nvSpPr>
        <p:spPr>
          <a:xfrm>
            <a:off x="4038600" y="6356353"/>
            <a:ext cx="4114800" cy="365125"/>
          </a:xfrm>
          <a:prstGeom prst="rect">
            <a:avLst/>
          </a:prstGeom>
        </p:spPr>
        <p:txBody>
          <a:bodyPr vert="horz" lIns="91440" tIns="45720" rIns="91440" bIns="45720" rtlCol="0" anchor="ctr"/>
          <a:lstStyle>
            <a:lvl1pPr algn="ctr">
              <a:defRPr sz="1800" baseline="0">
                <a:solidFill>
                  <a:schemeClr val="tx1">
                    <a:tint val="75000"/>
                  </a:schemeClr>
                </a:solidFill>
                <a:latin typeface="Arial" panose="020B0604020202020204" pitchFamily="34" charset="0"/>
                <a:ea typeface="黑体" panose="02010609060101010101" charset="-122"/>
              </a:defRPr>
            </a:lvl1pPr>
          </a:lstStyle>
          <a:p>
            <a:endParaRPr lang="zh-CN" altLang="en-US" dirty="0"/>
          </a:p>
        </p:txBody>
      </p:sp>
      <p:sp>
        <p:nvSpPr>
          <p:cNvPr id="6" name="KSO_FN"/>
          <p:cNvSpPr>
            <a:spLocks noGrp="1"/>
          </p:cNvSpPr>
          <p:nvPr>
            <p:ph type="sldNum" sz="quarter" idx="4"/>
            <p:custDataLst>
              <p:tags r:id="rId24"/>
            </p:custDataLst>
          </p:nvPr>
        </p:nvSpPr>
        <p:spPr>
          <a:xfrm>
            <a:off x="8610600" y="6356353"/>
            <a:ext cx="2743200" cy="365125"/>
          </a:xfrm>
          <a:prstGeom prst="rect">
            <a:avLst/>
          </a:prstGeom>
        </p:spPr>
        <p:txBody>
          <a:bodyPr vert="horz" lIns="91440" tIns="45720" rIns="91440" bIns="45720" rtlCol="0" anchor="ctr"/>
          <a:lstStyle>
            <a:lvl1pPr algn="r">
              <a:defRPr sz="1800" baseline="0">
                <a:solidFill>
                  <a:schemeClr val="tx1">
                    <a:tint val="75000"/>
                  </a:schemeClr>
                </a:solidFill>
                <a:latin typeface="Arial" panose="020B0604020202020204" pitchFamily="34" charset="0"/>
                <a:ea typeface="黑体" panose="02010609060101010101" charset="-122"/>
              </a:defRPr>
            </a:lvl1pPr>
          </a:lstStyle>
          <a:p>
            <a:fld id="{B31067DD-7756-4DF3-904A-8F40BA684AA6}" type="slidenum">
              <a:rPr lang="zh-CN" altLang="en-US" smtClean="0"/>
            </a:fld>
            <a:endParaRPr lang="zh-CN" altLang="en-US"/>
          </a:p>
        </p:txBody>
      </p:sp>
      <p:sp>
        <p:nvSpPr>
          <p:cNvPr id="3" name="KSO_BC1"/>
          <p:cNvSpPr>
            <a:spLocks noGrp="1"/>
          </p:cNvSpPr>
          <p:nvPr>
            <p:ph type="body" idx="1"/>
            <p:custDataLst>
              <p:tags r:id="rId25"/>
            </p:custDataLst>
          </p:nvPr>
        </p:nvSpPr>
        <p:spPr>
          <a:xfrm>
            <a:off x="1848677" y="844984"/>
            <a:ext cx="9704225" cy="523132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2"/>
            <a:r>
              <a:rPr lang="zh-CN" altLang="en-US" dirty="0"/>
              <a:t>第二级</a:t>
            </a:r>
            <a:endParaRPr lang="zh-CN" altLang="en-US" dirty="0"/>
          </a:p>
          <a:p>
            <a:pPr lvl="3"/>
            <a:r>
              <a:rPr lang="zh-CN" altLang="en-US" dirty="0"/>
              <a:t>第三级</a:t>
            </a:r>
            <a:endParaRPr lang="zh-CN" altLang="en-US" dirty="0"/>
          </a:p>
          <a:p>
            <a:pPr lvl="4"/>
            <a:r>
              <a:rPr lang="zh-CN" altLang="en-US" dirty="0"/>
              <a:t>第四级</a:t>
            </a:r>
            <a:endParaRPr lang="zh-CN" altLang="en-US" dirty="0"/>
          </a:p>
          <a:p>
            <a:pPr lvl="5"/>
            <a:r>
              <a:rPr lang="zh-CN" altLang="en-US" dirty="0"/>
              <a:t>第五级</a:t>
            </a:r>
            <a:endParaRPr lang="zh-CN" altLang="en-US" dirty="0"/>
          </a:p>
        </p:txBody>
      </p:sp>
      <p:sp>
        <p:nvSpPr>
          <p:cNvPr id="7" name="KSO_TEMPLATE" hidden="1"/>
          <p:cNvSpPr/>
          <p:nvPr userDrawn="1">
            <p:custDataLst>
              <p:tags r:id="rId26"/>
            </p:custDataLst>
          </p:nvPr>
        </p:nvSpPr>
        <p:spPr>
          <a:xfrm>
            <a:off x="0" y="0"/>
            <a:ext cx="0" cy="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685800" rtl="0" eaLnBrk="1" latinLnBrk="0" hangingPunct="1">
        <a:lnSpc>
          <a:spcPct val="90000"/>
        </a:lnSpc>
        <a:spcBef>
          <a:spcPct val="0"/>
        </a:spcBef>
        <a:buNone/>
        <a:defRPr sz="3200" b="1" i="0" kern="1200" baseline="0">
          <a:solidFill>
            <a:schemeClr val="accent1"/>
          </a:solidFill>
          <a:effectLst/>
          <a:latin typeface="Arial" panose="020B0604020202020204" pitchFamily="34" charset="0"/>
          <a:ea typeface="黑体" panose="02010609060101010101" charset="-122"/>
          <a:cs typeface="+mj-cs"/>
        </a:defRPr>
      </a:lvl1pPr>
    </p:titleStyle>
    <p:bodyStyle>
      <a:lvl1pPr marL="267970" indent="-267970" algn="just" defTabSz="685800" rtl="0" eaLnBrk="1" latinLnBrk="0" hangingPunct="1">
        <a:spcBef>
          <a:spcPts val="300"/>
        </a:spcBef>
        <a:spcAft>
          <a:spcPts val="300"/>
        </a:spcAft>
        <a:buClr>
          <a:schemeClr val="accent1"/>
        </a:buClr>
        <a:buSzPct val="70000"/>
        <a:buFont typeface="Wingdings 2" panose="05020102010507070707" pitchFamily="18" charset="2"/>
        <a:buChar char="f"/>
        <a:defRPr sz="2400" kern="1200" baseline="0">
          <a:solidFill>
            <a:schemeClr val="tx1"/>
          </a:solidFill>
          <a:latin typeface="Arial" panose="020B0604020202020204" pitchFamily="34" charset="0"/>
          <a:ea typeface="黑体" panose="02010609060101010101" charset="-122"/>
          <a:cs typeface="+mn-cs"/>
        </a:defRPr>
      </a:lvl1pPr>
      <a:lvl2pPr marL="267970" indent="-267970" algn="just" defTabSz="685800" rtl="0" eaLnBrk="1" latinLnBrk="0" hangingPunct="1">
        <a:lnSpc>
          <a:spcPct val="130000"/>
        </a:lnSpc>
        <a:spcBef>
          <a:spcPts val="0"/>
        </a:spcBef>
        <a:spcAft>
          <a:spcPts val="450"/>
        </a:spcAft>
        <a:buClr>
          <a:schemeClr val="accent2">
            <a:lumMod val="60000"/>
            <a:lumOff val="40000"/>
          </a:schemeClr>
        </a:buClr>
        <a:buFont typeface="幼圆" panose="02010509060101010101" pitchFamily="49" charset="-122"/>
        <a:buChar char=" "/>
        <a:defRPr sz="2000" kern="1200" baseline="0">
          <a:solidFill>
            <a:schemeClr val="tx1"/>
          </a:solidFill>
          <a:latin typeface="Arial" panose="020B0604020202020204" pitchFamily="34" charset="0"/>
          <a:ea typeface="黑体" panose="02010609060101010101" charset="-122"/>
          <a:cs typeface="+mn-cs"/>
        </a:defRPr>
      </a:lvl2pPr>
      <a:lvl3pPr marL="539750" indent="-171450" algn="l" defTabSz="685800" rtl="0" eaLnBrk="1" latinLnBrk="0" hangingPunct="1">
        <a:spcBef>
          <a:spcPts val="300"/>
        </a:spcBef>
        <a:spcAft>
          <a:spcPts val="300"/>
        </a:spcAft>
        <a:buFont typeface="Arial" panose="020B0604020202020204" pitchFamily="34" charset="0"/>
        <a:buChar char="•"/>
        <a:defRPr sz="2000" kern="1200">
          <a:solidFill>
            <a:schemeClr val="tx1"/>
          </a:solidFill>
          <a:latin typeface="+mn-lt"/>
          <a:ea typeface="+mn-ea"/>
          <a:cs typeface="+mn-cs"/>
        </a:defRPr>
      </a:lvl3pPr>
      <a:lvl4pPr marL="899795"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4pPr>
      <a:lvl5pPr marL="1259840"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5pPr>
      <a:lvl6pPr marL="1619885" indent="-171450" algn="l" defTabSz="685800" rtl="0" eaLnBrk="1" latinLnBrk="0" hangingPunct="1">
        <a:spcBef>
          <a:spcPts val="300"/>
        </a:spcBef>
        <a:spcAft>
          <a:spcPts val="300"/>
        </a:spcAft>
        <a:buFont typeface="Arial" panose="020B0604020202020204" pitchFamily="34" charset="0"/>
        <a:buChar char="•"/>
        <a:defRPr sz="18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图片 6" descr="logo横版 png"/>
          <p:cNvPicPr>
            <a:picLocks noChangeAspect="1"/>
          </p:cNvPicPr>
          <p:nvPr userDrawn="1"/>
        </p:nvPicPr>
        <p:blipFill>
          <a:blip r:embed="rId25"/>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5.xml"/><Relationship Id="rId3" Type="http://schemas.openxmlformats.org/officeDocument/2006/relationships/tags" Target="../tags/tag275.xml"/><Relationship Id="rId2" Type="http://schemas.openxmlformats.org/officeDocument/2006/relationships/image" Target="../media/image7.jpe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s>
</file>

<file path=ppt/slides/_rels/slide12.xml.rels><?xml version="1.0" encoding="UTF-8" standalone="yes"?>
<Relationships xmlns="http://schemas.openxmlformats.org/package/2006/relationships"><Relationship Id="rId9" Type="http://schemas.openxmlformats.org/officeDocument/2006/relationships/tags" Target="../tags/tag330.xml"/><Relationship Id="rId8" Type="http://schemas.openxmlformats.org/officeDocument/2006/relationships/tags" Target="../tags/tag329.xml"/><Relationship Id="rId7" Type="http://schemas.openxmlformats.org/officeDocument/2006/relationships/tags" Target="../tags/tag328.xml"/><Relationship Id="rId6" Type="http://schemas.openxmlformats.org/officeDocument/2006/relationships/tags" Target="../tags/tag327.xml"/><Relationship Id="rId5" Type="http://schemas.openxmlformats.org/officeDocument/2006/relationships/tags" Target="../tags/tag326.xml"/><Relationship Id="rId4" Type="http://schemas.openxmlformats.org/officeDocument/2006/relationships/tags" Target="../tags/tag325.xml"/><Relationship Id="rId3" Type="http://schemas.openxmlformats.org/officeDocument/2006/relationships/tags" Target="../tags/tag324.xml"/><Relationship Id="rId2" Type="http://schemas.openxmlformats.org/officeDocument/2006/relationships/tags" Target="../tags/tag323.xml"/><Relationship Id="rId15" Type="http://schemas.openxmlformats.org/officeDocument/2006/relationships/slideLayout" Target="../slideLayouts/slideLayout20.xml"/><Relationship Id="rId14" Type="http://schemas.openxmlformats.org/officeDocument/2006/relationships/tags" Target="../tags/tag335.xml"/><Relationship Id="rId13" Type="http://schemas.openxmlformats.org/officeDocument/2006/relationships/tags" Target="../tags/tag334.xml"/><Relationship Id="rId12" Type="http://schemas.openxmlformats.org/officeDocument/2006/relationships/tags" Target="../tags/tag333.xml"/><Relationship Id="rId11" Type="http://schemas.openxmlformats.org/officeDocument/2006/relationships/tags" Target="../tags/tag332.xml"/><Relationship Id="rId10" Type="http://schemas.openxmlformats.org/officeDocument/2006/relationships/tags" Target="../tags/tag331.xml"/><Relationship Id="rId1" Type="http://schemas.openxmlformats.org/officeDocument/2006/relationships/tags" Target="../tags/tag322.xml"/></Relationships>
</file>

<file path=ppt/slides/_rels/slide13.xml.rels><?xml version="1.0" encoding="UTF-8" standalone="yes"?>
<Relationships xmlns="http://schemas.openxmlformats.org/package/2006/relationships"><Relationship Id="rId9" Type="http://schemas.openxmlformats.org/officeDocument/2006/relationships/tags" Target="../tags/tag342.xml"/><Relationship Id="rId8" Type="http://schemas.openxmlformats.org/officeDocument/2006/relationships/tags" Target="../tags/tag341.xml"/><Relationship Id="rId7" Type="http://schemas.openxmlformats.org/officeDocument/2006/relationships/tags" Target="../tags/tag340.xml"/><Relationship Id="rId6" Type="http://schemas.openxmlformats.org/officeDocument/2006/relationships/tags" Target="../tags/tag339.xml"/><Relationship Id="rId5" Type="http://schemas.openxmlformats.org/officeDocument/2006/relationships/tags" Target="../tags/tag338.xml"/><Relationship Id="rId4" Type="http://schemas.openxmlformats.org/officeDocument/2006/relationships/tags" Target="../tags/tag337.xml"/><Relationship Id="rId3" Type="http://schemas.openxmlformats.org/officeDocument/2006/relationships/image" Target="../media/image3.jpeg"/><Relationship Id="rId2" Type="http://schemas.openxmlformats.org/officeDocument/2006/relationships/tags" Target="../tags/tag336.xml"/><Relationship Id="rId15" Type="http://schemas.openxmlformats.org/officeDocument/2006/relationships/notesSlide" Target="../notesSlides/notesSlide6.xml"/><Relationship Id="rId14" Type="http://schemas.openxmlformats.org/officeDocument/2006/relationships/slideLayout" Target="../slideLayouts/slideLayout25.xml"/><Relationship Id="rId13" Type="http://schemas.openxmlformats.org/officeDocument/2006/relationships/tags" Target="../tags/tag345.xml"/><Relationship Id="rId12" Type="http://schemas.openxmlformats.org/officeDocument/2006/relationships/image" Target="../media/image13.png"/><Relationship Id="rId11" Type="http://schemas.openxmlformats.org/officeDocument/2006/relationships/tags" Target="../tags/tag344.xml"/><Relationship Id="rId10" Type="http://schemas.openxmlformats.org/officeDocument/2006/relationships/tags" Target="../tags/tag343.xml"/><Relationship Id="rId1"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46.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349.xml"/><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352.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tags" Target="../tags/tag351.xml"/><Relationship Id="rId1" Type="http://schemas.openxmlformats.org/officeDocument/2006/relationships/tags" Target="../tags/tag350.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55.xml"/><Relationship Id="rId2" Type="http://schemas.openxmlformats.org/officeDocument/2006/relationships/tags" Target="../tags/tag354.xml"/><Relationship Id="rId1" Type="http://schemas.openxmlformats.org/officeDocument/2006/relationships/tags" Target="../tags/tag353.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tags" Target="../tags/tag356.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61.xml"/><Relationship Id="rId2" Type="http://schemas.openxmlformats.org/officeDocument/2006/relationships/tags" Target="../tags/tag360.xml"/><Relationship Id="rId1" Type="http://schemas.openxmlformats.org/officeDocument/2006/relationships/tags" Target="../tags/tag359.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9.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tags" Target="../tags/tag276.xml"/></Relationships>
</file>

<file path=ppt/slides/_rels/slide20.xml.rels><?xml version="1.0" encoding="UTF-8" standalone="yes"?>
<Relationships xmlns="http://schemas.openxmlformats.org/package/2006/relationships"><Relationship Id="rId9" Type="http://schemas.openxmlformats.org/officeDocument/2006/relationships/tags" Target="../tags/tag370.xml"/><Relationship Id="rId8" Type="http://schemas.openxmlformats.org/officeDocument/2006/relationships/tags" Target="../tags/tag369.xml"/><Relationship Id="rId7" Type="http://schemas.openxmlformats.org/officeDocument/2006/relationships/tags" Target="../tags/tag368.xml"/><Relationship Id="rId6" Type="http://schemas.openxmlformats.org/officeDocument/2006/relationships/tags" Target="../tags/tag367.xml"/><Relationship Id="rId5" Type="http://schemas.openxmlformats.org/officeDocument/2006/relationships/tags" Target="../tags/tag366.xml"/><Relationship Id="rId4" Type="http://schemas.openxmlformats.org/officeDocument/2006/relationships/tags" Target="../tags/tag365.xml"/><Relationship Id="rId3" Type="http://schemas.openxmlformats.org/officeDocument/2006/relationships/tags" Target="../tags/tag364.xml"/><Relationship Id="rId2" Type="http://schemas.openxmlformats.org/officeDocument/2006/relationships/tags" Target="../tags/tag363.xml"/><Relationship Id="rId11" Type="http://schemas.openxmlformats.org/officeDocument/2006/relationships/slideLayout" Target="../slideLayouts/slideLayout20.xml"/><Relationship Id="rId10" Type="http://schemas.openxmlformats.org/officeDocument/2006/relationships/tags" Target="../tags/tag371.xml"/><Relationship Id="rId1" Type="http://schemas.openxmlformats.org/officeDocument/2006/relationships/tags" Target="../tags/tag362.xml"/></Relationships>
</file>

<file path=ppt/slides/_rels/slide21.xml.rels><?xml version="1.0" encoding="UTF-8" standalone="yes"?>
<Relationships xmlns="http://schemas.openxmlformats.org/package/2006/relationships"><Relationship Id="rId9" Type="http://schemas.openxmlformats.org/officeDocument/2006/relationships/tags" Target="../tags/tag378.xml"/><Relationship Id="rId8" Type="http://schemas.openxmlformats.org/officeDocument/2006/relationships/tags" Target="../tags/tag377.xml"/><Relationship Id="rId7" Type="http://schemas.openxmlformats.org/officeDocument/2006/relationships/tags" Target="../tags/tag376.xml"/><Relationship Id="rId6" Type="http://schemas.openxmlformats.org/officeDocument/2006/relationships/tags" Target="../tags/tag375.xml"/><Relationship Id="rId5" Type="http://schemas.openxmlformats.org/officeDocument/2006/relationships/tags" Target="../tags/tag374.xml"/><Relationship Id="rId4" Type="http://schemas.openxmlformats.org/officeDocument/2006/relationships/tags" Target="../tags/tag373.xml"/><Relationship Id="rId3" Type="http://schemas.openxmlformats.org/officeDocument/2006/relationships/image" Target="../media/image3.jpeg"/><Relationship Id="rId2" Type="http://schemas.openxmlformats.org/officeDocument/2006/relationships/tags" Target="../tags/tag372.xml"/><Relationship Id="rId15" Type="http://schemas.openxmlformats.org/officeDocument/2006/relationships/notesSlide" Target="../notesSlides/notesSlide7.xml"/><Relationship Id="rId14" Type="http://schemas.openxmlformats.org/officeDocument/2006/relationships/slideLayout" Target="../slideLayouts/slideLayout25.xml"/><Relationship Id="rId13" Type="http://schemas.openxmlformats.org/officeDocument/2006/relationships/tags" Target="../tags/tag381.xml"/><Relationship Id="rId12" Type="http://schemas.openxmlformats.org/officeDocument/2006/relationships/image" Target="../media/image17.png"/><Relationship Id="rId11" Type="http://schemas.openxmlformats.org/officeDocument/2006/relationships/tags" Target="../tags/tag380.xml"/><Relationship Id="rId10" Type="http://schemas.openxmlformats.org/officeDocument/2006/relationships/tags" Target="../tags/tag379.xml"/><Relationship Id="rId1" Type="http://schemas.openxmlformats.org/officeDocument/2006/relationships/image" Target="../media/image8.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382.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88.xml"/><Relationship Id="rId2" Type="http://schemas.openxmlformats.org/officeDocument/2006/relationships/tags" Target="../tags/tag387.xml"/><Relationship Id="rId1" Type="http://schemas.openxmlformats.org/officeDocument/2006/relationships/tags" Target="../tags/tag386.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91.xml"/><Relationship Id="rId2" Type="http://schemas.openxmlformats.org/officeDocument/2006/relationships/tags" Target="../tags/tag390.xml"/><Relationship Id="rId1" Type="http://schemas.openxmlformats.org/officeDocument/2006/relationships/tags" Target="../tags/tag389.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94.xml"/><Relationship Id="rId2" Type="http://schemas.openxmlformats.org/officeDocument/2006/relationships/tags" Target="../tags/tag393.xml"/><Relationship Id="rId1" Type="http://schemas.openxmlformats.org/officeDocument/2006/relationships/tags" Target="../tags/tag392.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97.xml"/><Relationship Id="rId2" Type="http://schemas.openxmlformats.org/officeDocument/2006/relationships/tags" Target="../tags/tag396.xml"/><Relationship Id="rId1" Type="http://schemas.openxmlformats.org/officeDocument/2006/relationships/tags" Target="../tags/tag395.xml"/></Relationships>
</file>

<file path=ppt/slides/_rels/slide28.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3" Type="http://schemas.openxmlformats.org/officeDocument/2006/relationships/slideLayout" Target="../slideLayouts/slideLayout20.xml"/><Relationship Id="rId12" Type="http://schemas.openxmlformats.org/officeDocument/2006/relationships/tags" Target="../tags/tag409.xml"/><Relationship Id="rId11" Type="http://schemas.openxmlformats.org/officeDocument/2006/relationships/tags" Target="../tags/tag408.xml"/><Relationship Id="rId10" Type="http://schemas.openxmlformats.org/officeDocument/2006/relationships/tags" Target="../tags/tag407.xml"/><Relationship Id="rId1" Type="http://schemas.openxmlformats.org/officeDocument/2006/relationships/tags" Target="../tags/tag398.xml"/></Relationships>
</file>

<file path=ppt/slides/_rels/slide29.xml.rels><?xml version="1.0" encoding="UTF-8" standalone="yes"?>
<Relationships xmlns="http://schemas.openxmlformats.org/package/2006/relationships"><Relationship Id="rId9" Type="http://schemas.openxmlformats.org/officeDocument/2006/relationships/tags" Target="../tags/tag416.xml"/><Relationship Id="rId8" Type="http://schemas.openxmlformats.org/officeDocument/2006/relationships/tags" Target="../tags/tag415.xml"/><Relationship Id="rId7" Type="http://schemas.openxmlformats.org/officeDocument/2006/relationships/tags" Target="../tags/tag414.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 Id="rId3" Type="http://schemas.openxmlformats.org/officeDocument/2006/relationships/image" Target="../media/image3.jpeg"/><Relationship Id="rId2" Type="http://schemas.openxmlformats.org/officeDocument/2006/relationships/tags" Target="../tags/tag410.xml"/><Relationship Id="rId15" Type="http://schemas.openxmlformats.org/officeDocument/2006/relationships/notesSlide" Target="../notesSlides/notesSlide8.xml"/><Relationship Id="rId14" Type="http://schemas.openxmlformats.org/officeDocument/2006/relationships/slideLayout" Target="../slideLayouts/slideLayout25.xml"/><Relationship Id="rId13" Type="http://schemas.openxmlformats.org/officeDocument/2006/relationships/tags" Target="../tags/tag419.xml"/><Relationship Id="rId12" Type="http://schemas.openxmlformats.org/officeDocument/2006/relationships/image" Target="../media/image18.png"/><Relationship Id="rId11" Type="http://schemas.openxmlformats.org/officeDocument/2006/relationships/tags" Target="../tags/tag418.xml"/><Relationship Id="rId10" Type="http://schemas.openxmlformats.org/officeDocument/2006/relationships/tags" Target="../tags/tag417.xml"/><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3" Type="http://schemas.openxmlformats.org/officeDocument/2006/relationships/notesSlide" Target="../notesSlides/notesSlide2.xml"/><Relationship Id="rId12" Type="http://schemas.openxmlformats.org/officeDocument/2006/relationships/slideLayout" Target="../slideLayouts/slideLayout24.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7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420.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23.xml"/><Relationship Id="rId2" Type="http://schemas.openxmlformats.org/officeDocument/2006/relationships/tags" Target="../tags/tag422.xml"/><Relationship Id="rId1" Type="http://schemas.openxmlformats.org/officeDocument/2006/relationships/tags" Target="../tags/tag421.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26.xml"/><Relationship Id="rId2" Type="http://schemas.openxmlformats.org/officeDocument/2006/relationships/tags" Target="../tags/tag425.xml"/><Relationship Id="rId1" Type="http://schemas.openxmlformats.org/officeDocument/2006/relationships/tags" Target="../tags/tag424.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29.xml"/><Relationship Id="rId2" Type="http://schemas.openxmlformats.org/officeDocument/2006/relationships/tags" Target="../tags/tag428.xml"/><Relationship Id="rId1" Type="http://schemas.openxmlformats.org/officeDocument/2006/relationships/tags" Target="../tags/tag42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436.xml"/><Relationship Id="rId3" Type="http://schemas.openxmlformats.org/officeDocument/2006/relationships/tags" Target="../tags/tag435.xml"/><Relationship Id="rId2" Type="http://schemas.openxmlformats.org/officeDocument/2006/relationships/tags" Target="../tags/tag434.xml"/><Relationship Id="rId1" Type="http://schemas.openxmlformats.org/officeDocument/2006/relationships/tags" Target="../tags/tag433.xml"/></Relationships>
</file>

<file path=ppt/slides/_rels/slide36.xml.rels><?xml version="1.0" encoding="UTF-8" standalone="yes"?>
<Relationships xmlns="http://schemas.openxmlformats.org/package/2006/relationships"><Relationship Id="rId9" Type="http://schemas.openxmlformats.org/officeDocument/2006/relationships/tags" Target="../tags/tag445.xml"/><Relationship Id="rId8" Type="http://schemas.openxmlformats.org/officeDocument/2006/relationships/tags" Target="../tags/tag444.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4" Type="http://schemas.openxmlformats.org/officeDocument/2006/relationships/slideLayout" Target="../slideLayouts/slideLayout20.xml"/><Relationship Id="rId13" Type="http://schemas.openxmlformats.org/officeDocument/2006/relationships/tags" Target="../tags/tag449.xml"/><Relationship Id="rId12" Type="http://schemas.openxmlformats.org/officeDocument/2006/relationships/tags" Target="../tags/tag448.xml"/><Relationship Id="rId11" Type="http://schemas.openxmlformats.org/officeDocument/2006/relationships/tags" Target="../tags/tag447.xml"/><Relationship Id="rId10" Type="http://schemas.openxmlformats.org/officeDocument/2006/relationships/tags" Target="../tags/tag446.xml"/><Relationship Id="rId1" Type="http://schemas.openxmlformats.org/officeDocument/2006/relationships/tags" Target="../tags/tag437.xml"/></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52.xml"/><Relationship Id="rId2" Type="http://schemas.openxmlformats.org/officeDocument/2006/relationships/tags" Target="../tags/tag451.xml"/><Relationship Id="rId1" Type="http://schemas.openxmlformats.org/officeDocument/2006/relationships/tags" Target="../tags/tag450.xml"/></Relationships>
</file>

<file path=ppt/slides/_rels/slide38.xml.rels><?xml version="1.0" encoding="UTF-8" standalone="yes"?>
<Relationships xmlns="http://schemas.openxmlformats.org/package/2006/relationships"><Relationship Id="rId9" Type="http://schemas.openxmlformats.org/officeDocument/2006/relationships/tags" Target="../tags/tag459.xml"/><Relationship Id="rId8" Type="http://schemas.openxmlformats.org/officeDocument/2006/relationships/tags" Target="../tags/tag458.xml"/><Relationship Id="rId7" Type="http://schemas.openxmlformats.org/officeDocument/2006/relationships/tags" Target="../tags/tag457.xml"/><Relationship Id="rId6" Type="http://schemas.openxmlformats.org/officeDocument/2006/relationships/tags" Target="../tags/tag456.xml"/><Relationship Id="rId5" Type="http://schemas.openxmlformats.org/officeDocument/2006/relationships/tags" Target="../tags/tag455.xml"/><Relationship Id="rId4" Type="http://schemas.openxmlformats.org/officeDocument/2006/relationships/tags" Target="../tags/tag454.xml"/><Relationship Id="rId3" Type="http://schemas.openxmlformats.org/officeDocument/2006/relationships/image" Target="../media/image3.jpeg"/><Relationship Id="rId2" Type="http://schemas.openxmlformats.org/officeDocument/2006/relationships/tags" Target="../tags/tag453.xml"/><Relationship Id="rId15" Type="http://schemas.openxmlformats.org/officeDocument/2006/relationships/notesSlide" Target="../notesSlides/notesSlide9.xml"/><Relationship Id="rId14" Type="http://schemas.openxmlformats.org/officeDocument/2006/relationships/slideLayout" Target="../slideLayouts/slideLayout25.xml"/><Relationship Id="rId13" Type="http://schemas.openxmlformats.org/officeDocument/2006/relationships/tags" Target="../tags/tag462.xml"/><Relationship Id="rId12" Type="http://schemas.openxmlformats.org/officeDocument/2006/relationships/image" Target="../media/image19.png"/><Relationship Id="rId11" Type="http://schemas.openxmlformats.org/officeDocument/2006/relationships/tags" Target="../tags/tag461.xml"/><Relationship Id="rId10" Type="http://schemas.openxmlformats.org/officeDocument/2006/relationships/tags" Target="../tags/tag460.xml"/><Relationship Id="rId1" Type="http://schemas.openxmlformats.org/officeDocument/2006/relationships/image" Target="../media/image8.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64.xml"/><Relationship Id="rId1" Type="http://schemas.openxmlformats.org/officeDocument/2006/relationships/tags" Target="../tags/tag463.xml"/></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1.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tags" Target="../tags/tag290.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468.xml"/><Relationship Id="rId3" Type="http://schemas.openxmlformats.org/officeDocument/2006/relationships/tags" Target="../tags/tag467.xml"/><Relationship Id="rId2" Type="http://schemas.openxmlformats.org/officeDocument/2006/relationships/tags" Target="../tags/tag466.xml"/><Relationship Id="rId1" Type="http://schemas.openxmlformats.org/officeDocument/2006/relationships/tags" Target="../tags/tag46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70.xml"/><Relationship Id="rId1" Type="http://schemas.openxmlformats.org/officeDocument/2006/relationships/tags" Target="../tags/tag469.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475.xml"/><Relationship Id="rId1" Type="http://schemas.openxmlformats.org/officeDocument/2006/relationships/tags" Target="../tags/tag474.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478.xml"/><Relationship Id="rId2" Type="http://schemas.openxmlformats.org/officeDocument/2006/relationships/tags" Target="../tags/tag477.xml"/><Relationship Id="rId1" Type="http://schemas.openxmlformats.org/officeDocument/2006/relationships/tags" Target="../tags/tag476.xml"/></Relationships>
</file>

<file path=ppt/slides/_rels/slide45.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1.xml"/><Relationship Id="rId3" Type="http://schemas.openxmlformats.org/officeDocument/2006/relationships/tags" Target="../tags/tag481.xml"/><Relationship Id="rId2" Type="http://schemas.openxmlformats.org/officeDocument/2006/relationships/tags" Target="../tags/tag480.xml"/><Relationship Id="rId1" Type="http://schemas.openxmlformats.org/officeDocument/2006/relationships/tags" Target="../tags/tag47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482.xml"/><Relationship Id="rId1" Type="http://schemas.openxmlformats.org/officeDocument/2006/relationships/image" Target="../media/image20.png"/></Relationships>
</file>

<file path=ppt/slides/_rels/slide47.xml.rels><?xml version="1.0" encoding="UTF-8" standalone="yes"?>
<Relationships xmlns="http://schemas.openxmlformats.org/package/2006/relationships"><Relationship Id="rId9" Type="http://schemas.openxmlformats.org/officeDocument/2006/relationships/tags" Target="../tags/tag491.xml"/><Relationship Id="rId8" Type="http://schemas.openxmlformats.org/officeDocument/2006/relationships/tags" Target="../tags/tag490.xml"/><Relationship Id="rId7" Type="http://schemas.openxmlformats.org/officeDocument/2006/relationships/tags" Target="../tags/tag489.xml"/><Relationship Id="rId6" Type="http://schemas.openxmlformats.org/officeDocument/2006/relationships/tags" Target="../tags/tag488.xml"/><Relationship Id="rId5" Type="http://schemas.openxmlformats.org/officeDocument/2006/relationships/tags" Target="../tags/tag487.xml"/><Relationship Id="rId4" Type="http://schemas.openxmlformats.org/officeDocument/2006/relationships/tags" Target="../tags/tag486.xml"/><Relationship Id="rId3" Type="http://schemas.openxmlformats.org/officeDocument/2006/relationships/tags" Target="../tags/tag485.xml"/><Relationship Id="rId2" Type="http://schemas.openxmlformats.org/officeDocument/2006/relationships/tags" Target="../tags/tag484.xml"/><Relationship Id="rId15" Type="http://schemas.openxmlformats.org/officeDocument/2006/relationships/slideLayout" Target="../slideLayouts/slideLayout20.xml"/><Relationship Id="rId14" Type="http://schemas.openxmlformats.org/officeDocument/2006/relationships/tags" Target="../tags/tag496.xml"/><Relationship Id="rId13" Type="http://schemas.openxmlformats.org/officeDocument/2006/relationships/tags" Target="../tags/tag495.xml"/><Relationship Id="rId12" Type="http://schemas.openxmlformats.org/officeDocument/2006/relationships/tags" Target="../tags/tag494.xml"/><Relationship Id="rId11" Type="http://schemas.openxmlformats.org/officeDocument/2006/relationships/tags" Target="../tags/tag493.xml"/><Relationship Id="rId10" Type="http://schemas.openxmlformats.org/officeDocument/2006/relationships/tags" Target="../tags/tag492.xml"/><Relationship Id="rId1" Type="http://schemas.openxmlformats.org/officeDocument/2006/relationships/tags" Target="../tags/tag483.xml"/></Relationships>
</file>

<file path=ppt/slides/_rels/slide48.xml.rels><?xml version="1.0" encoding="UTF-8" standalone="yes"?>
<Relationships xmlns="http://schemas.openxmlformats.org/package/2006/relationships"><Relationship Id="rId9" Type="http://schemas.openxmlformats.org/officeDocument/2006/relationships/tags" Target="../tags/tag505.xml"/><Relationship Id="rId8" Type="http://schemas.openxmlformats.org/officeDocument/2006/relationships/tags" Target="../tags/tag504.xml"/><Relationship Id="rId7" Type="http://schemas.openxmlformats.org/officeDocument/2006/relationships/tags" Target="../tags/tag503.xml"/><Relationship Id="rId6" Type="http://schemas.openxmlformats.org/officeDocument/2006/relationships/tags" Target="../tags/tag502.xml"/><Relationship Id="rId5" Type="http://schemas.openxmlformats.org/officeDocument/2006/relationships/tags" Target="../tags/tag501.xml"/><Relationship Id="rId4" Type="http://schemas.openxmlformats.org/officeDocument/2006/relationships/tags" Target="../tags/tag500.xml"/><Relationship Id="rId3" Type="http://schemas.openxmlformats.org/officeDocument/2006/relationships/tags" Target="../tags/tag499.xml"/><Relationship Id="rId2" Type="http://schemas.openxmlformats.org/officeDocument/2006/relationships/tags" Target="../tags/tag498.xml"/><Relationship Id="rId16" Type="http://schemas.openxmlformats.org/officeDocument/2006/relationships/slideLayout" Target="../slideLayouts/slideLayout20.xml"/><Relationship Id="rId15" Type="http://schemas.openxmlformats.org/officeDocument/2006/relationships/tags" Target="../tags/tag511.xml"/><Relationship Id="rId14" Type="http://schemas.openxmlformats.org/officeDocument/2006/relationships/tags" Target="../tags/tag510.xml"/><Relationship Id="rId13" Type="http://schemas.openxmlformats.org/officeDocument/2006/relationships/tags" Target="../tags/tag509.xml"/><Relationship Id="rId12" Type="http://schemas.openxmlformats.org/officeDocument/2006/relationships/tags" Target="../tags/tag508.xml"/><Relationship Id="rId11" Type="http://schemas.openxmlformats.org/officeDocument/2006/relationships/tags" Target="../tags/tag507.xml"/><Relationship Id="rId10" Type="http://schemas.openxmlformats.org/officeDocument/2006/relationships/tags" Target="../tags/tag506.xml"/><Relationship Id="rId1" Type="http://schemas.openxmlformats.org/officeDocument/2006/relationships/tags" Target="../tags/tag497.xml"/></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514.xml"/><Relationship Id="rId2" Type="http://schemas.openxmlformats.org/officeDocument/2006/relationships/tags" Target="../tags/tag513.xml"/><Relationship Id="rId1" Type="http://schemas.openxmlformats.org/officeDocument/2006/relationships/tags" Target="../tags/tag5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94.xml"/><Relationship Id="rId1" Type="http://schemas.openxmlformats.org/officeDocument/2006/relationships/tags" Target="../tags/tag293.xml"/></Relationships>
</file>

<file path=ppt/slides/_rels/slide50.xml.rels><?xml version="1.0" encoding="UTF-8" standalone="yes"?>
<Relationships xmlns="http://schemas.openxmlformats.org/package/2006/relationships"><Relationship Id="rId9" Type="http://schemas.openxmlformats.org/officeDocument/2006/relationships/tags" Target="../tags/tag523.xml"/><Relationship Id="rId8" Type="http://schemas.openxmlformats.org/officeDocument/2006/relationships/tags" Target="../tags/tag522.xml"/><Relationship Id="rId7" Type="http://schemas.openxmlformats.org/officeDocument/2006/relationships/tags" Target="../tags/tag521.xml"/><Relationship Id="rId6" Type="http://schemas.openxmlformats.org/officeDocument/2006/relationships/tags" Target="../tags/tag520.xml"/><Relationship Id="rId5" Type="http://schemas.openxmlformats.org/officeDocument/2006/relationships/tags" Target="../tags/tag519.xml"/><Relationship Id="rId4" Type="http://schemas.openxmlformats.org/officeDocument/2006/relationships/tags" Target="../tags/tag518.xml"/><Relationship Id="rId3" Type="http://schemas.openxmlformats.org/officeDocument/2006/relationships/tags" Target="../tags/tag517.xml"/><Relationship Id="rId2" Type="http://schemas.openxmlformats.org/officeDocument/2006/relationships/tags" Target="../tags/tag516.xml"/><Relationship Id="rId10" Type="http://schemas.openxmlformats.org/officeDocument/2006/relationships/slideLayout" Target="../slideLayouts/slideLayout20.xml"/><Relationship Id="rId1" Type="http://schemas.openxmlformats.org/officeDocument/2006/relationships/tags" Target="../tags/tag515.xml"/></Relationships>
</file>

<file path=ppt/slides/_rels/slide5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1.xml"/><Relationship Id="rId3" Type="http://schemas.openxmlformats.org/officeDocument/2006/relationships/tags" Target="../tags/tag526.xml"/><Relationship Id="rId2" Type="http://schemas.openxmlformats.org/officeDocument/2006/relationships/tags" Target="../tags/tag525.xml"/><Relationship Id="rId1" Type="http://schemas.openxmlformats.org/officeDocument/2006/relationships/tags" Target="../tags/tag52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527.xml"/><Relationship Id="rId1" Type="http://schemas.openxmlformats.org/officeDocument/2006/relationships/image" Target="../media/image21.png"/></Relationships>
</file>

<file path=ppt/slides/_rels/slide53.xml.rels><?xml version="1.0" encoding="UTF-8" standalone="yes"?>
<Relationships xmlns="http://schemas.openxmlformats.org/package/2006/relationships"><Relationship Id="rId9" Type="http://schemas.openxmlformats.org/officeDocument/2006/relationships/tags" Target="../tags/tag536.xml"/><Relationship Id="rId8" Type="http://schemas.openxmlformats.org/officeDocument/2006/relationships/tags" Target="../tags/tag535.xml"/><Relationship Id="rId7" Type="http://schemas.openxmlformats.org/officeDocument/2006/relationships/tags" Target="../tags/tag534.xml"/><Relationship Id="rId6" Type="http://schemas.openxmlformats.org/officeDocument/2006/relationships/tags" Target="../tags/tag533.xml"/><Relationship Id="rId5" Type="http://schemas.openxmlformats.org/officeDocument/2006/relationships/tags" Target="../tags/tag532.xml"/><Relationship Id="rId4" Type="http://schemas.openxmlformats.org/officeDocument/2006/relationships/tags" Target="../tags/tag531.xml"/><Relationship Id="rId3" Type="http://schemas.openxmlformats.org/officeDocument/2006/relationships/tags" Target="../tags/tag530.xml"/><Relationship Id="rId2" Type="http://schemas.openxmlformats.org/officeDocument/2006/relationships/tags" Target="../tags/tag529.xml"/><Relationship Id="rId15" Type="http://schemas.openxmlformats.org/officeDocument/2006/relationships/slideLayout" Target="../slideLayouts/slideLayout20.xml"/><Relationship Id="rId14" Type="http://schemas.openxmlformats.org/officeDocument/2006/relationships/tags" Target="../tags/tag541.xml"/><Relationship Id="rId13" Type="http://schemas.openxmlformats.org/officeDocument/2006/relationships/tags" Target="../tags/tag540.xml"/><Relationship Id="rId12" Type="http://schemas.openxmlformats.org/officeDocument/2006/relationships/tags" Target="../tags/tag539.xml"/><Relationship Id="rId11" Type="http://schemas.openxmlformats.org/officeDocument/2006/relationships/tags" Target="../tags/tag538.xml"/><Relationship Id="rId10" Type="http://schemas.openxmlformats.org/officeDocument/2006/relationships/tags" Target="../tags/tag537.xml"/><Relationship Id="rId1" Type="http://schemas.openxmlformats.org/officeDocument/2006/relationships/tags" Target="../tags/tag528.xml"/></Relationships>
</file>

<file path=ppt/slides/_rels/slide54.xml.rels><?xml version="1.0" encoding="UTF-8" standalone="yes"?>
<Relationships xmlns="http://schemas.openxmlformats.org/package/2006/relationships"><Relationship Id="rId9" Type="http://schemas.openxmlformats.org/officeDocument/2006/relationships/tags" Target="../tags/tag550.xml"/><Relationship Id="rId8" Type="http://schemas.openxmlformats.org/officeDocument/2006/relationships/tags" Target="../tags/tag549.xml"/><Relationship Id="rId7" Type="http://schemas.openxmlformats.org/officeDocument/2006/relationships/tags" Target="../tags/tag548.x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3" Type="http://schemas.openxmlformats.org/officeDocument/2006/relationships/tags" Target="../tags/tag544.xml"/><Relationship Id="rId2" Type="http://schemas.openxmlformats.org/officeDocument/2006/relationships/tags" Target="../tags/tag543.xml"/><Relationship Id="rId16" Type="http://schemas.openxmlformats.org/officeDocument/2006/relationships/slideLayout" Target="../slideLayouts/slideLayout20.xml"/><Relationship Id="rId15" Type="http://schemas.openxmlformats.org/officeDocument/2006/relationships/tags" Target="../tags/tag556.xml"/><Relationship Id="rId14" Type="http://schemas.openxmlformats.org/officeDocument/2006/relationships/tags" Target="../tags/tag555.xml"/><Relationship Id="rId13" Type="http://schemas.openxmlformats.org/officeDocument/2006/relationships/tags" Target="../tags/tag554.xml"/><Relationship Id="rId12" Type="http://schemas.openxmlformats.org/officeDocument/2006/relationships/tags" Target="../tags/tag553.xml"/><Relationship Id="rId11" Type="http://schemas.openxmlformats.org/officeDocument/2006/relationships/tags" Target="../tags/tag552.xml"/><Relationship Id="rId10" Type="http://schemas.openxmlformats.org/officeDocument/2006/relationships/tags" Target="../tags/tag551.xml"/><Relationship Id="rId1" Type="http://schemas.openxmlformats.org/officeDocument/2006/relationships/tags" Target="../tags/tag542.xml"/></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559.xml"/><Relationship Id="rId3" Type="http://schemas.openxmlformats.org/officeDocument/2006/relationships/image" Target="../media/image22.png"/><Relationship Id="rId2" Type="http://schemas.openxmlformats.org/officeDocument/2006/relationships/tags" Target="../tags/tag558.xml"/><Relationship Id="rId1" Type="http://schemas.openxmlformats.org/officeDocument/2006/relationships/tags" Target="../tags/tag557.xml"/></Relationships>
</file>

<file path=ppt/slides/_rels/slide5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1.xml"/><Relationship Id="rId3" Type="http://schemas.openxmlformats.org/officeDocument/2006/relationships/tags" Target="../tags/tag562.xml"/><Relationship Id="rId2" Type="http://schemas.openxmlformats.org/officeDocument/2006/relationships/tags" Target="../tags/tag561.xml"/><Relationship Id="rId1" Type="http://schemas.openxmlformats.org/officeDocument/2006/relationships/tags" Target="../tags/tag560.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1.xml"/><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7.xml.rels><?xml version="1.0" encoding="UTF-8" standalone="yes"?>
<Relationships xmlns="http://schemas.openxmlformats.org/package/2006/relationships"><Relationship Id="rId9" Type="http://schemas.openxmlformats.org/officeDocument/2006/relationships/tags" Target="../tags/tag304.xml"/><Relationship Id="rId8" Type="http://schemas.openxmlformats.org/officeDocument/2006/relationships/tags" Target="../tags/tag303.xml"/><Relationship Id="rId7" Type="http://schemas.openxmlformats.org/officeDocument/2006/relationships/tags" Target="../tags/tag302.xml"/><Relationship Id="rId6" Type="http://schemas.openxmlformats.org/officeDocument/2006/relationships/tags" Target="../tags/tag301.xml"/><Relationship Id="rId5" Type="http://schemas.openxmlformats.org/officeDocument/2006/relationships/tags" Target="../tags/tag300.xml"/><Relationship Id="rId4" Type="http://schemas.openxmlformats.org/officeDocument/2006/relationships/tags" Target="../tags/tag299.xml"/><Relationship Id="rId3" Type="http://schemas.openxmlformats.org/officeDocument/2006/relationships/image" Target="../media/image3.jpeg"/><Relationship Id="rId2" Type="http://schemas.openxmlformats.org/officeDocument/2006/relationships/tags" Target="../tags/tag298.xml"/><Relationship Id="rId18" Type="http://schemas.openxmlformats.org/officeDocument/2006/relationships/notesSlide" Target="../notesSlides/notesSlide5.xml"/><Relationship Id="rId17" Type="http://schemas.openxmlformats.org/officeDocument/2006/relationships/slideLayout" Target="../slideLayouts/slideLayout25.xml"/><Relationship Id="rId16" Type="http://schemas.openxmlformats.org/officeDocument/2006/relationships/tags" Target="../tags/tag307.xml"/><Relationship Id="rId15" Type="http://schemas.openxmlformats.org/officeDocument/2006/relationships/image" Target="../media/image12.png"/><Relationship Id="rId14" Type="http://schemas.openxmlformats.org/officeDocument/2006/relationships/image" Target="../media/image11.png"/><Relationship Id="rId13" Type="http://schemas.openxmlformats.org/officeDocument/2006/relationships/image" Target="../media/image10.png"/><Relationship Id="rId12" Type="http://schemas.openxmlformats.org/officeDocument/2006/relationships/image" Target="../media/image9.png"/><Relationship Id="rId11" Type="http://schemas.openxmlformats.org/officeDocument/2006/relationships/tags" Target="../tags/tag306.xml"/><Relationship Id="rId10" Type="http://schemas.openxmlformats.org/officeDocument/2006/relationships/tags" Target="../tags/tag305.xml"/><Relationship Id="rId1" Type="http://schemas.openxmlformats.org/officeDocument/2006/relationships/image" Target="../media/image8.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0.xml"/><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314.xml"/><Relationship Id="rId2" Type="http://schemas.openxmlformats.org/officeDocument/2006/relationships/tags" Target="../tags/tag313.xml"/><Relationship Id="rId1" Type="http://schemas.openxmlformats.org/officeDocument/2006/relationships/tags" Target="../tags/tag3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anose="02010800040101010101" charset="-122"/>
                <a:ea typeface="宋体" panose="02010600030101010101" pitchFamily="2" charset="-122"/>
              </a:rPr>
              <a:t>知识产权声明</a:t>
            </a:r>
            <a:endParaRPr lang="zh-CN" altLang="en-US" sz="4000" b="1">
              <a:latin typeface="华文新魏" panose="02010800040101010101"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1383665"/>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 23.Where is the text probably from?</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 A guide book.                                           B.A news report.</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C.A  science magazine.                                 D.An architecture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0" y="2373630"/>
            <a:ext cx="11934825" cy="1919605"/>
          </a:xfrm>
          <a:prstGeom prst="rect">
            <a:avLst/>
          </a:prstGeom>
          <a:solidFill>
            <a:schemeClr val="accent3">
              <a:lumMod val="40000"/>
              <a:lumOff val="60000"/>
            </a:schemeClr>
          </a:solidFill>
        </p:spPr>
        <p:txBody>
          <a:bodyPr wrap="square" rtlCol="0">
            <a:noAutofit/>
          </a:bodyPr>
          <a:p>
            <a:pPr>
              <a:lnSpc>
                <a:spcPct val="90000"/>
              </a:lnSpc>
            </a:pPr>
            <a:r>
              <a:rPr lang="zh-CN" altLang="en-US" sz="3200" b="1">
                <a:solidFill>
                  <a:srgbClr val="002060"/>
                </a:solidFill>
                <a:latin typeface="Times New Roman" panose="02020603050405020304" pitchFamily="18" charset="0"/>
                <a:cs typeface="Times New Roman" panose="02020603050405020304" pitchFamily="18" charset="0"/>
              </a:rPr>
              <a:t>第一段：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these are four unusual monuments from around the world you might like to visit.</a:t>
            </a:r>
            <a:endParaRPr lang="zh-CN" altLang="en-US" sz="3200" b="1">
              <a:solidFill>
                <a:schemeClr val="tx1"/>
              </a:solidFill>
              <a:latin typeface="Times New Roman" panose="02020603050405020304" pitchFamily="18" charset="0"/>
              <a:cs typeface="Times New Roman" panose="02020603050405020304" pitchFamily="18" charset="0"/>
            </a:endParaRPr>
          </a:p>
          <a:p>
            <a:pPr>
              <a:lnSpc>
                <a:spcPct val="90000"/>
              </a:lnSpc>
            </a:pPr>
            <a:r>
              <a:rPr lang="zh-CN" altLang="en-US" sz="3200" b="1">
                <a:solidFill>
                  <a:srgbClr val="002060"/>
                </a:solidFill>
                <a:latin typeface="Times New Roman" panose="02020603050405020304" pitchFamily="18" charset="0"/>
                <a:cs typeface="Times New Roman" panose="02020603050405020304" pitchFamily="18" charset="0"/>
                <a:sym typeface="+mn-ea"/>
              </a:rPr>
              <a:t>最后一段：</a:t>
            </a:r>
            <a:r>
              <a:rPr lang="zh-CN" altLang="en-US" sz="3200" b="1">
                <a:solidFill>
                  <a:schemeClr val="tx1"/>
                </a:solidFill>
                <a:latin typeface="Times New Roman" panose="02020603050405020304" pitchFamily="18" charset="0"/>
                <a:cs typeface="Times New Roman" panose="02020603050405020304" pitchFamily="18" charset="0"/>
                <a:sym typeface="+mn-ea"/>
              </a:rPr>
              <a:t>If you're looking for something new to s</a:t>
            </a:r>
            <a:r>
              <a:rPr lang="en-US" altLang="zh-CN" sz="3200" b="1">
                <a:solidFill>
                  <a:schemeClr val="tx1"/>
                </a:solidFill>
                <a:latin typeface="Times New Roman" panose="02020603050405020304" pitchFamily="18" charset="0"/>
                <a:cs typeface="Times New Roman" panose="02020603050405020304" pitchFamily="18" charset="0"/>
                <a:sym typeface="+mn-ea"/>
              </a:rPr>
              <a:t>e</a:t>
            </a:r>
            <a:r>
              <a:rPr lang="zh-CN" altLang="en-US" sz="3200" b="1">
                <a:solidFill>
                  <a:schemeClr val="tx1"/>
                </a:solidFill>
                <a:latin typeface="Times New Roman" panose="02020603050405020304" pitchFamily="18" charset="0"/>
                <a:cs typeface="Times New Roman" panose="02020603050405020304" pitchFamily="18" charset="0"/>
                <a:sym typeface="+mn-ea"/>
              </a:rPr>
              <a:t>e,you know where to go!</a:t>
            </a:r>
            <a:endParaRPr lang="zh-CN" altLang="en-US" sz="3200" b="1">
              <a:solidFill>
                <a:schemeClr val="tx1"/>
              </a:solidFill>
              <a:latin typeface="Times New Roman" panose="02020603050405020304" pitchFamily="18" charset="0"/>
              <a:cs typeface="Times New Roman" panose="02020603050405020304" pitchFamily="18" charset="0"/>
              <a:sym typeface="+mn-ea"/>
            </a:endParaRPr>
          </a:p>
        </p:txBody>
      </p:sp>
      <p:grpSp>
        <p:nvGrpSpPr>
          <p:cNvPr id="20" name="组合 19" descr="7b0a202020202274657874626f78223a2022220a7d0a"/>
          <p:cNvGrpSpPr/>
          <p:nvPr/>
        </p:nvGrpSpPr>
        <p:grpSpPr>
          <a:xfrm>
            <a:off x="8282305" y="34226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H="1" flipV="1">
            <a:off x="1837690" y="1724025"/>
            <a:ext cx="2585085" cy="170434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334010" y="138430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3016885" y="3242945"/>
            <a:ext cx="2105660" cy="311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781425" y="3720465"/>
            <a:ext cx="5837555" cy="165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1096010" y="1720215"/>
            <a:ext cx="899160" cy="38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1640205" y="4784725"/>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应用文的阅读不能忽略首末两段</a:t>
            </a:r>
            <a:endParaRPr lang="zh-CN" altLang="en-US" sz="2800">
              <a:solidFill>
                <a:srgbClr val="FFFF00"/>
              </a:solidFill>
            </a:endParaRPr>
          </a:p>
        </p:txBody>
      </p:sp>
      <p:sp>
        <p:nvSpPr>
          <p:cNvPr id="26" name="文本框 25"/>
          <p:cNvSpPr txBox="1"/>
          <p:nvPr>
            <p:custDataLst>
              <p:tags r:id="rId3"/>
            </p:custDataLst>
          </p:nvPr>
        </p:nvSpPr>
        <p:spPr>
          <a:xfrm>
            <a:off x="461645" y="1576070"/>
            <a:ext cx="11105515" cy="4571365"/>
          </a:xfrm>
          <a:prstGeom prst="rect">
            <a:avLst/>
          </a:prstGeom>
          <a:solidFill>
            <a:schemeClr val="accent3">
              <a:lumMod val="60000"/>
              <a:lumOff val="40000"/>
            </a:schemeClr>
          </a:solidFill>
          <a:ln>
            <a:solidFill>
              <a:schemeClr val="accent3">
                <a:lumMod val="60000"/>
                <a:lumOff val="40000"/>
              </a:schemeClr>
            </a:solidFill>
          </a:ln>
        </p:spPr>
        <p:txBody>
          <a:bodyPr wrap="square" rtlCol="0">
            <a:spAutoFit/>
          </a:bodyPr>
          <a:p>
            <a:r>
              <a:rPr lang="zh-CN" altLang="en-US" sz="3200" b="1">
                <a:solidFill>
                  <a:srgbClr val="C00000"/>
                </a:solidFill>
                <a:latin typeface="华文行楷" panose="02010800040101010101" charset="-122"/>
                <a:ea typeface="华文行楷" panose="02010800040101010101" charset="-122"/>
              </a:rPr>
              <a:t>知识补充</a:t>
            </a:r>
            <a:r>
              <a:rPr lang="zh-CN" altLang="en-US" sz="3200" b="1">
                <a:solidFill>
                  <a:schemeClr val="accent2">
                    <a:lumMod val="50000"/>
                  </a:schemeClr>
                </a:solidFill>
                <a:latin typeface="华文行楷" panose="02010800040101010101" charset="-122"/>
                <a:ea typeface="华文行楷" panose="02010800040101010101" charset="-122"/>
              </a:rPr>
              <a:t>：</a:t>
            </a:r>
            <a:endParaRPr lang="zh-CN" altLang="en-US" sz="3200" b="1">
              <a:solidFill>
                <a:schemeClr val="accent2">
                  <a:lumMod val="50000"/>
                </a:schemeClr>
              </a:solidFill>
              <a:latin typeface="华文行楷" panose="02010800040101010101" charset="-122"/>
              <a:ea typeface="华文行楷" panose="02010800040101010101" charset="-122"/>
            </a:endParaRPr>
          </a:p>
          <a:p>
            <a:pPr>
              <a:lnSpc>
                <a:spcPct val="90000"/>
              </a:lnSpc>
            </a:pPr>
            <a:r>
              <a:rPr lang="zh-CN" altLang="en-US" sz="3200" b="1">
                <a:solidFill>
                  <a:schemeClr val="tx1"/>
                </a:solidFill>
                <a:latin typeface="华文新魏" panose="02010800040101010101" charset="-122"/>
                <a:ea typeface="华文新魏" panose="02010800040101010101" charset="-122"/>
                <a:cs typeface="华文新魏" panose="02010800040101010101" charset="-122"/>
              </a:rPr>
              <a:t>近五年</a:t>
            </a: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高考试卷中，关于文章出处包括以下选项：</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novel or book </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magazine or newspaper </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website or online publication</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speech or interview</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diary or journal entry</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An academic journal or research paper</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An advertisement or brochure</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华文新魏" panose="02010800040101010101" charset="-122"/>
                <a:ea typeface="华文新魏" panose="02010800040101010101" charset="-122"/>
                <a:cs typeface="华文新魏" panose="02010800040101010101" charset="-122"/>
              </a:rPr>
              <a:t>A guidebook or travel brochure</a:t>
            </a:r>
            <a:endParaRPr lang="en-US" altLang="zh-CN" sz="3200" b="1">
              <a:solidFill>
                <a:srgbClr val="0070C0"/>
              </a:solidFill>
              <a:latin typeface="华文新魏" panose="02010800040101010101" charset="-122"/>
              <a:ea typeface="华文新魏" panose="02010800040101010101" charset="-122"/>
              <a:cs typeface="华文新魏" panose="020108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2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08521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972185"/>
            <a:ext cx="8927465" cy="583565"/>
          </a:xfrm>
          <a:prstGeom prst="rect">
            <a:avLst/>
          </a:prstGeom>
          <a:noFill/>
          <a:ln w="9525">
            <a:noFill/>
          </a:ln>
        </p:spPr>
        <p:txBody>
          <a:bodyPr wrap="square">
            <a:spAutoFit/>
          </a:bodyPr>
          <a:p>
            <a:pPr indent="266700"/>
            <a:r>
              <a:rPr lang="en-US"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建筑物</a:t>
            </a:r>
            <a:r>
              <a:rPr lang="en-US" altLang="zh-CN"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rPr>
              <a:t>坐落于</a:t>
            </a:r>
            <a:r>
              <a:rPr lang="en-US" altLang="zh-CN" sz="3200" b="1">
                <a:latin typeface="微软雅黑" panose="020B0503020204020204" charset="-122"/>
                <a:ea typeface="微软雅黑" panose="020B0503020204020204" charset="-122"/>
                <a:cs typeface="微软雅黑" panose="020B0503020204020204" charset="-122"/>
              </a:rPr>
              <a:t>”</a:t>
            </a:r>
            <a:r>
              <a:rPr lang="zh-CN" altLang="en-US" sz="3200" b="1">
                <a:latin typeface="微软雅黑" panose="020B0503020204020204" charset="-122"/>
                <a:ea typeface="微软雅黑" panose="020B0503020204020204" charset="-122"/>
                <a:cs typeface="微软雅黑" panose="020B0503020204020204" charset="-122"/>
              </a:rPr>
              <a:t>的不同表达方法</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7" name="正五边形 6"/>
          <p:cNvSpPr/>
          <p:nvPr/>
        </p:nvSpPr>
        <p:spPr>
          <a:xfrm>
            <a:off x="855345" y="450913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796415" y="4388485"/>
            <a:ext cx="5080000" cy="583565"/>
          </a:xfrm>
          <a:prstGeom prst="rect">
            <a:avLst/>
          </a:prstGeom>
          <a:noFill/>
          <a:ln w="9525">
            <a:noFill/>
          </a:ln>
        </p:spPr>
        <p:txBody>
          <a:bodyPr>
            <a:spAutoFit/>
          </a:bodyPr>
          <a:p>
            <a:pPr indent="266700">
              <a:buClrTx/>
              <a:buSzTx/>
              <a:buFontTx/>
            </a:pPr>
            <a:r>
              <a:rPr lang="en-US" b="0">
                <a:latin typeface="等线" panose="02010600030101010101" charset="-122"/>
                <a:cs typeface="Times New Roman" panose="02020603050405020304" pitchFamily="18" charset="0"/>
              </a:rPr>
              <a:t> </a:t>
            </a:r>
            <a:r>
              <a:rPr lang="zh-CN" altLang="en-US" sz="3200" b="1">
                <a:latin typeface="微软雅黑" panose="020B0503020204020204" charset="-122"/>
                <a:ea typeface="微软雅黑" panose="020B0503020204020204" charset="-122"/>
                <a:cs typeface="微软雅黑" panose="020B0503020204020204" charset="-122"/>
              </a:rPr>
              <a:t>其他语料</a:t>
            </a:r>
            <a:endParaRPr lang="zh-CN" altLang="en-US" b="0">
              <a:latin typeface="等线" panose="02010600030101010101" charset="-122"/>
              <a:cs typeface="Times New Roman" panose="02020603050405020304" pitchFamily="18" charset="0"/>
            </a:endParaRPr>
          </a:p>
        </p:txBody>
      </p:sp>
      <p:sp>
        <p:nvSpPr>
          <p:cNvPr id="14" name="文本框 13"/>
          <p:cNvSpPr txBox="1"/>
          <p:nvPr/>
        </p:nvSpPr>
        <p:spPr>
          <a:xfrm>
            <a:off x="201930" y="4972050"/>
            <a:ext cx="8773160" cy="1814830"/>
          </a:xfrm>
          <a:prstGeom prst="rect">
            <a:avLst/>
          </a:prstGeom>
          <a:noFill/>
          <a:ln w="9525">
            <a:noFill/>
          </a:ln>
        </p:spPr>
        <p:txBody>
          <a:bodyPr wrap="square">
            <a:spAutoFit/>
          </a:bodyPr>
          <a:p>
            <a:pPr indent="266700"/>
            <a:r>
              <a:rPr lang="en-US" sz="2800" b="0">
                <a:solidFill>
                  <a:srgbClr val="000000"/>
                </a:solidFill>
                <a:latin typeface="Times New Roman" panose="02020603050405020304" pitchFamily="18" charset="0"/>
                <a:ea typeface="等线" panose="02010600030101010101" charset="-122"/>
              </a:rPr>
              <a:t>have a lot in common with                     </a:t>
            </a:r>
            <a:r>
              <a:rPr lang="zh-CN" altLang="en-US" sz="2800" b="0">
                <a:solidFill>
                  <a:srgbClr val="000000"/>
                </a:solidFill>
                <a:latin typeface="Times New Roman" panose="02020603050405020304" pitchFamily="18" charset="0"/>
                <a:ea typeface="等线" panose="02010600030101010101" charset="-122"/>
              </a:rPr>
              <a:t>与</a:t>
            </a:r>
            <a:r>
              <a:rPr lang="en-US" altLang="zh-CN" sz="2800" b="0">
                <a:solidFill>
                  <a:srgbClr val="000000"/>
                </a:solidFill>
                <a:latin typeface="Times New Roman" panose="02020603050405020304" pitchFamily="18" charset="0"/>
                <a:ea typeface="等线" panose="02010600030101010101" charset="-122"/>
              </a:rPr>
              <a:t>...</a:t>
            </a:r>
            <a:r>
              <a:rPr lang="zh-CN" altLang="en-US" sz="2800" b="0">
                <a:solidFill>
                  <a:srgbClr val="000000"/>
                </a:solidFill>
                <a:latin typeface="Times New Roman" panose="02020603050405020304" pitchFamily="18" charset="0"/>
                <a:ea typeface="等线" panose="02010600030101010101" charset="-122"/>
              </a:rPr>
              <a:t>有共同之处</a:t>
            </a:r>
            <a:endParaRPr lang="zh-CN" altLang="en-US" sz="2800" b="0">
              <a:solidFill>
                <a:srgbClr val="000000"/>
              </a:solidFill>
              <a:latin typeface="Times New Roman" panose="02020603050405020304" pitchFamily="18" charset="0"/>
              <a:ea typeface="等线" panose="02010600030101010101" charset="-122"/>
            </a:endParaRPr>
          </a:p>
          <a:p>
            <a:pPr indent="266700"/>
            <a:r>
              <a:rPr lang="en-US" altLang="zh-CN" sz="2800" b="0">
                <a:solidFill>
                  <a:srgbClr val="000000"/>
                </a:solidFill>
                <a:latin typeface="Times New Roman" panose="02020603050405020304" pitchFamily="18" charset="0"/>
                <a:ea typeface="等线" panose="02010600030101010101" charset="-122"/>
              </a:rPr>
              <a:t>randomly                adv.                           </a:t>
            </a:r>
            <a:r>
              <a:rPr lang="zh-CN" altLang="en-US" sz="2800" b="0">
                <a:solidFill>
                  <a:srgbClr val="000000"/>
                </a:solidFill>
                <a:latin typeface="Times New Roman" panose="02020603050405020304" pitchFamily="18" charset="0"/>
                <a:ea typeface="等线" panose="02010600030101010101" charset="-122"/>
              </a:rPr>
              <a:t>随机地</a:t>
            </a:r>
            <a:endParaRPr lang="zh-CN" altLang="en-US" sz="2800" b="0">
              <a:solidFill>
                <a:srgbClr val="000000"/>
              </a:solidFill>
              <a:latin typeface="Times New Roman" panose="02020603050405020304" pitchFamily="18" charset="0"/>
              <a:ea typeface="等线" panose="02010600030101010101" charset="-122"/>
            </a:endParaRPr>
          </a:p>
          <a:p>
            <a:pPr indent="266700"/>
            <a:r>
              <a:rPr lang="en-US" altLang="zh-CN" sz="2800" b="0">
                <a:solidFill>
                  <a:srgbClr val="000000"/>
                </a:solidFill>
                <a:latin typeface="Times New Roman" panose="02020603050405020304" pitchFamily="18" charset="0"/>
                <a:ea typeface="等线" panose="02010600030101010101" charset="-122"/>
              </a:rPr>
              <a:t>roundabout             n.                               </a:t>
            </a:r>
            <a:r>
              <a:rPr lang="zh-CN" altLang="en-US" sz="2800" b="0">
                <a:solidFill>
                  <a:srgbClr val="000000"/>
                </a:solidFill>
                <a:latin typeface="Times New Roman" panose="02020603050405020304" pitchFamily="18" charset="0"/>
                <a:ea typeface="等线" panose="02010600030101010101" charset="-122"/>
              </a:rPr>
              <a:t>环岛</a:t>
            </a:r>
            <a:endParaRPr lang="zh-CN" altLang="en-US" sz="2800" b="0">
              <a:solidFill>
                <a:srgbClr val="000000"/>
              </a:solidFill>
              <a:latin typeface="Times New Roman" panose="02020603050405020304" pitchFamily="18" charset="0"/>
              <a:ea typeface="等线" panose="02010600030101010101" charset="-122"/>
            </a:endParaRPr>
          </a:p>
          <a:p>
            <a:pPr indent="266700"/>
            <a:r>
              <a:rPr lang="en-US" altLang="zh-CN" sz="2800" b="0">
                <a:solidFill>
                  <a:srgbClr val="000000"/>
                </a:solidFill>
                <a:latin typeface="Times New Roman" panose="02020603050405020304" pitchFamily="18" charset="0"/>
                <a:ea typeface="等线" panose="02010600030101010101" charset="-122"/>
              </a:rPr>
              <a:t>from a distance                                         </a:t>
            </a:r>
            <a:r>
              <a:rPr lang="zh-CN" altLang="en-US" sz="2800" b="0">
                <a:solidFill>
                  <a:srgbClr val="000000"/>
                </a:solidFill>
                <a:latin typeface="Times New Roman" panose="02020603050405020304" pitchFamily="18" charset="0"/>
                <a:ea typeface="等线" panose="02010600030101010101" charset="-122"/>
              </a:rPr>
              <a:t>从远处</a:t>
            </a:r>
            <a:r>
              <a:rPr lang="en-US" altLang="zh-CN" sz="2800" b="0">
                <a:solidFill>
                  <a:srgbClr val="000000"/>
                </a:solidFill>
                <a:latin typeface="Times New Roman" panose="02020603050405020304" pitchFamily="18" charset="0"/>
                <a:ea typeface="等线" panose="02010600030101010101" charset="-122"/>
              </a:rPr>
              <a:t>      </a:t>
            </a:r>
            <a:r>
              <a:rPr lang="en-US" altLang="zh-CN" sz="2000" b="0">
                <a:solidFill>
                  <a:srgbClr val="000000"/>
                </a:solidFill>
                <a:latin typeface="Times New Roman" panose="02020603050405020304" pitchFamily="18" charset="0"/>
                <a:ea typeface="等线" panose="02010600030101010101" charset="-122"/>
              </a:rPr>
              <a:t>    </a:t>
            </a:r>
            <a:endParaRPr lang="en-US" altLang="zh-CN" sz="2000" b="0">
              <a:solidFill>
                <a:srgbClr val="000000"/>
              </a:solidFill>
              <a:latin typeface="Times New Roman" panose="02020603050405020304" pitchFamily="18" charset="0"/>
              <a:ea typeface="等线" panose="02010600030101010101" charset="-122"/>
            </a:endParaRPr>
          </a:p>
        </p:txBody>
      </p:sp>
      <p:sp>
        <p:nvSpPr>
          <p:cNvPr id="2" name="文本框 1"/>
          <p:cNvSpPr txBox="1"/>
          <p:nvPr/>
        </p:nvSpPr>
        <p:spPr>
          <a:xfrm>
            <a:off x="130175" y="1435100"/>
            <a:ext cx="11077575" cy="3211195"/>
          </a:xfrm>
          <a:prstGeom prst="rect">
            <a:avLst/>
          </a:prstGeom>
          <a:noFill/>
          <a:ln w="9525">
            <a:noFill/>
          </a:ln>
        </p:spPr>
        <p:txBody>
          <a:bodyPr wrap="square">
            <a:spAutoFit/>
          </a:bodyPr>
          <a:p>
            <a:pPr indent="266700">
              <a:lnSpc>
                <a:spcPct val="110000"/>
              </a:lnSpc>
            </a:pPr>
            <a:r>
              <a:rPr lang="en-US" sz="2800" b="0">
                <a:solidFill>
                  <a:srgbClr val="000000"/>
                </a:solidFill>
                <a:latin typeface="Times New Roman" panose="02020603050405020304" pitchFamily="18" charset="0"/>
                <a:ea typeface="等线" panose="02010600030101010101" charset="-122"/>
              </a:rPr>
              <a:t>It </a:t>
            </a:r>
            <a:r>
              <a:rPr lang="en-US" sz="2800" b="0">
                <a:solidFill>
                  <a:srgbClr val="C00000"/>
                </a:solidFill>
                <a:latin typeface="Times New Roman" panose="02020603050405020304" pitchFamily="18" charset="0"/>
                <a:ea typeface="等线" panose="02010600030101010101" charset="-122"/>
              </a:rPr>
              <a:t>stands in</a:t>
            </a:r>
            <a:r>
              <a:rPr lang="en-US" sz="2800" b="0">
                <a:solidFill>
                  <a:srgbClr val="000000"/>
                </a:solidFill>
                <a:latin typeface="Times New Roman" panose="02020603050405020304" pitchFamily="18" charset="0"/>
                <a:ea typeface="等线" panose="02010600030101010101" charset="-122"/>
              </a:rPr>
              <a:t> a pool of water in front of the National Muscum of Fine Arts in Buenos Aires,Argentina.  它坐落在阿根廷布宜诺斯艾利斯的国家美术博物馆前的一个水池里。</a:t>
            </a:r>
            <a:endParaRPr 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sz="2800" b="0">
                <a:solidFill>
                  <a:srgbClr val="000000"/>
                </a:solidFill>
                <a:latin typeface="Times New Roman" panose="02020603050405020304" pitchFamily="18" charset="0"/>
                <a:ea typeface="等线" panose="02010600030101010101" charset="-122"/>
              </a:rPr>
              <a:t>The Traffic Light Tree </a:t>
            </a:r>
            <a:r>
              <a:rPr lang="en-US" sz="2800" b="0">
                <a:solidFill>
                  <a:srgbClr val="C00000"/>
                </a:solidFill>
                <a:latin typeface="Times New Roman" panose="02020603050405020304" pitchFamily="18" charset="0"/>
                <a:ea typeface="等线" panose="02010600030101010101" charset="-122"/>
              </a:rPr>
              <a:t>is situated at</a:t>
            </a:r>
            <a:r>
              <a:rPr lang="en-US" sz="2800" b="0">
                <a:solidFill>
                  <a:srgbClr val="000000"/>
                </a:solidFill>
                <a:latin typeface="Times New Roman" panose="02020603050405020304" pitchFamily="18" charset="0"/>
                <a:ea typeface="等线" panose="02010600030101010101" charset="-122"/>
              </a:rPr>
              <a:t> Heron Quay...红绿灯树位于苍鹭码头</a:t>
            </a:r>
            <a:endParaRPr 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sz="2800" b="0">
                <a:solidFill>
                  <a:srgbClr val="000000"/>
                </a:solidFill>
                <a:latin typeface="Times New Roman" panose="02020603050405020304" pitchFamily="18" charset="0"/>
                <a:ea typeface="等线" panose="02010600030101010101" charset="-122"/>
              </a:rPr>
              <a:t>It was ... </a:t>
            </a:r>
            <a:r>
              <a:rPr lang="en-US" sz="2800" b="0">
                <a:solidFill>
                  <a:srgbClr val="C00000"/>
                </a:solidFill>
                <a:latin typeface="Times New Roman" panose="02020603050405020304" pitchFamily="18" charset="0"/>
                <a:ea typeface="等线" panose="02010600030101010101" charset="-122"/>
              </a:rPr>
              <a:t>was installed in  </a:t>
            </a:r>
            <a:r>
              <a:rPr lang="en-US" sz="2800" b="0">
                <a:solidFill>
                  <a:srgbClr val="000000"/>
                </a:solidFill>
                <a:latin typeface="Times New Roman" panose="02020603050405020304" pitchFamily="18" charset="0"/>
                <a:ea typeface="等线" panose="02010600030101010101" charset="-122"/>
              </a:rPr>
              <a:t>1998.  它...于1998年安装。</a:t>
            </a:r>
            <a:endParaRPr lang="en-US" sz="2800" b="0">
              <a:solidFill>
                <a:srgbClr val="000000"/>
              </a:solidFill>
              <a:latin typeface="Times New Roman" panose="02020603050405020304" pitchFamily="18" charset="0"/>
              <a:ea typeface="等线" panose="02010600030101010101" charset="-122"/>
            </a:endParaRPr>
          </a:p>
          <a:p>
            <a:pPr indent="266700"/>
            <a:endParaRPr lang="en-US" b="0">
              <a:solidFill>
                <a:srgbClr val="000000"/>
              </a:solidFill>
              <a:latin typeface="Times New Roman" panose="02020603050405020304" pitchFamily="18" charset="0"/>
              <a:ea typeface="等线" panose="0201060003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7" grpId="0" bldLvl="0" animBg="1"/>
      <p:bldP spid="9" grpId="0"/>
      <p:bldP spid="1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pitchFamily="18" charset="0"/>
                <a:ea typeface="宋体" panose="02010600030101010101" pitchFamily="2" charset="-122"/>
              </a:rPr>
              <a:t>At first,the people of Alliance didn't like it,but they soon changed their minds after it became popular with tourists,who brought lots of money to the town.</a:t>
            </a:r>
            <a:endParaRPr lang="en-US" sz="3200" b="0">
              <a:solidFill>
                <a:srgbClr val="0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421640" y="4050030"/>
            <a:ext cx="9923145" cy="977265"/>
          </a:xfrm>
          <a:prstGeom prst="rect">
            <a:avLst/>
          </a:prstGeom>
          <a:noFill/>
        </p:spPr>
        <p:txBody>
          <a:bodyPr wrap="square" rtlCol="0" anchor="t">
            <a:spAutoFit/>
          </a:bodyPr>
          <a:p>
            <a:pPr indent="266700">
              <a:lnSpc>
                <a:spcPct val="120000"/>
              </a:lnSpc>
            </a:pPr>
            <a:r>
              <a:rPr lang="zh-CN" sz="2400">
                <a:ea typeface="等线" panose="02010600030101010101" charset="-122"/>
                <a:sym typeface="+mn-ea"/>
              </a:rPr>
              <a:t>一开始，联盟镇的人并不喜欢它，但在它受到游客的欢迎后，他们很快就改变了主意，这些游客给镇上带来了很多钱。</a:t>
            </a:r>
            <a:endParaRPr lang="zh-CN" sz="2400">
              <a:ea typeface="等线" panose="02010600030101010101" charset="-122"/>
              <a:sym typeface="+mn-ea"/>
            </a:endParaRPr>
          </a:p>
        </p:txBody>
      </p:sp>
      <p:sp>
        <p:nvSpPr>
          <p:cNvPr id="6" name="矩形 5"/>
          <p:cNvSpPr/>
          <p:nvPr/>
        </p:nvSpPr>
        <p:spPr>
          <a:xfrm>
            <a:off x="7705725" y="1597660"/>
            <a:ext cx="709930" cy="411480"/>
          </a:xfrm>
          <a:prstGeom prst="rect">
            <a:avLst/>
          </a:prstGeom>
          <a:noFill/>
          <a:ln w="38100">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nvSpPr>
        <p:spPr>
          <a:xfrm>
            <a:off x="267970" y="5173345"/>
            <a:ext cx="1096518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sym typeface="+mn-ea"/>
              </a:rPr>
              <a:t>在长难句中</a:t>
            </a:r>
            <a:r>
              <a:rPr lang="en-US" altLang="zh-CN" sz="3200">
                <a:solidFill>
                  <a:srgbClr val="FFC000"/>
                </a:solidFill>
                <a:sym typeface="+mn-ea"/>
              </a:rPr>
              <a:t>“and”</a:t>
            </a:r>
            <a:r>
              <a:rPr lang="zh-CN" altLang="en-US" sz="3200">
                <a:solidFill>
                  <a:srgbClr val="FFC000"/>
                </a:solidFill>
                <a:sym typeface="+mn-ea"/>
              </a:rPr>
              <a:t>扮演着很重要的角色，搞清楚</a:t>
            </a:r>
            <a:r>
              <a:rPr lang="en-US" altLang="zh-CN" sz="3200">
                <a:solidFill>
                  <a:srgbClr val="FFC000"/>
                </a:solidFill>
                <a:sym typeface="+mn-ea"/>
              </a:rPr>
              <a:t>“and”</a:t>
            </a:r>
            <a:r>
              <a:rPr lang="zh-CN" altLang="en-US" sz="3200">
                <a:solidFill>
                  <a:srgbClr val="FFC000"/>
                </a:solidFill>
                <a:sym typeface="+mn-ea"/>
              </a:rPr>
              <a:t>连接的对象是分析长难句句子结构的关键</a:t>
            </a:r>
            <a:endParaRPr lang="zh-CN" altLang="en-US" sz="3200">
              <a:solidFill>
                <a:srgbClr val="FFC000"/>
              </a:solidFill>
            </a:endParaRPr>
          </a:p>
        </p:txBody>
      </p:sp>
      <p:cxnSp>
        <p:nvCxnSpPr>
          <p:cNvPr id="9" name="直接连接符 8"/>
          <p:cNvCxnSpPr/>
          <p:nvPr/>
        </p:nvCxnSpPr>
        <p:spPr>
          <a:xfrm>
            <a:off x="2005965" y="2038985"/>
            <a:ext cx="1738630" cy="1016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2613025" y="203898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a:off x="5565775" y="2008505"/>
            <a:ext cx="1584325" cy="10160"/>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6172200" y="2008505"/>
            <a:ext cx="742315"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669925" y="146621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1820545" y="146621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3744595" y="3409950"/>
            <a:ext cx="941705" cy="368300"/>
          </a:xfrm>
          <a:prstGeom prst="rect">
            <a:avLst/>
          </a:prstGeom>
          <a:solidFill>
            <a:srgbClr val="FFFF00"/>
          </a:solidFill>
        </p:spPr>
        <p:txBody>
          <a:bodyPr wrap="square" rtlCol="0">
            <a:spAutoFit/>
          </a:bodyPr>
          <a:p>
            <a:pPr algn="ctr"/>
            <a:r>
              <a:rPr lang="zh-CN" altLang="en-US"/>
              <a:t>状语</a:t>
            </a:r>
            <a:endParaRPr lang="zh-CN" altLang="en-US"/>
          </a:p>
        </p:txBody>
      </p:sp>
      <p:cxnSp>
        <p:nvCxnSpPr>
          <p:cNvPr id="16" name="直接连接符 15"/>
          <p:cNvCxnSpPr/>
          <p:nvPr/>
        </p:nvCxnSpPr>
        <p:spPr>
          <a:xfrm>
            <a:off x="8415655" y="2009140"/>
            <a:ext cx="727075" cy="9525"/>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23" name="文本框 22"/>
          <p:cNvSpPr txBox="1"/>
          <p:nvPr/>
        </p:nvSpPr>
        <p:spPr>
          <a:xfrm>
            <a:off x="8422005" y="2009140"/>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24" name="直接连接符 23"/>
          <p:cNvCxnSpPr/>
          <p:nvPr>
            <p:custDataLst>
              <p:tags r:id="rId6"/>
            </p:custDataLst>
          </p:nvPr>
        </p:nvCxnSpPr>
        <p:spPr>
          <a:xfrm>
            <a:off x="421640" y="2602230"/>
            <a:ext cx="1337310" cy="3175"/>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7"/>
            </p:custDataLst>
          </p:nvPr>
        </p:nvSpPr>
        <p:spPr>
          <a:xfrm>
            <a:off x="791845" y="2612390"/>
            <a:ext cx="742315" cy="368300"/>
          </a:xfrm>
          <a:prstGeom prst="rect">
            <a:avLst/>
          </a:prstGeom>
          <a:solidFill>
            <a:srgbClr val="FFFF00"/>
          </a:solidFill>
        </p:spPr>
        <p:txBody>
          <a:bodyPr wrap="square" rtlCol="0">
            <a:spAutoFit/>
          </a:bodyPr>
          <a:p>
            <a:r>
              <a:rPr lang="zh-CN" altLang="en-US"/>
              <a:t>谓语</a:t>
            </a:r>
            <a:endParaRPr lang="zh-CN" altLang="en-US"/>
          </a:p>
        </p:txBody>
      </p:sp>
      <p:cxnSp>
        <p:nvCxnSpPr>
          <p:cNvPr id="26" name="直接连接符 25"/>
          <p:cNvCxnSpPr/>
          <p:nvPr/>
        </p:nvCxnSpPr>
        <p:spPr>
          <a:xfrm flipV="1">
            <a:off x="7342505" y="1998345"/>
            <a:ext cx="363220" cy="10160"/>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1851660" y="2625725"/>
            <a:ext cx="2005965" cy="10160"/>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8"/>
            </p:custDataLst>
          </p:nvPr>
        </p:nvSpPr>
        <p:spPr>
          <a:xfrm>
            <a:off x="7265670" y="2049145"/>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29" name="文本框 28"/>
          <p:cNvSpPr txBox="1"/>
          <p:nvPr>
            <p:custDataLst>
              <p:tags r:id="rId9"/>
            </p:custDataLst>
          </p:nvPr>
        </p:nvSpPr>
        <p:spPr>
          <a:xfrm>
            <a:off x="2386330" y="2628265"/>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30" name="左中括号 29"/>
          <p:cNvSpPr/>
          <p:nvPr/>
        </p:nvSpPr>
        <p:spPr>
          <a:xfrm>
            <a:off x="3744595" y="140462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1" name="右中括号 30"/>
          <p:cNvSpPr/>
          <p:nvPr/>
        </p:nvSpPr>
        <p:spPr>
          <a:xfrm>
            <a:off x="5450840" y="141287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2" name="左中括号 31"/>
          <p:cNvSpPr/>
          <p:nvPr/>
        </p:nvSpPr>
        <p:spPr>
          <a:xfrm>
            <a:off x="3862705" y="202501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3" name="右中括号 32"/>
          <p:cNvSpPr/>
          <p:nvPr/>
        </p:nvSpPr>
        <p:spPr>
          <a:xfrm>
            <a:off x="6059170" y="274129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4" name="文本框 33"/>
          <p:cNvSpPr txBox="1"/>
          <p:nvPr>
            <p:custDataLst>
              <p:tags r:id="rId10"/>
            </p:custDataLst>
          </p:nvPr>
        </p:nvSpPr>
        <p:spPr>
          <a:xfrm>
            <a:off x="913130" y="199834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35" name="文本框 34"/>
          <p:cNvSpPr txBox="1"/>
          <p:nvPr>
            <p:custDataLst>
              <p:tags r:id="rId11"/>
            </p:custDataLst>
          </p:nvPr>
        </p:nvSpPr>
        <p:spPr>
          <a:xfrm>
            <a:off x="4126865" y="1935480"/>
            <a:ext cx="941705" cy="368300"/>
          </a:xfrm>
          <a:prstGeom prst="rect">
            <a:avLst/>
          </a:prstGeom>
          <a:solidFill>
            <a:srgbClr val="FFFF00"/>
          </a:solidFill>
        </p:spPr>
        <p:txBody>
          <a:bodyPr wrap="square" rtlCol="0">
            <a:spAutoFit/>
          </a:bodyPr>
          <a:p>
            <a:pPr algn="ctr"/>
            <a:r>
              <a:rPr lang="zh-CN" altLang="en-US"/>
              <a:t>状语</a:t>
            </a:r>
            <a:endParaRPr lang="zh-CN" altLang="en-US"/>
          </a:p>
        </p:txBody>
      </p:sp>
      <p:cxnSp>
        <p:nvCxnSpPr>
          <p:cNvPr id="36" name="直接连接符 35"/>
          <p:cNvCxnSpPr/>
          <p:nvPr/>
        </p:nvCxnSpPr>
        <p:spPr>
          <a:xfrm flipV="1">
            <a:off x="4571365" y="2625725"/>
            <a:ext cx="438785"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7" name="文本框 36"/>
          <p:cNvSpPr txBox="1"/>
          <p:nvPr/>
        </p:nvSpPr>
        <p:spPr>
          <a:xfrm>
            <a:off x="4531995" y="2635885"/>
            <a:ext cx="659130" cy="368300"/>
          </a:xfrm>
          <a:prstGeom prst="rect">
            <a:avLst/>
          </a:prstGeom>
          <a:solidFill>
            <a:schemeClr val="accent6">
              <a:lumMod val="60000"/>
              <a:lumOff val="40000"/>
            </a:schemeClr>
          </a:solidFill>
        </p:spPr>
        <p:txBody>
          <a:bodyPr wrap="square" rtlCol="0">
            <a:spAutoFit/>
          </a:bodyPr>
          <a:p>
            <a:r>
              <a:rPr lang="zh-CN" altLang="en-US"/>
              <a:t>主语</a:t>
            </a:r>
            <a:endParaRPr lang="zh-CN" altLang="en-US"/>
          </a:p>
        </p:txBody>
      </p:sp>
      <p:cxnSp>
        <p:nvCxnSpPr>
          <p:cNvPr id="38" name="直接连接符 37"/>
          <p:cNvCxnSpPr/>
          <p:nvPr>
            <p:custDataLst>
              <p:tags r:id="rId12"/>
            </p:custDataLst>
          </p:nvPr>
        </p:nvCxnSpPr>
        <p:spPr>
          <a:xfrm>
            <a:off x="5068570" y="2618740"/>
            <a:ext cx="1238250" cy="6985"/>
          </a:xfrm>
          <a:prstGeom prst="line">
            <a:avLst/>
          </a:prstGeom>
          <a:ln w="38100">
            <a:solidFill>
              <a:srgbClr val="FFC000"/>
            </a:solidFill>
          </a:ln>
        </p:spPr>
        <p:style>
          <a:lnRef idx="2">
            <a:schemeClr val="accent1"/>
          </a:lnRef>
          <a:fillRef idx="0">
            <a:srgbClr val="FFFFFF"/>
          </a:fillRef>
          <a:effectRef idx="0">
            <a:srgbClr val="FFFFFF"/>
          </a:effectRef>
          <a:fontRef idx="minor">
            <a:schemeClr val="tx1"/>
          </a:fontRef>
        </p:style>
      </p:cxnSp>
      <p:sp>
        <p:nvSpPr>
          <p:cNvPr id="39" name="文本框 38"/>
          <p:cNvSpPr txBox="1"/>
          <p:nvPr/>
        </p:nvSpPr>
        <p:spPr>
          <a:xfrm>
            <a:off x="5359400" y="2618740"/>
            <a:ext cx="659130" cy="368300"/>
          </a:xfrm>
          <a:prstGeom prst="rect">
            <a:avLst/>
          </a:prstGeom>
          <a:solidFill>
            <a:schemeClr val="accent6">
              <a:lumMod val="60000"/>
              <a:lumOff val="40000"/>
            </a:schemeClr>
          </a:solidFill>
        </p:spPr>
        <p:txBody>
          <a:bodyPr wrap="square" rtlCol="0">
            <a:spAutoFit/>
          </a:bodyPr>
          <a:p>
            <a:r>
              <a:rPr lang="zh-CN" altLang="en-US"/>
              <a:t>谓语</a:t>
            </a:r>
            <a:endParaRPr lang="zh-CN" altLang="en-US"/>
          </a:p>
        </p:txBody>
      </p:sp>
      <p:cxnSp>
        <p:nvCxnSpPr>
          <p:cNvPr id="40" name="直接连接符 39"/>
          <p:cNvCxnSpPr/>
          <p:nvPr>
            <p:custDataLst>
              <p:tags r:id="rId13"/>
            </p:custDataLst>
          </p:nvPr>
        </p:nvCxnSpPr>
        <p:spPr>
          <a:xfrm flipV="1">
            <a:off x="6450965" y="2625725"/>
            <a:ext cx="3333115" cy="10160"/>
          </a:xfrm>
          <a:prstGeom prst="line">
            <a:avLst/>
          </a:prstGeom>
          <a:ln w="38100">
            <a:solidFill>
              <a:srgbClr val="00B0F0"/>
            </a:solidFill>
          </a:ln>
        </p:spPr>
        <p:style>
          <a:lnRef idx="2">
            <a:schemeClr val="accent1"/>
          </a:lnRef>
          <a:fillRef idx="0">
            <a:srgbClr val="FFFFFF"/>
          </a:fillRef>
          <a:effectRef idx="0">
            <a:srgbClr val="FFFFFF"/>
          </a:effectRef>
          <a:fontRef idx="minor">
            <a:schemeClr val="tx1"/>
          </a:fontRef>
        </p:style>
      </p:cxnSp>
      <p:sp>
        <p:nvSpPr>
          <p:cNvPr id="41" name="文本框 40"/>
          <p:cNvSpPr txBox="1"/>
          <p:nvPr/>
        </p:nvSpPr>
        <p:spPr>
          <a:xfrm>
            <a:off x="7520305" y="2635885"/>
            <a:ext cx="659130" cy="368300"/>
          </a:xfrm>
          <a:prstGeom prst="rect">
            <a:avLst/>
          </a:prstGeom>
          <a:solidFill>
            <a:schemeClr val="accent6">
              <a:lumMod val="60000"/>
              <a:lumOff val="40000"/>
            </a:schemeClr>
          </a:solidFill>
        </p:spPr>
        <p:txBody>
          <a:bodyPr wrap="square" rtlCol="0">
            <a:spAutoFit/>
          </a:bodyPr>
          <a:p>
            <a:r>
              <a:rPr lang="zh-CN" altLang="en-US"/>
              <a:t>表语</a:t>
            </a:r>
            <a:endParaRPr lang="zh-CN" altLang="en-US"/>
          </a:p>
        </p:txBody>
      </p:sp>
      <p:sp>
        <p:nvSpPr>
          <p:cNvPr id="42" name="文本框 41"/>
          <p:cNvSpPr txBox="1"/>
          <p:nvPr/>
        </p:nvSpPr>
        <p:spPr>
          <a:xfrm>
            <a:off x="9506585" y="217614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3" name="文本框 42"/>
          <p:cNvSpPr txBox="1"/>
          <p:nvPr/>
        </p:nvSpPr>
        <p:spPr>
          <a:xfrm>
            <a:off x="5885180" y="284543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4" name="文本框 43"/>
          <p:cNvSpPr txBox="1"/>
          <p:nvPr/>
        </p:nvSpPr>
        <p:spPr>
          <a:xfrm>
            <a:off x="1854835" y="3409950"/>
            <a:ext cx="1208405" cy="368300"/>
          </a:xfrm>
          <a:prstGeom prst="rect">
            <a:avLst/>
          </a:prstGeom>
          <a:solidFill>
            <a:schemeClr val="accent6">
              <a:lumMod val="60000"/>
              <a:lumOff val="40000"/>
            </a:schemeClr>
          </a:solidFill>
        </p:spPr>
        <p:txBody>
          <a:bodyPr wrap="square" rtlCol="0">
            <a:spAutoFit/>
          </a:bodyPr>
          <a:p>
            <a:r>
              <a:rPr lang="zh-CN" altLang="en-US"/>
              <a:t>定语从句</a:t>
            </a:r>
            <a:endParaRPr lang="zh-CN" altLang="en-US"/>
          </a:p>
        </p:txBody>
      </p:sp>
      <p:cxnSp>
        <p:nvCxnSpPr>
          <p:cNvPr id="45" name="直接连接符 44"/>
          <p:cNvCxnSpPr/>
          <p:nvPr/>
        </p:nvCxnSpPr>
        <p:spPr>
          <a:xfrm>
            <a:off x="381635" y="3225165"/>
            <a:ext cx="1336040" cy="762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46" name="文本框 45"/>
          <p:cNvSpPr txBox="1"/>
          <p:nvPr/>
        </p:nvSpPr>
        <p:spPr>
          <a:xfrm>
            <a:off x="608330" y="3232785"/>
            <a:ext cx="659130" cy="368300"/>
          </a:xfrm>
          <a:prstGeom prst="rect">
            <a:avLst/>
          </a:prstGeom>
          <a:solidFill>
            <a:schemeClr val="accent1">
              <a:lumMod val="75000"/>
            </a:schemeClr>
          </a:solidFill>
        </p:spPr>
        <p:txBody>
          <a:bodyPr wrap="square" rtlCol="0">
            <a:spAutoFit/>
          </a:bodyPr>
          <a:p>
            <a:r>
              <a:rPr lang="zh-CN" altLang="en-US">
                <a:solidFill>
                  <a:schemeClr val="bg2"/>
                </a:solidFill>
              </a:rPr>
              <a:t>谓语</a:t>
            </a:r>
            <a:endParaRPr lang="zh-CN" altLang="en-US">
              <a:solidFill>
                <a:schemeClr val="bg2"/>
              </a:solidFill>
            </a:endParaRPr>
          </a:p>
        </p:txBody>
      </p:sp>
      <p:cxnSp>
        <p:nvCxnSpPr>
          <p:cNvPr id="47" name="直接连接符 46"/>
          <p:cNvCxnSpPr/>
          <p:nvPr/>
        </p:nvCxnSpPr>
        <p:spPr>
          <a:xfrm>
            <a:off x="1873250" y="3232785"/>
            <a:ext cx="2179955" cy="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2513965" y="3225165"/>
            <a:ext cx="659130" cy="368300"/>
          </a:xfrm>
          <a:prstGeom prst="rect">
            <a:avLst/>
          </a:prstGeom>
          <a:solidFill>
            <a:schemeClr val="accent1">
              <a:lumMod val="75000"/>
            </a:schemeClr>
          </a:solidFill>
        </p:spPr>
        <p:txBody>
          <a:bodyPr wrap="square" rtlCol="0">
            <a:spAutoFit/>
          </a:bodyPr>
          <a:p>
            <a:r>
              <a:rPr lang="zh-CN" altLang="en-US">
                <a:solidFill>
                  <a:schemeClr val="bg2"/>
                </a:solidFill>
              </a:rPr>
              <a:t>宾语</a:t>
            </a:r>
            <a:endParaRPr lang="zh-CN" altLang="en-US">
              <a:solidFill>
                <a:schemeClr val="bg2"/>
              </a:solidFill>
            </a:endParaRPr>
          </a:p>
        </p:txBody>
      </p:sp>
      <p:cxnSp>
        <p:nvCxnSpPr>
          <p:cNvPr id="49" name="直接连接符 48"/>
          <p:cNvCxnSpPr/>
          <p:nvPr/>
        </p:nvCxnSpPr>
        <p:spPr>
          <a:xfrm>
            <a:off x="4126865" y="3225165"/>
            <a:ext cx="1870710" cy="762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50" name="文本框 49"/>
          <p:cNvSpPr txBox="1"/>
          <p:nvPr/>
        </p:nvSpPr>
        <p:spPr>
          <a:xfrm>
            <a:off x="4700270" y="3232785"/>
            <a:ext cx="659130" cy="368300"/>
          </a:xfrm>
          <a:prstGeom prst="rect">
            <a:avLst/>
          </a:prstGeom>
          <a:solidFill>
            <a:schemeClr val="accent1">
              <a:lumMod val="75000"/>
            </a:schemeClr>
          </a:solidFill>
        </p:spPr>
        <p:txBody>
          <a:bodyPr wrap="square" rtlCol="0">
            <a:spAutoFit/>
          </a:bodyPr>
          <a:p>
            <a:r>
              <a:rPr lang="zh-CN" altLang="en-US">
                <a:solidFill>
                  <a:schemeClr val="bg2"/>
                </a:solidFill>
              </a:rPr>
              <a:t>状语</a:t>
            </a:r>
            <a:endParaRPr lang="zh-CN" altLang="en-US">
              <a:solidFill>
                <a:schemeClr val="bg2"/>
              </a:solidFill>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additive="base">
                                        <p:cTn id="105" dur="500" fill="hold"/>
                                        <p:tgtEl>
                                          <p:spTgt spid="42"/>
                                        </p:tgtEl>
                                        <p:attrNameLst>
                                          <p:attrName>ppt_x</p:attrName>
                                        </p:attrNameLst>
                                      </p:cBhvr>
                                      <p:tavLst>
                                        <p:tav tm="0">
                                          <p:val>
                                            <p:strVal val="#ppt_x"/>
                                          </p:val>
                                        </p:tav>
                                        <p:tav tm="100000">
                                          <p:val>
                                            <p:strVal val="#ppt_x"/>
                                          </p:val>
                                        </p:tav>
                                      </p:tavLst>
                                    </p:anim>
                                    <p:anim calcmode="lin" valueType="num">
                                      <p:cBhvr additive="base">
                                        <p:cTn id="106" dur="500" fill="hold"/>
                                        <p:tgtEl>
                                          <p:spTgt spid="4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additive="base">
                                        <p:cTn id="109" dur="500" fill="hold"/>
                                        <p:tgtEl>
                                          <p:spTgt spid="43"/>
                                        </p:tgtEl>
                                        <p:attrNameLst>
                                          <p:attrName>ppt_x</p:attrName>
                                        </p:attrNameLst>
                                      </p:cBhvr>
                                      <p:tavLst>
                                        <p:tav tm="0">
                                          <p:val>
                                            <p:strVal val="#ppt_x"/>
                                          </p:val>
                                        </p:tav>
                                        <p:tav tm="100000">
                                          <p:val>
                                            <p:strVal val="#ppt_x"/>
                                          </p:val>
                                        </p:tav>
                                      </p:tavLst>
                                    </p:anim>
                                    <p:anim calcmode="lin" valueType="num">
                                      <p:cBhvr additive="base">
                                        <p:cTn id="11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4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4"/>
                                        </p:tgtEl>
                                        <p:attrNameLst>
                                          <p:attrName>style.visibility</p:attrName>
                                        </p:attrNameLst>
                                      </p:cBhvr>
                                      <p:to>
                                        <p:strVal val="visible"/>
                                      </p:to>
                                    </p:set>
                                    <p:anim calcmode="lin" valueType="num">
                                      <p:cBhvr additive="base">
                                        <p:cTn id="143" dur="500" fill="hold"/>
                                        <p:tgtEl>
                                          <p:spTgt spid="4"/>
                                        </p:tgtEl>
                                        <p:attrNameLst>
                                          <p:attrName>ppt_x</p:attrName>
                                        </p:attrNameLst>
                                      </p:cBhvr>
                                      <p:tavLst>
                                        <p:tav tm="0">
                                          <p:val>
                                            <p:strVal val="#ppt_x"/>
                                          </p:val>
                                        </p:tav>
                                        <p:tav tm="100000">
                                          <p:val>
                                            <p:strVal val="#ppt_x"/>
                                          </p:val>
                                        </p:tav>
                                      </p:tavLst>
                                    </p:anim>
                                    <p:anim calcmode="lin" valueType="num">
                                      <p:cBhvr additive="base">
                                        <p:cTn id="1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3" grpId="0" bldLvl="0" animBg="1"/>
      <p:bldP spid="14" grpId="0" bldLvl="0" animBg="1"/>
      <p:bldP spid="15" grpId="0" bldLvl="0" animBg="1"/>
      <p:bldP spid="22" grpId="0" bldLvl="0" animBg="1"/>
      <p:bldP spid="7" grpId="0" bldLvl="0" animBg="1"/>
      <p:bldP spid="23" grpId="0" bldLvl="0" animBg="1"/>
      <p:bldP spid="25"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7" grpId="0" bldLvl="0" animBg="1"/>
      <p:bldP spid="39" grpId="0" bldLvl="0" animBg="1"/>
      <p:bldP spid="41" grpId="0" bldLvl="0" animBg="1"/>
      <p:bldP spid="42" grpId="0"/>
      <p:bldP spid="43" grpId="0"/>
      <p:bldP spid="44" grpId="0" bldLvl="0" animBg="1"/>
      <p:bldP spid="46" grpId="0" bldLvl="0" animBg="1"/>
      <p:bldP spid="48" grpId="0" bldLvl="0" animBg="1"/>
      <p:bldP spid="50" grpId="0" bldLvl="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5" name="组合 4"/>
          <p:cNvGrpSpPr/>
          <p:nvPr>
            <p:custDataLst>
              <p:tags r:id="rId5"/>
            </p:custDataLst>
          </p:nvPr>
        </p:nvGrpSpPr>
        <p:grpSpPr>
          <a:xfrm>
            <a:off x="204845" y="274955"/>
            <a:ext cx="1974104" cy="2280700"/>
            <a:chOff x="3278189" y="1234807"/>
            <a:chExt cx="1584325" cy="1830386"/>
          </a:xfrm>
        </p:grpSpPr>
        <p:sp>
          <p:nvSpPr>
            <p:cNvPr id="2" name="MH_Other_10"/>
            <p:cNvSpPr/>
            <p:nvPr>
              <p:custDataLst>
                <p:tags r:id="rId6"/>
              </p:custDataLst>
            </p:nvPr>
          </p:nvSpPr>
          <p:spPr>
            <a:xfrm>
              <a:off x="3278189" y="1234807"/>
              <a:ext cx="1584325" cy="1582737"/>
            </a:xfrm>
            <a:prstGeom prst="donut">
              <a:avLst>
                <a:gd name="adj" fmla="val 2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3" name="MH_Other_11"/>
            <p:cNvSpPr/>
            <p:nvPr>
              <p:custDataLst>
                <p:tags r:id="rId7"/>
              </p:custDataLst>
            </p:nvPr>
          </p:nvSpPr>
          <p:spPr>
            <a:xfrm flipH="1">
              <a:off x="3862389" y="2469881"/>
              <a:ext cx="415925" cy="558800"/>
            </a:xfrm>
            <a:custGeom>
              <a:avLst/>
              <a:gdLst>
                <a:gd name="connsiteX0" fmla="*/ 617138 w 617138"/>
                <a:gd name="connsiteY0" fmla="*/ 0 h 829732"/>
                <a:gd name="connsiteX1" fmla="*/ 0 w 617138"/>
                <a:gd name="connsiteY1" fmla="*/ 0 h 829732"/>
                <a:gd name="connsiteX2" fmla="*/ 26030 w 617138"/>
                <a:gd name="connsiteY2" fmla="*/ 60518 h 829732"/>
                <a:gd name="connsiteX3" fmla="*/ 88434 w 617138"/>
                <a:gd name="connsiteY3" fmla="*/ 414866 h 829732"/>
                <a:gd name="connsiteX4" fmla="*/ 26030 w 617138"/>
                <a:gd name="connsiteY4" fmla="*/ 769214 h 829732"/>
                <a:gd name="connsiteX5" fmla="*/ 0 w 617138"/>
                <a:gd name="connsiteY5" fmla="*/ 829732 h 829732"/>
                <a:gd name="connsiteX6" fmla="*/ 617138 w 617138"/>
                <a:gd name="connsiteY6" fmla="*/ 829732 h 829732"/>
                <a:gd name="connsiteX7" fmla="*/ 591109 w 617138"/>
                <a:gd name="connsiteY7" fmla="*/ 769214 h 829732"/>
                <a:gd name="connsiteX8" fmla="*/ 528704 w 617138"/>
                <a:gd name="connsiteY8" fmla="*/ 414866 h 829732"/>
                <a:gd name="connsiteX9" fmla="*/ 591109 w 617138"/>
                <a:gd name="connsiteY9" fmla="*/ 60518 h 8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8" h="829732">
                  <a:moveTo>
                    <a:pt x="617138" y="0"/>
                  </a:moveTo>
                  <a:lnTo>
                    <a:pt x="0" y="0"/>
                  </a:lnTo>
                  <a:lnTo>
                    <a:pt x="26030" y="60518"/>
                  </a:lnTo>
                  <a:cubicBezTo>
                    <a:pt x="66820" y="172703"/>
                    <a:pt x="88434" y="292445"/>
                    <a:pt x="88434" y="414866"/>
                  </a:cubicBezTo>
                  <a:cubicBezTo>
                    <a:pt x="88434" y="537287"/>
                    <a:pt x="66820" y="657029"/>
                    <a:pt x="26030" y="769214"/>
                  </a:cubicBezTo>
                  <a:lnTo>
                    <a:pt x="0" y="829732"/>
                  </a:lnTo>
                  <a:lnTo>
                    <a:pt x="617138" y="829732"/>
                  </a:lnTo>
                  <a:lnTo>
                    <a:pt x="591109" y="769214"/>
                  </a:lnTo>
                  <a:cubicBezTo>
                    <a:pt x="550319" y="657029"/>
                    <a:pt x="528704" y="537287"/>
                    <a:pt x="528704" y="414866"/>
                  </a:cubicBezTo>
                  <a:cubicBezTo>
                    <a:pt x="528704" y="292445"/>
                    <a:pt x="550319" y="172703"/>
                    <a:pt x="591109" y="605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endParaRPr lang="en-US" altLang="zh-CN" dirty="0">
                <a:solidFill>
                  <a:srgbClr val="000000"/>
                </a:solidFill>
                <a:latin typeface="微软雅黑" panose="020B0503020204020204" charset="-122"/>
                <a:ea typeface="微软雅黑" panose="020B0503020204020204" charset="-122"/>
              </a:endParaRPr>
            </a:p>
          </p:txBody>
        </p:sp>
        <p:sp>
          <p:nvSpPr>
            <p:cNvPr id="3" name="MH_SubTitle_1"/>
            <p:cNvSpPr/>
            <p:nvPr>
              <p:custDataLst>
                <p:tags r:id="rId8"/>
              </p:custDataLst>
            </p:nvPr>
          </p:nvSpPr>
          <p:spPr>
            <a:xfrm>
              <a:off x="3379789" y="1336407"/>
              <a:ext cx="1381125" cy="13795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da-DK" sz="2800" dirty="0">
                  <a:solidFill>
                    <a:srgbClr val="000000"/>
                  </a:solidFill>
                  <a:latin typeface="微软雅黑" panose="020B0503020204020204" charset="-122"/>
                  <a:ea typeface="微软雅黑" panose="020B0503020204020204" charset="-122"/>
                </a:rPr>
                <a:t>B </a:t>
              </a:r>
              <a:r>
                <a:rPr lang="zh-CN" altLang="en-US" sz="2800" dirty="0">
                  <a:solidFill>
                    <a:srgbClr val="000000"/>
                  </a:solidFill>
                  <a:latin typeface="微软雅黑" panose="020B0503020204020204" charset="-122"/>
                  <a:ea typeface="微软雅黑" panose="020B0503020204020204" charset="-122"/>
                </a:rPr>
                <a:t>篇</a:t>
              </a:r>
              <a:endParaRPr lang="zh-CN" altLang="en-US" sz="2800" dirty="0">
                <a:solidFill>
                  <a:srgbClr val="000000"/>
                </a:solidFill>
                <a:latin typeface="微软雅黑" panose="020B0503020204020204" charset="-122"/>
                <a:ea typeface="微软雅黑" panose="020B0503020204020204" charset="-122"/>
              </a:endParaRPr>
            </a:p>
          </p:txBody>
        </p:sp>
        <p:sp>
          <p:nvSpPr>
            <p:cNvPr id="14" name="MH_Other_12"/>
            <p:cNvSpPr/>
            <p:nvPr>
              <p:custDataLst>
                <p:tags r:id="rId9"/>
              </p:custDataLst>
            </p:nvPr>
          </p:nvSpPr>
          <p:spPr>
            <a:xfrm>
              <a:off x="3735389" y="3028681"/>
              <a:ext cx="669925" cy="3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22" name="直接连接符 21"/>
          <p:cNvCxnSpPr/>
          <p:nvPr>
            <p:custDataLst>
              <p:tags r:id="rId10"/>
            </p:custDataLst>
          </p:nvPr>
        </p:nvCxnSpPr>
        <p:spPr>
          <a:xfrm flipH="1">
            <a:off x="915636" y="250327"/>
            <a:ext cx="427619" cy="499516"/>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H="1">
            <a:off x="249950" y="212058"/>
            <a:ext cx="843354" cy="1002004"/>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31470" y="2818765"/>
            <a:ext cx="5125085" cy="3449955"/>
          </a:xfrm>
          <a:prstGeom prst="rect">
            <a:avLst/>
          </a:prstGeom>
          <a:noFill/>
        </p:spPr>
        <p:txBody>
          <a:bodyPr wrap="square" rtlCol="0">
            <a:spAutoFit/>
          </a:bodyPr>
          <a:p>
            <a:pPr>
              <a:lnSpc>
                <a:spcPct val="130000"/>
              </a:lnSpc>
            </a:pPr>
            <a:r>
              <a:rPr lang="zh-CN" altLang="en-US" sz="2800" b="1">
                <a:solidFill>
                  <a:schemeClr val="accent6">
                    <a:lumMod val="75000"/>
                  </a:schemeClr>
                </a:solidFill>
                <a:latin typeface="华文楷体" panose="02010600040101010101" charset="-122"/>
                <a:ea typeface="华文楷体" panose="02010600040101010101" charset="-122"/>
                <a:sym typeface="+mn-ea"/>
              </a:rPr>
              <a:t>本文是一篇说明文，主要通过介绍Abel Cruz的创新技术和使命，以及解决利马水资源问题的方法，向读者解释了利用雾网收集水资源的原理和效果，以及Abel Cruz的目标和努力。</a:t>
            </a:r>
            <a:endParaRPr lang="zh-CN" altLang="en-US" sz="2800" b="1">
              <a:solidFill>
                <a:schemeClr val="accent6">
                  <a:lumMod val="75000"/>
                </a:schemeClr>
              </a:solidFill>
              <a:latin typeface="华文楷体" panose="02010600040101010101" charset="-122"/>
              <a:ea typeface="华文楷体" panose="02010600040101010101" charset="-122"/>
              <a:sym typeface="+mn-ea"/>
            </a:endParaRPr>
          </a:p>
        </p:txBody>
      </p:sp>
      <p:grpSp>
        <p:nvGrpSpPr>
          <p:cNvPr id="15" name="组合 14"/>
          <p:cNvGrpSpPr/>
          <p:nvPr/>
        </p:nvGrpSpPr>
        <p:grpSpPr>
          <a:xfrm>
            <a:off x="1247775" y="681355"/>
            <a:ext cx="6729730" cy="619760"/>
            <a:chOff x="2193" y="6225"/>
            <a:chExt cx="6009" cy="1129"/>
          </a:xfrm>
        </p:grpSpPr>
        <p:sp>
          <p:nvSpPr>
            <p:cNvPr id="17" name="圆角矩形 16"/>
            <p:cNvSpPr/>
            <p:nvPr/>
          </p:nvSpPr>
          <p:spPr>
            <a:xfrm>
              <a:off x="3480" y="6225"/>
              <a:ext cx="333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193" y="6281"/>
              <a:ext cx="6009" cy="839"/>
            </a:xfrm>
            <a:prstGeom prst="rect">
              <a:avLst/>
            </a:prstGeom>
            <a:noFill/>
          </p:spPr>
          <p:txBody>
            <a:bodyPr wrap="square" rtlCol="0">
              <a:spAutoFit/>
            </a:bodyPr>
            <a:p>
              <a:pPr algn="ctr"/>
              <a:r>
                <a:rPr lang="en-US" sz="2400">
                  <a:solidFill>
                    <a:srgbClr val="C00000"/>
                  </a:solidFill>
                  <a:effectLst>
                    <a:outerShdw blurRad="38100" dist="25400" dir="5400000" algn="ctr" rotWithShape="0">
                      <a:srgbClr val="6E747A">
                        <a:alpha val="43000"/>
                      </a:srgbClr>
                    </a:outerShdw>
                  </a:effectLst>
                  <a:sym typeface="+mn-ea"/>
                </a:rPr>
                <a:t>Abel Cruz</a:t>
              </a:r>
              <a:r>
                <a:rPr lang="en-US" altLang="zh-CN" sz="2400">
                  <a:solidFill>
                    <a:srgbClr val="C00000"/>
                  </a:solidFill>
                  <a:effectLst>
                    <a:outerShdw blurRad="38100" dist="25400" dir="5400000" algn="ctr" rotWithShape="0">
                      <a:srgbClr val="6E747A">
                        <a:alpha val="43000"/>
                      </a:srgbClr>
                    </a:outerShdw>
                  </a:effectLst>
                  <a:sym typeface="+mn-ea"/>
                </a:rPr>
                <a:t>’s fog net</a:t>
              </a:r>
              <a:endParaRPr lang="en-US" altLang="zh-CN" sz="2400">
                <a:solidFill>
                  <a:srgbClr val="C00000"/>
                </a:solidFill>
                <a:effectLst>
                  <a:outerShdw blurRad="38100" dist="25400" dir="5400000" algn="ctr" rotWithShape="0">
                    <a:srgbClr val="6E747A">
                      <a:alpha val="43000"/>
                    </a:srgbClr>
                  </a:outerShdw>
                </a:effectLst>
                <a:sym typeface="+mn-ea"/>
              </a:endParaRPr>
            </a:p>
          </p:txBody>
        </p:sp>
      </p:grpSp>
      <p:pic>
        <p:nvPicPr>
          <p:cNvPr id="16" name="图片 15"/>
          <p:cNvPicPr>
            <a:picLocks noChangeAspect="1"/>
          </p:cNvPicPr>
          <p:nvPr/>
        </p:nvPicPr>
        <p:blipFill>
          <a:blip r:embed="rId12"/>
          <a:stretch>
            <a:fillRect/>
          </a:stretch>
        </p:blipFill>
        <p:spPr>
          <a:xfrm>
            <a:off x="5539740" y="1960880"/>
            <a:ext cx="6652260" cy="4307840"/>
          </a:xfrm>
          <a:prstGeom prst="rect">
            <a:avLst/>
          </a:prstGeom>
        </p:spPr>
      </p:pic>
    </p:spTree>
    <p:custDataLst>
      <p:tags r:id="rId13"/>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77495" y="218440"/>
            <a:ext cx="11739245" cy="6565900"/>
          </a:xfrm>
          <a:prstGeom prst="rect">
            <a:avLst/>
          </a:prstGeom>
          <a:noFill/>
        </p:spPr>
        <p:txBody>
          <a:bodyPr wrap="square" rtlCol="0">
            <a:spAutoFit/>
          </a:bodyPr>
          <a:p>
            <a:pPr>
              <a:lnSpc>
                <a:spcPct val="130000"/>
              </a:lnSpc>
            </a:pP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Lima,the capital of Peru,is the world's second largest desert city.The region is water-stressed.The annual rainfall is less than 4 cm.Access to water is an ongoing problem for the residents in and around the South American capital.</a:t>
            </a:r>
            <a:endParaRPr lang="zh-CN" altLang="en-US">
              <a:latin typeface="Times New Roman" panose="02020603050405020304" pitchFamily="18" charset="0"/>
              <a:cs typeface="Times New Roman" panose="02020603050405020304" pitchFamily="18" charset="0"/>
            </a:endParaRPr>
          </a:p>
          <a:p>
            <a:pPr>
              <a:lnSpc>
                <a:spcPct val="130000"/>
              </a:lnSpc>
            </a:pP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When industrial engineer Abel Cruz was a boy,his weekly work was to climb down a valley in the foothills of the Peruvian Andes to fetch the family's water from a spring."It was downhil from the house,far away and steep." he says.Cruz began dreaming up better ways to collect water.Then he noticed that subtropical plants capture rain and mist with their wide leaves.Actually Lima docsn't lack in humidiy(湿度),averaging  83%year-round.Located in the foothills of the Andean mountains,it is close to the Pacific Occan,which ensures that blankets of dense fog roll in for thrce-quarters of a year.Eventually,Abel Cruz struck upon the idea of a fog net.</a:t>
            </a:r>
            <a:endParaRPr lang="zh-CN" altLang="en-US">
              <a:latin typeface="Times New Roman" panose="02020603050405020304" pitchFamily="18" charset="0"/>
              <a:cs typeface="Times New Roman" panose="02020603050405020304" pitchFamily="18" charset="0"/>
            </a:endParaRPr>
          </a:p>
          <a:p>
            <a:pPr>
              <a:lnSpc>
                <a:spcPct val="130000"/>
              </a:lnSpc>
            </a:pP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Each upraised net is 20 square metres,where micro-droplets of water suspended in the foggy atmosphere</a:t>
            </a:r>
            <a:endParaRPr lang="zh-CN" altLang="en-US">
              <a:latin typeface="Times New Roman" panose="02020603050405020304" pitchFamily="18" charset="0"/>
              <a:cs typeface="Times New Roman" panose="02020603050405020304" pitchFamily="18" charset="0"/>
            </a:endParaRPr>
          </a:p>
          <a:p>
            <a:pPr>
              <a:lnSpc>
                <a:spcPct val="130000"/>
              </a:lnSpc>
            </a:pPr>
            <a:r>
              <a:rPr lang="zh-CN" altLang="en-US">
                <a:latin typeface="Times New Roman" panose="02020603050405020304" pitchFamily="18" charset="0"/>
                <a:cs typeface="Times New Roman" panose="02020603050405020304" pitchFamily="18" charset="0"/>
              </a:rPr>
              <a:t>condense(凝结)and drip down into collection tanks.Approximately 200 to 400 litres of water is collected daily from each net.Locals can fetch it in buckets for small-scale farming.Working in Lima with support from the Creating Water Foundation,Cruz has installed over 3,600 nets on hillsides around the city to capture fog drifting in from the Pacific Ocean.Cruz raised funds for hundreds of nets in Peru with his revolutionary initiative Peruvians Without Water.He aims to set up even more fog harvesters,and to treat the water to make it drinkable.</a:t>
            </a:r>
            <a:endParaRPr lang="zh-CN" altLang="en-US">
              <a:latin typeface="Times New Roman" panose="02020603050405020304" pitchFamily="18" charset="0"/>
              <a:cs typeface="Times New Roman" panose="02020603050405020304" pitchFamily="18" charset="0"/>
            </a:endParaRPr>
          </a:p>
          <a:p>
            <a:pPr>
              <a:lnSpc>
                <a:spcPct val="130000"/>
              </a:lnSpc>
            </a:pP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“The planet has less and less fresh</a:t>
            </a:r>
            <a:r>
              <a:rPr lang="en-US" altLang="zh-CN">
                <a:latin typeface="Times New Roman" panose="02020603050405020304" pitchFamily="18" charset="0"/>
                <a:cs typeface="Times New Roman" panose="02020603050405020304" pitchFamily="18" charset="0"/>
              </a:rPr>
              <a:t> </a:t>
            </a:r>
            <a:r>
              <a:rPr lang="zh-CN" altLang="en-US">
                <a:latin typeface="Times New Roman" panose="02020603050405020304" pitchFamily="18" charset="0"/>
                <a:cs typeface="Times New Roman" panose="02020603050405020304" pitchFamily="18" charset="0"/>
              </a:rPr>
              <a:t>water,”Cruz points out,"because the glaciers that are natural reservoirs are disappearing.So we must find a way to accumulate and save water for times of drought.”The technology is life-changing for the poor households who normally have to rely on water tanks being delivered to them.His approach ends cxtreme poverty and brings rural development.Moreover,he is trying to bring healthy and clean water also to urban areas lacking water. </a:t>
            </a:r>
            <a:endParaRPr lang="zh-CN" altLang="en-US">
              <a:latin typeface="Times New Roman" panose="02020603050405020304" pitchFamily="18" charset="0"/>
              <a:cs typeface="Times New Roman" panose="02020603050405020304" pitchFamily="18" charset="0"/>
            </a:endParaRPr>
          </a:p>
        </p:txBody>
      </p:sp>
      <p:sp>
        <p:nvSpPr>
          <p:cNvPr id="4" name="文本框 3"/>
          <p:cNvSpPr txBox="1"/>
          <p:nvPr/>
        </p:nvSpPr>
        <p:spPr>
          <a:xfrm>
            <a:off x="3768725" y="218440"/>
            <a:ext cx="4072255" cy="829945"/>
          </a:xfrm>
          <a:prstGeom prst="rect">
            <a:avLst/>
          </a:prstGeom>
          <a:solidFill>
            <a:schemeClr val="tx2"/>
          </a:solidFill>
        </p:spPr>
        <p:txBody>
          <a:bodyPr wrap="square" rtlCol="0">
            <a:spAutoFit/>
          </a:bodyPr>
          <a:p>
            <a:pPr algn="ctr"/>
            <a:r>
              <a:rPr lang="en-US" altLang="zh-CN" sz="4800" b="1"/>
              <a:t>Background</a:t>
            </a:r>
            <a:endParaRPr lang="en-US" altLang="zh-CN" sz="4800" b="1"/>
          </a:p>
        </p:txBody>
      </p:sp>
      <p:sp>
        <p:nvSpPr>
          <p:cNvPr id="3" name="文本框 2"/>
          <p:cNvSpPr txBox="1"/>
          <p:nvPr/>
        </p:nvSpPr>
        <p:spPr>
          <a:xfrm>
            <a:off x="4351020" y="1621155"/>
            <a:ext cx="3126740" cy="706755"/>
          </a:xfrm>
          <a:prstGeom prst="rect">
            <a:avLst/>
          </a:prstGeom>
          <a:solidFill>
            <a:srgbClr val="FFC000"/>
          </a:solidFill>
        </p:spPr>
        <p:txBody>
          <a:bodyPr wrap="square" rtlCol="0">
            <a:spAutoFit/>
          </a:bodyPr>
          <a:p>
            <a:pPr algn="ctr"/>
            <a:r>
              <a:rPr lang="en-US" altLang="zh-CN" sz="4000" b="1"/>
              <a:t>Invention</a:t>
            </a:r>
            <a:endParaRPr lang="en-US" altLang="zh-CN" sz="4000" b="1"/>
          </a:p>
        </p:txBody>
      </p:sp>
      <p:sp>
        <p:nvSpPr>
          <p:cNvPr id="8" name="文本框 7"/>
          <p:cNvSpPr txBox="1"/>
          <p:nvPr/>
        </p:nvSpPr>
        <p:spPr>
          <a:xfrm>
            <a:off x="4350385" y="3853815"/>
            <a:ext cx="3127375" cy="706755"/>
          </a:xfrm>
          <a:prstGeom prst="rect">
            <a:avLst/>
          </a:prstGeom>
          <a:solidFill>
            <a:srgbClr val="FFC000"/>
          </a:solidFill>
        </p:spPr>
        <p:txBody>
          <a:bodyPr wrap="square" rtlCol="0">
            <a:spAutoFit/>
          </a:bodyPr>
          <a:p>
            <a:pPr algn="ctr">
              <a:buClrTx/>
              <a:buSzTx/>
              <a:buFontTx/>
            </a:pPr>
            <a:r>
              <a:rPr lang="en-US" altLang="zh-CN" sz="4000" b="1">
                <a:sym typeface="+mn-ea"/>
              </a:rPr>
              <a:t>Operation</a:t>
            </a:r>
            <a:endParaRPr lang="en-US" altLang="zh-CN" sz="4000" b="1"/>
          </a:p>
        </p:txBody>
      </p:sp>
      <p:sp>
        <p:nvSpPr>
          <p:cNvPr id="9" name="文本框 8"/>
          <p:cNvSpPr txBox="1"/>
          <p:nvPr/>
        </p:nvSpPr>
        <p:spPr>
          <a:xfrm>
            <a:off x="4107180" y="5746750"/>
            <a:ext cx="3733800" cy="706755"/>
          </a:xfrm>
          <a:prstGeom prst="rect">
            <a:avLst/>
          </a:prstGeom>
          <a:solidFill>
            <a:srgbClr val="FFC000"/>
          </a:solidFill>
        </p:spPr>
        <p:txBody>
          <a:bodyPr wrap="square" rtlCol="0">
            <a:spAutoFit/>
          </a:bodyPr>
          <a:p>
            <a:pPr algn="ctr"/>
            <a:r>
              <a:rPr lang="en-US" altLang="zh-CN" sz="4000" b="1">
                <a:sym typeface="+mn-ea"/>
              </a:rPr>
              <a:t>Significance</a:t>
            </a:r>
            <a:endParaRPr lang="en-US" altLang="zh-CN" sz="4000" b="1">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8" grpId="0" bldLvl="0" animBg="1"/>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tretch>
            <a:fillRect/>
          </a:stretch>
        </p:blipFill>
        <p:spPr>
          <a:xfrm>
            <a:off x="101600" y="3321685"/>
            <a:ext cx="11874500" cy="3536315"/>
          </a:xfrm>
          <a:prstGeom prst="rect">
            <a:avLst/>
          </a:prstGeom>
        </p:spPr>
      </p:pic>
      <p:sp>
        <p:nvSpPr>
          <p:cNvPr id="101" name="文本框 100"/>
          <p:cNvSpPr txBox="1"/>
          <p:nvPr/>
        </p:nvSpPr>
        <p:spPr>
          <a:xfrm>
            <a:off x="-5080" y="859790"/>
            <a:ext cx="11572240" cy="2245360"/>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24.Why does the author mention Cruz's childhood experience in paragraph 2?</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A.To illustrate the urgency of reducing poverty.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B.To highlight his responsibility for the family.</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C.To trace the origin of Cruz's great invention.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D.To stress Lima's terrible geographical conditions.</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2"/>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3"/>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514350" y="3552825"/>
            <a:ext cx="11152505" cy="1149350"/>
          </a:xfrm>
          <a:prstGeom prst="rect">
            <a:avLst/>
          </a:prstGeom>
          <a:solidFill>
            <a:schemeClr val="accent3">
              <a:lumMod val="40000"/>
              <a:lumOff val="6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第二段：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.Cruz began dreaming up better ways to collect water.</a:t>
            </a:r>
            <a:r>
              <a:rPr lang="en-US" altLang="zh-CN" sz="3200" b="1">
                <a:solidFill>
                  <a:schemeClr val="tx1"/>
                </a:solidFill>
                <a:latin typeface="Times New Roman" panose="02020603050405020304" pitchFamily="18" charset="0"/>
                <a:cs typeface="Times New Roman" panose="02020603050405020304" pitchFamily="18" charset="0"/>
              </a:rPr>
              <a:t>....Eventually,Abel Cruz struck upon the idea of a fog net.</a:t>
            </a:r>
            <a:endParaRPr lang="en-US" altLang="zh-CN"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282305" y="26162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H="1" flipV="1">
            <a:off x="1748790" y="2677160"/>
            <a:ext cx="5133975" cy="146113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272415" y="221742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4714875" y="4123690"/>
            <a:ext cx="4338955" cy="2476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5770880" y="4539615"/>
            <a:ext cx="5626735" cy="1397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1168400" y="2560955"/>
            <a:ext cx="2133600"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5829935" y="3950970"/>
            <a:ext cx="2314575" cy="751205"/>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圆角矩形标注 3"/>
          <p:cNvSpPr/>
          <p:nvPr/>
        </p:nvSpPr>
        <p:spPr>
          <a:xfrm>
            <a:off x="6579235" y="3125470"/>
            <a:ext cx="4988560" cy="607060"/>
          </a:xfrm>
          <a:prstGeom prst="wedgeRoundRectCallout">
            <a:avLst>
              <a:gd name="adj1" fmla="val -33483"/>
              <a:gd name="adj2" fmla="val 61847"/>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t>突然或意外地找到某物或想法</a:t>
            </a:r>
            <a:endParaRPr lang="zh-CN" altLang="en-US" sz="2800"/>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ppt_x"/>
                                          </p:val>
                                        </p:tav>
                                        <p:tav tm="100000">
                                          <p:val>
                                            <p:strVal val="#ppt_x"/>
                                          </p:val>
                                        </p:tav>
                                      </p:tavLst>
                                    </p:anim>
                                    <p:anim calcmode="lin" valueType="num">
                                      <p:cBhvr additive="base">
                                        <p:cTn id="5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3" grpId="0" bldLvl="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25.What do we know about Cruz's invention?</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A.It was inspired from subtropical plants.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B.It used collection tanks to condense water.</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C.It lowered costs in building irrigation channels.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D.It solved the drinking water issue with fog harvesters.</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72415" y="3320415"/>
            <a:ext cx="11152505" cy="1149350"/>
          </a:xfrm>
          <a:prstGeom prst="rect">
            <a:avLst/>
          </a:prstGeom>
          <a:solidFill>
            <a:schemeClr val="accent3">
              <a:lumMod val="40000"/>
              <a:lumOff val="6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第二段：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Then he noticed that subtropical plants capture rain and mist with their wide leaves.</a:t>
            </a:r>
            <a:r>
              <a:rPr lang="en-US" sz="3200" b="1">
                <a:solidFill>
                  <a:schemeClr val="tx1"/>
                </a:solidFill>
                <a:latin typeface="Times New Roman" panose="02020603050405020304" pitchFamily="18" charset="0"/>
                <a:cs typeface="Times New Roman" panose="02020603050405020304" pitchFamily="18" charset="0"/>
              </a:rPr>
              <a:t>....</a:t>
            </a:r>
            <a:r>
              <a:rPr lang="en-US" altLang="zh-CN" sz="3200" b="1">
                <a:solidFill>
                  <a:schemeClr val="tx1"/>
                </a:solidFill>
                <a:latin typeface="Times New Roman" panose="02020603050405020304" pitchFamily="18" charset="0"/>
                <a:cs typeface="Times New Roman" panose="02020603050405020304" pitchFamily="18" charset="0"/>
              </a:rPr>
              <a:t>.</a:t>
            </a:r>
            <a:endParaRPr lang="en-US" altLang="zh-CN"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7904480" y="110807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H="1" flipV="1">
            <a:off x="3435985" y="1946910"/>
            <a:ext cx="3117215" cy="17976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272415" y="141160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6265545" y="3860165"/>
            <a:ext cx="2788285" cy="311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3667125" y="1847215"/>
            <a:ext cx="2598420" cy="1714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3720465" y="3213100"/>
            <a:ext cx="1574165" cy="75120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1447800" y="1284605"/>
            <a:ext cx="1574165" cy="75120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3" name="图片 12"/>
          <p:cNvPicPr>
            <a:picLocks noChangeAspect="1"/>
          </p:cNvPicPr>
          <p:nvPr/>
        </p:nvPicPr>
        <p:blipFill>
          <a:blip r:embed="rId3"/>
          <a:stretch>
            <a:fillRect/>
          </a:stretch>
        </p:blipFill>
        <p:spPr>
          <a:xfrm>
            <a:off x="0" y="4469765"/>
            <a:ext cx="6419850" cy="2387600"/>
          </a:xfrm>
          <a:prstGeom prst="rect">
            <a:avLst/>
          </a:prstGeom>
        </p:spPr>
      </p:pic>
      <p:pic>
        <p:nvPicPr>
          <p:cNvPr id="15" name="图片 14"/>
          <p:cNvPicPr>
            <a:picLocks noChangeAspect="1"/>
          </p:cNvPicPr>
          <p:nvPr/>
        </p:nvPicPr>
        <p:blipFill>
          <a:blip r:embed="rId4"/>
          <a:stretch>
            <a:fillRect/>
          </a:stretch>
        </p:blipFill>
        <p:spPr>
          <a:xfrm>
            <a:off x="6419850" y="4469130"/>
            <a:ext cx="5772150" cy="237617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3"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26.What may Abel Cruz's efforts lead to?</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A.Guaranteeing crop harvests in Peru.</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B.Promoting the recycle of water resources.</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C.Ending poverty by improving traditional farming.</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D.Improving the life quality for people in water-stressed areas.</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72415" y="3320415"/>
            <a:ext cx="11918950" cy="2754630"/>
          </a:xfrm>
          <a:prstGeom prst="rect">
            <a:avLst/>
          </a:prstGeom>
          <a:solidFill>
            <a:schemeClr val="accent3">
              <a:lumMod val="40000"/>
              <a:lumOff val="6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第四段：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The technology is life-changing for the poor households</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His approach ends cxtreme poverty and brings rural development.Moreover,he is trying to bring healthy and clean water also to urban areas lacking water.</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7904480" y="110807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H="1" flipV="1">
            <a:off x="1543050" y="3040380"/>
            <a:ext cx="915670" cy="154051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272415" y="287337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5461635" y="3786505"/>
            <a:ext cx="4445635" cy="1206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701675" y="3195955"/>
            <a:ext cx="3547110" cy="57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2581910" y="4784090"/>
            <a:ext cx="4855845" cy="641350"/>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 name="直接连接符 3"/>
          <p:cNvCxnSpPr/>
          <p:nvPr/>
        </p:nvCxnSpPr>
        <p:spPr>
          <a:xfrm flipV="1">
            <a:off x="272415" y="4282440"/>
            <a:ext cx="2360930"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a:off x="5294630" y="4321810"/>
            <a:ext cx="6722110" cy="323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flipV="1">
            <a:off x="272415" y="4775835"/>
            <a:ext cx="2309495" cy="889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a:off x="6975475" y="4794885"/>
            <a:ext cx="4115435" cy="4318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58775" y="5349875"/>
            <a:ext cx="2058670" cy="1270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椭圆 18"/>
          <p:cNvSpPr/>
          <p:nvPr/>
        </p:nvSpPr>
        <p:spPr>
          <a:xfrm>
            <a:off x="5928995" y="2722880"/>
            <a:ext cx="3539490" cy="641350"/>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上箭头 25"/>
          <p:cNvSpPr/>
          <p:nvPr/>
        </p:nvSpPr>
        <p:spPr>
          <a:xfrm rot="1200000">
            <a:off x="6285865" y="3232785"/>
            <a:ext cx="205740" cy="156400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additive="base">
                                        <p:cTn id="69" dur="500" fill="hold"/>
                                        <p:tgtEl>
                                          <p:spTgt spid="26"/>
                                        </p:tgtEl>
                                        <p:attrNameLst>
                                          <p:attrName>ppt_x</p:attrName>
                                        </p:attrNameLst>
                                      </p:cBhvr>
                                      <p:tavLst>
                                        <p:tav tm="0">
                                          <p:val>
                                            <p:strVal val="#ppt_x"/>
                                          </p:val>
                                        </p:tav>
                                        <p:tav tm="100000">
                                          <p:val>
                                            <p:strVal val="#ppt_x"/>
                                          </p:val>
                                        </p:tav>
                                      </p:tavLst>
                                    </p:anim>
                                    <p:anim calcmode="lin" valueType="num">
                                      <p:cBhvr additive="base">
                                        <p:cTn id="7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additive="base">
                                        <p:cTn id="81" dur="500" fill="hold"/>
                                        <p:tgtEl>
                                          <p:spTgt spid="14"/>
                                        </p:tgtEl>
                                        <p:attrNameLst>
                                          <p:attrName>ppt_x</p:attrName>
                                        </p:attrNameLst>
                                      </p:cBhvr>
                                      <p:tavLst>
                                        <p:tav tm="0">
                                          <p:val>
                                            <p:strVal val="#ppt_x"/>
                                          </p:val>
                                        </p:tav>
                                        <p:tav tm="100000">
                                          <p:val>
                                            <p:strVal val="#ppt_x"/>
                                          </p:val>
                                        </p:tav>
                                      </p:tavLst>
                                    </p:anim>
                                    <p:anim calcmode="lin" valueType="num">
                                      <p:cBhvr additive="base">
                                        <p:cTn id="8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3" grpId="0" bldLvl="0" animBg="1"/>
      <p:bldP spid="19" grpId="0" bldLvl="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27.What's the author's purpose in writing the passage?</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A.To describe the functions of an innovative fog-catcher.</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B.To call people's attention to the worsening water crisis.</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C.To seck more support in raising funds for water collection.</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D.To introduce Abel Cruz's invention and its great significance.</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B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72415" y="3320415"/>
            <a:ext cx="11918950" cy="1441450"/>
          </a:xfrm>
          <a:prstGeom prst="rect">
            <a:avLst/>
          </a:prstGeom>
          <a:solidFill>
            <a:schemeClr val="accent3">
              <a:lumMod val="40000"/>
              <a:lumOff val="60000"/>
            </a:schemeClr>
          </a:solidFill>
        </p:spPr>
        <p:txBody>
          <a:bodyPr wrap="square" rtlCol="0">
            <a:noAutofit/>
          </a:bodyPr>
          <a:p>
            <a:pPr>
              <a:lnSpc>
                <a:spcPct val="100000"/>
              </a:lnSpc>
            </a:pPr>
            <a:r>
              <a:rPr lang="zh-CN" altLang="en-US" sz="3200" b="1">
                <a:solidFill>
                  <a:schemeClr val="tx1"/>
                </a:solidFill>
                <a:latin typeface="Times New Roman" panose="02020603050405020304" pitchFamily="18" charset="0"/>
                <a:cs typeface="Times New Roman" panose="02020603050405020304" pitchFamily="18" charset="0"/>
              </a:rPr>
              <a:t>解析：分析文章结构可知，本文的主题是介绍</a:t>
            </a:r>
            <a:r>
              <a:rPr lang="en-US" altLang="zh-CN" sz="3200" b="1">
                <a:solidFill>
                  <a:schemeClr val="tx1"/>
                </a:solidFill>
                <a:latin typeface="Times New Roman" panose="02020603050405020304" pitchFamily="18" charset="0"/>
                <a:cs typeface="Times New Roman" panose="02020603050405020304" pitchFamily="18" charset="0"/>
              </a:rPr>
              <a:t>Abel Cruz</a:t>
            </a:r>
            <a:r>
              <a:rPr lang="zh-CN" altLang="en-US" sz="3200" b="1">
                <a:solidFill>
                  <a:schemeClr val="tx1"/>
                </a:solidFill>
                <a:latin typeface="Times New Roman" panose="02020603050405020304" pitchFamily="18" charset="0"/>
                <a:cs typeface="Times New Roman" panose="02020603050405020304" pitchFamily="18" charset="0"/>
              </a:rPr>
              <a:t>的发明。文中最后一段提到了这个发明的重要性。</a:t>
            </a:r>
            <a:endParaRPr lang="zh-CN" altLang="en-US"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430895" y="21272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272415" y="287337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267970" y="5173345"/>
            <a:ext cx="1096518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对于说明文和议论文，分析文章结构对于推理判断题和主旨题都至关重要。</a:t>
            </a:r>
            <a:endParaRPr lang="zh-CN" altLang="en-US" sz="3200">
              <a:solidFill>
                <a:srgbClr val="FFC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语言积累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39700" y="1155065"/>
            <a:ext cx="1177607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water-stressed - 水资源短缺的</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annual rainfall - 年降雨量</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access to water - 获取水资源</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foothills - 山麓</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capture rain and mist - 捕捉雨水和薄雾</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humidity - 湿度</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dense fog - 浓雾</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condense - 凝结</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collection tanks - 收集罐</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small-scale farming - 小规模农业</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revolutionary initiative - 革命性倡议</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fog harvesters - 雾收集器</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accumulate and save water - 积累和保存水资源</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extreme poverty - 极端贫困</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rural development - 农村发展</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10000"/>
              </a:lnSpc>
            </a:pPr>
            <a:r>
              <a:rPr sz="2800" b="0">
                <a:latin typeface="Times New Roman" panose="02020603050405020304" pitchFamily="18" charset="0"/>
                <a:ea typeface="等线" panose="02010600030101010101" charset="-122"/>
                <a:cs typeface="Times New Roman" panose="02020603050405020304" pitchFamily="18" charset="0"/>
              </a:rPr>
              <a:t>healthy and clean water - 健康干净的水源</a:t>
            </a:r>
            <a:endParaRPr sz="2800" b="0">
              <a:latin typeface="Times New Roman" panose="02020603050405020304" pitchFamily="18" charset="0"/>
              <a:ea typeface="等线" panose="02010600030101010101" charset="-122"/>
              <a:cs typeface="Times New Roman" panose="02020603050405020304" pitchFamily="18"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custDataLst>
              <p:tags r:id="rId1"/>
            </p:custDataLst>
          </p:nvPr>
        </p:nvSpPr>
        <p:spPr>
          <a:xfrm>
            <a:off x="2034540" y="1917700"/>
            <a:ext cx="7854315" cy="1285240"/>
          </a:xfrm>
        </p:spPr>
        <p:txBody>
          <a:bodyPr>
            <a:normAutofit fontScale="90000"/>
          </a:bodyPr>
          <a:p>
            <a:pPr marL="0" indent="0" algn="ctr">
              <a:lnSpc>
                <a:spcPct val="130000"/>
              </a:lnSpc>
              <a:spcBef>
                <a:spcPts val="0"/>
              </a:spcBef>
              <a:spcAft>
                <a:spcPts val="0"/>
              </a:spcAft>
              <a:buSzPct val="100000"/>
              <a:buNone/>
            </a:pPr>
            <a:r>
              <a:rPr lang="en-US" altLang="zh-CN" dirty="0">
                <a:solidFill>
                  <a:schemeClr val="accent1"/>
                </a:solidFill>
              </a:rPr>
              <a:t>2024 年 4 月 高 三 绍 模</a:t>
            </a:r>
            <a:r>
              <a:rPr lang="zh-CN" altLang="en-US" dirty="0">
                <a:solidFill>
                  <a:schemeClr val="accent1"/>
                </a:solidFill>
              </a:rPr>
              <a:t>客</a:t>
            </a:r>
            <a:r>
              <a:rPr lang="en-US" altLang="zh-CN" dirty="0">
                <a:solidFill>
                  <a:schemeClr val="accent1"/>
                </a:solidFill>
              </a:rPr>
              <a:t> </a:t>
            </a:r>
            <a:r>
              <a:rPr lang="zh-CN" altLang="en-US" dirty="0">
                <a:solidFill>
                  <a:schemeClr val="accent1"/>
                </a:solidFill>
              </a:rPr>
              <a:t>观</a:t>
            </a:r>
            <a:r>
              <a:rPr lang="en-US" altLang="zh-CN" dirty="0">
                <a:solidFill>
                  <a:schemeClr val="accent1"/>
                </a:solidFill>
              </a:rPr>
              <a:t> </a:t>
            </a:r>
            <a:r>
              <a:rPr lang="zh-CN" altLang="en-US" dirty="0">
                <a:solidFill>
                  <a:schemeClr val="accent1"/>
                </a:solidFill>
              </a:rPr>
              <a:t>题</a:t>
            </a:r>
            <a:r>
              <a:rPr lang="en-US" altLang="zh-CN" dirty="0">
                <a:solidFill>
                  <a:schemeClr val="accent1"/>
                </a:solidFill>
              </a:rPr>
              <a:t> 试 卷 讲 评</a:t>
            </a:r>
            <a:endParaRPr lang="en-US" altLang="zh-CN" dirty="0">
              <a:solidFill>
                <a:schemeClr val="accent1"/>
              </a:solidFill>
            </a:endParaRPr>
          </a:p>
        </p:txBody>
      </p:sp>
      <p:sp>
        <p:nvSpPr>
          <p:cNvPr id="5" name="副标题 2"/>
          <p:cNvSpPr>
            <a:spLocks noGrp="1"/>
          </p:cNvSpPr>
          <p:nvPr>
            <p:ph type="body" sz="quarter" idx="13"/>
            <p:custDataLst>
              <p:tags r:id="rId2"/>
            </p:custDataLst>
          </p:nvPr>
        </p:nvSpPr>
        <p:spPr>
          <a:xfrm>
            <a:off x="2570479" y="3801843"/>
            <a:ext cx="6629401" cy="1578610"/>
          </a:xfrm>
        </p:spPr>
        <p:txBody>
          <a:bodyPr/>
          <a:p>
            <a:pPr marL="0" indent="0" algn="ctr">
              <a:lnSpc>
                <a:spcPct val="130000"/>
              </a:lnSpc>
              <a:spcBef>
                <a:spcPts val="0"/>
              </a:spcBef>
              <a:spcAft>
                <a:spcPts val="1000"/>
              </a:spcAft>
              <a:buSzPct val="100000"/>
              <a:buNone/>
            </a:pPr>
            <a:r>
              <a:rPr lang="zh-CN" altLang="en-US" dirty="0">
                <a:solidFill>
                  <a:schemeClr val="accent1"/>
                </a:solidFill>
              </a:rPr>
              <a:t>海亮高级中学  陈虹</a:t>
            </a:r>
            <a:endParaRPr lang="zh-CN" altLang="en-US" dirty="0">
              <a:solidFill>
                <a:schemeClr val="accent1"/>
              </a:solidFill>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381635" y="1398905"/>
            <a:ext cx="10676255" cy="137096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pitchFamily="18" charset="0"/>
                <a:ea typeface="宋体" panose="02010600030101010101" pitchFamily="2" charset="-122"/>
              </a:rPr>
              <a:t>The technology is life-changing for the poor households who normally have to rely on water tanks being delivered to them.</a:t>
            </a:r>
            <a:endParaRPr lang="en-US" sz="3200" b="0">
              <a:solidFill>
                <a:srgbClr val="0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513080" y="3449320"/>
            <a:ext cx="9923145" cy="1124585"/>
          </a:xfrm>
          <a:prstGeom prst="rect">
            <a:avLst/>
          </a:prstGeom>
          <a:noFill/>
        </p:spPr>
        <p:txBody>
          <a:bodyPr wrap="square" rtlCol="0" anchor="t">
            <a:spAutoFit/>
          </a:bodyPr>
          <a:p>
            <a:pPr indent="266700">
              <a:lnSpc>
                <a:spcPct val="120000"/>
              </a:lnSpc>
            </a:pPr>
            <a:r>
              <a:rPr lang="zh-CN" sz="2800">
                <a:latin typeface="华文楷体" panose="02010600040101010101" charset="-122"/>
                <a:ea typeface="华文楷体" panose="02010600040101010101" charset="-122"/>
                <a:sym typeface="+mn-ea"/>
              </a:rPr>
              <a:t>这项技术正在改变那些通常不得不依赖发给他们的水箱的贫困家庭的生活。</a:t>
            </a:r>
            <a:endParaRPr lang="zh-CN" sz="2400">
              <a:ea typeface="等线" panose="02010600030101010101" charset="-122"/>
              <a:sym typeface="+mn-ea"/>
            </a:endParaRPr>
          </a:p>
        </p:txBody>
      </p:sp>
      <p:cxnSp>
        <p:nvCxnSpPr>
          <p:cNvPr id="9" name="直接连接符 8"/>
          <p:cNvCxnSpPr/>
          <p:nvPr/>
        </p:nvCxnSpPr>
        <p:spPr>
          <a:xfrm flipV="1">
            <a:off x="874395" y="2014855"/>
            <a:ext cx="2355850" cy="381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429385" y="200850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3312160" y="2004695"/>
            <a:ext cx="452755" cy="3810"/>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3209290" y="2025015"/>
            <a:ext cx="742315"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6018530" y="148590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10344785" y="210121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6" name="直接连接符 25"/>
          <p:cNvCxnSpPr/>
          <p:nvPr/>
        </p:nvCxnSpPr>
        <p:spPr>
          <a:xfrm>
            <a:off x="3862705" y="1998345"/>
            <a:ext cx="2052955" cy="16510"/>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5"/>
            </p:custDataLst>
          </p:nvPr>
        </p:nvSpPr>
        <p:spPr>
          <a:xfrm>
            <a:off x="4391025" y="1998345"/>
            <a:ext cx="677545" cy="368300"/>
          </a:xfrm>
          <a:prstGeom prst="rect">
            <a:avLst/>
          </a:prstGeom>
          <a:solidFill>
            <a:srgbClr val="FFFF00"/>
          </a:solidFill>
        </p:spPr>
        <p:txBody>
          <a:bodyPr wrap="square" rtlCol="0">
            <a:spAutoFit/>
          </a:bodyPr>
          <a:p>
            <a:r>
              <a:rPr lang="zh-CN" altLang="en-US"/>
              <a:t>表语</a:t>
            </a:r>
            <a:endParaRPr lang="zh-CN" altLang="en-US"/>
          </a:p>
        </p:txBody>
      </p:sp>
      <p:sp>
        <p:nvSpPr>
          <p:cNvPr id="35" name="文本框 34"/>
          <p:cNvSpPr txBox="1"/>
          <p:nvPr>
            <p:custDataLst>
              <p:tags r:id="rId6"/>
            </p:custDataLst>
          </p:nvPr>
        </p:nvSpPr>
        <p:spPr>
          <a:xfrm>
            <a:off x="7371080" y="1998345"/>
            <a:ext cx="941705" cy="368300"/>
          </a:xfrm>
          <a:prstGeom prst="rect">
            <a:avLst/>
          </a:prstGeom>
          <a:solidFill>
            <a:srgbClr val="FFFF00"/>
          </a:solidFill>
        </p:spPr>
        <p:txBody>
          <a:bodyPr wrap="square" rtlCol="0">
            <a:spAutoFit/>
          </a:bodyPr>
          <a:p>
            <a:pPr algn="ctr"/>
            <a:r>
              <a:rPr lang="zh-CN" altLang="en-US"/>
              <a:t>状语</a:t>
            </a:r>
            <a:endParaRPr lang="zh-CN" altLang="en-US"/>
          </a:p>
        </p:txBody>
      </p:sp>
      <p:cxnSp>
        <p:nvCxnSpPr>
          <p:cNvPr id="38" name="直接连接符 37"/>
          <p:cNvCxnSpPr/>
          <p:nvPr>
            <p:custDataLst>
              <p:tags r:id="rId7"/>
            </p:custDataLst>
          </p:nvPr>
        </p:nvCxnSpPr>
        <p:spPr>
          <a:xfrm>
            <a:off x="2224405" y="2618740"/>
            <a:ext cx="2219960" cy="3175"/>
          </a:xfrm>
          <a:prstGeom prst="line">
            <a:avLst/>
          </a:prstGeom>
          <a:ln w="38100">
            <a:solidFill>
              <a:srgbClr val="FFC000"/>
            </a:solidFill>
          </a:ln>
        </p:spPr>
        <p:style>
          <a:lnRef idx="2">
            <a:schemeClr val="accent1"/>
          </a:lnRef>
          <a:fillRef idx="0">
            <a:srgbClr val="FFFFFF"/>
          </a:fillRef>
          <a:effectRef idx="0">
            <a:srgbClr val="FFFFFF"/>
          </a:effectRef>
          <a:fontRef idx="minor">
            <a:schemeClr val="tx1"/>
          </a:fontRef>
        </p:style>
      </p:cxnSp>
      <p:sp>
        <p:nvSpPr>
          <p:cNvPr id="39" name="文本框 38"/>
          <p:cNvSpPr txBox="1"/>
          <p:nvPr/>
        </p:nvSpPr>
        <p:spPr>
          <a:xfrm>
            <a:off x="3004820" y="2711450"/>
            <a:ext cx="659130" cy="368300"/>
          </a:xfrm>
          <a:prstGeom prst="rect">
            <a:avLst/>
          </a:prstGeom>
          <a:solidFill>
            <a:schemeClr val="accent6">
              <a:lumMod val="60000"/>
              <a:lumOff val="40000"/>
            </a:schemeClr>
          </a:solidFill>
        </p:spPr>
        <p:txBody>
          <a:bodyPr wrap="square" rtlCol="0">
            <a:spAutoFit/>
          </a:bodyPr>
          <a:p>
            <a:r>
              <a:rPr lang="zh-CN" altLang="en-US"/>
              <a:t>谓语</a:t>
            </a:r>
            <a:endParaRPr lang="zh-CN" altLang="en-US"/>
          </a:p>
        </p:txBody>
      </p:sp>
      <p:cxnSp>
        <p:nvCxnSpPr>
          <p:cNvPr id="40" name="直接连接符 39"/>
          <p:cNvCxnSpPr/>
          <p:nvPr>
            <p:custDataLst>
              <p:tags r:id="rId8"/>
            </p:custDataLst>
          </p:nvPr>
        </p:nvCxnSpPr>
        <p:spPr>
          <a:xfrm flipV="1">
            <a:off x="4605020" y="2621915"/>
            <a:ext cx="1711960" cy="13970"/>
          </a:xfrm>
          <a:prstGeom prst="line">
            <a:avLst/>
          </a:prstGeom>
          <a:ln w="38100">
            <a:solidFill>
              <a:srgbClr val="00B0F0"/>
            </a:solidFill>
          </a:ln>
        </p:spPr>
        <p:style>
          <a:lnRef idx="2">
            <a:schemeClr val="accent1"/>
          </a:lnRef>
          <a:fillRef idx="0">
            <a:srgbClr val="FFFFFF"/>
          </a:fillRef>
          <a:effectRef idx="0">
            <a:srgbClr val="FFFFFF"/>
          </a:effectRef>
          <a:fontRef idx="minor">
            <a:schemeClr val="tx1"/>
          </a:fontRef>
        </p:style>
      </p:cxnSp>
      <p:sp>
        <p:nvSpPr>
          <p:cNvPr id="41" name="文本框 40"/>
          <p:cNvSpPr txBox="1"/>
          <p:nvPr/>
        </p:nvSpPr>
        <p:spPr>
          <a:xfrm>
            <a:off x="5131435" y="2679700"/>
            <a:ext cx="659130" cy="368300"/>
          </a:xfrm>
          <a:prstGeom prst="rect">
            <a:avLst/>
          </a:prstGeom>
          <a:solidFill>
            <a:schemeClr val="accent6">
              <a:lumMod val="60000"/>
              <a:lumOff val="40000"/>
            </a:schemeClr>
          </a:solidFill>
        </p:spPr>
        <p:txBody>
          <a:bodyPr wrap="square" rtlCol="0">
            <a:spAutoFit/>
          </a:bodyPr>
          <a:p>
            <a:r>
              <a:rPr lang="zh-CN" altLang="en-US"/>
              <a:t>宾语</a:t>
            </a:r>
            <a:endParaRPr lang="zh-CN" altLang="en-US"/>
          </a:p>
        </p:txBody>
      </p:sp>
      <p:sp>
        <p:nvSpPr>
          <p:cNvPr id="42" name="文本框 41"/>
          <p:cNvSpPr txBox="1"/>
          <p:nvPr/>
        </p:nvSpPr>
        <p:spPr>
          <a:xfrm>
            <a:off x="9630410" y="1563370"/>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cxnSp>
        <p:nvCxnSpPr>
          <p:cNvPr id="47" name="直接连接符 46"/>
          <p:cNvCxnSpPr/>
          <p:nvPr/>
        </p:nvCxnSpPr>
        <p:spPr>
          <a:xfrm flipV="1">
            <a:off x="6585585" y="2632075"/>
            <a:ext cx="3754120" cy="381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48" name="文本框 47"/>
          <p:cNvSpPr txBox="1"/>
          <p:nvPr/>
        </p:nvSpPr>
        <p:spPr>
          <a:xfrm>
            <a:off x="3817620" y="3061970"/>
            <a:ext cx="1250950" cy="368300"/>
          </a:xfrm>
          <a:prstGeom prst="rect">
            <a:avLst/>
          </a:prstGeom>
          <a:solidFill>
            <a:schemeClr val="accent1">
              <a:lumMod val="75000"/>
            </a:schemeClr>
          </a:solidFill>
        </p:spPr>
        <p:txBody>
          <a:bodyPr wrap="square" rtlCol="0">
            <a:spAutoFit/>
          </a:bodyPr>
          <a:p>
            <a:r>
              <a:rPr lang="zh-CN" altLang="en-US">
                <a:sym typeface="+mn-ea"/>
              </a:rPr>
              <a:t>定语从句</a:t>
            </a:r>
            <a:endParaRPr lang="zh-CN" altLang="en-US">
              <a:solidFill>
                <a:schemeClr val="bg2"/>
              </a:solidFill>
            </a:endParaRPr>
          </a:p>
        </p:txBody>
      </p:sp>
      <p:sp>
        <p:nvSpPr>
          <p:cNvPr id="17" name="文本框 16"/>
          <p:cNvSpPr txBox="1"/>
          <p:nvPr/>
        </p:nvSpPr>
        <p:spPr>
          <a:xfrm>
            <a:off x="10216515" y="2241550"/>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18" name="文本框 17"/>
          <p:cNvSpPr txBox="1"/>
          <p:nvPr/>
        </p:nvSpPr>
        <p:spPr>
          <a:xfrm>
            <a:off x="8067040" y="2701925"/>
            <a:ext cx="659130" cy="368300"/>
          </a:xfrm>
          <a:prstGeom prst="rect">
            <a:avLst/>
          </a:prstGeom>
          <a:solidFill>
            <a:schemeClr val="accent6">
              <a:lumMod val="60000"/>
              <a:lumOff val="40000"/>
            </a:schemeClr>
          </a:solidFill>
        </p:spPr>
        <p:txBody>
          <a:bodyPr wrap="square" rtlCol="0">
            <a:spAutoFit/>
          </a:bodyPr>
          <a:p>
            <a:r>
              <a:rPr lang="zh-CN" altLang="en-US"/>
              <a:t>定语</a:t>
            </a:r>
            <a:endParaRPr lang="zh-CN" altLang="en-US"/>
          </a:p>
        </p:txBody>
      </p:sp>
      <p:sp>
        <p:nvSpPr>
          <p:cNvPr id="19" name="文本框 18"/>
          <p:cNvSpPr txBox="1"/>
          <p:nvPr>
            <p:custDataLst>
              <p:tags r:id="rId9"/>
            </p:custDataLst>
          </p:nvPr>
        </p:nvSpPr>
        <p:spPr>
          <a:xfrm>
            <a:off x="513080" y="1912620"/>
            <a:ext cx="11105515" cy="372681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rgbClr val="C00000"/>
                </a:solidFill>
                <a:latin typeface="华文行楷" panose="02010800040101010101" charset="-122"/>
                <a:ea typeface="华文行楷" panose="02010800040101010101" charset="-122"/>
              </a:rPr>
              <a:t>知识回顾</a:t>
            </a:r>
            <a:r>
              <a:rPr lang="zh-CN" altLang="en-US" sz="3200" b="1">
                <a:solidFill>
                  <a:schemeClr val="accent2">
                    <a:lumMod val="50000"/>
                  </a:schemeClr>
                </a:solidFill>
                <a:latin typeface="华文行楷" panose="02010800040101010101" charset="-122"/>
                <a:ea typeface="华文行楷" panose="02010800040101010101" charset="-122"/>
              </a:rPr>
              <a:t>：</a:t>
            </a:r>
            <a:endParaRPr lang="zh-CN" altLang="en-US" sz="3200" b="1">
              <a:solidFill>
                <a:schemeClr val="accent2">
                  <a:lumMod val="50000"/>
                </a:schemeClr>
              </a:solidFill>
              <a:latin typeface="华文行楷" panose="02010800040101010101" charset="-122"/>
              <a:ea typeface="华文行楷" panose="02010800040101010101" charset="-122"/>
            </a:endParaRPr>
          </a:p>
          <a:p>
            <a:pPr>
              <a:lnSpc>
                <a:spcPct val="90000"/>
              </a:lnSpc>
            </a:pP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“household”</a:t>
            </a:r>
            <a:r>
              <a:rPr lang="zh-CN" altLang="en-US" sz="3200" b="1">
                <a:solidFill>
                  <a:schemeClr val="tx1"/>
                </a:solidFill>
                <a:latin typeface="华文新魏" panose="02010800040101010101" charset="-122"/>
                <a:ea typeface="华文新魏" panose="02010800040101010101" charset="-122"/>
                <a:cs typeface="华文新魏" panose="02010800040101010101" charset="-122"/>
              </a:rPr>
              <a:t>的用法：</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zh-CN" altLang="en-US" sz="3200" b="1">
                <a:solidFill>
                  <a:srgbClr val="002060"/>
                </a:solidFill>
                <a:latin typeface="华文新魏" panose="02010800040101010101" charset="-122"/>
                <a:ea typeface="华文新魏" panose="02010800040101010101" charset="-122"/>
                <a:cs typeface="华文新魏" panose="02010800040101010101" charset="-122"/>
              </a:rPr>
              <a:t>名词：</a:t>
            </a: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指代一个家庭的所有成员：</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The entire </a:t>
            </a:r>
            <a:r>
              <a:rPr lang="en-US" altLang="zh-CN" sz="3200" b="1">
                <a:solidFill>
                  <a:srgbClr val="C00000"/>
                </a:solidFill>
                <a:latin typeface="Times New Roman" panose="02020603050405020304" pitchFamily="18" charset="0"/>
                <a:ea typeface="华文新魏" panose="02010800040101010101" charset="-122"/>
                <a:cs typeface="Times New Roman" panose="02020603050405020304" pitchFamily="18" charset="0"/>
              </a:rPr>
              <a:t>household</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was excited about the upcoming family reunion.</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zh-CN" altLang="en-US" sz="3200" b="1">
                <a:solidFill>
                  <a:srgbClr val="002060"/>
                </a:solidFill>
                <a:latin typeface="华文新魏" panose="02010800040101010101" charset="-122"/>
                <a:ea typeface="华文新魏" panose="02010800040101010101" charset="-122"/>
                <a:cs typeface="华文新魏" panose="02010800040101010101" charset="-122"/>
              </a:rPr>
              <a:t>形容词：</a:t>
            </a:r>
            <a:r>
              <a:rPr lang="en-US" altLang="zh-CN" sz="3200" b="1">
                <a:latin typeface="华文新魏" panose="02010800040101010101" charset="-122"/>
                <a:ea typeface="华文新魏" panose="02010800040101010101" charset="-122"/>
                <a:cs typeface="华文新魏" panose="02010800040101010101" charset="-122"/>
                <a:sym typeface="+mn-ea"/>
              </a:rPr>
              <a:t>表示与家庭有关的</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She manages the </a:t>
            </a:r>
            <a:r>
              <a:rPr lang="en-US" altLang="zh-CN" sz="3200" b="1">
                <a:solidFill>
                  <a:srgbClr val="C00000"/>
                </a:solidFill>
                <a:latin typeface="Times New Roman" panose="02020603050405020304" pitchFamily="18" charset="0"/>
                <a:ea typeface="华文新魏" panose="02010800040101010101" charset="-122"/>
                <a:cs typeface="Times New Roman" panose="02020603050405020304" pitchFamily="18" charset="0"/>
              </a:rPr>
              <a:t>household</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finances and takes care of the </a:t>
            </a:r>
            <a:r>
              <a:rPr lang="en-US" altLang="zh-CN" sz="3200" b="1">
                <a:solidFill>
                  <a:srgbClr val="C00000"/>
                </a:solidFill>
                <a:latin typeface="Times New Roman" panose="02020603050405020304" pitchFamily="18" charset="0"/>
                <a:ea typeface="华文新魏" panose="02010800040101010101" charset="-122"/>
                <a:cs typeface="Times New Roman" panose="02020603050405020304" pitchFamily="18" charset="0"/>
              </a:rPr>
              <a:t>household</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chores.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500" fill="hold"/>
                                        <p:tgtEl>
                                          <p:spTgt spid="42"/>
                                        </p:tgtEl>
                                        <p:attrNameLst>
                                          <p:attrName>ppt_x</p:attrName>
                                        </p:attrNameLst>
                                      </p:cBhvr>
                                      <p:tavLst>
                                        <p:tav tm="0">
                                          <p:val>
                                            <p:strVal val="#ppt_x"/>
                                          </p:val>
                                        </p:tav>
                                        <p:tav tm="100000">
                                          <p:val>
                                            <p:strVal val="#ppt_x"/>
                                          </p:val>
                                        </p:tav>
                                      </p:tavLst>
                                    </p:anim>
                                    <p:anim calcmode="lin" valueType="num">
                                      <p:cBhvr additive="base">
                                        <p:cTn id="42" dur="500" fill="hold"/>
                                        <p:tgtEl>
                                          <p:spTgt spid="4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3" grpId="0" bldLvl="0" animBg="1"/>
      <p:bldP spid="14" grpId="0" bldLvl="0" animBg="1"/>
      <p:bldP spid="15" grpId="0" bldLvl="0" animBg="1"/>
      <p:bldP spid="28" grpId="0" bldLvl="0" animBg="1"/>
      <p:bldP spid="35" grpId="0" bldLvl="0" animBg="1"/>
      <p:bldP spid="39" grpId="0" bldLvl="0" animBg="1"/>
      <p:bldP spid="41" grpId="0" bldLvl="0" animBg="1"/>
      <p:bldP spid="42" grpId="0"/>
      <p:bldP spid="48" grpId="0" bldLvl="0" animBg="1"/>
      <p:bldP spid="17" grpId="0"/>
      <p:bldP spid="18" grpId="0" bldLvl="0" animBg="1"/>
      <p:bldP spid="4" grpId="0"/>
      <p:bldP spid="1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5" name="组合 4"/>
          <p:cNvGrpSpPr/>
          <p:nvPr>
            <p:custDataLst>
              <p:tags r:id="rId5"/>
            </p:custDataLst>
          </p:nvPr>
        </p:nvGrpSpPr>
        <p:grpSpPr>
          <a:xfrm>
            <a:off x="204845" y="274955"/>
            <a:ext cx="1974104" cy="2280700"/>
            <a:chOff x="3278189" y="1234807"/>
            <a:chExt cx="1584325" cy="1830386"/>
          </a:xfrm>
        </p:grpSpPr>
        <p:sp>
          <p:nvSpPr>
            <p:cNvPr id="2" name="MH_Other_10"/>
            <p:cNvSpPr/>
            <p:nvPr>
              <p:custDataLst>
                <p:tags r:id="rId6"/>
              </p:custDataLst>
            </p:nvPr>
          </p:nvSpPr>
          <p:spPr>
            <a:xfrm>
              <a:off x="3278189" y="1234807"/>
              <a:ext cx="1584325" cy="1582737"/>
            </a:xfrm>
            <a:prstGeom prst="donut">
              <a:avLst>
                <a:gd name="adj" fmla="val 2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3" name="MH_Other_11"/>
            <p:cNvSpPr/>
            <p:nvPr>
              <p:custDataLst>
                <p:tags r:id="rId7"/>
              </p:custDataLst>
            </p:nvPr>
          </p:nvSpPr>
          <p:spPr>
            <a:xfrm flipH="1">
              <a:off x="3862389" y="2469881"/>
              <a:ext cx="415925" cy="558800"/>
            </a:xfrm>
            <a:custGeom>
              <a:avLst/>
              <a:gdLst>
                <a:gd name="connsiteX0" fmla="*/ 617138 w 617138"/>
                <a:gd name="connsiteY0" fmla="*/ 0 h 829732"/>
                <a:gd name="connsiteX1" fmla="*/ 0 w 617138"/>
                <a:gd name="connsiteY1" fmla="*/ 0 h 829732"/>
                <a:gd name="connsiteX2" fmla="*/ 26030 w 617138"/>
                <a:gd name="connsiteY2" fmla="*/ 60518 h 829732"/>
                <a:gd name="connsiteX3" fmla="*/ 88434 w 617138"/>
                <a:gd name="connsiteY3" fmla="*/ 414866 h 829732"/>
                <a:gd name="connsiteX4" fmla="*/ 26030 w 617138"/>
                <a:gd name="connsiteY4" fmla="*/ 769214 h 829732"/>
                <a:gd name="connsiteX5" fmla="*/ 0 w 617138"/>
                <a:gd name="connsiteY5" fmla="*/ 829732 h 829732"/>
                <a:gd name="connsiteX6" fmla="*/ 617138 w 617138"/>
                <a:gd name="connsiteY6" fmla="*/ 829732 h 829732"/>
                <a:gd name="connsiteX7" fmla="*/ 591109 w 617138"/>
                <a:gd name="connsiteY7" fmla="*/ 769214 h 829732"/>
                <a:gd name="connsiteX8" fmla="*/ 528704 w 617138"/>
                <a:gd name="connsiteY8" fmla="*/ 414866 h 829732"/>
                <a:gd name="connsiteX9" fmla="*/ 591109 w 617138"/>
                <a:gd name="connsiteY9" fmla="*/ 60518 h 8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8" h="829732">
                  <a:moveTo>
                    <a:pt x="617138" y="0"/>
                  </a:moveTo>
                  <a:lnTo>
                    <a:pt x="0" y="0"/>
                  </a:lnTo>
                  <a:lnTo>
                    <a:pt x="26030" y="60518"/>
                  </a:lnTo>
                  <a:cubicBezTo>
                    <a:pt x="66820" y="172703"/>
                    <a:pt x="88434" y="292445"/>
                    <a:pt x="88434" y="414866"/>
                  </a:cubicBezTo>
                  <a:cubicBezTo>
                    <a:pt x="88434" y="537287"/>
                    <a:pt x="66820" y="657029"/>
                    <a:pt x="26030" y="769214"/>
                  </a:cubicBezTo>
                  <a:lnTo>
                    <a:pt x="0" y="829732"/>
                  </a:lnTo>
                  <a:lnTo>
                    <a:pt x="617138" y="829732"/>
                  </a:lnTo>
                  <a:lnTo>
                    <a:pt x="591109" y="769214"/>
                  </a:lnTo>
                  <a:cubicBezTo>
                    <a:pt x="550319" y="657029"/>
                    <a:pt x="528704" y="537287"/>
                    <a:pt x="528704" y="414866"/>
                  </a:cubicBezTo>
                  <a:cubicBezTo>
                    <a:pt x="528704" y="292445"/>
                    <a:pt x="550319" y="172703"/>
                    <a:pt x="591109" y="605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endParaRPr lang="en-US" altLang="zh-CN" dirty="0">
                <a:solidFill>
                  <a:srgbClr val="000000"/>
                </a:solidFill>
                <a:latin typeface="微软雅黑" panose="020B0503020204020204" charset="-122"/>
                <a:ea typeface="微软雅黑" panose="020B0503020204020204" charset="-122"/>
              </a:endParaRPr>
            </a:p>
          </p:txBody>
        </p:sp>
        <p:sp>
          <p:nvSpPr>
            <p:cNvPr id="3" name="MH_SubTitle_1"/>
            <p:cNvSpPr/>
            <p:nvPr>
              <p:custDataLst>
                <p:tags r:id="rId8"/>
              </p:custDataLst>
            </p:nvPr>
          </p:nvSpPr>
          <p:spPr>
            <a:xfrm>
              <a:off x="3379789" y="1336407"/>
              <a:ext cx="1381125" cy="13795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da-DK" sz="2800" dirty="0">
                  <a:solidFill>
                    <a:srgbClr val="000000"/>
                  </a:solidFill>
                  <a:latin typeface="微软雅黑" panose="020B0503020204020204" charset="-122"/>
                  <a:ea typeface="微软雅黑" panose="020B0503020204020204" charset="-122"/>
                </a:rPr>
                <a:t>C </a:t>
              </a:r>
              <a:r>
                <a:rPr lang="zh-CN" altLang="en-US" sz="2800" dirty="0">
                  <a:solidFill>
                    <a:srgbClr val="000000"/>
                  </a:solidFill>
                  <a:latin typeface="微软雅黑" panose="020B0503020204020204" charset="-122"/>
                  <a:ea typeface="微软雅黑" panose="020B0503020204020204" charset="-122"/>
                </a:rPr>
                <a:t>篇</a:t>
              </a:r>
              <a:endParaRPr lang="zh-CN" altLang="en-US" sz="2800" dirty="0">
                <a:solidFill>
                  <a:srgbClr val="000000"/>
                </a:solidFill>
                <a:latin typeface="微软雅黑" panose="020B0503020204020204" charset="-122"/>
                <a:ea typeface="微软雅黑" panose="020B0503020204020204" charset="-122"/>
              </a:endParaRPr>
            </a:p>
          </p:txBody>
        </p:sp>
        <p:sp>
          <p:nvSpPr>
            <p:cNvPr id="14" name="MH_Other_12"/>
            <p:cNvSpPr/>
            <p:nvPr>
              <p:custDataLst>
                <p:tags r:id="rId9"/>
              </p:custDataLst>
            </p:nvPr>
          </p:nvSpPr>
          <p:spPr>
            <a:xfrm>
              <a:off x="3735389" y="3028681"/>
              <a:ext cx="669925" cy="3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22" name="直接连接符 21"/>
          <p:cNvCxnSpPr/>
          <p:nvPr>
            <p:custDataLst>
              <p:tags r:id="rId10"/>
            </p:custDataLst>
          </p:nvPr>
        </p:nvCxnSpPr>
        <p:spPr>
          <a:xfrm flipH="1">
            <a:off x="915636" y="250327"/>
            <a:ext cx="427619" cy="499516"/>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H="1">
            <a:off x="249950" y="212058"/>
            <a:ext cx="843354" cy="1002004"/>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374265" y="1214120"/>
            <a:ext cx="9817100" cy="1770380"/>
          </a:xfrm>
          <a:prstGeom prst="rect">
            <a:avLst/>
          </a:prstGeom>
          <a:noFill/>
        </p:spPr>
        <p:txBody>
          <a:bodyPr wrap="square" rtlCol="0">
            <a:spAutoFit/>
          </a:bodyPr>
          <a:p>
            <a:pPr>
              <a:lnSpc>
                <a:spcPct val="130000"/>
              </a:lnSpc>
            </a:pPr>
            <a:r>
              <a:rPr lang="zh-CN" altLang="en-US" sz="2800" b="1">
                <a:solidFill>
                  <a:schemeClr val="accent6">
                    <a:lumMod val="75000"/>
                  </a:schemeClr>
                </a:solidFill>
                <a:latin typeface="华文楷体" panose="02010600040101010101" charset="-122"/>
                <a:ea typeface="华文楷体" panose="02010600040101010101" charset="-122"/>
                <a:sym typeface="+mn-ea"/>
              </a:rPr>
              <a:t>本文是一篇议论文，文章强调了幸福的主观性和复杂性，提倡对于幸福的更广泛定义，并呼吁企业不仅追求经济利润，还应该关注社会价值和社会幸福，为整个社会的繁荣做出贡献。</a:t>
            </a:r>
            <a:endParaRPr lang="zh-CN" altLang="en-US" sz="2800" b="1">
              <a:solidFill>
                <a:schemeClr val="accent6">
                  <a:lumMod val="75000"/>
                </a:schemeClr>
              </a:solidFill>
              <a:latin typeface="华文楷体" panose="02010600040101010101" charset="-122"/>
              <a:ea typeface="华文楷体" panose="02010600040101010101" charset="-122"/>
              <a:sym typeface="+mn-ea"/>
            </a:endParaRPr>
          </a:p>
        </p:txBody>
      </p:sp>
      <p:grpSp>
        <p:nvGrpSpPr>
          <p:cNvPr id="15" name="组合 14"/>
          <p:cNvGrpSpPr/>
          <p:nvPr/>
        </p:nvGrpSpPr>
        <p:grpSpPr>
          <a:xfrm>
            <a:off x="1450975" y="452120"/>
            <a:ext cx="6729730" cy="619760"/>
            <a:chOff x="2193" y="6225"/>
            <a:chExt cx="6009" cy="1129"/>
          </a:xfrm>
        </p:grpSpPr>
        <p:sp>
          <p:nvSpPr>
            <p:cNvPr id="17" name="圆角矩形 16"/>
            <p:cNvSpPr/>
            <p:nvPr/>
          </p:nvSpPr>
          <p:spPr>
            <a:xfrm>
              <a:off x="3480" y="6225"/>
              <a:ext cx="333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193" y="6281"/>
              <a:ext cx="6009" cy="839"/>
            </a:xfrm>
            <a:prstGeom prst="rect">
              <a:avLst/>
            </a:prstGeom>
            <a:noFill/>
          </p:spPr>
          <p:txBody>
            <a:bodyPr wrap="square" rtlCol="0">
              <a:spAutoFit/>
            </a:bodyPr>
            <a:p>
              <a:pPr algn="ctr"/>
              <a:r>
                <a:rPr lang="en-US" altLang="zh-CN" sz="2400">
                  <a:solidFill>
                    <a:srgbClr val="C00000"/>
                  </a:solidFill>
                  <a:effectLst>
                    <a:outerShdw blurRad="38100" dist="25400" dir="5400000" algn="ctr" rotWithShape="0">
                      <a:srgbClr val="6E747A">
                        <a:alpha val="43000"/>
                      </a:srgbClr>
                    </a:outerShdw>
                  </a:effectLst>
                  <a:sym typeface="+mn-ea"/>
                </a:rPr>
                <a:t>The true prosperity</a:t>
              </a:r>
              <a:endParaRPr lang="en-US" altLang="zh-CN" sz="2400">
                <a:solidFill>
                  <a:srgbClr val="C00000"/>
                </a:solidFill>
                <a:effectLst>
                  <a:outerShdw blurRad="38100" dist="25400" dir="5400000" algn="ctr" rotWithShape="0">
                    <a:srgbClr val="6E747A">
                      <a:alpha val="43000"/>
                    </a:srgbClr>
                  </a:outerShdw>
                </a:effectLst>
                <a:sym typeface="+mn-ea"/>
              </a:endParaRPr>
            </a:p>
          </p:txBody>
        </p:sp>
      </p:grpSp>
      <p:pic>
        <p:nvPicPr>
          <p:cNvPr id="7" name="图片 6"/>
          <p:cNvPicPr>
            <a:picLocks noChangeAspect="1"/>
          </p:cNvPicPr>
          <p:nvPr/>
        </p:nvPicPr>
        <p:blipFill>
          <a:blip r:embed="rId12"/>
          <a:stretch>
            <a:fillRect/>
          </a:stretch>
        </p:blipFill>
        <p:spPr>
          <a:xfrm>
            <a:off x="2893060" y="2984500"/>
            <a:ext cx="7058660" cy="3743960"/>
          </a:xfrm>
          <a:prstGeom prst="rect">
            <a:avLst/>
          </a:prstGeom>
        </p:spPr>
      </p:pic>
    </p:spTree>
    <p:custDataLst>
      <p:tags r:id="rId13"/>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40970" y="0"/>
            <a:ext cx="11857990" cy="6774180"/>
          </a:xfrm>
          <a:prstGeom prst="rect">
            <a:avLst/>
          </a:prstGeom>
          <a:noFill/>
          <a:ln w="9525">
            <a:noFill/>
          </a:ln>
        </p:spPr>
        <p:txBody>
          <a:bodyPr wrap="square">
            <a:noAutofit/>
          </a:bodyPr>
          <a:p>
            <a:pPr indent="266065">
              <a:lnSpc>
                <a:spcPct val="130000"/>
              </a:lnSpc>
            </a:pPr>
            <a:r>
              <a:rPr lang="en-US" b="0">
                <a:solidFill>
                  <a:srgbClr val="000000"/>
                </a:solidFill>
                <a:latin typeface="Times New Roman" panose="02020603050405020304" pitchFamily="18" charset="0"/>
              </a:rPr>
              <a:t>To build a prosperous</a:t>
            </a:r>
            <a:r>
              <a:rPr lang="en-US" b="0">
                <a:solidFill>
                  <a:srgbClr val="000000"/>
                </a:solidFill>
                <a:latin typeface="Times New Roman" panose="02020603050405020304" pitchFamily="18" charset="0"/>
                <a:ea typeface="宋体" panose="02010600030101010101" pitchFamily="2" charset="-122"/>
              </a:rPr>
              <a:t>(</a:t>
            </a:r>
            <a:r>
              <a:rPr lang="zh-CN" b="0">
                <a:solidFill>
                  <a:srgbClr val="000000"/>
                </a:solidFill>
                <a:ea typeface="宋体" panose="02010600030101010101" pitchFamily="2" charset="-122"/>
              </a:rPr>
              <a:t>繁荣的</a:t>
            </a:r>
            <a:r>
              <a:rPr lang="en-US" b="0">
                <a:solidFill>
                  <a:srgbClr val="000000"/>
                </a:solidFill>
                <a:latin typeface="Times New Roman" panose="02020603050405020304" pitchFamily="18" charset="0"/>
                <a:ea typeface="宋体" panose="02010600030101010101" pitchFamily="2" charset="-122"/>
              </a:rPr>
              <a:t>) </a:t>
            </a:r>
            <a:r>
              <a:rPr lang="en-US" b="0">
                <a:solidFill>
                  <a:srgbClr val="000000"/>
                </a:solidFill>
                <a:latin typeface="Times New Roman" panose="02020603050405020304" pitchFamily="18" charset="0"/>
              </a:rPr>
              <a:t>society,a fundamental understanding of the modern economy as a driving forcc in today's world is csscntial.     What kind  of prosperity have we  achieved  so  far?The  widespread  definition  of prosperity  focuses  on economic power and growth as measures of success.Let's take a look at history.The Second Industrial Revolution enabled mass production and created a sufficient supply of goods.This has greatly increased the importance of money in its role as“a store of value,”and “a medium of exchange.”As a result,we have pursued economic power as the only indicator of prosperity,such as GDP.Waves of globalization and technological evolution have promoted overall economic growth,but have allowed the few who are strong to achieve greater power while exploiting the many who are weak.Consequently,inequality has worsened,and disunity has intensified.   The path to a truly prosperous world requires a shift in focus towards the most suitable happiness for all,in   addition  to  economic  power.Defining  happiness,however,is  a  complex  task.What  makes  people  happy?The   degree to which the same thing creates happiness differs from person to person.Happiness is subjective and   complicated.This is a world of"multiple values"where each of us determines worth as opposed to "one fixed price" based merely on an cconomic perspective.Individuals shouldn't be defined by a single identity or role but by   multidimensional  nature  as  well  as  multiple  roles  making  independent  choices  and  taking  actions  for  their</a:t>
            </a:r>
            <a:r>
              <a:rPr lang="en-US" b="0">
                <a:solidFill>
                  <a:srgbClr val="000000"/>
                </a:solidFill>
                <a:latin typeface="Times New Roman" panose="02020603050405020304" pitchFamily="18" charset="0"/>
                <a:ea typeface="宋体" panose="02010600030101010101" pitchFamily="2" charset="-122"/>
              </a:rPr>
              <a:t> </a:t>
            </a:r>
            <a:r>
              <a:rPr lang="en-US" b="0">
                <a:solidFill>
                  <a:srgbClr val="000000"/>
                </a:solidFill>
                <a:latin typeface="Times New Roman" panose="02020603050405020304" pitchFamily="18" charset="0"/>
              </a:rPr>
              <a:t>happiness in different aspects.    Businesses must be pioneers in pursuing not only economic growth but also the happiness of all citizens of society.Companies can contribute through the pursuit of social value as well as cconomic profit.At the heart of this  lies “purpose".A company's purpose defines the value it brings to society.The true worth of a company should be  determined not just by the return s it creates for shareholders but by the value it creates for society as a whole.</a:t>
            </a:r>
            <a:endParaRPr lang="en-US" altLang="en-US" b="0">
              <a:solidFill>
                <a:srgbClr val="000000"/>
              </a:solidFill>
              <a:latin typeface="Times New Roman" panose="02020603050405020304" pitchFamily="18" charset="0"/>
            </a:endParaRPr>
          </a:p>
        </p:txBody>
      </p:sp>
      <p:sp>
        <p:nvSpPr>
          <p:cNvPr id="4" name="文本框 3"/>
          <p:cNvSpPr txBox="1"/>
          <p:nvPr/>
        </p:nvSpPr>
        <p:spPr>
          <a:xfrm>
            <a:off x="3768725" y="74930"/>
            <a:ext cx="4072255" cy="829945"/>
          </a:xfrm>
          <a:prstGeom prst="rect">
            <a:avLst/>
          </a:prstGeom>
          <a:solidFill>
            <a:schemeClr val="tx2"/>
          </a:solidFill>
        </p:spPr>
        <p:txBody>
          <a:bodyPr wrap="square" rtlCol="0">
            <a:spAutoFit/>
          </a:bodyPr>
          <a:p>
            <a:pPr algn="ctr"/>
            <a:r>
              <a:rPr lang="en-US" altLang="zh-CN" sz="4800" b="1"/>
              <a:t>Subject</a:t>
            </a:r>
            <a:endParaRPr lang="en-US" altLang="zh-CN" sz="4800" b="1"/>
          </a:p>
        </p:txBody>
      </p:sp>
      <p:sp>
        <p:nvSpPr>
          <p:cNvPr id="3" name="文本框 2"/>
          <p:cNvSpPr txBox="1"/>
          <p:nvPr/>
        </p:nvSpPr>
        <p:spPr>
          <a:xfrm>
            <a:off x="3223895" y="1693545"/>
            <a:ext cx="5432425" cy="521970"/>
          </a:xfrm>
          <a:prstGeom prst="rect">
            <a:avLst/>
          </a:prstGeom>
          <a:solidFill>
            <a:srgbClr val="FFC000"/>
          </a:solidFill>
        </p:spPr>
        <p:txBody>
          <a:bodyPr wrap="square" rtlCol="0">
            <a:spAutoFit/>
          </a:bodyPr>
          <a:p>
            <a:pPr algn="ctr"/>
            <a:r>
              <a:rPr lang="en-US" altLang="zh-CN" sz="2800" b="1"/>
              <a:t>The widespread definition</a:t>
            </a:r>
            <a:endParaRPr lang="en-US" altLang="zh-CN" sz="2800" b="1"/>
          </a:p>
        </p:txBody>
      </p:sp>
      <p:sp>
        <p:nvSpPr>
          <p:cNvPr id="2" name="文本框 1"/>
          <p:cNvSpPr txBox="1"/>
          <p:nvPr/>
        </p:nvSpPr>
        <p:spPr>
          <a:xfrm>
            <a:off x="3609975" y="3796030"/>
            <a:ext cx="4660265" cy="521970"/>
          </a:xfrm>
          <a:prstGeom prst="rect">
            <a:avLst/>
          </a:prstGeom>
          <a:solidFill>
            <a:srgbClr val="FFC000"/>
          </a:solidFill>
        </p:spPr>
        <p:txBody>
          <a:bodyPr wrap="square" rtlCol="0">
            <a:spAutoFit/>
          </a:bodyPr>
          <a:p>
            <a:pPr algn="ctr"/>
            <a:r>
              <a:rPr lang="en-US" altLang="zh-CN" sz="2800" b="1"/>
              <a:t>The true definition</a:t>
            </a:r>
            <a:endParaRPr lang="en-US" altLang="zh-CN" sz="2800" b="1"/>
          </a:p>
        </p:txBody>
      </p:sp>
      <p:sp>
        <p:nvSpPr>
          <p:cNvPr id="5" name="文本框 4"/>
          <p:cNvSpPr txBox="1"/>
          <p:nvPr/>
        </p:nvSpPr>
        <p:spPr>
          <a:xfrm>
            <a:off x="3768725" y="5645150"/>
            <a:ext cx="4072255" cy="829945"/>
          </a:xfrm>
          <a:prstGeom prst="rect">
            <a:avLst/>
          </a:prstGeom>
          <a:solidFill>
            <a:schemeClr val="tx2"/>
          </a:solidFill>
        </p:spPr>
        <p:txBody>
          <a:bodyPr wrap="square" rtlCol="0">
            <a:spAutoFit/>
          </a:bodyPr>
          <a:p>
            <a:pPr algn="ctr"/>
            <a:r>
              <a:rPr lang="en-US" altLang="zh-CN" sz="4800" b="1"/>
              <a:t>Conclusion</a:t>
            </a:r>
            <a:endParaRPr lang="en-US" altLang="zh-CN" sz="4800" b="1"/>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2" grpId="0" bldLvl="0" animBg="1"/>
      <p:bldP spid="5"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953135"/>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28.What is the author's attitude to the widely accepted standard of prosperity?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A.Indifferent.            B.Critical.        C.Uncertain.     </a:t>
            </a:r>
            <a:r>
              <a:rPr lang="en-US" sz="2800">
                <a:solidFill>
                  <a:srgbClr val="000000"/>
                </a:solidFill>
                <a:latin typeface="Times New Roman" panose="02020603050405020304" pitchFamily="18" charset="0"/>
                <a:sym typeface="+mn-ea"/>
              </a:rPr>
              <a:t>D.Approving</a:t>
            </a:r>
            <a:r>
              <a:rPr lang="en-US" sz="2800" b="0">
                <a:solidFill>
                  <a:srgbClr val="000000"/>
                </a:solidFill>
                <a:latin typeface="Times New Roman" panose="02020603050405020304" pitchFamily="18" charset="0"/>
              </a:rPr>
              <a:t>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C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01600" y="2585720"/>
            <a:ext cx="11851640" cy="3443605"/>
          </a:xfrm>
          <a:prstGeom prst="rect">
            <a:avLst/>
          </a:prstGeom>
          <a:solidFill>
            <a:schemeClr val="accent3">
              <a:lumMod val="20000"/>
              <a:lumOff val="8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第二段：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As a result,we have pursued economic power as the only indicator of prosperity,such as GDP.Waves of globalization and technological evolution have promoted overall economic growth,but have allowed the few who are strong to achieve greater power while exploiting the many who are weak.</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Consequently,</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inequality has worsened,and disunity has intensified.</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457565" y="178625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3276600" y="137414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8529320" y="5078095"/>
            <a:ext cx="2417445" cy="1714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207010" y="5568315"/>
            <a:ext cx="9072880" cy="5842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101600" y="3053080"/>
            <a:ext cx="935990" cy="668655"/>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1452880" y="3993515"/>
            <a:ext cx="751205" cy="668655"/>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圆角矩形 14"/>
          <p:cNvSpPr/>
          <p:nvPr/>
        </p:nvSpPr>
        <p:spPr>
          <a:xfrm>
            <a:off x="2366010" y="3304540"/>
            <a:ext cx="2458720" cy="67945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t>关键词</a:t>
            </a:r>
            <a:endParaRPr lang="zh-CN" altLang="en-US" sz="3200"/>
          </a:p>
        </p:txBody>
      </p:sp>
      <p:cxnSp>
        <p:nvCxnSpPr>
          <p:cNvPr id="16" name="直接连接符 15"/>
          <p:cNvCxnSpPr>
            <a:stCxn id="3" idx="6"/>
          </p:cNvCxnSpPr>
          <p:nvPr/>
        </p:nvCxnSpPr>
        <p:spPr>
          <a:xfrm>
            <a:off x="1037590" y="3387725"/>
            <a:ext cx="1266825" cy="246380"/>
          </a:xfrm>
          <a:prstGeom prst="line">
            <a:avLst/>
          </a:prstGeom>
          <a:ln w="38100"/>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2136140" y="3736975"/>
            <a:ext cx="250190" cy="447040"/>
          </a:xfrm>
          <a:prstGeom prst="line">
            <a:avLst/>
          </a:prstGeom>
          <a:ln w="38100"/>
        </p:spPr>
        <p:style>
          <a:lnRef idx="2">
            <a:schemeClr val="accent1"/>
          </a:lnRef>
          <a:fillRef idx="0">
            <a:srgbClr val="FFFFFF"/>
          </a:fillRef>
          <a:effectRef idx="0">
            <a:srgbClr val="FFFFFF"/>
          </a:effectRef>
          <a:fontRef idx="minor">
            <a:schemeClr val="tx1"/>
          </a:fontRef>
        </p:style>
      </p:cxnSp>
      <p:sp>
        <p:nvSpPr>
          <p:cNvPr id="19" name="椭圆 18"/>
          <p:cNvSpPr/>
          <p:nvPr/>
        </p:nvSpPr>
        <p:spPr>
          <a:xfrm>
            <a:off x="8487410" y="4538345"/>
            <a:ext cx="2705735"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圆角矩形 25"/>
          <p:cNvSpPr/>
          <p:nvPr/>
        </p:nvSpPr>
        <p:spPr>
          <a:xfrm>
            <a:off x="9377680" y="5349875"/>
            <a:ext cx="2458720" cy="679450"/>
          </a:xfrm>
          <a:prstGeom prst="round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3200"/>
              <a:t>情感态度</a:t>
            </a:r>
            <a:endParaRPr lang="zh-CN" altLang="en-US" sz="3200"/>
          </a:p>
        </p:txBody>
      </p:sp>
      <p:sp>
        <p:nvSpPr>
          <p:cNvPr id="28" name="文本框 27"/>
          <p:cNvSpPr txBox="1"/>
          <p:nvPr/>
        </p:nvSpPr>
        <p:spPr>
          <a:xfrm>
            <a:off x="267970" y="5173345"/>
            <a:ext cx="1096518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sym typeface="+mn-ea"/>
              </a:rPr>
              <a:t>作者的观点态度题要注意文中的关键词和表达情感态度的词语。</a:t>
            </a:r>
            <a:endParaRPr lang="zh-CN" altLang="en-US" sz="3200">
              <a:solidFill>
                <a:srgbClr val="FFC000"/>
              </a:solidFill>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additive="base">
                                        <p:cTn id="69" dur="500" fill="hold"/>
                                        <p:tgtEl>
                                          <p:spTgt spid="14"/>
                                        </p:tgtEl>
                                        <p:attrNameLst>
                                          <p:attrName>ppt_x</p:attrName>
                                        </p:attrNameLst>
                                      </p:cBhvr>
                                      <p:tavLst>
                                        <p:tav tm="0">
                                          <p:val>
                                            <p:strVal val="#ppt_x"/>
                                          </p:val>
                                        </p:tav>
                                        <p:tav tm="100000">
                                          <p:val>
                                            <p:strVal val="#ppt_x"/>
                                          </p:val>
                                        </p:tav>
                                      </p:tavLst>
                                    </p:anim>
                                    <p:anim calcmode="lin" valueType="num">
                                      <p:cBhvr additive="base">
                                        <p:cTn id="7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3" grpId="0" bldLvl="0" animBg="1"/>
      <p:bldP spid="11" grpId="0" bldLvl="0" animBg="1"/>
      <p:bldP spid="19" grpId="0" bldLvl="0" animBg="1"/>
      <p:bldP spid="15" grpId="0" animBg="1"/>
      <p:bldP spid="26" grpId="0" animBg="1"/>
      <p:bldP spid="2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245360"/>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29.What is the side cffect of technological evolution?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A.The slower cconomic growth speed.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B.The sharp reduction of job opportunities.</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C.The enlarged gap between the rich and the poor.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D.The increasing conflict between different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C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07010" y="3721735"/>
            <a:ext cx="11851640" cy="2744470"/>
          </a:xfrm>
          <a:prstGeom prst="rect">
            <a:avLst/>
          </a:prstGeom>
          <a:solidFill>
            <a:schemeClr val="accent3">
              <a:lumMod val="20000"/>
              <a:lumOff val="8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第二段：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Waves of globalization and technological evolution have promoted overall economic growth,but have allowed the few who are strong to achieve greater power while exploiting the many who are weak.</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Consequently,</a:t>
            </a:r>
            <a:r>
              <a:rPr lang="en-US" sz="3200" b="1">
                <a:solidFill>
                  <a:schemeClr val="tx1"/>
                </a:solidFill>
                <a:latin typeface="Times New Roman" panose="02020603050405020304" pitchFamily="18" charset="0"/>
                <a:cs typeface="Times New Roman" panose="02020603050405020304" pitchFamily="18" charset="0"/>
              </a:rPr>
              <a:t> </a:t>
            </a:r>
            <a:r>
              <a:rPr sz="3200" b="1">
                <a:solidFill>
                  <a:schemeClr val="tx1"/>
                </a:solidFill>
                <a:latin typeface="Times New Roman" panose="02020603050405020304" pitchFamily="18" charset="0"/>
                <a:cs typeface="Times New Roman" panose="02020603050405020304" pitchFamily="18" charset="0"/>
              </a:rPr>
              <a:t>inequality has worsened,and disunity has intensified.</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217535" y="137414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267970" y="219583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flipV="1">
            <a:off x="382270" y="6155055"/>
            <a:ext cx="2364105" cy="1333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2799715" y="5685155"/>
            <a:ext cx="9031605" cy="4762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椭圆 18"/>
          <p:cNvSpPr/>
          <p:nvPr/>
        </p:nvSpPr>
        <p:spPr>
          <a:xfrm>
            <a:off x="7026275" y="3721735"/>
            <a:ext cx="406400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nvSpPr>
        <p:spPr>
          <a:xfrm>
            <a:off x="4465320" y="784225"/>
            <a:ext cx="360172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9" name="直接箭头连接符 8"/>
          <p:cNvCxnSpPr/>
          <p:nvPr/>
        </p:nvCxnSpPr>
        <p:spPr>
          <a:xfrm>
            <a:off x="7108825" y="1430020"/>
            <a:ext cx="1409700" cy="217043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3456305" y="5259705"/>
            <a:ext cx="3735070" cy="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7" name="椭圆 16"/>
          <p:cNvSpPr/>
          <p:nvPr/>
        </p:nvSpPr>
        <p:spPr>
          <a:xfrm>
            <a:off x="7331710" y="4688840"/>
            <a:ext cx="935990" cy="668655"/>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7" name="直接连接符 26"/>
          <p:cNvCxnSpPr/>
          <p:nvPr/>
        </p:nvCxnSpPr>
        <p:spPr>
          <a:xfrm flipV="1">
            <a:off x="8217535" y="5249545"/>
            <a:ext cx="1926590"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29" name="椭圆 28"/>
          <p:cNvSpPr/>
          <p:nvPr/>
        </p:nvSpPr>
        <p:spPr>
          <a:xfrm>
            <a:off x="207010" y="4688840"/>
            <a:ext cx="2767330" cy="560070"/>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0" name="椭圆 29"/>
          <p:cNvSpPr/>
          <p:nvPr/>
        </p:nvSpPr>
        <p:spPr>
          <a:xfrm>
            <a:off x="207010" y="5357495"/>
            <a:ext cx="2767330" cy="431800"/>
          </a:xfrm>
          <a:prstGeom prst="ellipse">
            <a:avLst/>
          </a:prstGeom>
          <a:noFill/>
          <a:ln w="38100">
            <a:solidFill>
              <a:srgbClr val="00206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圆角矩形标注 30"/>
          <p:cNvSpPr/>
          <p:nvPr/>
        </p:nvSpPr>
        <p:spPr>
          <a:xfrm>
            <a:off x="9006840" y="4225925"/>
            <a:ext cx="1845945" cy="607060"/>
          </a:xfrm>
          <a:prstGeom prst="wedgeRoundRectCallout">
            <a:avLst>
              <a:gd name="adj1" fmla="val -33483"/>
              <a:gd name="adj2" fmla="val 61847"/>
              <a:gd name="adj3" fmla="val 16667"/>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800"/>
              <a:t>利用</a:t>
            </a:r>
            <a:endParaRPr lang="zh-CN" altLang="en-US" sz="2800"/>
          </a:p>
        </p:txBody>
      </p:sp>
      <p:sp>
        <p:nvSpPr>
          <p:cNvPr id="32" name="椭圆 31"/>
          <p:cNvSpPr/>
          <p:nvPr/>
        </p:nvSpPr>
        <p:spPr>
          <a:xfrm>
            <a:off x="1207135" y="2070100"/>
            <a:ext cx="209550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右箭头 32"/>
          <p:cNvSpPr/>
          <p:nvPr/>
        </p:nvSpPr>
        <p:spPr>
          <a:xfrm rot="19320000">
            <a:off x="1487805" y="3777615"/>
            <a:ext cx="4045585" cy="37401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34" name="直接连接符 33"/>
          <p:cNvCxnSpPr/>
          <p:nvPr/>
        </p:nvCxnSpPr>
        <p:spPr>
          <a:xfrm>
            <a:off x="4554220" y="2590165"/>
            <a:ext cx="2917190" cy="10795"/>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cxnSp>
        <p:nvCxnSpPr>
          <p:cNvPr id="35" name="直接箭头连接符 34"/>
          <p:cNvCxnSpPr/>
          <p:nvPr/>
        </p:nvCxnSpPr>
        <p:spPr>
          <a:xfrm flipH="1" flipV="1">
            <a:off x="3302000" y="2687955"/>
            <a:ext cx="2221230" cy="267843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 calcmode="lin" valueType="num">
                                      <p:cBhvr additive="base">
                                        <p:cTn id="57" dur="500" fill="hold"/>
                                        <p:tgtEl>
                                          <p:spTgt spid="33"/>
                                        </p:tgtEl>
                                        <p:attrNameLst>
                                          <p:attrName>ppt_x</p:attrName>
                                        </p:attrNameLst>
                                      </p:cBhvr>
                                      <p:tavLst>
                                        <p:tav tm="0">
                                          <p:val>
                                            <p:strVal val="#ppt_x"/>
                                          </p:val>
                                        </p:tav>
                                        <p:tav tm="100000">
                                          <p:val>
                                            <p:strVal val="#ppt_x"/>
                                          </p:val>
                                        </p:tav>
                                      </p:tavLst>
                                    </p:anim>
                                    <p:anim calcmode="lin" valueType="num">
                                      <p:cBhvr additive="base">
                                        <p:cTn id="5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 calcmode="lin" valueType="num">
                                      <p:cBhvr additive="base">
                                        <p:cTn id="69" dur="500" fill="hold"/>
                                        <p:tgtEl>
                                          <p:spTgt spid="2"/>
                                        </p:tgtEl>
                                        <p:attrNameLst>
                                          <p:attrName>ppt_x</p:attrName>
                                        </p:attrNameLst>
                                      </p:cBhvr>
                                      <p:tavLst>
                                        <p:tav tm="0">
                                          <p:val>
                                            <p:strVal val="#ppt_x"/>
                                          </p:val>
                                        </p:tav>
                                        <p:tav tm="100000">
                                          <p:val>
                                            <p:strVal val="#ppt_x"/>
                                          </p:val>
                                        </p:tav>
                                      </p:tavLst>
                                    </p:anim>
                                    <p:anim calcmode="lin" valueType="num">
                                      <p:cBhvr additive="base">
                                        <p:cTn id="70" dur="500" fill="hold"/>
                                        <p:tgtEl>
                                          <p:spTgt spid="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ppt_x"/>
                                          </p:val>
                                        </p:tav>
                                        <p:tav tm="100000">
                                          <p:val>
                                            <p:strVal val="#ppt_x"/>
                                          </p:val>
                                        </p:tav>
                                      </p:tavLst>
                                    </p:anim>
                                    <p:anim calcmode="lin" valueType="num">
                                      <p:cBhvr additive="base">
                                        <p:cTn id="78" dur="500" fill="hold"/>
                                        <p:tgtEl>
                                          <p:spTgt spid="1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35"/>
                                        </p:tgtEl>
                                        <p:attrNameLst>
                                          <p:attrName>style.visibility</p:attrName>
                                        </p:attrNameLst>
                                      </p:cBhvr>
                                      <p:to>
                                        <p:strVal val="visible"/>
                                      </p:to>
                                    </p:set>
                                    <p:anim calcmode="lin" valueType="num">
                                      <p:cBhvr additive="base">
                                        <p:cTn id="93" dur="500" fill="hold"/>
                                        <p:tgtEl>
                                          <p:spTgt spid="35"/>
                                        </p:tgtEl>
                                        <p:attrNameLst>
                                          <p:attrName>ppt_x</p:attrName>
                                        </p:attrNameLst>
                                      </p:cBhvr>
                                      <p:tavLst>
                                        <p:tav tm="0">
                                          <p:val>
                                            <p:strVal val="#ppt_x"/>
                                          </p:val>
                                        </p:tav>
                                        <p:tav tm="100000">
                                          <p:val>
                                            <p:strVal val="#ppt_x"/>
                                          </p:val>
                                        </p:tav>
                                      </p:tavLst>
                                    </p:anim>
                                    <p:anim calcmode="lin" valueType="num">
                                      <p:cBhvr additive="base">
                                        <p:cTn id="9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500" fill="hold"/>
                                        <p:tgtEl>
                                          <p:spTgt spid="32"/>
                                        </p:tgtEl>
                                        <p:attrNameLst>
                                          <p:attrName>ppt_x</p:attrName>
                                        </p:attrNameLst>
                                      </p:cBhvr>
                                      <p:tavLst>
                                        <p:tav tm="0">
                                          <p:val>
                                            <p:strVal val="#ppt_x"/>
                                          </p:val>
                                        </p:tav>
                                        <p:tav tm="100000">
                                          <p:val>
                                            <p:strVal val="#ppt_x"/>
                                          </p:val>
                                        </p:tav>
                                      </p:tavLst>
                                    </p:anim>
                                    <p:anim calcmode="lin" valueType="num">
                                      <p:cBhvr additive="base">
                                        <p:cTn id="10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additive="base">
                                        <p:cTn id="105" dur="500" fill="hold"/>
                                        <p:tgtEl>
                                          <p:spTgt spid="14"/>
                                        </p:tgtEl>
                                        <p:attrNameLst>
                                          <p:attrName>ppt_x</p:attrName>
                                        </p:attrNameLst>
                                      </p:cBhvr>
                                      <p:tavLst>
                                        <p:tav tm="0">
                                          <p:val>
                                            <p:strVal val="#ppt_x"/>
                                          </p:val>
                                        </p:tav>
                                        <p:tav tm="100000">
                                          <p:val>
                                            <p:strVal val="#ppt_x"/>
                                          </p:val>
                                        </p:tav>
                                      </p:tavLst>
                                    </p:anim>
                                    <p:anim calcmode="lin" valueType="num">
                                      <p:cBhvr additive="base">
                                        <p:cTn id="10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4" grpId="0" bldLvl="0" animBg="1"/>
      <p:bldP spid="17" grpId="0" bldLvl="0" animBg="1"/>
      <p:bldP spid="29" grpId="0" bldLvl="0" animBg="1"/>
      <p:bldP spid="30" grpId="0" bldLvl="0" animBg="1"/>
      <p:bldP spid="31" grpId="0" bldLvl="0" animBg="1"/>
      <p:bldP spid="32" grpId="0" bldLvl="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245360"/>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30.Which statement will the author agree with according to the passage?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A.Happiness is changeable and beyond control.</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B.Happiness largely depends on economic power.</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C.The pursuit of profit determines a company's true worth.</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D.A prosperous world should be measured by multiple values.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C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0320" y="3721735"/>
            <a:ext cx="11851640" cy="2744470"/>
          </a:xfrm>
          <a:prstGeom prst="rect">
            <a:avLst/>
          </a:prstGeom>
          <a:solidFill>
            <a:schemeClr val="accent3">
              <a:lumMod val="20000"/>
              <a:lumOff val="8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第三段：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Individuals shouldn't be defined by a single identity or role but by  multidimensional  nature  as  well  as  multiple  roles  making  independent  choices  and  taking  actions  for  their happiness in different aspects.</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217535" y="137414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267970" y="268795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4003040" y="3721735"/>
            <a:ext cx="209296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3" name="直接连接符 12"/>
          <p:cNvCxnSpPr/>
          <p:nvPr/>
        </p:nvCxnSpPr>
        <p:spPr>
          <a:xfrm>
            <a:off x="2136140" y="4688840"/>
            <a:ext cx="4375785" cy="254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a:off x="8848725" y="4691380"/>
            <a:ext cx="2420620" cy="1079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35" name="直接箭头连接符 34"/>
          <p:cNvCxnSpPr/>
          <p:nvPr/>
        </p:nvCxnSpPr>
        <p:spPr>
          <a:xfrm flipV="1">
            <a:off x="6740525" y="3101975"/>
            <a:ext cx="718820" cy="156718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 name="椭圆 2"/>
          <p:cNvSpPr/>
          <p:nvPr/>
        </p:nvSpPr>
        <p:spPr>
          <a:xfrm>
            <a:off x="706755" y="4164965"/>
            <a:ext cx="934085"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0" name="直接连接符 9"/>
          <p:cNvCxnSpPr/>
          <p:nvPr/>
        </p:nvCxnSpPr>
        <p:spPr>
          <a:xfrm>
            <a:off x="6755130" y="3016885"/>
            <a:ext cx="2420620" cy="1079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500" fill="hold"/>
                                        <p:tgtEl>
                                          <p:spTgt spid="27"/>
                                        </p:tgtEl>
                                        <p:attrNameLst>
                                          <p:attrName>ppt_x</p:attrName>
                                        </p:attrNameLst>
                                      </p:cBhvr>
                                      <p:tavLst>
                                        <p:tav tm="0">
                                          <p:val>
                                            <p:strVal val="#ppt_x"/>
                                          </p:val>
                                        </p:tav>
                                        <p:tav tm="100000">
                                          <p:val>
                                            <p:strVal val="#ppt_x"/>
                                          </p:val>
                                        </p:tav>
                                      </p:tavLst>
                                    </p:anim>
                                    <p:anim calcmode="lin" valueType="num">
                                      <p:cBhvr additive="base">
                                        <p:cTn id="3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3"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1383665"/>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31.Who are the main intended readers of the text?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A.Social  psychologists.       B.Enterprise administrators.</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C.School educators.              D.Technological researchers.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C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360045" y="2393950"/>
            <a:ext cx="11471275" cy="4072255"/>
          </a:xfrm>
          <a:prstGeom prst="rect">
            <a:avLst/>
          </a:prstGeom>
          <a:solidFill>
            <a:schemeClr val="accent3">
              <a:lumMod val="20000"/>
              <a:lumOff val="80000"/>
            </a:schemeClr>
          </a:solidFill>
        </p:spPr>
        <p:txBody>
          <a:bodyPr wrap="square" rtlCol="0">
            <a:noAutofit/>
          </a:bodyPr>
          <a:p>
            <a:pPr>
              <a:lnSpc>
                <a:spcPct val="100000"/>
              </a:lnSpc>
            </a:pPr>
            <a:r>
              <a:rPr lang="zh-CN" altLang="en-US" sz="3200" b="1">
                <a:solidFill>
                  <a:srgbClr val="002060"/>
                </a:solidFill>
                <a:latin typeface="Times New Roman" panose="02020603050405020304" pitchFamily="18" charset="0"/>
                <a:cs typeface="Times New Roman" panose="02020603050405020304" pitchFamily="18" charset="0"/>
              </a:rPr>
              <a:t>第四段：</a:t>
            </a:r>
            <a:r>
              <a:rPr sz="3200" b="1">
                <a:solidFill>
                  <a:schemeClr val="tx1"/>
                </a:solidFill>
                <a:latin typeface="Times New Roman" panose="02020603050405020304" pitchFamily="18" charset="0"/>
                <a:cs typeface="Times New Roman" panose="02020603050405020304" pitchFamily="18" charset="0"/>
              </a:rPr>
              <a:t>Businesses must be pioneers in pursuing not only economic growth but also the happiness of all citizens of society.Companies can contribute through the pursuit of social value as well as cconomic profit.At the heart of this  lies “purpose".A company's purpose defines the value it brings to society.The true worth of a company should be  determined not just by the return s it creates for shareholders but by the value it creates for society as a whole.</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511540" y="241935"/>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4295775" y="138176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1910080" y="2330450"/>
            <a:ext cx="209296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椭圆 2"/>
          <p:cNvSpPr/>
          <p:nvPr/>
        </p:nvSpPr>
        <p:spPr>
          <a:xfrm>
            <a:off x="1640840" y="3326765"/>
            <a:ext cx="2153285"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椭圆 1"/>
          <p:cNvSpPr/>
          <p:nvPr/>
        </p:nvSpPr>
        <p:spPr>
          <a:xfrm>
            <a:off x="2345690" y="4323080"/>
            <a:ext cx="3839210"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椭圆 3"/>
          <p:cNvSpPr/>
          <p:nvPr/>
        </p:nvSpPr>
        <p:spPr>
          <a:xfrm>
            <a:off x="1746250" y="4792345"/>
            <a:ext cx="5244465" cy="668655"/>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箭头连接符 6"/>
          <p:cNvCxnSpPr/>
          <p:nvPr/>
        </p:nvCxnSpPr>
        <p:spPr>
          <a:xfrm flipV="1">
            <a:off x="4178935" y="1708785"/>
            <a:ext cx="1644015" cy="266700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4817745" y="1719580"/>
            <a:ext cx="3617595" cy="1206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3" grpId="0" bldLvl="0" animBg="1"/>
      <p:bldP spid="2" grpId="0" bldLvl="0" animBg="1"/>
      <p:bldP spid="4"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语言积累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39700" y="1296670"/>
            <a:ext cx="1177607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prosperity - 繁荣</a:t>
            </a:r>
            <a:r>
              <a:rPr lang="en-US" sz="2800" b="0">
                <a:latin typeface="Times New Roman" panose="02020603050405020304" pitchFamily="18" charset="0"/>
                <a:ea typeface="等线" panose="02010600030101010101" charset="-122"/>
                <a:cs typeface="Times New Roman" panose="02020603050405020304" pitchFamily="18" charset="0"/>
              </a:rPr>
              <a:t>                                  mass production-</a:t>
            </a:r>
            <a:r>
              <a:rPr lang="zh-CN" altLang="en-US" sz="2800" b="0">
                <a:latin typeface="Times New Roman" panose="02020603050405020304" pitchFamily="18" charset="0"/>
                <a:ea typeface="等线" panose="02010600030101010101" charset="-122"/>
                <a:cs typeface="Times New Roman" panose="02020603050405020304" pitchFamily="18" charset="0"/>
              </a:rPr>
              <a:t>大规模生产</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standard - 标准</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critical - 批判的</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side effect - 副作用</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technological evolution - 技术进化</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enlarged - 扩大的</a:t>
            </a:r>
            <a:r>
              <a:rPr lang="en-US" sz="2800" b="0">
                <a:latin typeface="Times New Roman" panose="02020603050405020304" pitchFamily="18" charset="0"/>
                <a:ea typeface="等线" panose="02010600030101010101" charset="-122"/>
                <a:cs typeface="Times New Roman" panose="02020603050405020304" pitchFamily="18" charset="0"/>
              </a:rPr>
              <a:t>                                 exploit-</a:t>
            </a:r>
            <a:r>
              <a:rPr lang="zh-CN" altLang="en-US" sz="2800" b="0">
                <a:latin typeface="Times New Roman" panose="02020603050405020304" pitchFamily="18" charset="0"/>
                <a:ea typeface="等线" panose="02010600030101010101" charset="-122"/>
                <a:cs typeface="Times New Roman" panose="02020603050405020304" pitchFamily="18" charset="0"/>
              </a:rPr>
              <a:t>剥削；压榨；利用</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gap between the rich and the poor - 富贫差距</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multi</a:t>
            </a:r>
            <a:r>
              <a:rPr lang="en-US" sz="2800" b="0">
                <a:latin typeface="Times New Roman" panose="02020603050405020304" pitchFamily="18" charset="0"/>
                <a:ea typeface="等线" panose="02010600030101010101" charset="-122"/>
                <a:cs typeface="Times New Roman" panose="02020603050405020304" pitchFamily="18" charset="0"/>
              </a:rPr>
              <a:t>dimensional </a:t>
            </a:r>
            <a:r>
              <a:rPr sz="2800" b="0">
                <a:latin typeface="Times New Roman" panose="02020603050405020304" pitchFamily="18" charset="0"/>
                <a:ea typeface="等线" panose="02010600030101010101" charset="-122"/>
                <a:cs typeface="Times New Roman" panose="02020603050405020304" pitchFamily="18" charset="0"/>
              </a:rPr>
              <a:t> - 多</a:t>
            </a:r>
            <a:r>
              <a:rPr lang="zh-CN" sz="2800" b="0">
                <a:latin typeface="Times New Roman" panose="02020603050405020304" pitchFamily="18" charset="0"/>
                <a:ea typeface="等线" panose="02010600030101010101" charset="-122"/>
                <a:cs typeface="Times New Roman" panose="02020603050405020304" pitchFamily="18" charset="0"/>
              </a:rPr>
              <a:t>维度的</a:t>
            </a:r>
            <a:r>
              <a:rPr lang="en-US" altLang="zh-CN" sz="2800" b="0">
                <a:latin typeface="Times New Roman" panose="02020603050405020304" pitchFamily="18" charset="0"/>
                <a:ea typeface="等线" panose="02010600030101010101" charset="-122"/>
                <a:cs typeface="Times New Roman" panose="02020603050405020304" pitchFamily="18" charset="0"/>
              </a:rPr>
              <a:t>              shareholder-</a:t>
            </a:r>
            <a:r>
              <a:rPr lang="zh-CN" altLang="en-US" sz="2800" b="0">
                <a:latin typeface="Times New Roman" panose="02020603050405020304" pitchFamily="18" charset="0"/>
                <a:ea typeface="等线" panose="02010600030101010101" charset="-122"/>
                <a:cs typeface="Times New Roman" panose="02020603050405020304" pitchFamily="18" charset="0"/>
              </a:rPr>
              <a:t>股东</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intended readers - 预期读者</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administrators - 管理者</a:t>
            </a:r>
            <a:endParaRPr sz="2800" b="0">
              <a:latin typeface="Times New Roman" panose="02020603050405020304" pitchFamily="18" charset="0"/>
              <a:ea typeface="等线" panose="02010600030101010101" charset="-122"/>
              <a:cs typeface="Times New Roman" panose="02020603050405020304" pitchFamily="18"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88265" y="1398905"/>
            <a:ext cx="11567160" cy="2011045"/>
          </a:xfrm>
          <a:prstGeom prst="rect">
            <a:avLst/>
          </a:prstGeom>
          <a:solidFill>
            <a:schemeClr val="accent3">
              <a:lumMod val="20000"/>
              <a:lumOff val="80000"/>
            </a:schemeClr>
          </a:solidFill>
          <a:ln w="9525">
            <a:noFill/>
          </a:ln>
        </p:spPr>
        <p:txBody>
          <a:bodyPr wrap="square">
            <a:spAutoFit/>
          </a:bodyPr>
          <a:p>
            <a:pPr indent="292100">
              <a:lnSpc>
                <a:spcPct val="130000"/>
              </a:lnSpc>
            </a:pPr>
            <a:r>
              <a:rPr lang="en-US" sz="3200" b="0">
                <a:solidFill>
                  <a:srgbClr val="000000"/>
                </a:solidFill>
                <a:latin typeface="Times New Roman" panose="02020603050405020304" pitchFamily="18" charset="0"/>
                <a:ea typeface="宋体" panose="02010600030101010101" pitchFamily="2" charset="-122"/>
              </a:rPr>
              <a:t>Waves of globalization and technological evolution have promoted overall economic growth, but have allowed the few who are strong to achieve greater power while exploiting the many who are weak.</a:t>
            </a:r>
            <a:endParaRPr lang="en-US" sz="3200" b="0">
              <a:solidFill>
                <a:srgbClr val="0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421640" y="4050030"/>
            <a:ext cx="11099800" cy="1272540"/>
          </a:xfrm>
          <a:prstGeom prst="rect">
            <a:avLst/>
          </a:prstGeom>
          <a:noFill/>
        </p:spPr>
        <p:txBody>
          <a:bodyPr wrap="square" rtlCol="0" anchor="t">
            <a:spAutoFit/>
          </a:bodyPr>
          <a:p>
            <a:pPr indent="266700">
              <a:lnSpc>
                <a:spcPct val="120000"/>
              </a:lnSpc>
            </a:pPr>
            <a:r>
              <a:rPr lang="zh-CN" sz="3200">
                <a:ea typeface="等线" panose="02010600030101010101" charset="-122"/>
                <a:sym typeface="+mn-ea"/>
              </a:rPr>
              <a:t>全球化和技术发展的浪潮促进了整体经济的增长，但让少数强大的人在利用弱势人的同时获得更大的权力。</a:t>
            </a:r>
            <a:endParaRPr lang="zh-CN" sz="3200">
              <a:ea typeface="等线" panose="02010600030101010101" charset="-122"/>
              <a:sym typeface="+mn-ea"/>
            </a:endParaRPr>
          </a:p>
        </p:txBody>
      </p:sp>
      <p:sp>
        <p:nvSpPr>
          <p:cNvPr id="6" name="矩形 5"/>
          <p:cNvSpPr/>
          <p:nvPr/>
        </p:nvSpPr>
        <p:spPr>
          <a:xfrm>
            <a:off x="4358640" y="2225040"/>
            <a:ext cx="709930" cy="411480"/>
          </a:xfrm>
          <a:prstGeom prst="rect">
            <a:avLst/>
          </a:prstGeom>
          <a:noFill/>
          <a:ln w="38100">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连接符 8"/>
          <p:cNvCxnSpPr/>
          <p:nvPr/>
        </p:nvCxnSpPr>
        <p:spPr>
          <a:xfrm>
            <a:off x="513080" y="1998345"/>
            <a:ext cx="1192530" cy="3175"/>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1058545" y="198818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8997315" y="1958975"/>
            <a:ext cx="2346325" cy="19050"/>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10072370" y="2018665"/>
            <a:ext cx="742315"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1678305" y="13989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8677910" y="134048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9330690" y="2644775"/>
            <a:ext cx="1302385" cy="368300"/>
          </a:xfrm>
          <a:prstGeom prst="rect">
            <a:avLst/>
          </a:prstGeom>
          <a:solidFill>
            <a:srgbClr val="FFFF00"/>
          </a:solidFill>
        </p:spPr>
        <p:txBody>
          <a:bodyPr wrap="square" rtlCol="0">
            <a:spAutoFit/>
          </a:bodyPr>
          <a:p>
            <a:pPr algn="ctr"/>
            <a:r>
              <a:rPr lang="zh-CN" altLang="en-US"/>
              <a:t>定语从句</a:t>
            </a:r>
            <a:endParaRPr lang="zh-CN" altLang="en-US"/>
          </a:p>
        </p:txBody>
      </p:sp>
      <p:cxnSp>
        <p:nvCxnSpPr>
          <p:cNvPr id="24" name="直接连接符 23"/>
          <p:cNvCxnSpPr/>
          <p:nvPr>
            <p:custDataLst>
              <p:tags r:id="rId6"/>
            </p:custDataLst>
          </p:nvPr>
        </p:nvCxnSpPr>
        <p:spPr>
          <a:xfrm flipV="1">
            <a:off x="5113655" y="2623185"/>
            <a:ext cx="2094230" cy="13335"/>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7"/>
            </p:custDataLst>
          </p:nvPr>
        </p:nvSpPr>
        <p:spPr>
          <a:xfrm>
            <a:off x="5796915" y="2623185"/>
            <a:ext cx="742315" cy="368300"/>
          </a:xfrm>
          <a:prstGeom prst="rect">
            <a:avLst/>
          </a:prstGeom>
          <a:solidFill>
            <a:srgbClr val="FFFF00"/>
          </a:solidFill>
        </p:spPr>
        <p:txBody>
          <a:bodyPr wrap="square" rtlCol="0">
            <a:spAutoFit/>
          </a:bodyPr>
          <a:p>
            <a:r>
              <a:rPr lang="zh-CN" altLang="en-US"/>
              <a:t>谓语</a:t>
            </a:r>
            <a:endParaRPr lang="zh-CN" altLang="en-US"/>
          </a:p>
        </p:txBody>
      </p:sp>
      <p:cxnSp>
        <p:nvCxnSpPr>
          <p:cNvPr id="26" name="直接连接符 25"/>
          <p:cNvCxnSpPr/>
          <p:nvPr/>
        </p:nvCxnSpPr>
        <p:spPr>
          <a:xfrm flipV="1">
            <a:off x="245110" y="2623185"/>
            <a:ext cx="4013200" cy="15240"/>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cxnSp>
        <p:nvCxnSpPr>
          <p:cNvPr id="27" name="直接连接符 26"/>
          <p:cNvCxnSpPr/>
          <p:nvPr/>
        </p:nvCxnSpPr>
        <p:spPr>
          <a:xfrm flipV="1">
            <a:off x="7309485" y="2623185"/>
            <a:ext cx="136842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8"/>
            </p:custDataLst>
          </p:nvPr>
        </p:nvSpPr>
        <p:spPr>
          <a:xfrm>
            <a:off x="1442720" y="3235960"/>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29" name="文本框 28"/>
          <p:cNvSpPr txBox="1"/>
          <p:nvPr>
            <p:custDataLst>
              <p:tags r:id="rId9"/>
            </p:custDataLst>
          </p:nvPr>
        </p:nvSpPr>
        <p:spPr>
          <a:xfrm>
            <a:off x="1313815" y="2700020"/>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30" name="左中括号 29"/>
          <p:cNvSpPr/>
          <p:nvPr/>
        </p:nvSpPr>
        <p:spPr>
          <a:xfrm>
            <a:off x="8564880" y="21355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1" name="右中括号 30"/>
          <p:cNvSpPr/>
          <p:nvPr/>
        </p:nvSpPr>
        <p:spPr>
          <a:xfrm>
            <a:off x="10965180" y="210883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2" name="左中括号 31"/>
          <p:cNvSpPr/>
          <p:nvPr/>
        </p:nvSpPr>
        <p:spPr>
          <a:xfrm>
            <a:off x="3921125" y="270002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3" name="右中括号 32"/>
          <p:cNvSpPr/>
          <p:nvPr/>
        </p:nvSpPr>
        <p:spPr>
          <a:xfrm>
            <a:off x="10525760" y="277749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文本框 34"/>
          <p:cNvSpPr txBox="1"/>
          <p:nvPr>
            <p:custDataLst>
              <p:tags r:id="rId10"/>
            </p:custDataLst>
          </p:nvPr>
        </p:nvSpPr>
        <p:spPr>
          <a:xfrm>
            <a:off x="4126865" y="1935480"/>
            <a:ext cx="941705" cy="368300"/>
          </a:xfrm>
          <a:prstGeom prst="rect">
            <a:avLst/>
          </a:prstGeom>
          <a:solidFill>
            <a:srgbClr val="FFFF00"/>
          </a:solidFill>
        </p:spPr>
        <p:txBody>
          <a:bodyPr wrap="square" rtlCol="0">
            <a:spAutoFit/>
          </a:bodyPr>
          <a:p>
            <a:pPr algn="ctr"/>
            <a:r>
              <a:rPr lang="zh-CN" altLang="en-US"/>
              <a:t>定语</a:t>
            </a:r>
            <a:endParaRPr lang="zh-CN" altLang="en-US"/>
          </a:p>
        </p:txBody>
      </p:sp>
      <p:sp>
        <p:nvSpPr>
          <p:cNvPr id="42" name="文本框 41"/>
          <p:cNvSpPr txBox="1"/>
          <p:nvPr/>
        </p:nvSpPr>
        <p:spPr>
          <a:xfrm>
            <a:off x="7849870" y="284543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3" name="文本框 42"/>
          <p:cNvSpPr txBox="1"/>
          <p:nvPr/>
        </p:nvSpPr>
        <p:spPr>
          <a:xfrm>
            <a:off x="10344785" y="284543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4" name="文本框 43"/>
          <p:cNvSpPr txBox="1"/>
          <p:nvPr/>
        </p:nvSpPr>
        <p:spPr>
          <a:xfrm>
            <a:off x="8863965" y="3225165"/>
            <a:ext cx="1208405" cy="368300"/>
          </a:xfrm>
          <a:prstGeom prst="rect">
            <a:avLst/>
          </a:prstGeom>
          <a:solidFill>
            <a:schemeClr val="accent6">
              <a:lumMod val="60000"/>
              <a:lumOff val="40000"/>
            </a:schemeClr>
          </a:solidFill>
        </p:spPr>
        <p:txBody>
          <a:bodyPr wrap="square" rtlCol="0">
            <a:spAutoFit/>
          </a:bodyPr>
          <a:p>
            <a:r>
              <a:rPr lang="zh-CN" altLang="en-US"/>
              <a:t>定语从句</a:t>
            </a:r>
            <a:endParaRPr lang="zh-CN" altLang="en-US"/>
          </a:p>
        </p:txBody>
      </p:sp>
      <p:cxnSp>
        <p:nvCxnSpPr>
          <p:cNvPr id="17" name="直接连接符 16"/>
          <p:cNvCxnSpPr/>
          <p:nvPr/>
        </p:nvCxnSpPr>
        <p:spPr>
          <a:xfrm>
            <a:off x="11082020" y="2641600"/>
            <a:ext cx="44005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245110" y="3232785"/>
            <a:ext cx="353758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custDataLst>
              <p:tags r:id="rId11"/>
            </p:custDataLst>
          </p:nvPr>
        </p:nvSpPr>
        <p:spPr>
          <a:xfrm>
            <a:off x="6692265" y="3235960"/>
            <a:ext cx="941705" cy="368300"/>
          </a:xfrm>
          <a:prstGeom prst="rect">
            <a:avLst/>
          </a:prstGeom>
          <a:solidFill>
            <a:srgbClr val="FFFF00"/>
          </a:solidFill>
        </p:spPr>
        <p:txBody>
          <a:bodyPr wrap="square" rtlCol="0">
            <a:spAutoFit/>
          </a:bodyPr>
          <a:p>
            <a:pPr algn="ctr"/>
            <a:r>
              <a:rPr lang="zh-CN" altLang="en-US"/>
              <a:t>状语</a:t>
            </a:r>
            <a:endParaRPr lang="zh-CN" altLang="en-US"/>
          </a:p>
        </p:txBody>
      </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additive="base">
                                        <p:cTn id="77" dur="500" fill="hold"/>
                                        <p:tgtEl>
                                          <p:spTgt spid="43"/>
                                        </p:tgtEl>
                                        <p:attrNameLst>
                                          <p:attrName>ppt_x</p:attrName>
                                        </p:attrNameLst>
                                      </p:cBhvr>
                                      <p:tavLst>
                                        <p:tav tm="0">
                                          <p:val>
                                            <p:strVal val="#ppt_x"/>
                                          </p:val>
                                        </p:tav>
                                        <p:tav tm="100000">
                                          <p:val>
                                            <p:strVal val="#ppt_x"/>
                                          </p:val>
                                        </p:tav>
                                      </p:tavLst>
                                    </p:anim>
                                    <p:anim calcmode="lin" valueType="num">
                                      <p:cBhvr additive="base">
                                        <p:cTn id="7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fill="hold"/>
                                        <p:tgtEl>
                                          <p:spTgt spid="4"/>
                                        </p:tgtEl>
                                        <p:attrNameLst>
                                          <p:attrName>ppt_x</p:attrName>
                                        </p:attrNameLst>
                                      </p:cBhvr>
                                      <p:tavLst>
                                        <p:tav tm="0">
                                          <p:val>
                                            <p:strVal val="#ppt_x"/>
                                          </p:val>
                                        </p:tav>
                                        <p:tav tm="100000">
                                          <p:val>
                                            <p:strVal val="#ppt_x"/>
                                          </p:val>
                                        </p:tav>
                                      </p:tavLst>
                                    </p:anim>
                                    <p:anim calcmode="lin" valueType="num">
                                      <p:cBhvr additive="base">
                                        <p:cTn id="8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3" grpId="0" bldLvl="0" animBg="1"/>
      <p:bldP spid="14" grpId="0" bldLvl="0" animBg="1"/>
      <p:bldP spid="15" grpId="0" bldLvl="0" animBg="1"/>
      <p:bldP spid="22" grpId="0" bldLvl="0" animBg="1"/>
      <p:bldP spid="25" grpId="0" bldLvl="0" animBg="1"/>
      <p:bldP spid="28" grpId="0" bldLvl="0" animBg="1"/>
      <p:bldP spid="29" grpId="0" bldLvl="0" animBg="1"/>
      <p:bldP spid="30" grpId="0" bldLvl="0" animBg="1"/>
      <p:bldP spid="31" grpId="0" bldLvl="0" animBg="1"/>
      <p:bldP spid="32" grpId="0" bldLvl="0" animBg="1"/>
      <p:bldP spid="33" grpId="0" bldLvl="0" animBg="1"/>
      <p:bldP spid="35" grpId="0" bldLvl="0" animBg="1"/>
      <p:bldP spid="42" grpId="0"/>
      <p:bldP spid="43" grpId="0"/>
      <p:bldP spid="44" grpId="0" bldLvl="0" animBg="1"/>
      <p:bldP spid="4" grpId="0"/>
      <p:bldP spid="19"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5" name="组合 4"/>
          <p:cNvGrpSpPr/>
          <p:nvPr>
            <p:custDataLst>
              <p:tags r:id="rId5"/>
            </p:custDataLst>
          </p:nvPr>
        </p:nvGrpSpPr>
        <p:grpSpPr>
          <a:xfrm>
            <a:off x="249930" y="0"/>
            <a:ext cx="1974104" cy="2280700"/>
            <a:chOff x="3278189" y="1234807"/>
            <a:chExt cx="1584325" cy="1830386"/>
          </a:xfrm>
        </p:grpSpPr>
        <p:sp>
          <p:nvSpPr>
            <p:cNvPr id="2" name="MH_Other_10"/>
            <p:cNvSpPr/>
            <p:nvPr>
              <p:custDataLst>
                <p:tags r:id="rId6"/>
              </p:custDataLst>
            </p:nvPr>
          </p:nvSpPr>
          <p:spPr>
            <a:xfrm>
              <a:off x="3278189" y="1234807"/>
              <a:ext cx="1584325" cy="1582737"/>
            </a:xfrm>
            <a:prstGeom prst="donut">
              <a:avLst>
                <a:gd name="adj" fmla="val 2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3" name="MH_Other_11"/>
            <p:cNvSpPr/>
            <p:nvPr>
              <p:custDataLst>
                <p:tags r:id="rId7"/>
              </p:custDataLst>
            </p:nvPr>
          </p:nvSpPr>
          <p:spPr>
            <a:xfrm flipH="1">
              <a:off x="3862389" y="2469881"/>
              <a:ext cx="415925" cy="558800"/>
            </a:xfrm>
            <a:custGeom>
              <a:avLst/>
              <a:gdLst>
                <a:gd name="connsiteX0" fmla="*/ 617138 w 617138"/>
                <a:gd name="connsiteY0" fmla="*/ 0 h 829732"/>
                <a:gd name="connsiteX1" fmla="*/ 0 w 617138"/>
                <a:gd name="connsiteY1" fmla="*/ 0 h 829732"/>
                <a:gd name="connsiteX2" fmla="*/ 26030 w 617138"/>
                <a:gd name="connsiteY2" fmla="*/ 60518 h 829732"/>
                <a:gd name="connsiteX3" fmla="*/ 88434 w 617138"/>
                <a:gd name="connsiteY3" fmla="*/ 414866 h 829732"/>
                <a:gd name="connsiteX4" fmla="*/ 26030 w 617138"/>
                <a:gd name="connsiteY4" fmla="*/ 769214 h 829732"/>
                <a:gd name="connsiteX5" fmla="*/ 0 w 617138"/>
                <a:gd name="connsiteY5" fmla="*/ 829732 h 829732"/>
                <a:gd name="connsiteX6" fmla="*/ 617138 w 617138"/>
                <a:gd name="connsiteY6" fmla="*/ 829732 h 829732"/>
                <a:gd name="connsiteX7" fmla="*/ 591109 w 617138"/>
                <a:gd name="connsiteY7" fmla="*/ 769214 h 829732"/>
                <a:gd name="connsiteX8" fmla="*/ 528704 w 617138"/>
                <a:gd name="connsiteY8" fmla="*/ 414866 h 829732"/>
                <a:gd name="connsiteX9" fmla="*/ 591109 w 617138"/>
                <a:gd name="connsiteY9" fmla="*/ 60518 h 8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8" h="829732">
                  <a:moveTo>
                    <a:pt x="617138" y="0"/>
                  </a:moveTo>
                  <a:lnTo>
                    <a:pt x="0" y="0"/>
                  </a:lnTo>
                  <a:lnTo>
                    <a:pt x="26030" y="60518"/>
                  </a:lnTo>
                  <a:cubicBezTo>
                    <a:pt x="66820" y="172703"/>
                    <a:pt x="88434" y="292445"/>
                    <a:pt x="88434" y="414866"/>
                  </a:cubicBezTo>
                  <a:cubicBezTo>
                    <a:pt x="88434" y="537287"/>
                    <a:pt x="66820" y="657029"/>
                    <a:pt x="26030" y="769214"/>
                  </a:cubicBezTo>
                  <a:lnTo>
                    <a:pt x="0" y="829732"/>
                  </a:lnTo>
                  <a:lnTo>
                    <a:pt x="617138" y="829732"/>
                  </a:lnTo>
                  <a:lnTo>
                    <a:pt x="591109" y="769214"/>
                  </a:lnTo>
                  <a:cubicBezTo>
                    <a:pt x="550319" y="657029"/>
                    <a:pt x="528704" y="537287"/>
                    <a:pt x="528704" y="414866"/>
                  </a:cubicBezTo>
                  <a:cubicBezTo>
                    <a:pt x="528704" y="292445"/>
                    <a:pt x="550319" y="172703"/>
                    <a:pt x="591109" y="605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endParaRPr lang="en-US" altLang="zh-CN" dirty="0">
                <a:solidFill>
                  <a:srgbClr val="000000"/>
                </a:solidFill>
                <a:latin typeface="微软雅黑" panose="020B0503020204020204" charset="-122"/>
                <a:ea typeface="微软雅黑" panose="020B0503020204020204" charset="-122"/>
              </a:endParaRPr>
            </a:p>
          </p:txBody>
        </p:sp>
        <p:sp>
          <p:nvSpPr>
            <p:cNvPr id="3" name="MH_SubTitle_1"/>
            <p:cNvSpPr/>
            <p:nvPr>
              <p:custDataLst>
                <p:tags r:id="rId8"/>
              </p:custDataLst>
            </p:nvPr>
          </p:nvSpPr>
          <p:spPr>
            <a:xfrm>
              <a:off x="3379789" y="1336407"/>
              <a:ext cx="1381125" cy="13795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da-DK" sz="2800" dirty="0">
                  <a:solidFill>
                    <a:srgbClr val="000000"/>
                  </a:solidFill>
                  <a:latin typeface="微软雅黑" panose="020B0503020204020204" charset="-122"/>
                  <a:ea typeface="微软雅黑" panose="020B0503020204020204" charset="-122"/>
                </a:rPr>
                <a:t>D </a:t>
              </a:r>
              <a:r>
                <a:rPr lang="zh-CN" altLang="en-US" sz="2800" dirty="0">
                  <a:solidFill>
                    <a:srgbClr val="000000"/>
                  </a:solidFill>
                  <a:latin typeface="微软雅黑" panose="020B0503020204020204" charset="-122"/>
                  <a:ea typeface="微软雅黑" panose="020B0503020204020204" charset="-122"/>
                </a:rPr>
                <a:t>篇</a:t>
              </a:r>
              <a:endParaRPr lang="zh-CN" altLang="en-US" sz="2800" dirty="0">
                <a:solidFill>
                  <a:srgbClr val="000000"/>
                </a:solidFill>
                <a:latin typeface="微软雅黑" panose="020B0503020204020204" charset="-122"/>
                <a:ea typeface="微软雅黑" panose="020B0503020204020204" charset="-122"/>
              </a:endParaRPr>
            </a:p>
          </p:txBody>
        </p:sp>
        <p:sp>
          <p:nvSpPr>
            <p:cNvPr id="14" name="MH_Other_12"/>
            <p:cNvSpPr/>
            <p:nvPr>
              <p:custDataLst>
                <p:tags r:id="rId9"/>
              </p:custDataLst>
            </p:nvPr>
          </p:nvSpPr>
          <p:spPr>
            <a:xfrm>
              <a:off x="3735389" y="3028681"/>
              <a:ext cx="669925" cy="3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22" name="直接连接符 21"/>
          <p:cNvCxnSpPr/>
          <p:nvPr>
            <p:custDataLst>
              <p:tags r:id="rId10"/>
            </p:custDataLst>
          </p:nvPr>
        </p:nvCxnSpPr>
        <p:spPr>
          <a:xfrm flipH="1">
            <a:off x="915636" y="250327"/>
            <a:ext cx="427619" cy="499516"/>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H="1">
            <a:off x="249950" y="212058"/>
            <a:ext cx="843354" cy="1002004"/>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376555" y="2445385"/>
            <a:ext cx="4976495" cy="3449955"/>
          </a:xfrm>
          <a:prstGeom prst="rect">
            <a:avLst/>
          </a:prstGeom>
          <a:noFill/>
        </p:spPr>
        <p:txBody>
          <a:bodyPr wrap="square" rtlCol="0">
            <a:spAutoFit/>
          </a:bodyPr>
          <a:p>
            <a:pPr>
              <a:lnSpc>
                <a:spcPct val="130000"/>
              </a:lnSpc>
            </a:pPr>
            <a:r>
              <a:rPr lang="zh-CN" altLang="en-US" sz="2800" b="1">
                <a:solidFill>
                  <a:schemeClr val="accent6">
                    <a:lumMod val="75000"/>
                  </a:schemeClr>
                </a:solidFill>
                <a:latin typeface="华文楷体" panose="02010600040101010101" charset="-122"/>
                <a:ea typeface="华文楷体" panose="02010600040101010101" charset="-122"/>
                <a:sym typeface="+mn-ea"/>
              </a:rPr>
              <a:t>本文是一篇议论文，文章其赞扬年轻人喜欢图书馆和阅读的行为，认为他们知道对自己有益的事情，寻找人际连接，发现传统机构的美感和乐趣，为图书馆带来新的生机。</a:t>
            </a:r>
            <a:endParaRPr lang="zh-CN" altLang="en-US" sz="2800" b="1">
              <a:solidFill>
                <a:schemeClr val="accent6">
                  <a:lumMod val="75000"/>
                </a:schemeClr>
              </a:solidFill>
              <a:latin typeface="华文楷体" panose="02010600040101010101" charset="-122"/>
              <a:ea typeface="华文楷体" panose="02010600040101010101" charset="-122"/>
              <a:sym typeface="+mn-ea"/>
            </a:endParaRPr>
          </a:p>
        </p:txBody>
      </p:sp>
      <p:grpSp>
        <p:nvGrpSpPr>
          <p:cNvPr id="15" name="组合 14"/>
          <p:cNvGrpSpPr/>
          <p:nvPr/>
        </p:nvGrpSpPr>
        <p:grpSpPr>
          <a:xfrm>
            <a:off x="-529590" y="452120"/>
            <a:ext cx="13356590" cy="675640"/>
            <a:chOff x="2193" y="6225"/>
            <a:chExt cx="6009" cy="1231"/>
          </a:xfrm>
        </p:grpSpPr>
        <p:sp>
          <p:nvSpPr>
            <p:cNvPr id="17" name="圆角矩形 16"/>
            <p:cNvSpPr/>
            <p:nvPr/>
          </p:nvSpPr>
          <p:spPr>
            <a:xfrm>
              <a:off x="3480" y="6225"/>
              <a:ext cx="333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193" y="6281"/>
              <a:ext cx="6009" cy="1175"/>
            </a:xfrm>
            <a:prstGeom prst="rect">
              <a:avLst/>
            </a:prstGeom>
            <a:noFill/>
          </p:spPr>
          <p:txBody>
            <a:bodyPr wrap="square" rtlCol="0">
              <a:spAutoFit/>
            </a:bodyPr>
            <a:p>
              <a:pPr indent="0" algn="ctr">
                <a:lnSpc>
                  <a:spcPct val="150000"/>
                </a:lnSpc>
                <a:buNone/>
              </a:pPr>
              <a:r>
                <a:rPr lang="en-US" sz="2400">
                  <a:solidFill>
                    <a:srgbClr val="C00000"/>
                  </a:solidFill>
                  <a:sym typeface="+mn-ea"/>
                </a:rPr>
                <a:t>The young ’s new understanding of liberies</a:t>
              </a:r>
              <a:r>
                <a:rPr lang="en-US" sz="2400">
                  <a:sym typeface="+mn-ea"/>
                </a:rPr>
                <a:t> </a:t>
              </a:r>
              <a:endParaRPr lang="en-US" altLang="zh-CN" sz="2400">
                <a:solidFill>
                  <a:srgbClr val="C00000"/>
                </a:solidFill>
                <a:effectLst>
                  <a:outerShdw blurRad="38100" dist="25400" dir="5400000" algn="ctr" rotWithShape="0">
                    <a:srgbClr val="6E747A">
                      <a:alpha val="43000"/>
                    </a:srgbClr>
                  </a:outerShdw>
                </a:effectLst>
                <a:sym typeface="+mn-ea"/>
              </a:endParaRPr>
            </a:p>
          </p:txBody>
        </p:sp>
      </p:grpSp>
      <p:pic>
        <p:nvPicPr>
          <p:cNvPr id="6" name="图片 5"/>
          <p:cNvPicPr>
            <a:picLocks noChangeAspect="1"/>
          </p:cNvPicPr>
          <p:nvPr/>
        </p:nvPicPr>
        <p:blipFill>
          <a:blip r:embed="rId12"/>
          <a:stretch>
            <a:fillRect/>
          </a:stretch>
        </p:blipFill>
        <p:spPr>
          <a:xfrm>
            <a:off x="5353050" y="2124710"/>
            <a:ext cx="6443980" cy="4330065"/>
          </a:xfrm>
          <a:prstGeom prst="rect">
            <a:avLst/>
          </a:prstGeom>
        </p:spPr>
      </p:pic>
    </p:spTree>
    <p:custDataLst>
      <p:tags r:id="rId1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菱形 8"/>
          <p:cNvSpPr/>
          <p:nvPr>
            <p:custDataLst>
              <p:tags r:id="rId1"/>
            </p:custDataLst>
          </p:nvPr>
        </p:nvSpPr>
        <p:spPr>
          <a:xfrm>
            <a:off x="4547869" y="4381832"/>
            <a:ext cx="792000" cy="792000"/>
          </a:xfrm>
          <a:prstGeom prst="diamon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a:bodyPr>
          <a:p>
            <a:pPr algn="ctr">
              <a:lnSpc>
                <a:spcPct val="140000"/>
              </a:lnSpc>
            </a:pPr>
            <a:r>
              <a:rPr lang="en-US" altLang="zh-CN" sz="1200" b="1"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rPr>
              <a:t>04</a:t>
            </a:r>
            <a:endParaRPr lang="en-US" altLang="zh-CN" sz="1200" b="1"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11" name="菱形 10"/>
          <p:cNvSpPr/>
          <p:nvPr>
            <p:custDataLst>
              <p:tags r:id="rId2"/>
            </p:custDataLst>
          </p:nvPr>
        </p:nvSpPr>
        <p:spPr>
          <a:xfrm>
            <a:off x="4547869" y="3502992"/>
            <a:ext cx="792000" cy="792000"/>
          </a:xfrm>
          <a:prstGeom prst="diamon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a:bodyPr>
          <a:p>
            <a:pPr algn="ctr">
              <a:lnSpc>
                <a:spcPct val="140000"/>
              </a:lnSpc>
            </a:pPr>
            <a:r>
              <a:rPr lang="en-US" altLang="zh-CN" sz="1200" b="1">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rPr>
              <a:t>03</a:t>
            </a:r>
            <a:endParaRPr lang="en-US" altLang="zh-CN" sz="1200" b="1">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13" name="菱形 12"/>
          <p:cNvSpPr/>
          <p:nvPr>
            <p:custDataLst>
              <p:tags r:id="rId3"/>
            </p:custDataLst>
          </p:nvPr>
        </p:nvSpPr>
        <p:spPr>
          <a:xfrm>
            <a:off x="4547869" y="2624787"/>
            <a:ext cx="792000" cy="7920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a:bodyPr>
          <a:p>
            <a:pPr algn="ctr">
              <a:lnSpc>
                <a:spcPct val="140000"/>
              </a:lnSpc>
            </a:pPr>
            <a:r>
              <a:rPr lang="en-US" altLang="zh-CN" sz="1200" b="1"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rPr>
              <a:t>02</a:t>
            </a:r>
            <a:endParaRPr lang="en-US" altLang="zh-CN" sz="1200" b="1" dirty="0">
              <a:solidFill>
                <a:schemeClr val="dk1">
                  <a:lumMod val="85000"/>
                  <a:lumOff val="15000"/>
                </a:schemeClr>
              </a:solidFill>
              <a:latin typeface="Arial" panose="020B0604020202020204" pitchFamily="34" charset="0"/>
              <a:ea typeface="微软雅黑" panose="020B0503020204020204" charset="-122"/>
              <a:cs typeface="Arial" panose="020B0604020202020204" pitchFamily="34" charset="0"/>
            </a:endParaRPr>
          </a:p>
        </p:txBody>
      </p:sp>
      <p:sp>
        <p:nvSpPr>
          <p:cNvPr id="15" name="菱形 14"/>
          <p:cNvSpPr/>
          <p:nvPr>
            <p:custDataLst>
              <p:tags r:id="rId4"/>
            </p:custDataLst>
          </p:nvPr>
        </p:nvSpPr>
        <p:spPr>
          <a:xfrm>
            <a:off x="4547869" y="1745947"/>
            <a:ext cx="792000" cy="79200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0000" tIns="46800" rIns="90000" bIns="46800" anchor="ctr">
            <a:normAutofit/>
          </a:bodyPr>
          <a:p>
            <a:pPr algn="ctr">
              <a:lnSpc>
                <a:spcPct val="140000"/>
              </a:lnSpc>
            </a:pPr>
            <a:r>
              <a:rPr lang="en-US" altLang="zh-CN" sz="1200" b="1" dirty="0">
                <a:solidFill>
                  <a:schemeClr val="lt1"/>
                </a:solidFill>
                <a:latin typeface="Arial" panose="020B0604020202020204" pitchFamily="34" charset="0"/>
                <a:ea typeface="微软雅黑" panose="020B0503020204020204" charset="-122"/>
                <a:cs typeface="Arial" panose="020B0604020202020204" pitchFamily="34" charset="0"/>
              </a:rPr>
              <a:t>01</a:t>
            </a:r>
            <a:endParaRPr lang="en-US" altLang="zh-CN" sz="1200" b="1" dirty="0">
              <a:solidFill>
                <a:schemeClr val="lt1"/>
              </a:solidFill>
              <a:latin typeface="Arial" panose="020B0604020202020204" pitchFamily="34" charset="0"/>
              <a:ea typeface="微软雅黑" panose="020B0503020204020204" charset="-122"/>
              <a:cs typeface="Arial" panose="020B0604020202020204" pitchFamily="34" charset="0"/>
            </a:endParaRPr>
          </a:p>
        </p:txBody>
      </p:sp>
      <p:sp>
        <p:nvSpPr>
          <p:cNvPr id="2" name="文本框 1"/>
          <p:cNvSpPr txBox="1"/>
          <p:nvPr>
            <p:custDataLst>
              <p:tags r:id="rId5"/>
            </p:custDataLst>
          </p:nvPr>
        </p:nvSpPr>
        <p:spPr>
          <a:xfrm>
            <a:off x="5399405" y="1943735"/>
            <a:ext cx="3456000" cy="396000"/>
          </a:xfrm>
          <a:prstGeom prst="rect">
            <a:avLst/>
          </a:prstGeom>
          <a:noFill/>
        </p:spPr>
        <p:txBody>
          <a:bodyPr wrap="square" lIns="90000" tIns="46800" rIns="90000" bIns="0" anchor="b" anchorCtr="0"/>
          <a:p>
            <a:pPr algn="ctr" eaLnBrk="1" fontAlgn="auto" hangingPunct="1">
              <a:lnSpc>
                <a:spcPct val="120000"/>
              </a:lnSpc>
              <a:spcBef>
                <a:spcPts val="0"/>
              </a:spcBef>
              <a:spcAft>
                <a:spcPts val="0"/>
              </a:spcAft>
            </a:pPr>
            <a:r>
              <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题型概况</a:t>
            </a:r>
            <a:endParaRPr lang="zh-CN" altLang="en-US" sz="3200" b="1" spc="300" dirty="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cs typeface="Arial" panose="020B0604020202020204" pitchFamily="34" charset="0"/>
              <a:sym typeface="+mn-ea"/>
            </a:endParaRPr>
          </a:p>
        </p:txBody>
      </p:sp>
      <p:sp>
        <p:nvSpPr>
          <p:cNvPr id="25" name="矩形 24"/>
          <p:cNvSpPr/>
          <p:nvPr>
            <p:custDataLst>
              <p:tags r:id="rId6"/>
            </p:custDataLst>
          </p:nvPr>
        </p:nvSpPr>
        <p:spPr>
          <a:xfrm>
            <a:off x="1823125" y="2766168"/>
            <a:ext cx="1738800" cy="1035925"/>
          </a:xfrm>
          <a:prstGeom prst="rect">
            <a:avLst/>
          </a:prstGeom>
        </p:spPr>
        <p:txBody>
          <a:bodyPr wrap="square" lIns="90000" tIns="46800" rIns="90000" bIns="46800">
            <a:normAutofit lnSpcReduction="20000"/>
          </a:bodyPr>
          <a:p>
            <a:pPr algn="ctr">
              <a:lnSpc>
                <a:spcPct val="130000"/>
              </a:lnSpc>
            </a:pPr>
            <a:r>
              <a:rPr lang="zh-CN" altLang="en-US" sz="5400" b="1" dirty="0">
                <a:solidFill>
                  <a:schemeClr val="accent1"/>
                </a:solidFill>
                <a:latin typeface="Arial" panose="020B0604020202020204" pitchFamily="34" charset="0"/>
                <a:ea typeface="汉仪旗黑-85S" panose="00020600040101010101" pitchFamily="18" charset="-122"/>
                <a:cs typeface="Arial" panose="020B0604020202020204" pitchFamily="34" charset="0"/>
              </a:rPr>
              <a:t>目录</a:t>
            </a:r>
            <a:endParaRPr lang="zh-CN" altLang="en-US" sz="5400" b="1" dirty="0">
              <a:solidFill>
                <a:schemeClr val="accent1"/>
              </a:solidFill>
              <a:latin typeface="Arial" panose="020B0604020202020204" pitchFamily="34" charset="0"/>
              <a:ea typeface="汉仪旗黑-85S" panose="00020600040101010101" pitchFamily="18" charset="-122"/>
              <a:cs typeface="Arial" panose="020B0604020202020204" pitchFamily="34" charset="0"/>
            </a:endParaRPr>
          </a:p>
        </p:txBody>
      </p:sp>
      <p:sp>
        <p:nvSpPr>
          <p:cNvPr id="26" name="矩形 25"/>
          <p:cNvSpPr/>
          <p:nvPr>
            <p:custDataLst>
              <p:tags r:id="rId7"/>
            </p:custDataLst>
          </p:nvPr>
        </p:nvSpPr>
        <p:spPr>
          <a:xfrm>
            <a:off x="1823125" y="3792275"/>
            <a:ext cx="1738800" cy="369332"/>
          </a:xfrm>
          <a:prstGeom prst="rect">
            <a:avLst/>
          </a:prstGeom>
        </p:spPr>
        <p:txBody>
          <a:bodyPr wrap="square" lIns="90000" tIns="46800" rIns="90000" bIns="46800">
            <a:normAutofit fontScale="70000"/>
          </a:bodyPr>
          <a:p>
            <a:pPr algn="ctr">
              <a:lnSpc>
                <a:spcPct val="140000"/>
              </a:lnSpc>
            </a:pPr>
            <a:r>
              <a:rPr lang="en-US" altLang="zh-CN" b="1" dirty="0">
                <a:solidFill>
                  <a:schemeClr val="accent1"/>
                </a:solidFill>
                <a:latin typeface="Arial" panose="020B0604020202020204" pitchFamily="34" charset="0"/>
                <a:ea typeface="微软雅黑" panose="020B0503020204020204" charset="-122"/>
                <a:cs typeface="Arial" panose="020B0604020202020204" pitchFamily="34" charset="0"/>
              </a:rPr>
              <a:t>CONTENT</a:t>
            </a:r>
            <a:endParaRPr lang="en-US" altLang="zh-CN" b="1" dirty="0">
              <a:solidFill>
                <a:schemeClr val="accent1"/>
              </a:solidFill>
              <a:latin typeface="Arial" panose="020B0604020202020204" pitchFamily="34" charset="0"/>
              <a:ea typeface="微软雅黑" panose="020B0503020204020204" charset="-122"/>
              <a:cs typeface="Arial" panose="020B0604020202020204" pitchFamily="34" charset="0"/>
            </a:endParaRPr>
          </a:p>
        </p:txBody>
      </p:sp>
      <p:sp>
        <p:nvSpPr>
          <p:cNvPr id="3" name="文本框 2"/>
          <p:cNvSpPr txBox="1"/>
          <p:nvPr>
            <p:custDataLst>
              <p:tags r:id="rId8"/>
            </p:custDataLst>
          </p:nvPr>
        </p:nvSpPr>
        <p:spPr>
          <a:xfrm>
            <a:off x="5399405" y="2823210"/>
            <a:ext cx="3456000" cy="396000"/>
          </a:xfrm>
          <a:prstGeom prst="rect">
            <a:avLst/>
          </a:prstGeom>
          <a:noFill/>
        </p:spPr>
        <p:txBody>
          <a:bodyPr wrap="square" lIns="90000" tIns="46800" rIns="90000" bIns="0" anchor="b" anchorCtr="0"/>
          <a:p>
            <a:pPr algn="ctr" eaLnBrk="1" fontAlgn="auto" hangingPunct="1">
              <a:lnSpc>
                <a:spcPct val="120000"/>
              </a:lnSpc>
              <a:spcBef>
                <a:spcPts val="0"/>
              </a:spcBef>
              <a:spcAft>
                <a:spcPts val="0"/>
              </a:spcAft>
            </a:pPr>
            <a:r>
              <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阅读理解</a:t>
            </a:r>
            <a:endPar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endParaRPr>
          </a:p>
        </p:txBody>
      </p:sp>
      <p:sp>
        <p:nvSpPr>
          <p:cNvPr id="4" name="文本框 3"/>
          <p:cNvSpPr txBox="1"/>
          <p:nvPr>
            <p:custDataLst>
              <p:tags r:id="rId9"/>
            </p:custDataLst>
          </p:nvPr>
        </p:nvSpPr>
        <p:spPr>
          <a:xfrm>
            <a:off x="5399405" y="3702685"/>
            <a:ext cx="3456000" cy="396000"/>
          </a:xfrm>
          <a:prstGeom prst="rect">
            <a:avLst/>
          </a:prstGeom>
          <a:noFill/>
        </p:spPr>
        <p:txBody>
          <a:bodyPr wrap="square" lIns="90000" tIns="46800" rIns="90000" bIns="0" anchor="b" anchorCtr="0"/>
          <a:p>
            <a:pPr algn="ctr" eaLnBrk="1" fontAlgn="auto" hangingPunct="1">
              <a:lnSpc>
                <a:spcPct val="120000"/>
              </a:lnSpc>
              <a:spcBef>
                <a:spcPts val="0"/>
              </a:spcBef>
              <a:spcAft>
                <a:spcPts val="0"/>
              </a:spcAft>
            </a:pPr>
            <a:r>
              <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完型填空</a:t>
            </a:r>
            <a:endPar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endParaRPr>
          </a:p>
        </p:txBody>
      </p:sp>
      <p:sp>
        <p:nvSpPr>
          <p:cNvPr id="5" name="文本框 4"/>
          <p:cNvSpPr txBox="1"/>
          <p:nvPr>
            <p:custDataLst>
              <p:tags r:id="rId10"/>
            </p:custDataLst>
          </p:nvPr>
        </p:nvSpPr>
        <p:spPr>
          <a:xfrm>
            <a:off x="5399405" y="4672965"/>
            <a:ext cx="3456000" cy="396000"/>
          </a:xfrm>
          <a:prstGeom prst="rect">
            <a:avLst/>
          </a:prstGeom>
          <a:noFill/>
        </p:spPr>
        <p:txBody>
          <a:bodyPr wrap="square" lIns="90000" tIns="46800" rIns="90000" bIns="0" anchor="b" anchorCtr="0"/>
          <a:p>
            <a:pPr algn="ctr" eaLnBrk="1" fontAlgn="auto" hangingPunct="1">
              <a:lnSpc>
                <a:spcPct val="120000"/>
              </a:lnSpc>
              <a:spcBef>
                <a:spcPts val="0"/>
              </a:spcBef>
              <a:spcAft>
                <a:spcPts val="0"/>
              </a:spcAft>
            </a:pPr>
            <a:r>
              <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rPr>
              <a:t>语法填空</a:t>
            </a:r>
            <a:endParaRPr lang="zh-CN" altLang="en-US" sz="3200">
              <a:solidFill>
                <a:schemeClr val="accent6">
                  <a:lumMod val="75000"/>
                </a:schemeClr>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sym typeface="+mn-ea"/>
            </a:endParaRPr>
          </a:p>
        </p:txBody>
      </p:sp>
    </p:spTree>
    <p:custDataLst>
      <p:tags r:id="rId11"/>
    </p:custData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5" y="76835"/>
            <a:ext cx="12101195" cy="6185535"/>
          </a:xfrm>
          <a:prstGeom prst="rect">
            <a:avLst/>
          </a:prstGeom>
          <a:noFill/>
          <a:ln w="9525">
            <a:noFill/>
          </a:ln>
        </p:spPr>
        <p:txBody>
          <a:bodyPr wrap="square">
            <a:spAutoFit/>
          </a:bodyPr>
          <a:p>
            <a:pPr indent="266700">
              <a:lnSpc>
                <a:spcPct val="110000"/>
              </a:lnSpc>
            </a:pPr>
            <a:r>
              <a:rPr lang="en-US" sz="2000" b="0">
                <a:solidFill>
                  <a:srgbClr val="000000"/>
                </a:solidFill>
                <a:latin typeface="Times New Roman" panose="02020603050405020304" pitchFamily="18" charset="0"/>
              </a:rPr>
              <a:t>  A recent survey in the US found that Gen Z-ers and Millennials</a:t>
            </a:r>
            <a:r>
              <a:rPr lang="en-US" sz="2000" b="0">
                <a:solidFill>
                  <a:srgbClr val="000000"/>
                </a:solidFill>
                <a:latin typeface="Times New Roman" panose="02020603050405020304" pitchFamily="18" charset="0"/>
                <a:ea typeface="宋体" panose="02010600030101010101" pitchFamily="2" charset="-122"/>
              </a:rPr>
              <a:t>(</a:t>
            </a:r>
            <a:r>
              <a:rPr lang="zh-CN" sz="2000" b="0">
                <a:solidFill>
                  <a:srgbClr val="000000"/>
                </a:solidFill>
                <a:ea typeface="宋体" panose="02010600030101010101" pitchFamily="2" charset="-122"/>
              </a:rPr>
              <a:t>千禧一代</a:t>
            </a:r>
            <a:r>
              <a:rPr lang="en-US" sz="2000" b="0">
                <a:solidFill>
                  <a:srgbClr val="000000"/>
                </a:solidFill>
                <a:latin typeface="Times New Roman" panose="02020603050405020304" pitchFamily="18" charset="0"/>
                <a:ea typeface="宋体" panose="02010600030101010101" pitchFamily="2" charset="-122"/>
              </a:rPr>
              <a:t>)</a:t>
            </a:r>
            <a:r>
              <a:rPr lang="en-US" sz="2000" b="0">
                <a:solidFill>
                  <a:srgbClr val="000000"/>
                </a:solidFill>
                <a:latin typeface="Times New Roman" panose="02020603050405020304" pitchFamily="18" charset="0"/>
              </a:rPr>
              <a:t>visit libraries more often than their parents or grandparents.The young love librarics because they are sccure,comfortable,free and —as my 11-year-old would say —"aesthetic".This means they look good in the background of an Instagram post or TikTok  video.It's also a great place to meet people.If you're both young and in a library,chances are you have similar  interests.      And then,too,there are the books.Gen Z-ers are turning out to be big readers,especially of paper books.Even though,or perhaps because,they have in their pockets the most limilessly distracting devices ever invented,many are deliberately choosing to pick up a piece of 15th-century technology instead.They like the fact that books are </a:t>
            </a:r>
            <a:r>
              <a:rPr lang="en-US" sz="2000" b="0">
                <a:solidFill>
                  <a:srgbClr val="000000"/>
                </a:solidFill>
                <a:latin typeface="Times New Roman" panose="02020603050405020304" pitchFamily="18" charset="0"/>
                <a:ea typeface="宋体" panose="02010600030101010101" pitchFamily="2" charset="-122"/>
              </a:rPr>
              <a:t>self-contained and require concentration.</a:t>
            </a:r>
            <a:r>
              <a:rPr lang="en-US" sz="2000" b="0">
                <a:solidFill>
                  <a:srgbClr val="000000"/>
                </a:solidFill>
                <a:latin typeface="Times New Roman" panose="02020603050405020304" pitchFamily="18" charset="0"/>
              </a:rPr>
              <a:t>     There is,sometimes,a  sense of nostalgic</a:t>
            </a:r>
            <a:r>
              <a:rPr lang="en-US" sz="2000" b="0">
                <a:solidFill>
                  <a:srgbClr val="000000"/>
                </a:solidFill>
                <a:latin typeface="Times New Roman" panose="02020603050405020304" pitchFamily="18" charset="0"/>
                <a:ea typeface="宋体" panose="02010600030101010101" pitchFamily="2" charset="-122"/>
              </a:rPr>
              <a:t>(</a:t>
            </a:r>
            <a:r>
              <a:rPr lang="zh-CN" sz="2000" b="0">
                <a:solidFill>
                  <a:srgbClr val="000000"/>
                </a:solidFill>
                <a:ea typeface="宋体" panose="02010600030101010101" pitchFamily="2" charset="-122"/>
              </a:rPr>
              <a:t>怀旧的</a:t>
            </a:r>
            <a:r>
              <a:rPr lang="en-US" sz="2000" b="0">
                <a:solidFill>
                  <a:srgbClr val="000000"/>
                </a:solidFill>
                <a:latin typeface="Times New Roman" panose="02020603050405020304" pitchFamily="18" charset="0"/>
                <a:ea typeface="宋体" panose="02010600030101010101" pitchFamily="2" charset="-122"/>
              </a:rPr>
              <a:t>) </a:t>
            </a:r>
            <a:r>
              <a:rPr lang="en-US" sz="2000" b="0">
                <a:solidFill>
                  <a:srgbClr val="000000"/>
                </a:solidFill>
                <a:latin typeface="Times New Roman" panose="02020603050405020304" pitchFamily="18" charset="0"/>
              </a:rPr>
              <a:t>cosplay in the way young people read.In New York,for example,the latest TikTok-fuelled craze is reading with strangers in bars.You have to buy a ticket in advance,and then you  all  gather  and  sit  in  silence  for  30  minutes,reading  whatever  book  you've  brought  along.Like  an expensive version of going to the library,except that afterwards you all have a drink and talk about books.     The very thought of it makes me suffer,but that's because I'm a child of the 1970s and 80s.To me,reading is a private pleasure,while screens —TV or cinema —are social.I did once,in a fit of ambitious parenting,introduce a“family reading hour”,during which my husband and children were pressed to join me at the fireside for some </a:t>
            </a:r>
            <a:r>
              <a:rPr lang="en-US" sz="2000" b="0">
                <a:solidFill>
                  <a:srgbClr val="000000"/>
                </a:solidFill>
                <a:latin typeface="Times New Roman" panose="02020603050405020304" pitchFamily="18" charset="0"/>
                <a:ea typeface="宋体" panose="02010600030101010101" pitchFamily="2" charset="-122"/>
              </a:rPr>
              <a:t>silent reading.It could not have felt more pcrformative if we had dressed up in top hats and crinolincs(</a:t>
            </a:r>
            <a:r>
              <a:rPr lang="zh-CN" sz="2000" b="0">
                <a:solidFill>
                  <a:srgbClr val="000000"/>
                </a:solidFill>
                <a:ea typeface="宋体" panose="02010600030101010101" pitchFamily="2" charset="-122"/>
              </a:rPr>
              <a:t>旧时的衬</a:t>
            </a:r>
            <a:r>
              <a:rPr lang="en-US" sz="2000" b="0">
                <a:solidFill>
                  <a:srgbClr val="000000"/>
                </a:solidFill>
                <a:latin typeface="Times New Roman" panose="02020603050405020304" pitchFamily="18" charset="0"/>
                <a:ea typeface="宋体" panose="02010600030101010101" pitchFamily="2" charset="-122"/>
              </a:rPr>
              <a:t> </a:t>
            </a:r>
            <a:r>
              <a:rPr lang="zh-CN" sz="2000" b="0">
                <a:solidFill>
                  <a:srgbClr val="000000"/>
                </a:solidFill>
                <a:ea typeface="宋体" panose="02010600030101010101" pitchFamily="2" charset="-122"/>
              </a:rPr>
              <a:t>裙</a:t>
            </a:r>
            <a:r>
              <a:rPr lang="en-US" sz="2000" b="0">
                <a:solidFill>
                  <a:srgbClr val="000000"/>
                </a:solidFill>
                <a:latin typeface="Times New Roman" panose="02020603050405020304" pitchFamily="18" charset="0"/>
                <a:ea typeface="宋体" panose="02010600030101010101" pitchFamily="2" charset="-122"/>
              </a:rPr>
              <a:t>).</a:t>
            </a:r>
            <a:r>
              <a:rPr lang="en-US" sz="2000" b="0">
                <a:solidFill>
                  <a:srgbClr val="000000"/>
                </a:solidFill>
                <a:latin typeface="Times New Roman" panose="02020603050405020304" pitchFamily="18" charset="0"/>
              </a:rPr>
              <a:t>    But  still,I  applaud  these  young  readers  —for  knowing  what  is  good  for  them,for  sccking  out  human connection,for finding the beauty and pleasure in old institutions,and for bringing new life to the library.</a:t>
            </a:r>
            <a:endParaRPr lang="en-US" altLang="en-US" sz="2000" b="0">
              <a:solidFill>
                <a:srgbClr val="000000"/>
              </a:solidFill>
              <a:latin typeface="Times New Roman" panose="02020603050405020304" pitchFamily="18" charset="0"/>
            </a:endParaRPr>
          </a:p>
        </p:txBody>
      </p:sp>
      <p:sp>
        <p:nvSpPr>
          <p:cNvPr id="4" name="文本框 3"/>
          <p:cNvSpPr txBox="1"/>
          <p:nvPr/>
        </p:nvSpPr>
        <p:spPr>
          <a:xfrm>
            <a:off x="3768725" y="74930"/>
            <a:ext cx="4072255" cy="829945"/>
          </a:xfrm>
          <a:prstGeom prst="rect">
            <a:avLst/>
          </a:prstGeom>
          <a:solidFill>
            <a:schemeClr val="tx2"/>
          </a:solidFill>
        </p:spPr>
        <p:txBody>
          <a:bodyPr wrap="square" rtlCol="0">
            <a:spAutoFit/>
          </a:bodyPr>
          <a:p>
            <a:pPr algn="ctr"/>
            <a:r>
              <a:rPr lang="en-US" altLang="zh-CN" sz="4800" b="1"/>
              <a:t>Introduction</a:t>
            </a:r>
            <a:endParaRPr lang="en-US" altLang="zh-CN" sz="4800" b="1"/>
          </a:p>
        </p:txBody>
      </p:sp>
      <p:sp>
        <p:nvSpPr>
          <p:cNvPr id="3" name="文本框 2"/>
          <p:cNvSpPr txBox="1"/>
          <p:nvPr/>
        </p:nvSpPr>
        <p:spPr>
          <a:xfrm>
            <a:off x="4083685" y="2601595"/>
            <a:ext cx="2983230" cy="521970"/>
          </a:xfrm>
          <a:prstGeom prst="rect">
            <a:avLst/>
          </a:prstGeom>
          <a:solidFill>
            <a:srgbClr val="FFC000"/>
          </a:solidFill>
        </p:spPr>
        <p:txBody>
          <a:bodyPr wrap="square" rtlCol="0">
            <a:spAutoFit/>
          </a:bodyPr>
          <a:p>
            <a:pPr algn="ctr"/>
            <a:r>
              <a:rPr lang="en-US" altLang="zh-CN" sz="2800" b="1"/>
              <a:t>Reasons</a:t>
            </a:r>
            <a:endParaRPr lang="en-US" altLang="zh-CN" sz="2800" b="1"/>
          </a:p>
        </p:txBody>
      </p:sp>
      <p:sp>
        <p:nvSpPr>
          <p:cNvPr id="5" name="文本框 4"/>
          <p:cNvSpPr txBox="1"/>
          <p:nvPr/>
        </p:nvSpPr>
        <p:spPr>
          <a:xfrm>
            <a:off x="3138170" y="4418965"/>
            <a:ext cx="5681345" cy="521970"/>
          </a:xfrm>
          <a:prstGeom prst="rect">
            <a:avLst/>
          </a:prstGeom>
          <a:solidFill>
            <a:srgbClr val="FFC000"/>
          </a:solidFill>
        </p:spPr>
        <p:txBody>
          <a:bodyPr wrap="square" rtlCol="0">
            <a:spAutoFit/>
          </a:bodyPr>
          <a:p>
            <a:pPr algn="ctr"/>
            <a:r>
              <a:rPr lang="en-US" altLang="zh-CN" sz="2800" b="1"/>
              <a:t>”My”personal experience</a:t>
            </a:r>
            <a:endParaRPr lang="en-US" altLang="zh-CN" sz="2800" b="1"/>
          </a:p>
        </p:txBody>
      </p:sp>
      <p:sp>
        <p:nvSpPr>
          <p:cNvPr id="7" name="文本框 6"/>
          <p:cNvSpPr txBox="1"/>
          <p:nvPr/>
        </p:nvSpPr>
        <p:spPr>
          <a:xfrm>
            <a:off x="3768725" y="5666740"/>
            <a:ext cx="4072255" cy="829945"/>
          </a:xfrm>
          <a:prstGeom prst="rect">
            <a:avLst/>
          </a:prstGeom>
          <a:solidFill>
            <a:schemeClr val="tx2"/>
          </a:solidFill>
        </p:spPr>
        <p:txBody>
          <a:bodyPr wrap="square" rtlCol="0">
            <a:spAutoFit/>
          </a:bodyPr>
          <a:p>
            <a:pPr algn="ctr"/>
            <a:r>
              <a:rPr lang="en-US" altLang="zh-CN" sz="4800" b="1"/>
              <a:t>Conclusion</a:t>
            </a:r>
            <a:endParaRPr lang="en-US" altLang="zh-CN" sz="4800" b="1"/>
          </a:p>
        </p:txBody>
      </p:sp>
      <p:sp>
        <p:nvSpPr>
          <p:cNvPr id="8" name="矩形 7"/>
          <p:cNvSpPr/>
          <p:nvPr/>
        </p:nvSpPr>
        <p:spPr>
          <a:xfrm>
            <a:off x="60960" y="1523365"/>
            <a:ext cx="12028170" cy="267779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rgbClr val="C00000"/>
                </a:solidFill>
              </a:ln>
              <a:no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3" grpId="0" bldLvl="0" animBg="1"/>
      <p:bldP spid="5" grpId="0" bldLvl="0" animBg="1"/>
      <p:bldP spid="7" grpId="0" bldLvl="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32.Which of the following is a reason why the young love libraries?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A.They enjoy the sense of safety and freedom.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B.They are free to use social media in libraries.</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C.They consider e-reading a way to discover beauty.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D.They expect to meet people with different interests.</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D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272415" y="3536950"/>
            <a:ext cx="11918950" cy="1970405"/>
          </a:xfrm>
          <a:prstGeom prst="rect">
            <a:avLst/>
          </a:prstGeom>
          <a:solidFill>
            <a:schemeClr val="accent3">
              <a:lumMod val="40000"/>
              <a:lumOff val="60000"/>
            </a:schemeClr>
          </a:solidFill>
        </p:spPr>
        <p:txBody>
          <a:bodyPr wrap="square" rtlCol="0">
            <a:noAutofit/>
          </a:bodyPr>
          <a:p>
            <a:pPr>
              <a:lnSpc>
                <a:spcPct val="110000"/>
              </a:lnSpc>
            </a:pPr>
            <a:r>
              <a:rPr lang="zh-CN" altLang="en-US" sz="3200" b="1">
                <a:solidFill>
                  <a:srgbClr val="002060"/>
                </a:solidFill>
                <a:latin typeface="Times New Roman" panose="02020603050405020304" pitchFamily="18" charset="0"/>
                <a:cs typeface="Times New Roman" panose="02020603050405020304" pitchFamily="18" charset="0"/>
              </a:rPr>
              <a:t>第一段：</a:t>
            </a:r>
            <a:r>
              <a:rPr lang="en-US" altLang="zh-CN" sz="3200" b="1">
                <a:solidFill>
                  <a:schemeClr val="tx1"/>
                </a:solidFill>
                <a:latin typeface="Times New Roman" panose="02020603050405020304" pitchFamily="18" charset="0"/>
                <a:cs typeface="Times New Roman" panose="02020603050405020304" pitchFamily="18" charset="0"/>
              </a:rPr>
              <a:t>...</a:t>
            </a:r>
            <a:r>
              <a:rPr lang="zh-CN" alt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The young love librari</a:t>
            </a:r>
            <a:r>
              <a:rPr lang="en-US" sz="3200" b="1">
                <a:solidFill>
                  <a:schemeClr val="tx1"/>
                </a:solidFill>
                <a:latin typeface="Times New Roman" panose="02020603050405020304" pitchFamily="18" charset="0"/>
                <a:cs typeface="Times New Roman" panose="02020603050405020304" pitchFamily="18" charset="0"/>
              </a:rPr>
              <a:t>es</a:t>
            </a:r>
            <a:r>
              <a:rPr sz="3200" b="1">
                <a:solidFill>
                  <a:schemeClr val="tx1"/>
                </a:solidFill>
                <a:latin typeface="Times New Roman" panose="02020603050405020304" pitchFamily="18" charset="0"/>
                <a:cs typeface="Times New Roman" panose="02020603050405020304" pitchFamily="18" charset="0"/>
              </a:rPr>
              <a:t> because they are sccure,comfortable,free and —as my 11-year-old would say —"aesthetic".</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830310" y="160909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V="1">
            <a:off x="2933065" y="1806575"/>
            <a:ext cx="1784985" cy="20891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272415" y="146431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连接符 6"/>
          <p:cNvCxnSpPr/>
          <p:nvPr/>
        </p:nvCxnSpPr>
        <p:spPr>
          <a:xfrm flipV="1">
            <a:off x="2301875" y="1817370"/>
            <a:ext cx="4625975" cy="698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椭圆 18"/>
          <p:cNvSpPr/>
          <p:nvPr/>
        </p:nvSpPr>
        <p:spPr>
          <a:xfrm>
            <a:off x="156210" y="4103370"/>
            <a:ext cx="4453890" cy="641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椭圆 10"/>
          <p:cNvSpPr/>
          <p:nvPr/>
        </p:nvSpPr>
        <p:spPr>
          <a:xfrm>
            <a:off x="0" y="4766310"/>
            <a:ext cx="2933065" cy="641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11"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33.What do we know about the latest TikTok-fuelled craze in New York?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A.It's a trend of reading with the family in bars.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B.It's a learning approach advocating silent reading.</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C.It's a gathering attended by strangers free of charge.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D.It's a reading fashion integrating the old and the new. </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D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47320" y="3536950"/>
            <a:ext cx="11897995" cy="2199005"/>
          </a:xfrm>
          <a:prstGeom prst="rect">
            <a:avLst/>
          </a:prstGeom>
          <a:solidFill>
            <a:schemeClr val="accent3">
              <a:lumMod val="40000"/>
              <a:lumOff val="60000"/>
            </a:schemeClr>
          </a:solidFill>
        </p:spPr>
        <p:txBody>
          <a:bodyPr wrap="square" rtlCol="0">
            <a:noAutofit/>
          </a:bodyPr>
          <a:p>
            <a:pPr>
              <a:lnSpc>
                <a:spcPct val="110000"/>
              </a:lnSpc>
            </a:pPr>
            <a:r>
              <a:rPr lang="zh-CN" altLang="en-US" sz="3200" b="1">
                <a:solidFill>
                  <a:srgbClr val="002060"/>
                </a:solidFill>
                <a:latin typeface="Times New Roman" panose="02020603050405020304" pitchFamily="18" charset="0"/>
                <a:cs typeface="Times New Roman" panose="02020603050405020304" pitchFamily="18" charset="0"/>
              </a:rPr>
              <a:t>第三段：</a:t>
            </a:r>
            <a:r>
              <a:rPr lang="en-US" altLang="zh-CN" sz="3200" b="1">
                <a:solidFill>
                  <a:srgbClr val="002060"/>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In New York,for example,the latest TikTok-fuelled craze is reading with strangers in bars.</a:t>
            </a:r>
            <a:r>
              <a:rPr lang="en-US" sz="3200" b="1">
                <a:solidFill>
                  <a:schemeClr val="tx1"/>
                </a:solidFill>
                <a:latin typeface="Times New Roman" panose="02020603050405020304" pitchFamily="18" charset="0"/>
                <a:cs typeface="Times New Roman" panose="02020603050405020304" pitchFamily="18" charset="0"/>
              </a:rPr>
              <a:t>..</a:t>
            </a:r>
            <a:r>
              <a:rPr sz="3200" b="1">
                <a:solidFill>
                  <a:schemeClr val="tx1"/>
                </a:solidFill>
                <a:latin typeface="Times New Roman" panose="02020603050405020304" pitchFamily="18" charset="0"/>
                <a:cs typeface="Times New Roman" panose="02020603050405020304" pitchFamily="18" charset="0"/>
              </a:rPr>
              <a:t>.Like  an expensive version of going to the library,except that afterwards you all have a drink and talk about books.</a:t>
            </a:r>
            <a:endParaRPr sz="3200" b="1">
              <a:solidFill>
                <a:schemeClr val="tx1"/>
              </a:solidFill>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830310" y="160909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a:off x="7595870" y="1492250"/>
            <a:ext cx="1602105" cy="204470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4" name="椭圆 13"/>
          <p:cNvSpPr/>
          <p:nvPr/>
        </p:nvSpPr>
        <p:spPr>
          <a:xfrm>
            <a:off x="272415" y="287972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7" name="直接连接符 6"/>
          <p:cNvCxnSpPr/>
          <p:nvPr/>
        </p:nvCxnSpPr>
        <p:spPr>
          <a:xfrm>
            <a:off x="5698490" y="1360805"/>
            <a:ext cx="2898775" cy="889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椭圆 18"/>
          <p:cNvSpPr/>
          <p:nvPr/>
        </p:nvSpPr>
        <p:spPr>
          <a:xfrm>
            <a:off x="8190230" y="3536950"/>
            <a:ext cx="3921125" cy="641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a:off x="7240270" y="4699000"/>
            <a:ext cx="4174490" cy="317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272415" y="5224780"/>
            <a:ext cx="3087370" cy="381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4" name="直接连接符 3"/>
          <p:cNvCxnSpPr/>
          <p:nvPr/>
        </p:nvCxnSpPr>
        <p:spPr>
          <a:xfrm>
            <a:off x="3693795" y="3216275"/>
            <a:ext cx="4520565" cy="2730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上箭头 8"/>
          <p:cNvSpPr/>
          <p:nvPr/>
        </p:nvSpPr>
        <p:spPr>
          <a:xfrm rot="20220000">
            <a:off x="7201535" y="3129280"/>
            <a:ext cx="283210" cy="156972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93433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34.What can be learned about the author's understanding of reading from paragraph 4?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A.It is a delightful social experience.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B.It is a way of personal enjoyment.</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C.It is a significant parenting pattern.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D.It is a painful routine practice.</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D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81915" y="4353560"/>
            <a:ext cx="11897995" cy="1480185"/>
          </a:xfrm>
          <a:prstGeom prst="rect">
            <a:avLst/>
          </a:prstGeom>
          <a:solidFill>
            <a:schemeClr val="accent3">
              <a:lumMod val="40000"/>
              <a:lumOff val="60000"/>
            </a:schemeClr>
          </a:solidFill>
        </p:spPr>
        <p:txBody>
          <a:bodyPr wrap="square" rtlCol="0">
            <a:noAutofit/>
          </a:bodyPr>
          <a:p>
            <a:pPr>
              <a:lnSpc>
                <a:spcPct val="110000"/>
              </a:lnSpc>
            </a:pPr>
            <a:r>
              <a:rPr lang="zh-CN" altLang="en-US" sz="3200" b="1">
                <a:solidFill>
                  <a:srgbClr val="002060"/>
                </a:solidFill>
                <a:latin typeface="Times New Roman" panose="02020603050405020304" pitchFamily="18" charset="0"/>
                <a:cs typeface="Times New Roman" panose="02020603050405020304" pitchFamily="18" charset="0"/>
              </a:rPr>
              <a:t>第四段：</a:t>
            </a:r>
            <a:r>
              <a:rPr lang="en-US" sz="3200" b="1">
                <a:latin typeface="Times New Roman" panose="02020603050405020304" pitchFamily="18" charset="0"/>
                <a:cs typeface="Times New Roman" panose="02020603050405020304" pitchFamily="18" charset="0"/>
              </a:rPr>
              <a:t>...</a:t>
            </a:r>
            <a:r>
              <a:rPr sz="3200" b="1">
                <a:latin typeface="Times New Roman" panose="02020603050405020304" pitchFamily="18" charset="0"/>
                <a:cs typeface="Times New Roman" panose="02020603050405020304" pitchFamily="18" charset="0"/>
              </a:rPr>
              <a:t>To me,reading is a private pleasure,while screens —TV or cinema —are social.</a:t>
            </a:r>
            <a:r>
              <a:rPr lang="en-US" sz="3200" b="1">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830310" y="160909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推理判断题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272415" y="240665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椭圆 18"/>
          <p:cNvSpPr/>
          <p:nvPr/>
        </p:nvSpPr>
        <p:spPr>
          <a:xfrm>
            <a:off x="4837430" y="4471670"/>
            <a:ext cx="3921125" cy="641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 name="直接连接符 3"/>
          <p:cNvCxnSpPr/>
          <p:nvPr/>
        </p:nvCxnSpPr>
        <p:spPr>
          <a:xfrm>
            <a:off x="2385695" y="2746375"/>
            <a:ext cx="3195955" cy="1778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上箭头 8"/>
          <p:cNvSpPr/>
          <p:nvPr/>
        </p:nvSpPr>
        <p:spPr>
          <a:xfrm rot="20220000">
            <a:off x="5066665" y="2746375"/>
            <a:ext cx="283210" cy="1896110"/>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19" grpId="0" bldLvl="0" animBg="1"/>
      <p:bldP spid="9"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2460625"/>
          </a:xfrm>
          <a:prstGeom prst="rect">
            <a:avLst/>
          </a:prstGeom>
          <a:noFill/>
          <a:ln w="9525">
            <a:noFill/>
          </a:ln>
        </p:spPr>
        <p:txBody>
          <a:bodyPr wrap="square">
            <a:spAutoFit/>
          </a:bodyPr>
          <a:p>
            <a:pPr indent="292100">
              <a:lnSpc>
                <a:spcPct val="110000"/>
              </a:lnSpc>
            </a:pPr>
            <a:r>
              <a:rPr lang="en-US" sz="2800" b="0">
                <a:solidFill>
                  <a:srgbClr val="000000"/>
                </a:solidFill>
                <a:latin typeface="Times New Roman" panose="02020603050405020304" pitchFamily="18" charset="0"/>
              </a:rPr>
              <a:t>35.Which of the following is the best title for the text?    </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A.A Gen Z Way to Refresh Libraries</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B.A Realistic Look of Library Reading</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C.A Broad View of Libraries and Social Media</a:t>
            </a:r>
            <a:endParaRPr lang="en-US" sz="2800" b="0">
              <a:solidFill>
                <a:srgbClr val="000000"/>
              </a:solidFill>
              <a:latin typeface="Times New Roman" panose="02020603050405020304" pitchFamily="18" charset="0"/>
            </a:endParaRPr>
          </a:p>
          <a:p>
            <a:pPr indent="292100">
              <a:lnSpc>
                <a:spcPct val="110000"/>
              </a:lnSpc>
            </a:pPr>
            <a:r>
              <a:rPr lang="en-US" sz="2800" b="0">
                <a:solidFill>
                  <a:srgbClr val="000000"/>
                </a:solidFill>
                <a:latin typeface="Times New Roman" panose="02020603050405020304" pitchFamily="18" charset="0"/>
              </a:rPr>
              <a:t>D.A New Way to See Human Connection with Libraries</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D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47320" y="3320415"/>
            <a:ext cx="11897995" cy="2078990"/>
          </a:xfrm>
          <a:prstGeom prst="rect">
            <a:avLst/>
          </a:prstGeom>
          <a:solidFill>
            <a:schemeClr val="accent3">
              <a:lumMod val="40000"/>
              <a:lumOff val="60000"/>
            </a:schemeClr>
          </a:solidFill>
        </p:spPr>
        <p:txBody>
          <a:bodyPr wrap="square" rtlCol="0">
            <a:noAutofit/>
          </a:bodyPr>
          <a:p>
            <a:pPr>
              <a:lnSpc>
                <a:spcPct val="90000"/>
              </a:lnSpc>
            </a:pPr>
            <a:r>
              <a:rPr lang="en-US" sz="2400" b="1">
                <a:latin typeface="Times New Roman" panose="02020603050405020304" pitchFamily="18" charset="0"/>
                <a:cs typeface="Times New Roman" panose="02020603050405020304" pitchFamily="18" charset="0"/>
              </a:rPr>
              <a:t>A recent survey in the US found that Gen Z-ers and Millennials(千禧一代)visit libraries more often than their parents or grandparents....</a:t>
            </a:r>
            <a:endParaRPr lang="en-US" sz="2400" b="1">
              <a:latin typeface="Times New Roman" panose="02020603050405020304" pitchFamily="18" charset="0"/>
              <a:cs typeface="Times New Roman" panose="02020603050405020304" pitchFamily="18" charset="0"/>
            </a:endParaRPr>
          </a:p>
          <a:p>
            <a:pPr algn="ctr">
              <a:lnSpc>
                <a:spcPct val="90000"/>
              </a:lnSpc>
            </a:pPr>
            <a:r>
              <a:rPr lang="en-US" altLang="zh-CN" sz="2400" b="1">
                <a:latin typeface="Times New Roman" panose="02020603050405020304" pitchFamily="18" charset="0"/>
                <a:cs typeface="Times New Roman" panose="02020603050405020304" pitchFamily="18" charset="0"/>
              </a:rPr>
              <a:t>......</a:t>
            </a:r>
            <a:endParaRPr lang="en-US" altLang="zh-CN" sz="2400" b="1">
              <a:latin typeface="Times New Roman" panose="02020603050405020304" pitchFamily="18" charset="0"/>
              <a:cs typeface="Times New Roman" panose="02020603050405020304" pitchFamily="18" charset="0"/>
            </a:endParaRPr>
          </a:p>
          <a:p>
            <a:pPr algn="l">
              <a:lnSpc>
                <a:spcPct val="90000"/>
              </a:lnSpc>
            </a:pPr>
            <a:r>
              <a:rPr lang="en-US" altLang="zh-CN" sz="2400" b="1">
                <a:latin typeface="Times New Roman" panose="02020603050405020304" pitchFamily="18" charset="0"/>
                <a:cs typeface="Times New Roman" panose="02020603050405020304" pitchFamily="18" charset="0"/>
              </a:rPr>
              <a:t>But  still,I  applaud  these  young  readers  —for  knowing  what  is  good  for  them,for  sccking  out  human connection,for finding the beauty and pleasure in old institutions,and for bringing new life to the library.</a:t>
            </a:r>
            <a:endParaRPr lang="en-US" altLang="zh-CN" sz="2400" b="1">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8830310" y="160909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主旨题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14" name="椭圆 13"/>
          <p:cNvSpPr/>
          <p:nvPr/>
        </p:nvSpPr>
        <p:spPr>
          <a:xfrm>
            <a:off x="272415" y="152971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4" name="直接连接符 3"/>
          <p:cNvCxnSpPr/>
          <p:nvPr/>
        </p:nvCxnSpPr>
        <p:spPr>
          <a:xfrm>
            <a:off x="5200015" y="3672840"/>
            <a:ext cx="6292215" cy="57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上箭头 8"/>
          <p:cNvSpPr/>
          <p:nvPr/>
        </p:nvSpPr>
        <p:spPr>
          <a:xfrm rot="20220000">
            <a:off x="4576445" y="1760220"/>
            <a:ext cx="283210" cy="323151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 name="直接连接符 1"/>
          <p:cNvCxnSpPr/>
          <p:nvPr/>
        </p:nvCxnSpPr>
        <p:spPr>
          <a:xfrm flipV="1">
            <a:off x="272415" y="4005580"/>
            <a:ext cx="5918200" cy="2159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a:off x="4893310" y="4965065"/>
            <a:ext cx="6292215" cy="57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flipV="1">
            <a:off x="272415" y="5290185"/>
            <a:ext cx="4492625" cy="2349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0" name="椭圆 9"/>
          <p:cNvSpPr/>
          <p:nvPr/>
        </p:nvSpPr>
        <p:spPr>
          <a:xfrm>
            <a:off x="3041015" y="1328420"/>
            <a:ext cx="2941955" cy="641350"/>
          </a:xfrm>
          <a:prstGeom prst="ellipse">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6" grpId="0" bldLvl="0" animBg="1"/>
      <p:bldP spid="14" grpId="0" bldLvl="0" animBg="1"/>
      <p:bldP spid="9" grpId="0" bldLvl="0" animBg="1"/>
      <p:bldP spid="10"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语言积累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6" name="文本框 5"/>
          <p:cNvSpPr txBox="1"/>
          <p:nvPr/>
        </p:nvSpPr>
        <p:spPr>
          <a:xfrm>
            <a:off x="139700" y="1296670"/>
            <a:ext cx="11776075" cy="2689225"/>
          </a:xfrm>
          <a:prstGeom prst="rect">
            <a:avLst/>
          </a:prstGeom>
          <a:noFill/>
          <a:ln w="9525">
            <a:noFill/>
          </a:ln>
          <a:extLst>
            <a:ext uri="{909E8E84-426E-40DD-AFC4-6F175D3DCCD1}">
              <a14:hiddenFill xmlns:a14="http://schemas.microsoft.com/office/drawing/2010/main">
                <a:solidFill>
                  <a:schemeClr val="bg1"/>
                </a:solidFill>
              </a14:hiddenFill>
            </a:ext>
          </a:extLst>
        </p:spPr>
        <p:txBody>
          <a:bodyPr wrap="square">
            <a:noAutofit/>
          </a:bodyPr>
          <a:p>
            <a:pPr indent="266700">
              <a:lnSpc>
                <a:spcPct val="130000"/>
              </a:lnSpc>
            </a:pPr>
            <a:r>
              <a:rPr lang="en-US" sz="2800" b="0">
                <a:latin typeface="Times New Roman" panose="02020603050405020304" pitchFamily="18" charset="0"/>
                <a:ea typeface="等线" panose="02010600030101010101" charset="-122"/>
                <a:cs typeface="Times New Roman" panose="02020603050405020304" pitchFamily="18" charset="0"/>
              </a:rPr>
              <a:t>aesthetic-</a:t>
            </a:r>
            <a:r>
              <a:rPr lang="zh-CN" altLang="en-US" sz="2800" b="0">
                <a:latin typeface="Times New Roman" panose="02020603050405020304" pitchFamily="18" charset="0"/>
                <a:ea typeface="等线" panose="02010600030101010101" charset="-122"/>
                <a:cs typeface="Times New Roman" panose="02020603050405020304" pitchFamily="18" charset="0"/>
              </a:rPr>
              <a:t>美的；艺术的</a:t>
            </a:r>
            <a:r>
              <a:rPr lang="en-US" altLang="zh-CN"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craze - 狂热，风靡</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sweep - 席卷，扫荡</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in silence - 安静地</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human connection - 人际关系</a:t>
            </a:r>
            <a:r>
              <a:rPr lang="en-US" sz="2800" b="0">
                <a:latin typeface="Times New Roman" panose="02020603050405020304" pitchFamily="18" charset="0"/>
                <a:ea typeface="等线" panose="02010600030101010101" charset="-122"/>
                <a:cs typeface="Times New Roman" panose="02020603050405020304" pitchFamily="18" charset="0"/>
              </a:rPr>
              <a:t>                   </a:t>
            </a:r>
            <a:r>
              <a:rPr sz="2800" b="0">
                <a:latin typeface="Times New Roman" panose="02020603050405020304" pitchFamily="18" charset="0"/>
                <a:ea typeface="等线" panose="02010600030101010101" charset="-122"/>
                <a:cs typeface="Times New Roman" panose="02020603050405020304" pitchFamily="18" charset="0"/>
              </a:rPr>
              <a:t>pleasure - 乐趣，愉悦</a:t>
            </a:r>
            <a:endParaRPr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old institutions - 老机构</a:t>
            </a:r>
            <a:r>
              <a:rPr lang="en-US" sz="2800" b="0">
                <a:latin typeface="Times New Roman" panose="02020603050405020304" pitchFamily="18" charset="0"/>
                <a:ea typeface="等线" panose="02010600030101010101" charset="-122"/>
                <a:cs typeface="Times New Roman" panose="02020603050405020304" pitchFamily="18" charset="0"/>
              </a:rPr>
              <a:t>                             in a fit of -</a:t>
            </a:r>
            <a:r>
              <a:rPr lang="zh-CN" altLang="en-US" sz="2800" b="0">
                <a:latin typeface="Times New Roman" panose="02020603050405020304" pitchFamily="18" charset="0"/>
                <a:ea typeface="等线" panose="02010600030101010101" charset="-122"/>
                <a:cs typeface="Times New Roman" panose="02020603050405020304" pitchFamily="18" charset="0"/>
              </a:rPr>
              <a:t>一阵</a:t>
            </a:r>
            <a:endParaRPr lang="zh-CN" altLang="en-US"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lang="en-US" altLang="zh-CN" sz="2800" b="0">
                <a:latin typeface="Times New Roman" panose="02020603050405020304" pitchFamily="18" charset="0"/>
                <a:ea typeface="等线" panose="02010600030101010101" charset="-122"/>
                <a:cs typeface="Times New Roman" panose="02020603050405020304" pitchFamily="18" charset="0"/>
              </a:rPr>
              <a:t>parenting -</a:t>
            </a:r>
            <a:r>
              <a:rPr lang="zh-CN" altLang="en-US" sz="2800" b="0">
                <a:latin typeface="Times New Roman" panose="02020603050405020304" pitchFamily="18" charset="0"/>
                <a:ea typeface="等线" panose="02010600030101010101" charset="-122"/>
                <a:cs typeface="Times New Roman" panose="02020603050405020304" pitchFamily="18" charset="0"/>
              </a:rPr>
              <a:t>育儿</a:t>
            </a:r>
            <a:r>
              <a:rPr lang="en-US" altLang="zh-CN" sz="2800" b="0">
                <a:latin typeface="Times New Roman" panose="02020603050405020304" pitchFamily="18" charset="0"/>
                <a:ea typeface="等线" panose="02010600030101010101" charset="-122"/>
                <a:cs typeface="Times New Roman" panose="02020603050405020304" pitchFamily="18" charset="0"/>
              </a:rPr>
              <a:t>                                           </a:t>
            </a:r>
            <a:r>
              <a:rPr lang="en-US" sz="2800" b="0">
                <a:latin typeface="Times New Roman" panose="02020603050405020304" pitchFamily="18" charset="0"/>
                <a:ea typeface="等线" panose="02010600030101010101" charset="-122"/>
                <a:cs typeface="Times New Roman" panose="02020603050405020304" pitchFamily="18" charset="0"/>
              </a:rPr>
              <a:t>performative-</a:t>
            </a:r>
            <a:r>
              <a:rPr lang="zh-CN" altLang="en-US" sz="2800" b="0">
                <a:latin typeface="Times New Roman" panose="02020603050405020304" pitchFamily="18" charset="0"/>
                <a:ea typeface="等线" panose="02010600030101010101" charset="-122"/>
                <a:cs typeface="Times New Roman" panose="02020603050405020304" pitchFamily="18" charset="0"/>
              </a:rPr>
              <a:t>像表演一样</a:t>
            </a:r>
            <a:endParaRPr lang="en-US" sz="2800" b="0">
              <a:latin typeface="Times New Roman" panose="02020603050405020304" pitchFamily="18" charset="0"/>
              <a:ea typeface="等线" panose="02010600030101010101" charset="-122"/>
              <a:cs typeface="Times New Roman" panose="02020603050405020304" pitchFamily="18" charset="0"/>
            </a:endParaRPr>
          </a:p>
          <a:p>
            <a:pPr indent="266700">
              <a:lnSpc>
                <a:spcPct val="130000"/>
              </a:lnSpc>
            </a:pPr>
            <a:r>
              <a:rPr sz="2800" b="0">
                <a:latin typeface="Times New Roman" panose="02020603050405020304" pitchFamily="18" charset="0"/>
                <a:ea typeface="等线" panose="02010600030101010101" charset="-122"/>
                <a:cs typeface="Times New Roman" panose="02020603050405020304" pitchFamily="18" charset="0"/>
              </a:rPr>
              <a:t>integration of the old and the new - 新旧融合</a:t>
            </a:r>
            <a:endParaRPr sz="2800" b="0">
              <a:latin typeface="Times New Roman" panose="02020603050405020304" pitchFamily="18" charset="0"/>
              <a:ea typeface="等线" panose="02010600030101010101" charset="-122"/>
              <a:cs typeface="Times New Roman" panose="02020603050405020304" pitchFamily="18" charset="0"/>
            </a:endParaRPr>
          </a:p>
        </p:txBody>
      </p:sp>
      <p:sp>
        <p:nvSpPr>
          <p:cNvPr id="19" name="文本框 18"/>
          <p:cNvSpPr txBox="1"/>
          <p:nvPr>
            <p:custDataLst>
              <p:tags r:id="rId3"/>
            </p:custDataLst>
          </p:nvPr>
        </p:nvSpPr>
        <p:spPr>
          <a:xfrm>
            <a:off x="289560" y="661035"/>
            <a:ext cx="11626850" cy="494474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rgbClr val="C00000"/>
                </a:solidFill>
                <a:latin typeface="华文行楷" panose="02010800040101010101" charset="-122"/>
                <a:ea typeface="华文行楷" panose="02010800040101010101" charset="-122"/>
              </a:rPr>
              <a:t>知识积累</a:t>
            </a:r>
            <a:r>
              <a:rPr lang="zh-CN" altLang="en-US" sz="3200" b="1">
                <a:solidFill>
                  <a:schemeClr val="accent2">
                    <a:lumMod val="50000"/>
                  </a:schemeClr>
                </a:solidFill>
                <a:latin typeface="华文行楷" panose="02010800040101010101" charset="-122"/>
                <a:ea typeface="华文行楷" panose="02010800040101010101" charset="-122"/>
              </a:rPr>
              <a:t>：</a:t>
            </a:r>
            <a:endParaRPr lang="zh-CN" altLang="en-US" sz="3200" b="1">
              <a:solidFill>
                <a:schemeClr val="accent2">
                  <a:lumMod val="50000"/>
                </a:schemeClr>
              </a:solidFill>
              <a:latin typeface="华文行楷" panose="02010800040101010101" charset="-122"/>
              <a:ea typeface="华文行楷" panose="02010800040101010101" charset="-122"/>
            </a:endParaRPr>
          </a:p>
          <a:p>
            <a:pPr>
              <a:lnSpc>
                <a:spcPct val="90000"/>
              </a:lnSpc>
            </a:pP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a:t>
            </a:r>
            <a:r>
              <a:rPr lang="en-US" altLang="zh-CN" sz="3200" b="1">
                <a:solidFill>
                  <a:srgbClr val="C00000"/>
                </a:solidFill>
                <a:latin typeface="华文新魏" panose="02010800040101010101" charset="-122"/>
                <a:ea typeface="华文新魏" panose="02010800040101010101" charset="-122"/>
                <a:cs typeface="华文新魏" panose="02010800040101010101" charset="-122"/>
              </a:rPr>
              <a:t>in a fit of</a:t>
            </a: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a:t>
            </a:r>
            <a:r>
              <a:rPr lang="zh-CN" altLang="en-US" sz="3200" b="1">
                <a:solidFill>
                  <a:schemeClr val="tx1"/>
                </a:solidFill>
                <a:latin typeface="华文新魏" panose="02010800040101010101" charset="-122"/>
                <a:ea typeface="华文新魏" panose="02010800040101010101" charset="-122"/>
                <a:cs typeface="华文新魏" panose="02010800040101010101" charset="-122"/>
              </a:rPr>
              <a:t>的用法：</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sz="3200" b="1">
                <a:latin typeface="华文新魏" panose="02010800040101010101" charset="-122"/>
                <a:ea typeface="华文新魏" panose="02010800040101010101" charset="-122"/>
                <a:cs typeface="华文新魏" panose="02010800040101010101" charset="-122"/>
              </a:rPr>
              <a:t>描述某人在一时冲动或情绪激动的状态下做了某事。它通常接在动词或名词前，表示行为发生的背景或状态。</a:t>
            </a:r>
            <a:endParaRPr sz="3200" b="1">
              <a:latin typeface="华文新魏" panose="02010800040101010101" charset="-122"/>
              <a:ea typeface="华文新魏" panose="02010800040101010101" charset="-122"/>
              <a:cs typeface="华文新魏" panose="02010800040101010101" charset="-122"/>
            </a:endParaRPr>
          </a:p>
          <a:p>
            <a:pPr>
              <a:lnSpc>
                <a:spcPct val="90000"/>
              </a:lnSpc>
            </a:pPr>
            <a:r>
              <a:rPr sz="3200" b="1">
                <a:solidFill>
                  <a:srgbClr val="002060"/>
                </a:solidFill>
                <a:latin typeface="华文新魏" panose="02010800040101010101" charset="-122"/>
                <a:ea typeface="华文新魏" panose="02010800040101010101" charset="-122"/>
                <a:cs typeface="华文新魏" panose="02010800040101010101" charset="-122"/>
              </a:rPr>
              <a:t>例如：</a:t>
            </a:r>
            <a:endParaRPr sz="3200" b="1">
              <a:solidFill>
                <a:srgbClr val="002060"/>
              </a:solidFill>
              <a:latin typeface="华文新魏" panose="02010800040101010101" charset="-122"/>
              <a:ea typeface="华文新魏" panose="02010800040101010101" charset="-122"/>
              <a:cs typeface="华文新魏" panose="02010800040101010101" charset="-122"/>
            </a:endParaRPr>
          </a:p>
          <a:p>
            <a:pPr>
              <a:lnSpc>
                <a:spcPct val="90000"/>
              </a:lnSpc>
            </a:pPr>
            <a:r>
              <a:rPr sz="3200" b="1">
                <a:latin typeface="华文新魏" panose="02010800040101010101" charset="-122"/>
                <a:ea typeface="华文新魏" panose="02010800040101010101" charset="-122"/>
                <a:cs typeface="华文新魏" panose="02010800040101010101" charset="-122"/>
              </a:rPr>
              <a:t>She slammed the door </a:t>
            </a:r>
            <a:r>
              <a:rPr sz="3200" b="1">
                <a:solidFill>
                  <a:srgbClr val="002060"/>
                </a:solidFill>
                <a:latin typeface="华文新魏" panose="02010800040101010101" charset="-122"/>
                <a:ea typeface="华文新魏" panose="02010800040101010101" charset="-122"/>
                <a:cs typeface="华文新魏" panose="02010800040101010101" charset="-122"/>
              </a:rPr>
              <a:t>in a fit of</a:t>
            </a:r>
            <a:r>
              <a:rPr sz="3200" b="1">
                <a:latin typeface="华文新魏" panose="02010800040101010101" charset="-122"/>
                <a:ea typeface="华文新魏" panose="02010800040101010101" charset="-122"/>
                <a:cs typeface="华文新魏" panose="02010800040101010101" charset="-122"/>
              </a:rPr>
              <a:t> anger.（她愤怒地砰地关上了门。）</a:t>
            </a:r>
            <a:endParaRPr sz="3200" b="1">
              <a:latin typeface="华文新魏" panose="02010800040101010101" charset="-122"/>
              <a:ea typeface="华文新魏" panose="02010800040101010101" charset="-122"/>
              <a:cs typeface="华文新魏" panose="02010800040101010101" charset="-122"/>
            </a:endParaRPr>
          </a:p>
          <a:p>
            <a:pPr>
              <a:lnSpc>
                <a:spcPct val="90000"/>
              </a:lnSpc>
            </a:pPr>
            <a:r>
              <a:rPr sz="3200" b="1">
                <a:latin typeface="华文新魏" panose="02010800040101010101" charset="-122"/>
                <a:ea typeface="华文新魏" panose="02010800040101010101" charset="-122"/>
                <a:cs typeface="华文新魏" panose="02010800040101010101" charset="-122"/>
              </a:rPr>
              <a:t>He burst into tears </a:t>
            </a:r>
            <a:r>
              <a:rPr sz="3200" b="1">
                <a:solidFill>
                  <a:srgbClr val="002060"/>
                </a:solidFill>
                <a:latin typeface="华文新魏" panose="02010800040101010101" charset="-122"/>
                <a:ea typeface="华文新魏" panose="02010800040101010101" charset="-122"/>
                <a:cs typeface="华文新魏" panose="02010800040101010101" charset="-122"/>
              </a:rPr>
              <a:t>in a fit of</a:t>
            </a:r>
            <a:r>
              <a:rPr sz="3200" b="1">
                <a:latin typeface="华文新魏" panose="02010800040101010101" charset="-122"/>
                <a:ea typeface="华文新魏" panose="02010800040101010101" charset="-122"/>
                <a:cs typeface="华文新魏" panose="02010800040101010101" charset="-122"/>
              </a:rPr>
              <a:t> frustration.（他因沮丧而突然哭了起来。）</a:t>
            </a:r>
            <a:endParaRPr sz="3200" b="1">
              <a:latin typeface="华文新魏" panose="02010800040101010101" charset="-122"/>
              <a:ea typeface="华文新魏" panose="02010800040101010101" charset="-122"/>
              <a:cs typeface="华文新魏" panose="02010800040101010101" charset="-122"/>
            </a:endParaRPr>
          </a:p>
          <a:p>
            <a:pPr>
              <a:lnSpc>
                <a:spcPct val="90000"/>
              </a:lnSpc>
            </a:pPr>
            <a:r>
              <a:rPr sz="3200" b="1">
                <a:latin typeface="华文新魏" panose="02010800040101010101" charset="-122"/>
                <a:ea typeface="华文新魏" panose="02010800040101010101" charset="-122"/>
                <a:cs typeface="华文新魏" panose="02010800040101010101" charset="-122"/>
              </a:rPr>
              <a:t>He made the decision</a:t>
            </a:r>
            <a:r>
              <a:rPr sz="3200" b="1">
                <a:solidFill>
                  <a:srgbClr val="002060"/>
                </a:solidFill>
                <a:latin typeface="华文新魏" panose="02010800040101010101" charset="-122"/>
                <a:ea typeface="华文新魏" panose="02010800040101010101" charset="-122"/>
                <a:cs typeface="华文新魏" panose="02010800040101010101" charset="-122"/>
              </a:rPr>
              <a:t> in a fit of </a:t>
            </a:r>
            <a:r>
              <a:rPr sz="3200" b="1">
                <a:latin typeface="华文新魏" panose="02010800040101010101" charset="-122"/>
                <a:ea typeface="华文新魏" panose="02010800040101010101" charset="-122"/>
                <a:cs typeface="华文新魏" panose="02010800040101010101" charset="-122"/>
              </a:rPr>
              <a:t>desperation.（他在绝望中做出了决定。）</a:t>
            </a:r>
            <a:endParaRPr sz="3200" b="1">
              <a:latin typeface="华文新魏" panose="02010800040101010101" charset="-122"/>
              <a:ea typeface="华文新魏" panose="02010800040101010101" charset="-122"/>
              <a:cs typeface="华文新魏" panose="0201080004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9"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88265" y="1398905"/>
            <a:ext cx="11567160" cy="2159000"/>
          </a:xfrm>
          <a:prstGeom prst="rect">
            <a:avLst/>
          </a:prstGeom>
          <a:solidFill>
            <a:schemeClr val="accent3">
              <a:lumMod val="20000"/>
              <a:lumOff val="80000"/>
            </a:schemeClr>
          </a:solidFill>
          <a:ln w="9525">
            <a:noFill/>
          </a:ln>
        </p:spPr>
        <p:txBody>
          <a:bodyPr wrap="square">
            <a:spAutoFit/>
          </a:bodyPr>
          <a:p>
            <a:pPr indent="292100">
              <a:lnSpc>
                <a:spcPct val="140000"/>
              </a:lnSpc>
            </a:pPr>
            <a:r>
              <a:rPr lang="en-US" sz="3200" b="0">
                <a:solidFill>
                  <a:srgbClr val="000000"/>
                </a:solidFill>
                <a:latin typeface="Times New Roman" panose="02020603050405020304" pitchFamily="18" charset="0"/>
                <a:ea typeface="宋体" panose="02010600030101010101" pitchFamily="2" charset="-122"/>
              </a:rPr>
              <a:t>Even though,or perhaps because,they have in their pockets the most limilessly distracting devices ever invented,many are deliberately choosing to pick up a piece of 15th-century technology instead.</a:t>
            </a:r>
            <a:endParaRPr lang="en-US" sz="3200" b="0">
              <a:solidFill>
                <a:srgbClr val="0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421640" y="4050030"/>
            <a:ext cx="11099800" cy="1272540"/>
          </a:xfrm>
          <a:prstGeom prst="rect">
            <a:avLst/>
          </a:prstGeom>
          <a:noFill/>
        </p:spPr>
        <p:txBody>
          <a:bodyPr wrap="square" rtlCol="0" anchor="t">
            <a:spAutoFit/>
          </a:bodyPr>
          <a:p>
            <a:pPr indent="266700">
              <a:lnSpc>
                <a:spcPct val="120000"/>
              </a:lnSpc>
            </a:pPr>
            <a:r>
              <a:rPr lang="zh-CN" sz="3200">
                <a:ea typeface="等线" panose="02010600030101010101" charset="-122"/>
                <a:sym typeface="+mn-ea"/>
              </a:rPr>
              <a:t>尽管或者也许因为他们的口袋里装着有史以来最具分散注意力的设备，许多人故意选择拿起一件15世纪的技术产品。</a:t>
            </a:r>
            <a:endParaRPr lang="zh-CN" sz="3200">
              <a:ea typeface="等线" panose="02010600030101010101" charset="-122"/>
              <a:sym typeface="+mn-ea"/>
            </a:endParaRPr>
          </a:p>
        </p:txBody>
      </p:sp>
      <p:cxnSp>
        <p:nvCxnSpPr>
          <p:cNvPr id="9" name="直接连接符 8"/>
          <p:cNvCxnSpPr/>
          <p:nvPr/>
        </p:nvCxnSpPr>
        <p:spPr>
          <a:xfrm flipV="1">
            <a:off x="7267575" y="2742565"/>
            <a:ext cx="804545" cy="635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7412990" y="278701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8234680" y="2717165"/>
            <a:ext cx="762635" cy="1270"/>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14" name="左中括号 13"/>
          <p:cNvSpPr/>
          <p:nvPr/>
        </p:nvSpPr>
        <p:spPr>
          <a:xfrm>
            <a:off x="464185" y="141351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7022465" y="2160905"/>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cxnSp>
        <p:nvCxnSpPr>
          <p:cNvPr id="24" name="直接连接符 23"/>
          <p:cNvCxnSpPr/>
          <p:nvPr>
            <p:custDataLst>
              <p:tags r:id="rId4"/>
            </p:custDataLst>
          </p:nvPr>
        </p:nvCxnSpPr>
        <p:spPr>
          <a:xfrm flipV="1">
            <a:off x="229870" y="3417570"/>
            <a:ext cx="3188970" cy="18415"/>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custDataLst>
              <p:tags r:id="rId5"/>
            </p:custDataLst>
          </p:nvPr>
        </p:nvSpPr>
        <p:spPr>
          <a:xfrm>
            <a:off x="700405" y="3559175"/>
            <a:ext cx="742315" cy="368300"/>
          </a:xfrm>
          <a:prstGeom prst="rect">
            <a:avLst/>
          </a:prstGeom>
          <a:solidFill>
            <a:srgbClr val="FFFF00"/>
          </a:solidFill>
        </p:spPr>
        <p:txBody>
          <a:bodyPr wrap="square" rtlCol="0">
            <a:spAutoFit/>
          </a:bodyPr>
          <a:p>
            <a:r>
              <a:rPr lang="zh-CN" altLang="en-US"/>
              <a:t>谓语</a:t>
            </a:r>
            <a:endParaRPr lang="zh-CN" altLang="en-US"/>
          </a:p>
        </p:txBody>
      </p:sp>
      <p:cxnSp>
        <p:nvCxnSpPr>
          <p:cNvPr id="26" name="直接连接符 25"/>
          <p:cNvCxnSpPr/>
          <p:nvPr/>
        </p:nvCxnSpPr>
        <p:spPr>
          <a:xfrm flipV="1">
            <a:off x="5741035" y="1974215"/>
            <a:ext cx="790575" cy="10795"/>
          </a:xfrm>
          <a:prstGeom prst="line">
            <a:avLst/>
          </a:prstGeom>
          <a:ln w="38100">
            <a:solidFill>
              <a:schemeClr val="accent5">
                <a:lumMod val="75000"/>
              </a:schemeClr>
            </a:solidFill>
          </a:ln>
        </p:spPr>
        <p:style>
          <a:lnRef idx="2">
            <a:schemeClr val="accent1"/>
          </a:lnRef>
          <a:fillRef idx="0">
            <a:srgbClr val="FFFFFF"/>
          </a:fillRef>
          <a:effectRef idx="0">
            <a:srgbClr val="FFFFFF"/>
          </a:effectRef>
          <a:fontRef idx="minor">
            <a:schemeClr val="tx1"/>
          </a:fontRef>
        </p:style>
      </p:cxnSp>
      <p:sp>
        <p:nvSpPr>
          <p:cNvPr id="28" name="文本框 27"/>
          <p:cNvSpPr txBox="1"/>
          <p:nvPr>
            <p:custDataLst>
              <p:tags r:id="rId6"/>
            </p:custDataLst>
          </p:nvPr>
        </p:nvSpPr>
        <p:spPr>
          <a:xfrm>
            <a:off x="5633085" y="3489960"/>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35" name="文本框 34"/>
          <p:cNvSpPr txBox="1"/>
          <p:nvPr>
            <p:custDataLst>
              <p:tags r:id="rId7"/>
            </p:custDataLst>
          </p:nvPr>
        </p:nvSpPr>
        <p:spPr>
          <a:xfrm>
            <a:off x="3891915" y="2072005"/>
            <a:ext cx="1409700" cy="368300"/>
          </a:xfrm>
          <a:prstGeom prst="rect">
            <a:avLst/>
          </a:prstGeom>
          <a:solidFill>
            <a:srgbClr val="FFFF00"/>
          </a:solidFill>
        </p:spPr>
        <p:txBody>
          <a:bodyPr wrap="square" rtlCol="0">
            <a:spAutoFit/>
          </a:bodyPr>
          <a:p>
            <a:pPr algn="ctr"/>
            <a:r>
              <a:rPr lang="zh-CN" altLang="en-US"/>
              <a:t>状语从句</a:t>
            </a:r>
            <a:endParaRPr lang="zh-CN" altLang="en-US"/>
          </a:p>
        </p:txBody>
      </p:sp>
      <p:cxnSp>
        <p:nvCxnSpPr>
          <p:cNvPr id="18" name="直接连接符 17"/>
          <p:cNvCxnSpPr/>
          <p:nvPr/>
        </p:nvCxnSpPr>
        <p:spPr>
          <a:xfrm>
            <a:off x="3670300" y="3435985"/>
            <a:ext cx="536511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5834380" y="2007870"/>
            <a:ext cx="655320" cy="368300"/>
          </a:xfrm>
          <a:prstGeom prst="rect">
            <a:avLst/>
          </a:prstGeom>
          <a:solidFill>
            <a:schemeClr val="accent6">
              <a:lumMod val="60000"/>
              <a:lumOff val="40000"/>
            </a:schemeClr>
          </a:solidFill>
        </p:spPr>
        <p:txBody>
          <a:bodyPr wrap="square" rtlCol="0">
            <a:spAutoFit/>
          </a:bodyPr>
          <a:p>
            <a:r>
              <a:rPr lang="zh-CN" altLang="en-US"/>
              <a:t>主语</a:t>
            </a:r>
            <a:endParaRPr lang="zh-CN" altLang="en-US"/>
          </a:p>
        </p:txBody>
      </p:sp>
      <p:cxnSp>
        <p:nvCxnSpPr>
          <p:cNvPr id="20" name="直接连接符 19"/>
          <p:cNvCxnSpPr/>
          <p:nvPr>
            <p:custDataLst>
              <p:tags r:id="rId8"/>
            </p:custDataLst>
          </p:nvPr>
        </p:nvCxnSpPr>
        <p:spPr>
          <a:xfrm flipV="1">
            <a:off x="6650355" y="1995170"/>
            <a:ext cx="762635" cy="1270"/>
          </a:xfrm>
          <a:prstGeom prst="line">
            <a:avLst/>
          </a:prstGeom>
          <a:ln w="38100">
            <a:solidFill>
              <a:srgbClr val="00B0F0"/>
            </a:solidFill>
          </a:ln>
        </p:spPr>
        <p:style>
          <a:lnRef idx="2">
            <a:schemeClr val="accent1"/>
          </a:lnRef>
          <a:fillRef idx="0">
            <a:srgbClr val="FFFFFF"/>
          </a:fillRef>
          <a:effectRef idx="0">
            <a:srgbClr val="FFFFFF"/>
          </a:effectRef>
          <a:fontRef idx="minor">
            <a:schemeClr val="tx1"/>
          </a:fontRef>
        </p:style>
      </p:cxnSp>
      <p:cxnSp>
        <p:nvCxnSpPr>
          <p:cNvPr id="21" name="直接连接符 20"/>
          <p:cNvCxnSpPr/>
          <p:nvPr>
            <p:custDataLst>
              <p:tags r:id="rId9"/>
            </p:custDataLst>
          </p:nvPr>
        </p:nvCxnSpPr>
        <p:spPr>
          <a:xfrm flipV="1">
            <a:off x="10147300" y="2002155"/>
            <a:ext cx="1381125" cy="698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custDataLst>
              <p:tags r:id="rId10"/>
            </p:custDataLst>
          </p:nvPr>
        </p:nvCxnSpPr>
        <p:spPr>
          <a:xfrm flipV="1">
            <a:off x="229870" y="2764155"/>
            <a:ext cx="4647565" cy="6985"/>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nvSpPr>
        <p:spPr>
          <a:xfrm>
            <a:off x="6757670" y="2009140"/>
            <a:ext cx="655320" cy="368300"/>
          </a:xfrm>
          <a:prstGeom prst="rect">
            <a:avLst/>
          </a:prstGeom>
          <a:solidFill>
            <a:schemeClr val="accent6">
              <a:lumMod val="60000"/>
              <a:lumOff val="40000"/>
            </a:schemeClr>
          </a:solidFill>
        </p:spPr>
        <p:txBody>
          <a:bodyPr wrap="square" rtlCol="0">
            <a:spAutoFit/>
          </a:bodyPr>
          <a:p>
            <a:r>
              <a:rPr lang="zh-CN" altLang="en-US"/>
              <a:t>谓语</a:t>
            </a:r>
            <a:endParaRPr lang="zh-CN" altLang="en-US"/>
          </a:p>
        </p:txBody>
      </p:sp>
      <p:sp>
        <p:nvSpPr>
          <p:cNvPr id="36" name="文本框 35"/>
          <p:cNvSpPr txBox="1"/>
          <p:nvPr/>
        </p:nvSpPr>
        <p:spPr>
          <a:xfrm>
            <a:off x="1334770" y="2771140"/>
            <a:ext cx="655320" cy="368300"/>
          </a:xfrm>
          <a:prstGeom prst="rect">
            <a:avLst/>
          </a:prstGeom>
          <a:solidFill>
            <a:schemeClr val="accent6">
              <a:lumMod val="60000"/>
              <a:lumOff val="40000"/>
            </a:schemeClr>
          </a:solidFill>
        </p:spPr>
        <p:txBody>
          <a:bodyPr wrap="square" rtlCol="0">
            <a:spAutoFit/>
          </a:bodyPr>
          <a:p>
            <a:r>
              <a:rPr lang="zh-CN" altLang="en-US"/>
              <a:t>宾语</a:t>
            </a:r>
            <a:endParaRPr lang="zh-CN" altLang="en-US"/>
          </a:p>
        </p:txBody>
      </p:sp>
      <p:cxnSp>
        <p:nvCxnSpPr>
          <p:cNvPr id="37" name="直接连接符 36"/>
          <p:cNvCxnSpPr/>
          <p:nvPr>
            <p:custDataLst>
              <p:tags r:id="rId11"/>
            </p:custDataLst>
          </p:nvPr>
        </p:nvCxnSpPr>
        <p:spPr>
          <a:xfrm>
            <a:off x="7541895" y="1999615"/>
            <a:ext cx="2473325" cy="13970"/>
          </a:xfrm>
          <a:prstGeom prst="line">
            <a:avLst/>
          </a:prstGeom>
          <a:ln w="38100">
            <a:solidFill>
              <a:schemeClr val="accent5">
                <a:lumMod val="50000"/>
              </a:schemeClr>
            </a:solidFill>
          </a:ln>
        </p:spPr>
        <p:style>
          <a:lnRef idx="2">
            <a:schemeClr val="accent1"/>
          </a:lnRef>
          <a:fillRef idx="0">
            <a:srgbClr val="FFFFFF"/>
          </a:fillRef>
          <a:effectRef idx="0">
            <a:srgbClr val="FFFFFF"/>
          </a:effectRef>
          <a:fontRef idx="minor">
            <a:schemeClr val="tx1"/>
          </a:fontRef>
        </p:style>
      </p:cxnSp>
      <p:sp>
        <p:nvSpPr>
          <p:cNvPr id="38" name="文本框 37"/>
          <p:cNvSpPr txBox="1"/>
          <p:nvPr/>
        </p:nvSpPr>
        <p:spPr>
          <a:xfrm>
            <a:off x="8341995" y="2072005"/>
            <a:ext cx="655320" cy="368300"/>
          </a:xfrm>
          <a:prstGeom prst="rect">
            <a:avLst/>
          </a:prstGeom>
          <a:solidFill>
            <a:schemeClr val="accent6">
              <a:lumMod val="60000"/>
              <a:lumOff val="40000"/>
            </a:schemeClr>
          </a:solidFill>
        </p:spPr>
        <p:txBody>
          <a:bodyPr wrap="square" rtlCol="0">
            <a:spAutoFit/>
          </a:bodyPr>
          <a:p>
            <a:r>
              <a:rPr lang="zh-CN" altLang="en-US"/>
              <a:t>状语</a:t>
            </a:r>
            <a:endParaRPr lang="zh-CN" altLang="en-US"/>
          </a:p>
        </p:txBody>
      </p:sp>
      <p:cxnSp>
        <p:nvCxnSpPr>
          <p:cNvPr id="39" name="直接连接符 38"/>
          <p:cNvCxnSpPr/>
          <p:nvPr>
            <p:custDataLst>
              <p:tags r:id="rId12"/>
            </p:custDataLst>
          </p:nvPr>
        </p:nvCxnSpPr>
        <p:spPr>
          <a:xfrm flipV="1">
            <a:off x="5834380" y="2712720"/>
            <a:ext cx="1381125" cy="6985"/>
          </a:xfrm>
          <a:prstGeom prst="line">
            <a:avLst/>
          </a:prstGeom>
          <a:ln w="38100">
            <a:gradFill>
              <a:gsLst>
                <a:gs pos="0">
                  <a:srgbClr val="D9717D"/>
                </a:gs>
                <a:gs pos="100000">
                  <a:srgbClr val="E32E37"/>
                </a:gs>
              </a:gsLst>
              <a:lin ang="5400000" scaled="0"/>
            </a:gradFill>
          </a:ln>
        </p:spPr>
        <p:style>
          <a:lnRef idx="2">
            <a:schemeClr val="accent1"/>
          </a:lnRef>
          <a:fillRef idx="0">
            <a:srgbClr val="FFFFFF"/>
          </a:fillRef>
          <a:effectRef idx="0">
            <a:srgbClr val="FFFFFF"/>
          </a:effectRef>
          <a:fontRef idx="minor">
            <a:schemeClr val="tx1"/>
          </a:fontRef>
        </p:style>
      </p:cxnSp>
      <p:sp>
        <p:nvSpPr>
          <p:cNvPr id="40" name="文本框 39"/>
          <p:cNvSpPr txBox="1"/>
          <p:nvPr/>
        </p:nvSpPr>
        <p:spPr>
          <a:xfrm>
            <a:off x="6102350" y="2721610"/>
            <a:ext cx="655320" cy="368300"/>
          </a:xfrm>
          <a:prstGeom prst="rect">
            <a:avLst/>
          </a:prstGeom>
          <a:solidFill>
            <a:schemeClr val="accent6">
              <a:lumMod val="60000"/>
              <a:lumOff val="40000"/>
            </a:schemeClr>
          </a:solidFill>
        </p:spPr>
        <p:txBody>
          <a:bodyPr wrap="square" rtlCol="0">
            <a:spAutoFit/>
          </a:bodyPr>
          <a:p>
            <a:r>
              <a:rPr lang="zh-CN" altLang="en-US"/>
              <a:t>定语</a:t>
            </a:r>
            <a:endParaRPr lang="zh-CN" altLang="en-US"/>
          </a:p>
        </p:txBody>
      </p: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bldLvl="0" animBg="1"/>
      <p:bldP spid="15" grpId="0" bldLvl="0" animBg="1"/>
      <p:bldP spid="25" grpId="0" bldLvl="0" animBg="1"/>
      <p:bldP spid="28" grpId="0" bldLvl="0" animBg="1"/>
      <p:bldP spid="35" grpId="0" bldLvl="0" animBg="1"/>
      <p:bldP spid="4" grpId="0"/>
      <p:bldP spid="16" grpId="0" bldLvl="0" animBg="1"/>
      <p:bldP spid="34" grpId="0" bldLvl="0" animBg="1"/>
      <p:bldP spid="36" grpId="0" bldLvl="0" animBg="1"/>
      <p:bldP spid="38" grpId="0" bldLvl="0" animBg="1"/>
      <p:bldP spid="40"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143510" y="3780155"/>
            <a:ext cx="11377295" cy="1327785"/>
          </a:xfrm>
        </p:spPr>
        <p:txBody>
          <a:bodyPr>
            <a:noAutofit/>
          </a:bodyPr>
          <a:p>
            <a:r>
              <a:rPr lang="zh-CN" altLang="en-US" sz="3200">
                <a:latin typeface="华文新魏" panose="02010800040101010101" charset="-122"/>
                <a:ea typeface="华文新魏" panose="02010800040101010101" charset="-122"/>
                <a:cs typeface="华文新魏" panose="02010800040101010101" charset="-122"/>
              </a:rPr>
              <a:t>但我还是为这些年轻读者鼓掌——因为他们知道什么对他们有益，因为他们在寻找人际联系，因为他们在古老的机构中找到美丽和乐趣，因为他们为图书馆带来新生命。</a:t>
            </a:r>
            <a:endParaRPr lang="zh-CN" altLang="en-US" sz="3200">
              <a:latin typeface="华文新魏" panose="02010800040101010101" charset="-122"/>
              <a:ea typeface="华文新魏" panose="02010800040101010101" charset="-122"/>
              <a:cs typeface="华文新魏" panose="02010800040101010101" charset="-122"/>
            </a:endParaRPr>
          </a:p>
        </p:txBody>
      </p:sp>
      <p:grpSp>
        <p:nvGrpSpPr>
          <p:cNvPr id="12" name="组合 11"/>
          <p:cNvGrpSpPr/>
          <p:nvPr/>
        </p:nvGrpSpPr>
        <p:grpSpPr>
          <a:xfrm>
            <a:off x="273987" y="484505"/>
            <a:ext cx="11247524" cy="2956319"/>
            <a:chOff x="9529" y="7049"/>
            <a:chExt cx="18864" cy="3891"/>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bg1"/>
                  </a:solidFill>
                  <a:latin typeface="汉仪君黑-45简" panose="020B0604020202020204" charset="-122"/>
                  <a:ea typeface="汉仪君黑-45简" panose="020B0604020202020204" charset="-122"/>
                  <a:sym typeface="+mn-ea"/>
                </a:rPr>
                <a:t>美句欣赏</a:t>
              </a:r>
              <a:endParaRPr lang="zh-CN" altLang="en-US" sz="2800" b="1">
                <a:solidFill>
                  <a:schemeClr val="bg1"/>
                </a:solidFill>
                <a:latin typeface="汉仪君黑-45简" panose="020B0604020202020204" charset="-122"/>
                <a:ea typeface="汉仪君黑-45简" panose="020B0604020202020204" charset="-122"/>
                <a:sym typeface="+mn-ea"/>
              </a:endParaRPr>
            </a:p>
          </p:txBody>
        </p:sp>
        <p:sp>
          <p:nvSpPr>
            <p:cNvPr id="8" name="文本框 7"/>
            <p:cNvSpPr txBox="1"/>
            <p:nvPr>
              <p:custDataLst>
                <p:tags r:id="rId2"/>
              </p:custDataLst>
            </p:nvPr>
          </p:nvSpPr>
          <p:spPr>
            <a:xfrm>
              <a:off x="9529" y="8227"/>
              <a:ext cx="18864" cy="2713"/>
            </a:xfrm>
            <a:prstGeom prst="rect">
              <a:avLst/>
            </a:prstGeom>
            <a:solidFill>
              <a:srgbClr val="92D050"/>
            </a:solidFill>
          </p:spPr>
          <p:txBody>
            <a:bodyPr wrap="square" rtlCol="0" anchor="t">
              <a:spAutoFit/>
            </a:bodyPr>
            <a:p>
              <a:pPr indent="0" algn="l">
                <a:lnSpc>
                  <a:spcPct val="100000"/>
                </a:lnSpc>
                <a:buFont typeface="Wingdings" panose="05000000000000000000" charset="0"/>
                <a:buNone/>
              </a:pPr>
              <a:r>
                <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rPr>
                <a:t>But  still,I  applaud  these  young  readers  —</a:t>
              </a:r>
              <a:r>
                <a:rPr lang="zh-CN" altLang="en-US" sz="3200" b="1">
                  <a:solidFill>
                    <a:schemeClr val="tx1"/>
                  </a:solidFill>
                  <a:highlight>
                    <a:srgbClr val="FFFF00"/>
                  </a:highlight>
                  <a:latin typeface="Times New Roman" panose="02020603050405020304" pitchFamily="18" charset="0"/>
                  <a:ea typeface="汉仪君黑-45简" panose="020B0604020202020204" charset="-122"/>
                  <a:cs typeface="Times New Roman" panose="02020603050405020304" pitchFamily="18" charset="0"/>
                  <a:sym typeface="+mn-ea"/>
                </a:rPr>
                <a:t>for  knowing  </a:t>
              </a:r>
              <a:r>
                <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rPr>
                <a:t>what  is  good  for  them,</a:t>
              </a:r>
              <a:r>
                <a:rPr lang="zh-CN" altLang="en-US" sz="3200" b="1">
                  <a:solidFill>
                    <a:schemeClr val="tx1"/>
                  </a:solidFill>
                  <a:highlight>
                    <a:srgbClr val="FFFF00"/>
                  </a:highlight>
                  <a:latin typeface="Times New Roman" panose="02020603050405020304" pitchFamily="18" charset="0"/>
                  <a:ea typeface="汉仪君黑-45简" panose="020B0604020202020204" charset="-122"/>
                  <a:cs typeface="Times New Roman" panose="02020603050405020304" pitchFamily="18" charset="0"/>
                  <a:sym typeface="+mn-ea"/>
                </a:rPr>
                <a:t>for  secking  out  </a:t>
              </a:r>
              <a:r>
                <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rPr>
                <a:t>human connection,</a:t>
              </a:r>
              <a:r>
                <a:rPr lang="zh-CN" altLang="en-US" sz="3200" b="1">
                  <a:solidFill>
                    <a:schemeClr val="tx1"/>
                  </a:solidFill>
                  <a:highlight>
                    <a:srgbClr val="FFFF00"/>
                  </a:highlight>
                  <a:latin typeface="Times New Roman" panose="02020603050405020304" pitchFamily="18" charset="0"/>
                  <a:ea typeface="汉仪君黑-45简" panose="020B0604020202020204" charset="-122"/>
                  <a:cs typeface="Times New Roman" panose="02020603050405020304" pitchFamily="18" charset="0"/>
                  <a:sym typeface="+mn-ea"/>
                </a:rPr>
                <a:t>for finding </a:t>
              </a:r>
              <a:r>
                <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rPr>
                <a:t>the beauty and pleasure in old institutions,and </a:t>
              </a:r>
              <a:r>
                <a:rPr lang="zh-CN" altLang="en-US" sz="3200" b="1">
                  <a:solidFill>
                    <a:schemeClr val="tx1"/>
                  </a:solidFill>
                  <a:highlight>
                    <a:srgbClr val="FFFF00"/>
                  </a:highlight>
                  <a:latin typeface="Times New Roman" panose="02020603050405020304" pitchFamily="18" charset="0"/>
                  <a:ea typeface="汉仪君黑-45简" panose="020B0604020202020204" charset="-122"/>
                  <a:cs typeface="Times New Roman" panose="02020603050405020304" pitchFamily="18" charset="0"/>
                  <a:sym typeface="+mn-ea"/>
                </a:rPr>
                <a:t>for bringing</a:t>
              </a:r>
              <a:r>
                <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rPr>
                <a:t> new life to the library.</a:t>
              </a:r>
              <a:endParaRPr lang="zh-CN" altLang="en-US" sz="3200" b="1">
                <a:solidFill>
                  <a:schemeClr val="tx1"/>
                </a:solidFill>
                <a:latin typeface="Times New Roman" panose="02020603050405020304" pitchFamily="18" charset="0"/>
                <a:ea typeface="汉仪君黑-45简" panose="020B0604020202020204" charset="-122"/>
                <a:cs typeface="Times New Roman" panose="02020603050405020304" pitchFamily="18" charset="0"/>
                <a:sym typeface="+mn-ea"/>
              </a:endParaRPr>
            </a:p>
          </p:txBody>
        </p:sp>
      </p:grpSp>
      <p:sp>
        <p:nvSpPr>
          <p:cNvPr id="28" name="文本框 27"/>
          <p:cNvSpPr txBox="1"/>
          <p:nvPr/>
        </p:nvSpPr>
        <p:spPr>
          <a:xfrm>
            <a:off x="349885" y="5107940"/>
            <a:ext cx="10965180" cy="1076325"/>
          </a:xfrm>
          <a:prstGeom prst="rect">
            <a:avLst/>
          </a:prstGeom>
          <a:solidFill>
            <a:srgbClr val="C00000"/>
          </a:solidFill>
        </p:spPr>
        <p:txBody>
          <a:bodyPr wrap="square" rtlCol="0">
            <a:spAutoFit/>
          </a:bodyPr>
          <a:p>
            <a:r>
              <a:rPr lang="en-US" altLang="zh-CN" sz="3200">
                <a:solidFill>
                  <a:srgbClr val="FFC000"/>
                </a:solidFill>
              </a:rPr>
              <a:t>Tip:</a:t>
            </a:r>
            <a:r>
              <a:rPr lang="zh-CN" altLang="en-US" sz="3200">
                <a:solidFill>
                  <a:srgbClr val="FFC000"/>
                </a:solidFill>
              </a:rPr>
              <a:t>通过排比，可以使句子更加具有韵律感，强调重点的同时，使句子更加具有表现力。</a:t>
            </a:r>
            <a:endParaRPr lang="zh-CN" altLang="en-US" sz="3200">
              <a:solidFill>
                <a:srgbClr val="FFC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5" name="组合 4"/>
          <p:cNvGrpSpPr/>
          <p:nvPr>
            <p:custDataLst>
              <p:tags r:id="rId5"/>
            </p:custDataLst>
          </p:nvPr>
        </p:nvGrpSpPr>
        <p:grpSpPr>
          <a:xfrm>
            <a:off x="204845" y="274955"/>
            <a:ext cx="1974104" cy="2280700"/>
            <a:chOff x="3278189" y="1234807"/>
            <a:chExt cx="1584325" cy="1830386"/>
          </a:xfrm>
        </p:grpSpPr>
        <p:sp>
          <p:nvSpPr>
            <p:cNvPr id="2" name="MH_Other_10"/>
            <p:cNvSpPr/>
            <p:nvPr>
              <p:custDataLst>
                <p:tags r:id="rId6"/>
              </p:custDataLst>
            </p:nvPr>
          </p:nvSpPr>
          <p:spPr>
            <a:xfrm>
              <a:off x="3278189" y="1234807"/>
              <a:ext cx="1584325" cy="1582737"/>
            </a:xfrm>
            <a:prstGeom prst="donut">
              <a:avLst>
                <a:gd name="adj" fmla="val 2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3" name="MH_Other_11"/>
            <p:cNvSpPr/>
            <p:nvPr>
              <p:custDataLst>
                <p:tags r:id="rId7"/>
              </p:custDataLst>
            </p:nvPr>
          </p:nvSpPr>
          <p:spPr>
            <a:xfrm flipH="1">
              <a:off x="3862389" y="2469881"/>
              <a:ext cx="415925" cy="558800"/>
            </a:xfrm>
            <a:custGeom>
              <a:avLst/>
              <a:gdLst>
                <a:gd name="connsiteX0" fmla="*/ 617138 w 617138"/>
                <a:gd name="connsiteY0" fmla="*/ 0 h 829732"/>
                <a:gd name="connsiteX1" fmla="*/ 0 w 617138"/>
                <a:gd name="connsiteY1" fmla="*/ 0 h 829732"/>
                <a:gd name="connsiteX2" fmla="*/ 26030 w 617138"/>
                <a:gd name="connsiteY2" fmla="*/ 60518 h 829732"/>
                <a:gd name="connsiteX3" fmla="*/ 88434 w 617138"/>
                <a:gd name="connsiteY3" fmla="*/ 414866 h 829732"/>
                <a:gd name="connsiteX4" fmla="*/ 26030 w 617138"/>
                <a:gd name="connsiteY4" fmla="*/ 769214 h 829732"/>
                <a:gd name="connsiteX5" fmla="*/ 0 w 617138"/>
                <a:gd name="connsiteY5" fmla="*/ 829732 h 829732"/>
                <a:gd name="connsiteX6" fmla="*/ 617138 w 617138"/>
                <a:gd name="connsiteY6" fmla="*/ 829732 h 829732"/>
                <a:gd name="connsiteX7" fmla="*/ 591109 w 617138"/>
                <a:gd name="connsiteY7" fmla="*/ 769214 h 829732"/>
                <a:gd name="connsiteX8" fmla="*/ 528704 w 617138"/>
                <a:gd name="connsiteY8" fmla="*/ 414866 h 829732"/>
                <a:gd name="connsiteX9" fmla="*/ 591109 w 617138"/>
                <a:gd name="connsiteY9" fmla="*/ 60518 h 8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8" h="829732">
                  <a:moveTo>
                    <a:pt x="617138" y="0"/>
                  </a:moveTo>
                  <a:lnTo>
                    <a:pt x="0" y="0"/>
                  </a:lnTo>
                  <a:lnTo>
                    <a:pt x="26030" y="60518"/>
                  </a:lnTo>
                  <a:cubicBezTo>
                    <a:pt x="66820" y="172703"/>
                    <a:pt x="88434" y="292445"/>
                    <a:pt x="88434" y="414866"/>
                  </a:cubicBezTo>
                  <a:cubicBezTo>
                    <a:pt x="88434" y="537287"/>
                    <a:pt x="66820" y="657029"/>
                    <a:pt x="26030" y="769214"/>
                  </a:cubicBezTo>
                  <a:lnTo>
                    <a:pt x="0" y="829732"/>
                  </a:lnTo>
                  <a:lnTo>
                    <a:pt x="617138" y="829732"/>
                  </a:lnTo>
                  <a:lnTo>
                    <a:pt x="591109" y="769214"/>
                  </a:lnTo>
                  <a:cubicBezTo>
                    <a:pt x="550319" y="657029"/>
                    <a:pt x="528704" y="537287"/>
                    <a:pt x="528704" y="414866"/>
                  </a:cubicBezTo>
                  <a:cubicBezTo>
                    <a:pt x="528704" y="292445"/>
                    <a:pt x="550319" y="172703"/>
                    <a:pt x="591109" y="605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endParaRPr lang="en-US" altLang="zh-CN" dirty="0">
                <a:solidFill>
                  <a:srgbClr val="000000"/>
                </a:solidFill>
                <a:latin typeface="微软雅黑" panose="020B0503020204020204" charset="-122"/>
                <a:ea typeface="微软雅黑" panose="020B0503020204020204" charset="-122"/>
              </a:endParaRPr>
            </a:p>
          </p:txBody>
        </p:sp>
        <p:sp>
          <p:nvSpPr>
            <p:cNvPr id="3" name="MH_SubTitle_1"/>
            <p:cNvSpPr/>
            <p:nvPr>
              <p:custDataLst>
                <p:tags r:id="rId8"/>
              </p:custDataLst>
            </p:nvPr>
          </p:nvSpPr>
          <p:spPr>
            <a:xfrm>
              <a:off x="3379789" y="1336407"/>
              <a:ext cx="1381125" cy="13795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zh-CN" altLang="en-US" sz="2800" dirty="0">
                  <a:solidFill>
                    <a:srgbClr val="000000"/>
                  </a:solidFill>
                  <a:latin typeface="微软雅黑" panose="020B0503020204020204" charset="-122"/>
                  <a:ea typeface="微软雅黑" panose="020B0503020204020204" charset="-122"/>
                </a:rPr>
                <a:t>七选五</a:t>
              </a:r>
              <a:endParaRPr lang="zh-CN" altLang="en-US" sz="2800" dirty="0">
                <a:solidFill>
                  <a:srgbClr val="000000"/>
                </a:solidFill>
                <a:latin typeface="微软雅黑" panose="020B0503020204020204" charset="-122"/>
                <a:ea typeface="微软雅黑" panose="020B0503020204020204" charset="-122"/>
              </a:endParaRPr>
            </a:p>
          </p:txBody>
        </p:sp>
        <p:sp>
          <p:nvSpPr>
            <p:cNvPr id="14" name="MH_Other_12"/>
            <p:cNvSpPr/>
            <p:nvPr>
              <p:custDataLst>
                <p:tags r:id="rId9"/>
              </p:custDataLst>
            </p:nvPr>
          </p:nvSpPr>
          <p:spPr>
            <a:xfrm>
              <a:off x="3735389" y="3028681"/>
              <a:ext cx="669925" cy="3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22" name="直接连接符 21"/>
          <p:cNvCxnSpPr/>
          <p:nvPr>
            <p:custDataLst>
              <p:tags r:id="rId10"/>
            </p:custDataLst>
          </p:nvPr>
        </p:nvCxnSpPr>
        <p:spPr>
          <a:xfrm flipH="1">
            <a:off x="915636" y="250327"/>
            <a:ext cx="427619" cy="499516"/>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H="1">
            <a:off x="249950" y="212058"/>
            <a:ext cx="843354" cy="1002004"/>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280285" y="1447165"/>
            <a:ext cx="8575675" cy="1210945"/>
          </a:xfrm>
          <a:prstGeom prst="rect">
            <a:avLst/>
          </a:prstGeom>
          <a:noFill/>
        </p:spPr>
        <p:txBody>
          <a:bodyPr wrap="square" rtlCol="0">
            <a:spAutoFit/>
          </a:bodyPr>
          <a:p>
            <a:pPr>
              <a:lnSpc>
                <a:spcPct val="130000"/>
              </a:lnSpc>
            </a:pPr>
            <a:r>
              <a:rPr lang="zh-CN" altLang="en-US" sz="2800" b="1">
                <a:solidFill>
                  <a:schemeClr val="accent6">
                    <a:lumMod val="75000"/>
                  </a:schemeClr>
                </a:solidFill>
                <a:latin typeface="华文楷体" panose="02010600040101010101" charset="-122"/>
                <a:ea typeface="华文楷体" panose="02010600040101010101" charset="-122"/>
                <a:sym typeface="+mn-ea"/>
              </a:rPr>
              <a:t>本文是一篇演讲稿。作者从自身亲历出发，告诫新生该如何迎接全新的大学生活。</a:t>
            </a:r>
            <a:endParaRPr lang="zh-CN" altLang="en-US" sz="2800" b="1">
              <a:solidFill>
                <a:schemeClr val="accent6">
                  <a:lumMod val="75000"/>
                </a:schemeClr>
              </a:solidFill>
              <a:latin typeface="华文楷体" panose="02010600040101010101" charset="-122"/>
              <a:ea typeface="华文楷体" panose="02010600040101010101" charset="-122"/>
              <a:sym typeface="+mn-ea"/>
            </a:endParaRPr>
          </a:p>
        </p:txBody>
      </p:sp>
      <p:grpSp>
        <p:nvGrpSpPr>
          <p:cNvPr id="15" name="组合 14"/>
          <p:cNvGrpSpPr/>
          <p:nvPr/>
        </p:nvGrpSpPr>
        <p:grpSpPr>
          <a:xfrm>
            <a:off x="1247775" y="681355"/>
            <a:ext cx="6729730" cy="619760"/>
            <a:chOff x="2193" y="6225"/>
            <a:chExt cx="6009" cy="1129"/>
          </a:xfrm>
        </p:grpSpPr>
        <p:sp>
          <p:nvSpPr>
            <p:cNvPr id="17" name="圆角矩形 16"/>
            <p:cNvSpPr/>
            <p:nvPr/>
          </p:nvSpPr>
          <p:spPr>
            <a:xfrm>
              <a:off x="3480" y="6225"/>
              <a:ext cx="3338"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193" y="6281"/>
              <a:ext cx="6009" cy="839"/>
            </a:xfrm>
            <a:prstGeom prst="rect">
              <a:avLst/>
            </a:prstGeom>
            <a:noFill/>
          </p:spPr>
          <p:txBody>
            <a:bodyPr wrap="square" rtlCol="0">
              <a:spAutoFit/>
            </a:bodyPr>
            <a:p>
              <a:pPr algn="ctr"/>
              <a:r>
                <a:rPr lang="en-US" sz="2400">
                  <a:solidFill>
                    <a:srgbClr val="C00000"/>
                  </a:solidFill>
                  <a:sym typeface="+mn-ea"/>
                </a:rPr>
                <a:t>New university life</a:t>
              </a:r>
              <a:endParaRPr lang="en-US" altLang="zh-CN" sz="2400">
                <a:solidFill>
                  <a:srgbClr val="C00000"/>
                </a:solidFill>
                <a:effectLst>
                  <a:outerShdw blurRad="38100" dist="25400" dir="5400000" algn="ctr" rotWithShape="0">
                    <a:srgbClr val="6E747A">
                      <a:alpha val="43000"/>
                    </a:srgbClr>
                  </a:outerShdw>
                </a:effectLst>
                <a:sym typeface="+mn-ea"/>
              </a:endParaRPr>
            </a:p>
          </p:txBody>
        </p:sp>
      </p:grpSp>
      <p:pic>
        <p:nvPicPr>
          <p:cNvPr id="6" name="图片 5"/>
          <p:cNvPicPr>
            <a:picLocks noChangeAspect="1"/>
          </p:cNvPicPr>
          <p:nvPr/>
        </p:nvPicPr>
        <p:blipFill>
          <a:blip r:embed="rId12"/>
          <a:stretch>
            <a:fillRect/>
          </a:stretch>
        </p:blipFill>
        <p:spPr>
          <a:xfrm>
            <a:off x="1874520" y="2658110"/>
            <a:ext cx="8856345" cy="4130040"/>
          </a:xfrm>
          <a:prstGeom prst="rect">
            <a:avLst/>
          </a:prstGeom>
        </p:spPr>
      </p:pic>
    </p:spTree>
    <p:custDataLst>
      <p:tags r:id="rId13"/>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1938020"/>
          </a:xfrm>
          <a:prstGeom prst="rect">
            <a:avLst/>
          </a:prstGeom>
          <a:solidFill>
            <a:schemeClr val="accent4">
              <a:lumMod val="40000"/>
              <a:lumOff val="60000"/>
            </a:schemeClr>
          </a:solidFill>
          <a:ln w="9525">
            <a:noFill/>
          </a:ln>
        </p:spPr>
        <p:txBody>
          <a:bodyPr wrap="square">
            <a:spAutoFit/>
          </a:bodyPr>
          <a:p>
            <a:pPr indent="292100"/>
            <a:r>
              <a:rPr sz="4000" b="0">
                <a:latin typeface="Times New Roman" panose="02020603050405020304" pitchFamily="18" charset="0"/>
                <a:ea typeface="宋体" panose="02010600030101010101" pitchFamily="2" charset="-122"/>
                <a:cs typeface="Times New Roman" panose="02020603050405020304" pitchFamily="18" charset="0"/>
              </a:rPr>
              <a:t>Dear Fresher,joining a university can be a pleasant but challenging experience:horrific and yet beautiful, scary but exciting. </a:t>
            </a:r>
            <a:r>
              <a:rPr sz="4000" b="0" u="sng">
                <a:latin typeface="Times New Roman" panose="02020603050405020304" pitchFamily="18" charset="0"/>
                <a:ea typeface="宋体" panose="02010600030101010101" pitchFamily="2" charset="-122"/>
                <a:cs typeface="Times New Roman" panose="02020603050405020304" pitchFamily="18" charset="0"/>
              </a:rPr>
              <a:t>        36     </a:t>
            </a:r>
            <a:endParaRPr sz="4000" b="0" u="sng">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63195" y="2136775"/>
            <a:ext cx="11764010" cy="4523105"/>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pitchFamily="18" charset="0"/>
                <a:ea typeface="宋体" panose="02010600030101010101" pitchFamily="2" charset="-122"/>
              </a:rPr>
              <a:t>A.It is a big turn on the pages of your life.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B.Extracurricular activities build confidence.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C.I no longer struggle too hard to fit square pegs into round holes.</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D.It is a good idea for you to make friends with like-minded people.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E.That was why I got uninspired by every friendship I tried to make.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F.While the new phase of life is challenging,remember who you truly are.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G.Seck out opportunitics to do stuff you are passionate about during your free time.</a:t>
            </a:r>
            <a:endParaRPr lang="en-US" sz="3200" b="0">
              <a:solidFill>
                <a:srgbClr val="000000"/>
              </a:solidFill>
              <a:latin typeface="Times New Roman" panose="02020603050405020304" pitchFamily="18" charset="0"/>
              <a:ea typeface="宋体" panose="02010600030101010101" pitchFamily="2" charset="-122"/>
            </a:endParaRPr>
          </a:p>
        </p:txBody>
      </p:sp>
      <p:sp>
        <p:nvSpPr>
          <p:cNvPr id="5" name="文本框 4"/>
          <p:cNvSpPr txBox="1"/>
          <p:nvPr/>
        </p:nvSpPr>
        <p:spPr>
          <a:xfrm>
            <a:off x="4025265" y="4297680"/>
            <a:ext cx="7832090" cy="1812925"/>
          </a:xfrm>
          <a:prstGeom prst="rect">
            <a:avLst/>
          </a:prstGeom>
          <a:solidFill>
            <a:schemeClr val="accent6">
              <a:lumMod val="40000"/>
              <a:lumOff val="60000"/>
            </a:schemeClr>
          </a:solidFill>
        </p:spPr>
        <p:txBody>
          <a:bodyPr wrap="square" rtlCol="0">
            <a:noAutofit/>
          </a:bodyPr>
          <a:p>
            <a:r>
              <a:rPr lang="zh-CN" altLang="en-US" sz="3600"/>
              <a:t>解析：该句的位置在第一段，是在引出</a:t>
            </a:r>
            <a:r>
              <a:rPr lang="en-US" altLang="zh-CN" sz="3600"/>
              <a:t>”</a:t>
            </a:r>
            <a:r>
              <a:rPr lang="zh-CN" altLang="en-US" sz="3600"/>
              <a:t>如何迎接大学</a:t>
            </a:r>
            <a:r>
              <a:rPr lang="en-US" altLang="zh-CN" sz="3600"/>
              <a:t>“</a:t>
            </a:r>
            <a:r>
              <a:rPr lang="zh-CN" altLang="en-US" sz="3600"/>
              <a:t>这一话题，在本段中位于段末，对前文的总结。</a:t>
            </a:r>
            <a:r>
              <a:rPr lang="zh-CN" altLang="en-US">
                <a:sym typeface="+mn-ea"/>
              </a:rPr>
              <a:t> </a:t>
            </a:r>
            <a:endParaRPr lang="en-US" altLang="en-US" b="0">
              <a:solidFill>
                <a:srgbClr val="000000"/>
              </a:solidFill>
              <a:latin typeface="Times New Roman" panose="02020603050405020304" pitchFamily="18" charset="0"/>
              <a:ea typeface="宋体" panose="02010600030101010101" pitchFamily="2" charset="-122"/>
            </a:endParaRPr>
          </a:p>
          <a:p>
            <a:endParaRPr lang="zh-CN" altLang="en-US"/>
          </a:p>
        </p:txBody>
      </p:sp>
      <p:cxnSp>
        <p:nvCxnSpPr>
          <p:cNvPr id="7" name="直接箭头连接符 6"/>
          <p:cNvCxnSpPr/>
          <p:nvPr/>
        </p:nvCxnSpPr>
        <p:spPr>
          <a:xfrm flipH="1" flipV="1">
            <a:off x="4909185" y="2716530"/>
            <a:ext cx="489585" cy="16478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custDataLst>
              <p:tags r:id="rId1"/>
            </p:custDataLst>
          </p:nvPr>
        </p:nvSpPr>
        <p:spPr>
          <a:xfrm>
            <a:off x="1597660" y="2243455"/>
            <a:ext cx="6118225" cy="47307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normAutofit/>
          </a:bodyPr>
          <a:lstStyle/>
          <a:p>
            <a:r>
              <a:rPr lang="zh-CN" altLang="en-US" dirty="0">
                <a:solidFill>
                  <a:schemeClr val="accent1"/>
                </a:solidFill>
              </a:rPr>
              <a:t>题型概况</a:t>
            </a:r>
            <a:endParaRPr lang="zh-CN" altLang="en-US" dirty="0">
              <a:solidFill>
                <a:schemeClr val="accent1"/>
              </a:solidFill>
            </a:endParaRPr>
          </a:p>
        </p:txBody>
      </p:sp>
      <p:sp>
        <p:nvSpPr>
          <p:cNvPr id="8"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7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rPr>
              <a:t>01</a:t>
            </a:r>
            <a:endPar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endParaRPr>
          </a:p>
        </p:txBody>
      </p:sp>
    </p:spTree>
    <p:custDataLst>
      <p:tags r:id="rId3"/>
    </p:custData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3107690"/>
          </a:xfrm>
          <a:prstGeom prst="rect">
            <a:avLst/>
          </a:prstGeom>
          <a:solidFill>
            <a:schemeClr val="accent4">
              <a:lumMod val="40000"/>
              <a:lumOff val="60000"/>
            </a:schemeClr>
          </a:solidFill>
          <a:ln w="9525">
            <a:noFill/>
          </a:ln>
        </p:spPr>
        <p:txBody>
          <a:bodyPr wrap="square">
            <a:spAutoFit/>
          </a:bodyPr>
          <a:p>
            <a:pPr indent="292100"/>
            <a:r>
              <a:rPr sz="2800" b="0">
                <a:latin typeface="Times New Roman" panose="02020603050405020304" pitchFamily="18" charset="0"/>
                <a:ea typeface="宋体" panose="02010600030101010101" pitchFamily="2" charset="-122"/>
                <a:cs typeface="Times New Roman" panose="02020603050405020304" pitchFamily="18" charset="0"/>
              </a:rPr>
              <a:t>Do not panic if,like me,you do not make friends on the first day or week.Before I met Sanaa,I had tried to  force myself to make friends with classmates in my other majors.Then I was starting to get convinced that there  was something wrong with me.</a:t>
            </a:r>
            <a:r>
              <a:rPr sz="2800" b="0" u="sng">
                <a:latin typeface="Times New Roman" panose="02020603050405020304" pitchFamily="18" charset="0"/>
                <a:ea typeface="宋体" panose="02010600030101010101" pitchFamily="2" charset="-122"/>
                <a:cs typeface="Times New Roman" panose="02020603050405020304" pitchFamily="18" charset="0"/>
              </a:rPr>
              <a:t>         37     </a:t>
            </a:r>
            <a:r>
              <a:rPr sz="2800" b="0">
                <a:latin typeface="Times New Roman" panose="02020603050405020304" pitchFamily="18" charset="0"/>
                <a:ea typeface="宋体" panose="02010600030101010101" pitchFamily="2" charset="-122"/>
                <a:cs typeface="Times New Roman" panose="02020603050405020304" pitchFamily="18" charset="0"/>
              </a:rPr>
              <a:t>Eventually,when I started making more friends,it made sense why the friendships I had forced did not work out.It was my first lesson in understanding my uniqueness,and reminding me  that my “friends”are somewhere,out there.    38    </a:t>
            </a:r>
            <a:endParaRPr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50495" y="3990975"/>
            <a:ext cx="11764010" cy="2553335"/>
          </a:xfrm>
          <a:prstGeom prst="rect">
            <a:avLst/>
          </a:prstGeom>
          <a:solidFill>
            <a:schemeClr val="accent2">
              <a:lumMod val="20000"/>
              <a:lumOff val="80000"/>
            </a:schemeClr>
          </a:solidFill>
          <a:ln w="9525">
            <a:noFill/>
          </a:ln>
        </p:spPr>
        <p:txBody>
          <a:bodyPr wrap="square">
            <a:spAutoFit/>
          </a:bodyPr>
          <a:p>
            <a:pPr indent="292100"/>
            <a:r>
              <a:rPr lang="en-US" sz="3200" b="0">
                <a:solidFill>
                  <a:srgbClr val="000000"/>
                </a:solidFill>
                <a:latin typeface="Times New Roman" panose="02020603050405020304" pitchFamily="18" charset="0"/>
                <a:ea typeface="宋体" panose="02010600030101010101" pitchFamily="2" charset="-122"/>
              </a:rPr>
              <a:t>A.It is a big turn on the pages of your life.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B.Extracurricular activities build confidence.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C.I no longer struggle too hard to fit square pegs into round holes.</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D.It is a good idea for you to make friends with like-minded people.</a:t>
            </a:r>
            <a:endParaRPr lang="en-US" sz="3200" b="0">
              <a:solidFill>
                <a:srgbClr val="000000"/>
              </a:solidFill>
              <a:latin typeface="Times New Roman" panose="02020603050405020304" pitchFamily="18" charset="0"/>
              <a:ea typeface="宋体" panose="02010600030101010101" pitchFamily="2" charset="-122"/>
            </a:endParaRPr>
          </a:p>
          <a:p>
            <a:pPr indent="292100"/>
            <a:r>
              <a:rPr lang="en-US" sz="3200" b="0">
                <a:solidFill>
                  <a:srgbClr val="000000"/>
                </a:solidFill>
                <a:latin typeface="Times New Roman" panose="02020603050405020304" pitchFamily="18" charset="0"/>
                <a:ea typeface="宋体" panose="02010600030101010101" pitchFamily="2" charset="-122"/>
              </a:rPr>
              <a:t>E.That was why I got uninspired by every friendship I tried to make..</a:t>
            </a:r>
            <a:endParaRPr lang="en-US" altLang="en-US" b="0">
              <a:solidFill>
                <a:srgbClr val="000000"/>
              </a:solidFill>
              <a:latin typeface="Times New Roman" panose="02020603050405020304" pitchFamily="18" charset="0"/>
              <a:ea typeface="宋体" panose="02010600030101010101" pitchFamily="2" charset="-122"/>
            </a:endParaRPr>
          </a:p>
        </p:txBody>
      </p:sp>
      <p:sp>
        <p:nvSpPr>
          <p:cNvPr id="6" name="矩形 5"/>
          <p:cNvSpPr/>
          <p:nvPr/>
        </p:nvSpPr>
        <p:spPr>
          <a:xfrm>
            <a:off x="5735320" y="568325"/>
            <a:ext cx="525843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1"/>
            </p:custDataLst>
          </p:nvPr>
        </p:nvSpPr>
        <p:spPr>
          <a:xfrm>
            <a:off x="730250" y="5973445"/>
            <a:ext cx="81216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2"/>
            </p:custDataLst>
          </p:nvPr>
        </p:nvSpPr>
        <p:spPr>
          <a:xfrm>
            <a:off x="2106930" y="1927860"/>
            <a:ext cx="910907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直接连接符 9"/>
          <p:cNvCxnSpPr/>
          <p:nvPr/>
        </p:nvCxnSpPr>
        <p:spPr>
          <a:xfrm>
            <a:off x="10459720" y="1487170"/>
            <a:ext cx="1231265" cy="444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4424045" y="3429000"/>
            <a:ext cx="7490460" cy="1568450"/>
          </a:xfrm>
          <a:prstGeom prst="rect">
            <a:avLst/>
          </a:prstGeom>
          <a:solidFill>
            <a:schemeClr val="accent6">
              <a:lumMod val="40000"/>
              <a:lumOff val="60000"/>
            </a:schemeClr>
          </a:solidFill>
        </p:spPr>
        <p:txBody>
          <a:bodyPr wrap="square" rtlCol="0">
            <a:spAutoFit/>
          </a:bodyPr>
          <a:p>
            <a:r>
              <a:rPr lang="zh-CN" altLang="en-US" sz="2400">
                <a:solidFill>
                  <a:schemeClr val="tx1"/>
                </a:solidFill>
              </a:rPr>
              <a:t>解析：本句是在段中，承上启下。首先根据段意本段是在结合自身经历</a:t>
            </a:r>
            <a:r>
              <a:rPr lang="en-US" altLang="zh-CN" sz="2400">
                <a:solidFill>
                  <a:schemeClr val="tx1"/>
                </a:solidFill>
              </a:rPr>
              <a:t>.</a:t>
            </a:r>
            <a:r>
              <a:rPr lang="zh-CN" altLang="en-US" sz="2400">
                <a:solidFill>
                  <a:schemeClr val="tx1"/>
                </a:solidFill>
              </a:rPr>
              <a:t>根据</a:t>
            </a:r>
            <a:r>
              <a:rPr lang="zh-CN" altLang="en-US" sz="2400" u="sng">
                <a:solidFill>
                  <a:srgbClr val="C00000"/>
                </a:solidFill>
              </a:rPr>
              <a:t>前文</a:t>
            </a:r>
            <a:r>
              <a:rPr lang="zh-CN" altLang="en-US" sz="2400">
                <a:solidFill>
                  <a:schemeClr val="tx1"/>
                </a:solidFill>
              </a:rPr>
              <a:t>讲述自己的误解，</a:t>
            </a:r>
            <a:r>
              <a:rPr lang="zh-CN" altLang="en-US" sz="2400" u="sng">
                <a:solidFill>
                  <a:srgbClr val="C00000"/>
                </a:solidFill>
              </a:rPr>
              <a:t>后文</a:t>
            </a:r>
            <a:r>
              <a:rPr lang="zh-CN" altLang="en-US" sz="2400">
                <a:solidFill>
                  <a:schemeClr val="tx1"/>
                </a:solidFill>
              </a:rPr>
              <a:t>我正确的认识，可知能</a:t>
            </a:r>
            <a:r>
              <a:rPr lang="en-US" altLang="zh-CN" sz="2400">
                <a:solidFill>
                  <a:schemeClr val="tx1"/>
                </a:solidFill>
              </a:rPr>
              <a:t>”</a:t>
            </a:r>
            <a:r>
              <a:rPr lang="zh-CN" altLang="en-US" sz="2400">
                <a:solidFill>
                  <a:schemeClr val="tx1"/>
                </a:solidFill>
              </a:rPr>
              <a:t>认识到这一点</a:t>
            </a:r>
            <a:r>
              <a:rPr lang="en-US" altLang="zh-CN" sz="2400">
                <a:solidFill>
                  <a:schemeClr val="tx1"/>
                </a:solidFill>
              </a:rPr>
              <a:t>“</a:t>
            </a:r>
            <a:r>
              <a:rPr lang="zh-CN" altLang="en-US" sz="2400">
                <a:solidFill>
                  <a:schemeClr val="tx1"/>
                </a:solidFill>
              </a:rPr>
              <a:t>是我</a:t>
            </a:r>
            <a:r>
              <a:rPr lang="en-US" altLang="zh-CN" sz="2400">
                <a:solidFill>
                  <a:schemeClr val="tx1"/>
                </a:solidFill>
              </a:rPr>
              <a:t>”</a:t>
            </a:r>
            <a:r>
              <a:rPr lang="zh-CN" altLang="en-US" sz="2400">
                <a:solidFill>
                  <a:schemeClr val="tx1"/>
                </a:solidFill>
              </a:rPr>
              <a:t>意识到我出了问题</a:t>
            </a:r>
            <a:r>
              <a:rPr lang="en-US" altLang="zh-CN" sz="2400">
                <a:solidFill>
                  <a:schemeClr val="tx1"/>
                </a:solidFill>
              </a:rPr>
              <a:t>“</a:t>
            </a:r>
            <a:r>
              <a:rPr lang="zh-CN" altLang="en-US" sz="2400">
                <a:solidFill>
                  <a:schemeClr val="tx1"/>
                </a:solidFill>
              </a:rPr>
              <a:t>故</a:t>
            </a:r>
            <a:r>
              <a:rPr lang="en-US" altLang="zh-CN" sz="2400">
                <a:solidFill>
                  <a:schemeClr val="tx1"/>
                </a:solidFill>
              </a:rPr>
              <a:t>E</a:t>
            </a:r>
            <a:r>
              <a:rPr lang="zh-CN" altLang="en-US" sz="2400">
                <a:solidFill>
                  <a:schemeClr val="tx1"/>
                </a:solidFill>
              </a:rPr>
              <a:t>项中的</a:t>
            </a:r>
            <a:r>
              <a:rPr lang="en-US" altLang="zh-CN" sz="2400">
                <a:solidFill>
                  <a:schemeClr val="tx1"/>
                </a:solidFill>
              </a:rPr>
              <a:t>”</a:t>
            </a:r>
            <a:r>
              <a:rPr lang="en-US" altLang="zh-CN" sz="2400" u="sng">
                <a:solidFill>
                  <a:srgbClr val="C00000"/>
                </a:solidFill>
              </a:rPr>
              <a:t>that</a:t>
            </a:r>
            <a:r>
              <a:rPr lang="en-US" altLang="zh-CN" sz="2400">
                <a:solidFill>
                  <a:schemeClr val="tx1"/>
                </a:solidFill>
              </a:rPr>
              <a:t>“</a:t>
            </a:r>
            <a:r>
              <a:rPr lang="zh-CN" altLang="en-US" sz="2400">
                <a:solidFill>
                  <a:schemeClr val="tx1"/>
                </a:solidFill>
              </a:rPr>
              <a:t>指代前文。</a:t>
            </a:r>
            <a:endParaRPr lang="zh-CN" altLang="en-US" sz="2400">
              <a:solidFill>
                <a:schemeClr val="tx1"/>
              </a:solidFill>
            </a:endParaRPr>
          </a:p>
        </p:txBody>
      </p:sp>
      <p:cxnSp>
        <p:nvCxnSpPr>
          <p:cNvPr id="7" name="直接箭头连接符 6"/>
          <p:cNvCxnSpPr/>
          <p:nvPr/>
        </p:nvCxnSpPr>
        <p:spPr>
          <a:xfrm flipV="1">
            <a:off x="7820660" y="1163955"/>
            <a:ext cx="158115" cy="277304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3"/>
            </p:custDataLst>
          </p:nvPr>
        </p:nvCxnSpPr>
        <p:spPr>
          <a:xfrm flipH="1" flipV="1">
            <a:off x="10674985" y="2485390"/>
            <a:ext cx="318770" cy="150558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245745" y="1809750"/>
            <a:ext cx="4336415" cy="4000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35610" y="611695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16" name="直接箭头连接符 15"/>
          <p:cNvCxnSpPr/>
          <p:nvPr/>
        </p:nvCxnSpPr>
        <p:spPr>
          <a:xfrm flipV="1">
            <a:off x="1057275" y="1861185"/>
            <a:ext cx="248285" cy="40208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 grpId="0" bldLvl="0" animBg="1"/>
      <p:bldP spid="3" grpId="0" bldLvl="0" animBg="1"/>
      <p:bldP spid="9" grpId="0" bldLvl="0" animBg="1"/>
      <p:bldP spid="15"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3107690"/>
          </a:xfrm>
          <a:prstGeom prst="rect">
            <a:avLst/>
          </a:prstGeom>
          <a:solidFill>
            <a:schemeClr val="accent4">
              <a:lumMod val="40000"/>
              <a:lumOff val="60000"/>
            </a:schemeClr>
          </a:solidFill>
          <a:ln w="9525">
            <a:noFill/>
          </a:ln>
        </p:spPr>
        <p:txBody>
          <a:bodyPr wrap="square">
            <a:spAutoFit/>
          </a:bodyPr>
          <a:p>
            <a:pPr indent="292100"/>
            <a:r>
              <a:rPr sz="2800" b="0">
                <a:latin typeface="Times New Roman" panose="02020603050405020304" pitchFamily="18" charset="0"/>
                <a:ea typeface="宋体" panose="02010600030101010101" pitchFamily="2" charset="-122"/>
                <a:cs typeface="Times New Roman" panose="02020603050405020304" pitchFamily="18" charset="0"/>
              </a:rPr>
              <a:t>Do not panic if,like me,you do not make friends on the first day or week.Before I met Sanaa,I had tried to  force myself to make friends with classmates in my other majors.Then I was starting to get convinced that there  was something wrong with me.</a:t>
            </a:r>
            <a:r>
              <a:rPr sz="2800" b="0" u="sng">
                <a:latin typeface="Times New Roman" panose="02020603050405020304" pitchFamily="18" charset="0"/>
                <a:ea typeface="宋体" panose="02010600030101010101" pitchFamily="2" charset="-122"/>
                <a:cs typeface="Times New Roman" panose="02020603050405020304" pitchFamily="18" charset="0"/>
              </a:rPr>
              <a:t>         37     </a:t>
            </a:r>
            <a:r>
              <a:rPr sz="2800" b="0">
                <a:latin typeface="Times New Roman" panose="02020603050405020304" pitchFamily="18" charset="0"/>
                <a:ea typeface="宋体" panose="02010600030101010101" pitchFamily="2" charset="-122"/>
                <a:cs typeface="Times New Roman" panose="02020603050405020304" pitchFamily="18" charset="0"/>
              </a:rPr>
              <a:t>Eventually,when I started making more friends,it made sense why the friendships I had forced did not work out.It was my first lesson in understanding my uniqueness,and reminding me  that my “friends”are somewhere,out there. </a:t>
            </a:r>
            <a:r>
              <a:rPr sz="2800" b="0" u="sng">
                <a:latin typeface="Times New Roman" panose="02020603050405020304" pitchFamily="18" charset="0"/>
                <a:ea typeface="宋体" panose="02010600030101010101" pitchFamily="2" charset="-122"/>
                <a:cs typeface="Times New Roman" panose="02020603050405020304" pitchFamily="18" charset="0"/>
              </a:rPr>
              <a:t>   38    </a:t>
            </a:r>
            <a:endParaRPr sz="2800" b="0" u="sng">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85090" y="3500755"/>
            <a:ext cx="11829415" cy="3043555"/>
          </a:xfrm>
          <a:prstGeom prst="rect">
            <a:avLst/>
          </a:prstGeom>
          <a:solidFill>
            <a:schemeClr val="accent2">
              <a:lumMod val="20000"/>
              <a:lumOff val="80000"/>
            </a:schemeClr>
          </a:solidFill>
          <a:ln w="9525">
            <a:noFill/>
          </a:ln>
        </p:spPr>
        <p:txBody>
          <a:bodyPr wrap="square">
            <a:noAutofit/>
          </a:bodyPr>
          <a:p>
            <a:pPr indent="292100">
              <a:lnSpc>
                <a:spcPct val="110000"/>
              </a:lnSpc>
            </a:pPr>
            <a:r>
              <a:rPr lang="en-US" sz="3200" b="0">
                <a:solidFill>
                  <a:srgbClr val="000000"/>
                </a:solidFill>
                <a:latin typeface="Times New Roman" panose="02020603050405020304" pitchFamily="18" charset="0"/>
                <a:ea typeface="宋体" panose="02010600030101010101" pitchFamily="2" charset="-122"/>
              </a:rPr>
              <a:t>A.It is a big turn on the pages of your life.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110000"/>
              </a:lnSpc>
            </a:pPr>
            <a:r>
              <a:rPr lang="en-US" sz="3200" b="0">
                <a:solidFill>
                  <a:srgbClr val="000000"/>
                </a:solidFill>
                <a:latin typeface="Times New Roman" panose="02020603050405020304" pitchFamily="18" charset="0"/>
                <a:ea typeface="宋体" panose="02010600030101010101" pitchFamily="2" charset="-122"/>
              </a:rPr>
              <a:t>B.Extracurricular activities build confidence.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110000"/>
              </a:lnSpc>
            </a:pPr>
            <a:r>
              <a:rPr lang="en-US" sz="3200" b="0">
                <a:solidFill>
                  <a:srgbClr val="000000"/>
                </a:solidFill>
                <a:latin typeface="Times New Roman" panose="02020603050405020304" pitchFamily="18" charset="0"/>
                <a:ea typeface="宋体" panose="02010600030101010101" pitchFamily="2" charset="-122"/>
              </a:rPr>
              <a:t>C.I no longer struggle too hard to fit square pegs into round holes.</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110000"/>
              </a:lnSpc>
            </a:pPr>
            <a:r>
              <a:rPr lang="en-US" sz="3200" b="0">
                <a:solidFill>
                  <a:srgbClr val="000000"/>
                </a:solidFill>
                <a:latin typeface="Times New Roman" panose="02020603050405020304" pitchFamily="18" charset="0"/>
                <a:ea typeface="宋体" panose="02010600030101010101" pitchFamily="2" charset="-122"/>
              </a:rPr>
              <a:t>D.It is a good idea for you to make friends with like-minded people.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110000"/>
              </a:lnSpc>
            </a:pPr>
            <a:r>
              <a:rPr lang="en-US" sz="3200" b="0">
                <a:solidFill>
                  <a:srgbClr val="000000"/>
                </a:solidFill>
                <a:latin typeface="Times New Roman" panose="02020603050405020304" pitchFamily="18" charset="0"/>
                <a:ea typeface="宋体" panose="02010600030101010101" pitchFamily="2" charset="-122"/>
              </a:rPr>
              <a:t>E.That was why I got uninspired by every friendship I tried to make..</a:t>
            </a:r>
            <a:endParaRPr lang="en-US" altLang="en-US" sz="3200" b="0">
              <a:solidFill>
                <a:srgbClr val="000000"/>
              </a:solidFill>
              <a:latin typeface="Times New Roman" panose="02020603050405020304" pitchFamily="18" charset="0"/>
              <a:ea typeface="宋体" panose="02010600030101010101" pitchFamily="2" charset="-122"/>
            </a:endParaRPr>
          </a:p>
        </p:txBody>
      </p:sp>
      <p:sp>
        <p:nvSpPr>
          <p:cNvPr id="6" name="矩形 5"/>
          <p:cNvSpPr/>
          <p:nvPr/>
        </p:nvSpPr>
        <p:spPr>
          <a:xfrm>
            <a:off x="5201285" y="2756535"/>
            <a:ext cx="99123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560070" y="271780"/>
            <a:ext cx="8012430" cy="2061210"/>
          </a:xfrm>
          <a:prstGeom prst="rect">
            <a:avLst/>
          </a:prstGeom>
          <a:solidFill>
            <a:schemeClr val="accent6">
              <a:lumMod val="40000"/>
              <a:lumOff val="60000"/>
            </a:schemeClr>
          </a:solidFill>
        </p:spPr>
        <p:txBody>
          <a:bodyPr wrap="square" rtlCol="0">
            <a:spAutoFit/>
          </a:bodyPr>
          <a:p>
            <a:r>
              <a:rPr lang="zh-CN" altLang="en-US" sz="3200">
                <a:solidFill>
                  <a:schemeClr val="tx1"/>
                </a:solidFill>
                <a:latin typeface="华文楷体" panose="02010600040101010101" charset="-122"/>
                <a:ea typeface="华文楷体" panose="02010600040101010101" charset="-122"/>
                <a:cs typeface="华文楷体" panose="02010600040101010101" charset="-122"/>
              </a:rPr>
              <a:t>解析：本句是在段末，对整段的总结。本段是在讲述自己对交朋友认识的变化过程，该句应该是最后的认识，故</a:t>
            </a:r>
            <a:r>
              <a:rPr lang="en-US" altLang="zh-CN" sz="3200">
                <a:solidFill>
                  <a:schemeClr val="tx1"/>
                </a:solidFill>
                <a:latin typeface="华文楷体" panose="02010600040101010101" charset="-122"/>
                <a:ea typeface="华文楷体" panose="02010600040101010101" charset="-122"/>
                <a:cs typeface="华文楷体" panose="02010600040101010101" charset="-122"/>
              </a:rPr>
              <a:t>C </a:t>
            </a:r>
            <a:r>
              <a:rPr lang="zh-CN" altLang="en-US" sz="3200">
                <a:solidFill>
                  <a:schemeClr val="tx1"/>
                </a:solidFill>
                <a:latin typeface="华文楷体" panose="02010600040101010101" charset="-122"/>
                <a:ea typeface="华文楷体" panose="02010600040101010101" charset="-122"/>
                <a:cs typeface="华文楷体" panose="02010600040101010101" charset="-122"/>
              </a:rPr>
              <a:t>项</a:t>
            </a:r>
            <a:r>
              <a:rPr lang="en-US" altLang="zh-CN" sz="3200">
                <a:solidFill>
                  <a:schemeClr val="tx1"/>
                </a:solidFill>
                <a:latin typeface="华文楷体" panose="02010600040101010101" charset="-122"/>
                <a:ea typeface="华文楷体" panose="02010600040101010101" charset="-122"/>
                <a:cs typeface="华文楷体" panose="02010600040101010101" charset="-122"/>
              </a:rPr>
              <a:t>”我不再费力地</a:t>
            </a:r>
            <a:r>
              <a:rPr lang="zh-CN" altLang="en-US" sz="3200">
                <a:solidFill>
                  <a:schemeClr val="tx1"/>
                </a:solidFill>
                <a:latin typeface="华文楷体" panose="02010600040101010101" charset="-122"/>
                <a:ea typeface="华文楷体" panose="02010600040101010101" charset="-122"/>
                <a:cs typeface="华文楷体" panose="02010600040101010101" charset="-122"/>
              </a:rPr>
              <a:t>去</a:t>
            </a:r>
            <a:r>
              <a:rPr lang="en-US" altLang="zh-CN" sz="3200">
                <a:solidFill>
                  <a:schemeClr val="tx1"/>
                </a:solidFill>
                <a:latin typeface="华文楷体" panose="02010600040101010101" charset="-122"/>
                <a:ea typeface="华文楷体" panose="02010600040101010101" charset="-122"/>
                <a:cs typeface="华文楷体" panose="02010600040101010101" charset="-122"/>
              </a:rPr>
              <a:t>适应</a:t>
            </a:r>
            <a:r>
              <a:rPr lang="zh-CN" altLang="en-US" sz="3200">
                <a:solidFill>
                  <a:schemeClr val="tx1"/>
                </a:solidFill>
                <a:latin typeface="华文楷体" panose="02010600040101010101" charset="-122"/>
                <a:ea typeface="华文楷体" panose="02010600040101010101" charset="-122"/>
                <a:cs typeface="华文楷体" panose="02010600040101010101" charset="-122"/>
              </a:rPr>
              <a:t>这种</a:t>
            </a:r>
            <a:r>
              <a:rPr lang="en-US" altLang="zh-CN" sz="3200">
                <a:solidFill>
                  <a:schemeClr val="tx1"/>
                </a:solidFill>
                <a:latin typeface="华文楷体" panose="02010600040101010101" charset="-122"/>
                <a:ea typeface="华文楷体" panose="02010600040101010101" charset="-122"/>
                <a:cs typeface="华文楷体" panose="02010600040101010101" charset="-122"/>
              </a:rPr>
              <a:t>环境“</a:t>
            </a:r>
            <a:r>
              <a:rPr lang="zh-CN" altLang="en-US" sz="3200">
                <a:solidFill>
                  <a:schemeClr val="tx1"/>
                </a:solidFill>
                <a:latin typeface="华文楷体" panose="02010600040101010101" charset="-122"/>
                <a:ea typeface="华文楷体" panose="02010600040101010101" charset="-122"/>
                <a:cs typeface="华文楷体" panose="02010600040101010101" charset="-122"/>
              </a:rPr>
              <a:t>符合题意</a:t>
            </a:r>
            <a:endParaRPr lang="zh-CN" altLang="en-US" sz="3200">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15" name="椭圆 14"/>
          <p:cNvSpPr/>
          <p:nvPr/>
        </p:nvSpPr>
        <p:spPr>
          <a:xfrm>
            <a:off x="370205" y="477774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5909310" y="4634230"/>
            <a:ext cx="525843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1"/>
            </p:custDataLst>
          </p:nvPr>
        </p:nvSpPr>
        <p:spPr>
          <a:xfrm>
            <a:off x="287655" y="1030605"/>
            <a:ext cx="11626850" cy="4944745"/>
          </a:xfrm>
          <a:prstGeom prst="rect">
            <a:avLst/>
          </a:prstGeom>
          <a:solidFill>
            <a:schemeClr val="accent3">
              <a:lumMod val="60000"/>
              <a:lumOff val="40000"/>
            </a:schemeClr>
          </a:solidFill>
          <a:ln>
            <a:solidFill>
              <a:schemeClr val="accent3">
                <a:lumMod val="60000"/>
                <a:lumOff val="40000"/>
              </a:schemeClr>
            </a:solidFill>
          </a:ln>
        </p:spPr>
        <p:txBody>
          <a:bodyPr wrap="square" rtlCol="0">
            <a:noAutofit/>
          </a:bodyPr>
          <a:p>
            <a:r>
              <a:rPr lang="zh-CN" altLang="en-US" sz="3200" b="1">
                <a:solidFill>
                  <a:srgbClr val="C00000"/>
                </a:solidFill>
                <a:latin typeface="华文行楷" panose="02010800040101010101" charset="-122"/>
                <a:ea typeface="华文行楷" panose="02010800040101010101" charset="-122"/>
              </a:rPr>
              <a:t>知识补充</a:t>
            </a:r>
            <a:r>
              <a:rPr lang="zh-CN" altLang="en-US" sz="3200" b="1">
                <a:solidFill>
                  <a:schemeClr val="accent2">
                    <a:lumMod val="50000"/>
                  </a:schemeClr>
                </a:solidFill>
                <a:latin typeface="华文行楷" panose="02010800040101010101" charset="-122"/>
                <a:ea typeface="华文行楷" panose="02010800040101010101" charset="-122"/>
              </a:rPr>
              <a:t>：</a:t>
            </a:r>
            <a:r>
              <a:rPr sz="3200" b="1">
                <a:solidFill>
                  <a:srgbClr val="FF0000"/>
                </a:solidFill>
                <a:latin typeface="Times New Roman" panose="02020603050405020304" pitchFamily="18" charset="0"/>
                <a:ea typeface="华文新魏" panose="02010800040101010101" charset="-122"/>
                <a:cs typeface="Times New Roman" panose="02020603050405020304" pitchFamily="18" charset="0"/>
              </a:rPr>
              <a:t>fit square pegs into round holes</a:t>
            </a:r>
            <a:endParaRPr sz="3200" b="1">
              <a:latin typeface="华文新魏" panose="02010800040101010101" charset="-122"/>
              <a:ea typeface="华文新魏" panose="02010800040101010101" charset="-122"/>
              <a:cs typeface="华文新魏" panose="02010800040101010101" charset="-122"/>
            </a:endParaRPr>
          </a:p>
          <a:p>
            <a:r>
              <a:rPr lang="en-US" altLang="zh-CN" sz="3200" b="1">
                <a:latin typeface="华文新魏" panose="02010800040101010101" charset="-122"/>
                <a:ea typeface="华文新魏" panose="02010800040101010101" charset="-122"/>
                <a:cs typeface="华文新魏" panose="02010800040101010101" charset="-122"/>
              </a:rPr>
              <a:t>  </a:t>
            </a:r>
            <a:r>
              <a:rPr lang="zh-CN" sz="3200" b="1">
                <a:latin typeface="华文新魏" panose="02010800040101010101" charset="-122"/>
                <a:ea typeface="华文新魏" panose="02010800040101010101" charset="-122"/>
                <a:cs typeface="华文新魏" panose="02010800040101010101" charset="-122"/>
              </a:rPr>
              <a:t>在</a:t>
            </a:r>
            <a:r>
              <a:rPr sz="3200" b="1">
                <a:latin typeface="华文新魏" panose="02010800040101010101" charset="-122"/>
                <a:ea typeface="华文新魏" panose="02010800040101010101" charset="-122"/>
                <a:cs typeface="华文新魏" panose="02010800040101010101" charset="-122"/>
              </a:rPr>
              <a:t>19世纪的工匠行业</a:t>
            </a:r>
            <a:r>
              <a:rPr lang="zh-CN" sz="3200" b="1">
                <a:latin typeface="华文新魏" panose="02010800040101010101" charset="-122"/>
                <a:ea typeface="华文新魏" panose="02010800040101010101" charset="-122"/>
                <a:cs typeface="华文新魏" panose="02010800040101010101" charset="-122"/>
              </a:rPr>
              <a:t>中，</a:t>
            </a:r>
            <a:r>
              <a:rPr sz="3200" b="1">
                <a:latin typeface="华文新魏" panose="02010800040101010101" charset="-122"/>
                <a:ea typeface="华文新魏" panose="02010800040101010101" charset="-122"/>
                <a:cs typeface="华文新魏" panose="02010800040101010101" charset="-122"/>
              </a:rPr>
              <a:t>木工匠们通常使用圆形的钻头来钻圆孔，然后再用方形的木钉或木桩来填充这些孔洞。如果一个木匠试图把方形的木钉塞进一个圆孔里，那将是不可能的，因为形状不匹配。</a:t>
            </a:r>
            <a:endParaRPr sz="3200" b="1">
              <a:latin typeface="华文新魏" panose="02010800040101010101" charset="-122"/>
              <a:ea typeface="华文新魏" panose="02010800040101010101" charset="-122"/>
              <a:cs typeface="华文新魏" panose="02010800040101010101" charset="-122"/>
            </a:endParaRPr>
          </a:p>
          <a:p>
            <a:pPr>
              <a:lnSpc>
                <a:spcPct val="90000"/>
              </a:lnSpc>
            </a:pPr>
            <a:r>
              <a:rPr lang="en-US" sz="3200" b="1">
                <a:latin typeface="华文新魏" panose="02010800040101010101" charset="-122"/>
                <a:ea typeface="华文新魏" panose="02010800040101010101" charset="-122"/>
                <a:cs typeface="华文新魏" panose="02010800040101010101" charset="-122"/>
              </a:rPr>
              <a:t>  </a:t>
            </a:r>
            <a:r>
              <a:rPr sz="3200" b="1">
                <a:latin typeface="华文新魏" panose="02010800040101010101" charset="-122"/>
                <a:ea typeface="华文新魏" panose="02010800040101010101" charset="-122"/>
                <a:cs typeface="华文新魏" panose="02010800040101010101" charset="-122"/>
              </a:rPr>
              <a:t>这个表达后来演变为一个俗语，用来</a:t>
            </a:r>
            <a:r>
              <a:rPr sz="3200" b="1">
                <a:solidFill>
                  <a:srgbClr val="002060"/>
                </a:solidFill>
                <a:latin typeface="华文新魏" panose="02010800040101010101" charset="-122"/>
                <a:ea typeface="华文新魏" panose="02010800040101010101" charset="-122"/>
                <a:cs typeface="华文新魏" panose="02010800040101010101" charset="-122"/>
              </a:rPr>
              <a:t>形容试图让不相容的事物或人强行适应某种情况或环境，通常会导致困难、失败或不切实际的情况</a:t>
            </a:r>
            <a:r>
              <a:rPr sz="3200" b="1">
                <a:latin typeface="华文新魏" panose="02010800040101010101" charset="-122"/>
                <a:ea typeface="华文新魏" panose="02010800040101010101" charset="-122"/>
                <a:cs typeface="华文新魏" panose="02010800040101010101" charset="-122"/>
              </a:rPr>
              <a:t>。因此，这个表达被广泛应用于</a:t>
            </a:r>
            <a:r>
              <a:rPr sz="3200" b="1">
                <a:solidFill>
                  <a:srgbClr val="002060"/>
                </a:solidFill>
                <a:latin typeface="华文新魏" panose="02010800040101010101" charset="-122"/>
                <a:ea typeface="华文新魏" panose="02010800040101010101" charset="-122"/>
                <a:cs typeface="华文新魏" panose="02010800040101010101" charset="-122"/>
              </a:rPr>
              <a:t>描述适应不当、强行适应或不合理的情况。</a:t>
            </a:r>
            <a:endParaRPr sz="3200" b="1">
              <a:solidFill>
                <a:srgbClr val="002060"/>
              </a:solidFill>
              <a:latin typeface="华文新魏" panose="02010800040101010101" charset="-122"/>
              <a:ea typeface="华文新魏" panose="02010800040101010101" charset="-122"/>
              <a:cs typeface="华文新魏" panose="02010800040101010101"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bldLvl="0" animBg="1"/>
      <p:bldP spid="19" grpId="0" bldLvl="0" animBg="1"/>
      <p:bldP spid="5"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694160" cy="2676525"/>
          </a:xfrm>
          <a:prstGeom prst="rect">
            <a:avLst/>
          </a:prstGeom>
          <a:solidFill>
            <a:schemeClr val="accent4">
              <a:lumMod val="40000"/>
              <a:lumOff val="60000"/>
            </a:schemeClr>
          </a:solidFill>
          <a:ln w="9525">
            <a:noFill/>
          </a:ln>
        </p:spPr>
        <p:txBody>
          <a:bodyPr wrap="square">
            <a:spAutoFit/>
          </a:bodyPr>
          <a:p>
            <a:pPr indent="292100"/>
            <a:r>
              <a:rPr sz="2800" b="0">
                <a:latin typeface="Times New Roman" panose="02020603050405020304" pitchFamily="18" charset="0"/>
                <a:ea typeface="宋体" panose="02010600030101010101" pitchFamily="2" charset="-122"/>
                <a:cs typeface="Times New Roman" panose="02020603050405020304" pitchFamily="18" charset="0"/>
              </a:rPr>
              <a:t>So,dear Fresher,as I say welcome to university life,I am also saying,give yourself time —to understand your school,your course,and your new rhythm of life.Do not fall into the trap of people-pleasing to fit in.</a:t>
            </a:r>
            <a:endParaRPr sz="2800" b="0">
              <a:latin typeface="Times New Roman" panose="02020603050405020304" pitchFamily="18" charset="0"/>
              <a:ea typeface="宋体" panose="02010600030101010101" pitchFamily="2" charset="-122"/>
              <a:cs typeface="Times New Roman" panose="02020603050405020304" pitchFamily="18" charset="0"/>
            </a:endParaRPr>
          </a:p>
          <a:p>
            <a:pPr indent="292100"/>
            <a:r>
              <a:rPr sz="2800" b="0" u="sng">
                <a:latin typeface="Times New Roman" panose="02020603050405020304" pitchFamily="18" charset="0"/>
                <a:ea typeface="宋体" panose="02010600030101010101" pitchFamily="2" charset="-122"/>
                <a:cs typeface="Times New Roman" panose="02020603050405020304" pitchFamily="18" charset="0"/>
              </a:rPr>
              <a:t>	 39     </a:t>
            </a:r>
            <a:r>
              <a:rPr sz="2800" b="0">
                <a:latin typeface="Times New Roman" panose="02020603050405020304" pitchFamily="18" charset="0"/>
                <a:ea typeface="宋体" panose="02010600030101010101" pitchFamily="2" charset="-122"/>
                <a:cs typeface="Times New Roman" panose="02020603050405020304" pitchFamily="18" charset="0"/>
              </a:rPr>
              <a:t>Of course,you must leave room to grow and breathe —to discover amazing cultures,new accents, and new ways of matching your clothes-but do not do anything that needs you to abandon your genuine self in order to become.</a:t>
            </a:r>
            <a:endParaRPr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63195" y="2935605"/>
            <a:ext cx="11764010" cy="3634740"/>
          </a:xfrm>
          <a:prstGeom prst="rect">
            <a:avLst/>
          </a:prstGeom>
          <a:solidFill>
            <a:schemeClr val="accent2">
              <a:lumMod val="20000"/>
              <a:lumOff val="80000"/>
            </a:schemeClr>
          </a:solidFill>
          <a:ln w="9525">
            <a:noFill/>
          </a:ln>
        </p:spPr>
        <p:txBody>
          <a:bodyPr wrap="square">
            <a:spAutoFit/>
          </a:bodyPr>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A.It is a big turn on the pages of your life.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B.Extracurricular activities build confidence.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C.I no longer struggle too hard to fit square pegs into round holes.</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D.It is a good idea for you to make friends with like-minded people.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E.That was why I got uninspired by every friendship I tried to make.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F.While the new phase of life is challenging,remember who you truly are.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G.Seck out opportunitics to do stuff you are passionate about during your free time.</a:t>
            </a:r>
            <a:endParaRPr lang="en-US" sz="3200" b="0">
              <a:solidFill>
                <a:srgbClr val="000000"/>
              </a:solidFill>
              <a:latin typeface="Times New Roman" panose="02020603050405020304" pitchFamily="18" charset="0"/>
              <a:ea typeface="宋体" panose="02010600030101010101" pitchFamily="2" charset="-122"/>
            </a:endParaRPr>
          </a:p>
        </p:txBody>
      </p:sp>
      <p:sp>
        <p:nvSpPr>
          <p:cNvPr id="6" name="矩形 5"/>
          <p:cNvSpPr/>
          <p:nvPr/>
        </p:nvSpPr>
        <p:spPr>
          <a:xfrm>
            <a:off x="730250" y="1051560"/>
            <a:ext cx="775144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1"/>
            </p:custDataLst>
          </p:nvPr>
        </p:nvSpPr>
        <p:spPr>
          <a:xfrm>
            <a:off x="245745" y="2292985"/>
            <a:ext cx="8707120"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424045" y="3429000"/>
            <a:ext cx="7490460" cy="1198880"/>
          </a:xfrm>
          <a:prstGeom prst="rect">
            <a:avLst/>
          </a:prstGeom>
          <a:solidFill>
            <a:schemeClr val="accent6">
              <a:lumMod val="40000"/>
              <a:lumOff val="60000"/>
            </a:schemeClr>
          </a:solidFill>
        </p:spPr>
        <p:txBody>
          <a:bodyPr wrap="square" rtlCol="0">
            <a:spAutoFit/>
          </a:bodyPr>
          <a:p>
            <a:r>
              <a:rPr lang="zh-CN" altLang="en-US" sz="2400">
                <a:solidFill>
                  <a:schemeClr val="tx1"/>
                </a:solidFill>
              </a:rPr>
              <a:t>解析：本句是在段首，首先承接</a:t>
            </a:r>
            <a:r>
              <a:rPr lang="zh-CN" altLang="en-US" sz="2400" u="sng">
                <a:solidFill>
                  <a:srgbClr val="C00000"/>
                </a:solidFill>
              </a:rPr>
              <a:t>上文</a:t>
            </a:r>
            <a:r>
              <a:rPr lang="en-US" altLang="zh-CN" sz="2400">
                <a:solidFill>
                  <a:schemeClr val="tx1"/>
                </a:solidFill>
              </a:rPr>
              <a:t>”</a:t>
            </a:r>
            <a:r>
              <a:rPr lang="zh-CN" altLang="en-US" sz="2400">
                <a:solidFill>
                  <a:schemeClr val="tx1"/>
                </a:solidFill>
              </a:rPr>
              <a:t>不要总是想要取悦别人</a:t>
            </a:r>
            <a:r>
              <a:rPr lang="en-US" altLang="zh-CN" sz="2400">
                <a:solidFill>
                  <a:schemeClr val="tx1"/>
                </a:solidFill>
              </a:rPr>
              <a:t>“</a:t>
            </a:r>
            <a:r>
              <a:rPr lang="zh-CN" altLang="en-US" sz="2400">
                <a:solidFill>
                  <a:schemeClr val="tx1"/>
                </a:solidFill>
              </a:rPr>
              <a:t>；总结</a:t>
            </a:r>
            <a:r>
              <a:rPr lang="zh-CN" altLang="en-US" sz="2400" u="sng">
                <a:solidFill>
                  <a:srgbClr val="C00000"/>
                </a:solidFill>
              </a:rPr>
              <a:t>后文</a:t>
            </a:r>
            <a:r>
              <a:rPr lang="en-US" altLang="zh-CN" sz="2400">
                <a:solidFill>
                  <a:schemeClr val="tx1"/>
                </a:solidFill>
              </a:rPr>
              <a:t>”</a:t>
            </a:r>
            <a:r>
              <a:rPr lang="zh-CN" altLang="en-US" sz="2400">
                <a:solidFill>
                  <a:schemeClr val="tx1"/>
                </a:solidFill>
              </a:rPr>
              <a:t>不要做放弃真实自己</a:t>
            </a:r>
            <a:r>
              <a:rPr lang="en-US" altLang="zh-CN" sz="2400">
                <a:solidFill>
                  <a:schemeClr val="tx1"/>
                </a:solidFill>
              </a:rPr>
              <a:t>“</a:t>
            </a:r>
            <a:r>
              <a:rPr lang="zh-CN" altLang="en-US" sz="2400">
                <a:solidFill>
                  <a:schemeClr val="tx1"/>
                </a:solidFill>
              </a:rPr>
              <a:t>与</a:t>
            </a:r>
            <a:r>
              <a:rPr lang="en-US" altLang="zh-CN" sz="2400">
                <a:solidFill>
                  <a:schemeClr val="tx1"/>
                </a:solidFill>
              </a:rPr>
              <a:t>F</a:t>
            </a:r>
            <a:r>
              <a:rPr lang="zh-CN" altLang="en-US" sz="2400">
                <a:solidFill>
                  <a:schemeClr val="tx1"/>
                </a:solidFill>
              </a:rPr>
              <a:t>项</a:t>
            </a:r>
            <a:r>
              <a:rPr lang="en-US" altLang="zh-CN" sz="2400">
                <a:solidFill>
                  <a:schemeClr val="tx1"/>
                </a:solidFill>
              </a:rPr>
              <a:t>”</a:t>
            </a:r>
            <a:r>
              <a:rPr lang="zh-CN" altLang="en-US" sz="2400">
                <a:solidFill>
                  <a:schemeClr val="tx1"/>
                </a:solidFill>
              </a:rPr>
              <a:t>记住</a:t>
            </a:r>
            <a:r>
              <a:rPr lang="en-US" altLang="zh-CN" sz="2400">
                <a:solidFill>
                  <a:schemeClr val="tx1"/>
                </a:solidFill>
              </a:rPr>
              <a:t>“</a:t>
            </a:r>
            <a:r>
              <a:rPr lang="zh-CN" altLang="en-US" sz="2400">
                <a:solidFill>
                  <a:schemeClr val="tx1"/>
                </a:solidFill>
              </a:rPr>
              <a:t>你是真正的谁。</a:t>
            </a:r>
            <a:r>
              <a:rPr lang="en-US" altLang="zh-CN" sz="2400">
                <a:solidFill>
                  <a:schemeClr val="tx1"/>
                </a:solidFill>
              </a:rPr>
              <a:t>”</a:t>
            </a:r>
            <a:r>
              <a:rPr lang="zh-CN" altLang="en-US" sz="2400">
                <a:solidFill>
                  <a:schemeClr val="tx1"/>
                </a:solidFill>
              </a:rPr>
              <a:t>符合题意</a:t>
            </a:r>
            <a:endParaRPr lang="zh-CN" altLang="en-US" sz="2400">
              <a:solidFill>
                <a:schemeClr val="tx1"/>
              </a:solidFill>
            </a:endParaRPr>
          </a:p>
        </p:txBody>
      </p:sp>
      <p:cxnSp>
        <p:nvCxnSpPr>
          <p:cNvPr id="7" name="直接箭头连接符 6"/>
          <p:cNvCxnSpPr/>
          <p:nvPr/>
        </p:nvCxnSpPr>
        <p:spPr>
          <a:xfrm flipH="1" flipV="1">
            <a:off x="5616575" y="1487170"/>
            <a:ext cx="3336290" cy="20650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custDataLst>
              <p:tags r:id="rId2"/>
            </p:custDataLst>
          </p:nvPr>
        </p:nvCxnSpPr>
        <p:spPr>
          <a:xfrm flipH="1" flipV="1">
            <a:off x="6843395" y="2675890"/>
            <a:ext cx="329565" cy="11442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a:off x="7767955" y="5337175"/>
            <a:ext cx="4006850" cy="4000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35610" y="4885055"/>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ppt_x"/>
                                          </p:val>
                                        </p:tav>
                                        <p:tav tm="100000">
                                          <p:val>
                                            <p:strVal val="#ppt_x"/>
                                          </p:val>
                                        </p:tav>
                                      </p:tavLst>
                                    </p:anim>
                                    <p:anim calcmode="lin" valueType="num">
                                      <p:cBhvr additive="base">
                                        <p:cTn id="2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bldLvl="0" animBg="1"/>
      <p:bldP spid="9" grpId="0" bldLvl="0" animBg="1"/>
      <p:bldP spid="15"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163195" y="132080"/>
            <a:ext cx="11911330" cy="2676525"/>
          </a:xfrm>
          <a:prstGeom prst="rect">
            <a:avLst/>
          </a:prstGeom>
          <a:solidFill>
            <a:schemeClr val="accent4">
              <a:lumMod val="40000"/>
              <a:lumOff val="60000"/>
            </a:schemeClr>
          </a:solidFill>
          <a:ln w="9525">
            <a:noFill/>
          </a:ln>
        </p:spPr>
        <p:txBody>
          <a:bodyPr wrap="square">
            <a:spAutoFit/>
          </a:bodyPr>
          <a:p>
            <a:pPr indent="292100"/>
            <a:r>
              <a:rPr sz="2800" b="0">
                <a:latin typeface="Times New Roman" panose="02020603050405020304" pitchFamily="18" charset="0"/>
                <a:ea typeface="宋体" panose="02010600030101010101" pitchFamily="2" charset="-122"/>
                <a:cs typeface="Times New Roman" panose="02020603050405020304" pitchFamily="18" charset="0"/>
              </a:rPr>
              <a:t>Finally,it might not look like it,but the four,five,or six years you will be in university will pass by really  quickly.</a:t>
            </a:r>
            <a:r>
              <a:rPr sz="2800" b="0" u="sng">
                <a:latin typeface="Times New Roman" panose="02020603050405020304" pitchFamily="18" charset="0"/>
                <a:ea typeface="宋体" panose="02010600030101010101" pitchFamily="2" charset="-122"/>
                <a:cs typeface="Times New Roman" panose="02020603050405020304" pitchFamily="18" charset="0"/>
              </a:rPr>
              <a:t>    40     </a:t>
            </a:r>
            <a:r>
              <a:rPr sz="2800" b="0">
                <a:latin typeface="Times New Roman" panose="02020603050405020304" pitchFamily="18" charset="0"/>
                <a:ea typeface="宋体" panose="02010600030101010101" pitchFamily="2" charset="-122"/>
                <a:cs typeface="Times New Roman" panose="02020603050405020304" pitchFamily="18" charset="0"/>
              </a:rPr>
              <a:t>Perhaps that is </a:t>
            </a:r>
            <a:r>
              <a:rPr sz="2800" b="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DIYs,writing blog posts,participating in club activities in your department,or joining the dance troupe.</a:t>
            </a:r>
            <a:endParaRPr sz="2800" b="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a:p>
            <a:pPr indent="292100"/>
            <a:r>
              <a:rPr sz="2800" b="0">
                <a:latin typeface="Times New Roman" panose="02020603050405020304" pitchFamily="18" charset="0"/>
                <a:ea typeface="宋体" panose="02010600030101010101" pitchFamily="2" charset="-122"/>
                <a:cs typeface="Times New Roman" panose="02020603050405020304" pitchFamily="18" charset="0"/>
              </a:rPr>
              <a:t>So,dear Fresher,go forward,and leave your mark!You will be surprised at how much experience that will contribute to your CV.  </a:t>
            </a:r>
            <a:endParaRPr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63195" y="2935605"/>
            <a:ext cx="11764010" cy="3634740"/>
          </a:xfrm>
          <a:prstGeom prst="rect">
            <a:avLst/>
          </a:prstGeom>
          <a:solidFill>
            <a:schemeClr val="accent2">
              <a:lumMod val="20000"/>
              <a:lumOff val="80000"/>
            </a:schemeClr>
          </a:solidFill>
          <a:ln w="9525">
            <a:noFill/>
          </a:ln>
        </p:spPr>
        <p:txBody>
          <a:bodyPr wrap="square">
            <a:spAutoFit/>
          </a:bodyPr>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A.It is a big turn on the pages of your life.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B.Extracurricular activities build confidence.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C.I no longer struggle too hard to fit square pegs into round holes.</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D.It is a good idea for you to make friends with like-minded people.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E.That was why I got uninspired by every friendship I tried to make.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F.While the new phase of life is challenging,remember who you truly are.</a:t>
            </a:r>
            <a:endParaRPr lang="en-US" sz="3200" b="0">
              <a:solidFill>
                <a:srgbClr val="000000"/>
              </a:solidFill>
              <a:latin typeface="Times New Roman" panose="02020603050405020304" pitchFamily="18" charset="0"/>
              <a:ea typeface="宋体" panose="02010600030101010101" pitchFamily="2" charset="-122"/>
            </a:endParaRPr>
          </a:p>
          <a:p>
            <a:pPr indent="292100">
              <a:lnSpc>
                <a:spcPct val="80000"/>
              </a:lnSpc>
            </a:pPr>
            <a:r>
              <a:rPr lang="en-US" sz="3200" b="0">
                <a:solidFill>
                  <a:srgbClr val="000000"/>
                </a:solidFill>
                <a:latin typeface="Times New Roman" panose="02020603050405020304" pitchFamily="18" charset="0"/>
                <a:ea typeface="宋体" panose="02010600030101010101" pitchFamily="2" charset="-122"/>
              </a:rPr>
              <a:t>G.Seck out opportunitics to do stuff you are passionate about during your free time.</a:t>
            </a:r>
            <a:endParaRPr lang="en-US" sz="3200" b="0">
              <a:solidFill>
                <a:srgbClr val="000000"/>
              </a:solidFill>
              <a:latin typeface="Times New Roman" panose="02020603050405020304" pitchFamily="18" charset="0"/>
              <a:ea typeface="宋体" panose="02010600030101010101" pitchFamily="2" charset="-122"/>
            </a:endParaRPr>
          </a:p>
        </p:txBody>
      </p:sp>
      <p:sp>
        <p:nvSpPr>
          <p:cNvPr id="9" name="文本框 8"/>
          <p:cNvSpPr txBox="1"/>
          <p:nvPr/>
        </p:nvSpPr>
        <p:spPr>
          <a:xfrm>
            <a:off x="2769235" y="3124200"/>
            <a:ext cx="9145270" cy="1568450"/>
          </a:xfrm>
          <a:prstGeom prst="rect">
            <a:avLst/>
          </a:prstGeom>
          <a:solidFill>
            <a:schemeClr val="accent6">
              <a:lumMod val="40000"/>
              <a:lumOff val="60000"/>
            </a:schemeClr>
          </a:solidFill>
        </p:spPr>
        <p:txBody>
          <a:bodyPr wrap="square" rtlCol="0">
            <a:spAutoFit/>
          </a:bodyPr>
          <a:p>
            <a:r>
              <a:rPr lang="zh-CN" altLang="en-US" sz="3200">
                <a:solidFill>
                  <a:schemeClr val="tx1"/>
                </a:solidFill>
                <a:latin typeface="华文楷体" panose="02010600040101010101" charset="-122"/>
                <a:ea typeface="华文楷体" panose="02010600040101010101" charset="-122"/>
              </a:rPr>
              <a:t>解析：本段在段中，承上启下。前文在讲时间飞逝，后文是可以</a:t>
            </a:r>
            <a:r>
              <a:rPr lang="zh-CN" altLang="en-US" sz="3200">
                <a:solidFill>
                  <a:srgbClr val="C00000"/>
                </a:solidFill>
                <a:latin typeface="华文楷体" panose="02010600040101010101" charset="-122"/>
                <a:ea typeface="华文楷体" panose="02010600040101010101" charset="-122"/>
              </a:rPr>
              <a:t>参加的各种各样的活动，</a:t>
            </a:r>
            <a:r>
              <a:rPr lang="zh-CN" altLang="en-US" sz="3200">
                <a:solidFill>
                  <a:schemeClr val="tx1"/>
                </a:solidFill>
                <a:latin typeface="华文楷体" panose="02010600040101010101" charset="-122"/>
                <a:ea typeface="华文楷体" panose="02010600040101010101" charset="-122"/>
              </a:rPr>
              <a:t>可知本句要表达的意思是要抓住体会多体验各种不同的经历。</a:t>
            </a:r>
            <a:endParaRPr lang="zh-CN" altLang="en-US" sz="3200">
              <a:solidFill>
                <a:schemeClr val="tx1"/>
              </a:solidFill>
              <a:latin typeface="华文楷体" panose="02010600040101010101" charset="-122"/>
              <a:ea typeface="华文楷体" panose="02010600040101010101" charset="-122"/>
            </a:endParaRPr>
          </a:p>
        </p:txBody>
      </p:sp>
      <p:cxnSp>
        <p:nvCxnSpPr>
          <p:cNvPr id="14" name="直接连接符 13"/>
          <p:cNvCxnSpPr/>
          <p:nvPr/>
        </p:nvCxnSpPr>
        <p:spPr>
          <a:xfrm flipV="1">
            <a:off x="799465" y="6084570"/>
            <a:ext cx="9773920" cy="4381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5" name="椭圆 14"/>
          <p:cNvSpPr/>
          <p:nvPr/>
        </p:nvSpPr>
        <p:spPr>
          <a:xfrm>
            <a:off x="435610" y="569087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箭头连接符 4"/>
          <p:cNvCxnSpPr/>
          <p:nvPr>
            <p:custDataLst>
              <p:tags r:id="rId1"/>
            </p:custDataLst>
          </p:nvPr>
        </p:nvCxnSpPr>
        <p:spPr>
          <a:xfrm flipH="1">
            <a:off x="7183120" y="4495165"/>
            <a:ext cx="17145" cy="158940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8" name="矩形 7"/>
          <p:cNvSpPr/>
          <p:nvPr/>
        </p:nvSpPr>
        <p:spPr>
          <a:xfrm>
            <a:off x="6543675" y="2259965"/>
            <a:ext cx="795655" cy="483235"/>
          </a:xfrm>
          <a:prstGeom prst="rect">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标注 9"/>
          <p:cNvSpPr/>
          <p:nvPr/>
        </p:nvSpPr>
        <p:spPr>
          <a:xfrm>
            <a:off x="5708650" y="1262380"/>
            <a:ext cx="4538345" cy="805180"/>
          </a:xfrm>
          <a:prstGeom prst="wedgeRectCallout">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2400">
                <a:solidFill>
                  <a:schemeClr val="tx1"/>
                </a:solidFill>
                <a:latin typeface="Times New Roman" panose="02020603050405020304" pitchFamily="18" charset="0"/>
                <a:cs typeface="Times New Roman" panose="02020603050405020304" pitchFamily="18" charset="0"/>
              </a:rPr>
              <a:t>Curriculum Vitae 的缩写，简历</a:t>
            </a:r>
            <a:endParaRPr lang="zh-CN" altLang="en-US" sz="2400">
              <a:solidFill>
                <a:schemeClr val="tx1"/>
              </a:solidFill>
              <a:latin typeface="Times New Roman" panose="02020603050405020304" pitchFamily="18" charset="0"/>
              <a:cs typeface="Times New Roman" panose="02020603050405020304"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bldLvl="0" animBg="1"/>
      <p:bldP spid="8" grpId="0" bldLvl="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08521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972185"/>
            <a:ext cx="8927465" cy="583565"/>
          </a:xfrm>
          <a:prstGeom prst="rect">
            <a:avLst/>
          </a:prstGeom>
          <a:noFill/>
          <a:ln w="9525">
            <a:noFill/>
          </a:ln>
        </p:spPr>
        <p:txBody>
          <a:bodyPr wrap="square">
            <a:spAutoFit/>
          </a:bodyPr>
          <a:p>
            <a:pPr indent="266700"/>
            <a:r>
              <a:rPr lang="en-US"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与大学生活相关的语料</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7" name="正五边形 6"/>
          <p:cNvSpPr/>
          <p:nvPr/>
        </p:nvSpPr>
        <p:spPr>
          <a:xfrm>
            <a:off x="855345" y="3769360"/>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2048510" y="3652520"/>
            <a:ext cx="5080000" cy="583565"/>
          </a:xfrm>
          <a:prstGeom prst="rect">
            <a:avLst/>
          </a:prstGeom>
          <a:noFill/>
          <a:ln w="9525">
            <a:noFill/>
          </a:ln>
        </p:spPr>
        <p:txBody>
          <a:bodyPr>
            <a:spAutoFit/>
          </a:bodyPr>
          <a:p>
            <a:pPr indent="266700">
              <a:buClrTx/>
              <a:buSzTx/>
              <a:buFontTx/>
            </a:pPr>
            <a:r>
              <a:rPr lang="en-US" b="0">
                <a:latin typeface="等线" panose="02010600030101010101" charset="-122"/>
                <a:cs typeface="Times New Roman" panose="02020603050405020304" pitchFamily="18" charset="0"/>
              </a:rPr>
              <a:t> </a:t>
            </a:r>
            <a:r>
              <a:rPr lang="zh-CN" altLang="en-US" sz="3200" b="1">
                <a:latin typeface="微软雅黑" panose="020B0503020204020204" charset="-122"/>
                <a:ea typeface="微软雅黑" panose="020B0503020204020204" charset="-122"/>
                <a:cs typeface="微软雅黑" panose="020B0503020204020204" charset="-122"/>
              </a:rPr>
              <a:t>与认识自己相关的语料</a:t>
            </a:r>
            <a:endParaRPr lang="zh-CN" altLang="en-US" b="0">
              <a:latin typeface="等线" panose="02010600030101010101" charset="-122"/>
              <a:cs typeface="Times New Roman" panose="02020603050405020304" pitchFamily="18" charset="0"/>
            </a:endParaRPr>
          </a:p>
        </p:txBody>
      </p:sp>
      <p:sp>
        <p:nvSpPr>
          <p:cNvPr id="14" name="文本框 13"/>
          <p:cNvSpPr txBox="1"/>
          <p:nvPr/>
        </p:nvSpPr>
        <p:spPr>
          <a:xfrm>
            <a:off x="201930" y="4358005"/>
            <a:ext cx="10765155" cy="2122805"/>
          </a:xfrm>
          <a:prstGeom prst="rect">
            <a:avLst/>
          </a:prstGeom>
          <a:noFill/>
          <a:ln w="9525">
            <a:noFill/>
          </a:ln>
        </p:spPr>
        <p:txBody>
          <a:bodyPr wrap="square">
            <a:spAutoFit/>
          </a:bodyPr>
          <a:p>
            <a:pPr indent="266700"/>
            <a:r>
              <a:rPr lang="en-US" altLang="zh-CN" sz="2800">
                <a:solidFill>
                  <a:srgbClr val="000000"/>
                </a:solidFill>
                <a:latin typeface="Times New Roman" panose="02020603050405020304" pitchFamily="18" charset="0"/>
                <a:ea typeface="等线" panose="02010600030101010101" charset="-122"/>
                <a:sym typeface="+mn-ea"/>
              </a:rPr>
              <a:t>people-pleasing                              </a:t>
            </a:r>
            <a:r>
              <a:rPr lang="zh-CN" altLang="en-US" sz="2800">
                <a:solidFill>
                  <a:srgbClr val="000000"/>
                </a:solidFill>
                <a:latin typeface="Times New Roman" panose="02020603050405020304" pitchFamily="18" charset="0"/>
                <a:ea typeface="等线" panose="02010600030101010101" charset="-122"/>
                <a:sym typeface="+mn-ea"/>
              </a:rPr>
              <a:t>取悦别人的</a:t>
            </a:r>
            <a:endParaRPr lang="zh-CN" altLang="en-US" sz="2800">
              <a:solidFill>
                <a:srgbClr val="000000"/>
              </a:solidFill>
              <a:latin typeface="Times New Roman" panose="02020603050405020304" pitchFamily="18" charset="0"/>
              <a:ea typeface="等线" panose="02010600030101010101" charset="-122"/>
              <a:sym typeface="+mn-ea"/>
            </a:endParaRPr>
          </a:p>
          <a:p>
            <a:pPr indent="266700"/>
            <a:r>
              <a:rPr lang="en-US" altLang="zh-CN" sz="2800">
                <a:solidFill>
                  <a:srgbClr val="000000"/>
                </a:solidFill>
                <a:latin typeface="Times New Roman" panose="02020603050405020304" pitchFamily="18" charset="0"/>
                <a:ea typeface="等线" panose="02010600030101010101" charset="-122"/>
                <a:sym typeface="+mn-ea"/>
              </a:rPr>
              <a:t>leave room to grow and breathe     留下生长和呼吸的空间</a:t>
            </a:r>
            <a:endParaRPr lang="en-US" sz="2800" b="0">
              <a:solidFill>
                <a:srgbClr val="000000"/>
              </a:solidFill>
              <a:latin typeface="Times New Roman" panose="02020603050405020304" pitchFamily="18" charset="0"/>
              <a:ea typeface="等线" panose="02010600030101010101" charset="-122"/>
            </a:endParaRPr>
          </a:p>
          <a:p>
            <a:pPr indent="266700"/>
            <a:r>
              <a:rPr lang="en-US" altLang="zh-CN" sz="2800">
                <a:solidFill>
                  <a:srgbClr val="000000"/>
                </a:solidFill>
                <a:latin typeface="Times New Roman" panose="02020603050405020304" pitchFamily="18" charset="0"/>
                <a:ea typeface="等线" panose="02010600030101010101" charset="-122"/>
                <a:sym typeface="+mn-ea"/>
              </a:rPr>
              <a:t>genuine self                                    </a:t>
            </a:r>
            <a:r>
              <a:rPr lang="zh-CN" altLang="en-US" sz="2800">
                <a:solidFill>
                  <a:srgbClr val="000000"/>
                </a:solidFill>
                <a:latin typeface="Times New Roman" panose="02020603050405020304" pitchFamily="18" charset="0"/>
                <a:ea typeface="等线" panose="02010600030101010101" charset="-122"/>
                <a:sym typeface="+mn-ea"/>
              </a:rPr>
              <a:t>真实的自己</a:t>
            </a:r>
            <a:endParaRPr lang="zh-CN" altLang="en-US" sz="2800">
              <a:solidFill>
                <a:srgbClr val="000000"/>
              </a:solidFill>
              <a:latin typeface="Times New Roman" panose="02020603050405020304" pitchFamily="18" charset="0"/>
              <a:ea typeface="等线" panose="02010600030101010101" charset="-122"/>
              <a:sym typeface="+mn-ea"/>
            </a:endParaRPr>
          </a:p>
          <a:p>
            <a:pPr indent="266700"/>
            <a:r>
              <a:rPr lang="zh-CN" altLang="en-US" sz="2800" b="0">
                <a:solidFill>
                  <a:srgbClr val="000000"/>
                </a:solidFill>
                <a:latin typeface="Times New Roman" panose="02020603050405020304" pitchFamily="18" charset="0"/>
                <a:ea typeface="等线" panose="02010600030101010101" charset="-122"/>
              </a:rPr>
              <a:t>it might not look like it</a:t>
            </a:r>
            <a:r>
              <a:rPr lang="en-US" altLang="zh-CN" sz="2800" b="0">
                <a:solidFill>
                  <a:srgbClr val="000000"/>
                </a:solidFill>
                <a:latin typeface="Times New Roman" panose="02020603050405020304" pitchFamily="18" charset="0"/>
                <a:ea typeface="等线" panose="02010600030101010101" charset="-122"/>
              </a:rPr>
              <a:t>                   </a:t>
            </a:r>
            <a:r>
              <a:rPr lang="zh-CN" altLang="en-US" sz="2800" b="0">
                <a:solidFill>
                  <a:srgbClr val="000000"/>
                </a:solidFill>
                <a:latin typeface="Times New Roman" panose="02020603050405020304" pitchFamily="18" charset="0"/>
                <a:ea typeface="等线" panose="02010600030101010101" charset="-122"/>
              </a:rPr>
              <a:t>也许看起来不是这样</a:t>
            </a:r>
            <a:endParaRPr lang="zh-CN" altLang="en-US" sz="2800" b="0">
              <a:solidFill>
                <a:srgbClr val="000000"/>
              </a:solidFill>
              <a:latin typeface="Times New Roman" panose="02020603050405020304" pitchFamily="18" charset="0"/>
              <a:ea typeface="等线" panose="02010600030101010101" charset="-122"/>
            </a:endParaRPr>
          </a:p>
          <a:p>
            <a:pPr indent="266700"/>
            <a:r>
              <a:rPr lang="en-US" altLang="zh-CN" sz="2000" b="0">
                <a:solidFill>
                  <a:srgbClr val="000000"/>
                </a:solidFill>
                <a:latin typeface="Times New Roman" panose="02020603050405020304" pitchFamily="18" charset="0"/>
                <a:ea typeface="等线" panose="02010600030101010101" charset="-122"/>
              </a:rPr>
              <a:t> </a:t>
            </a:r>
            <a:endParaRPr lang="en-US" altLang="zh-CN" sz="2000" b="0">
              <a:solidFill>
                <a:srgbClr val="000000"/>
              </a:solidFill>
              <a:latin typeface="Times New Roman" panose="02020603050405020304" pitchFamily="18" charset="0"/>
              <a:ea typeface="等线" panose="02010600030101010101" charset="-122"/>
            </a:endParaRPr>
          </a:p>
        </p:txBody>
      </p:sp>
      <p:sp>
        <p:nvSpPr>
          <p:cNvPr id="2" name="文本框 1"/>
          <p:cNvSpPr txBox="1"/>
          <p:nvPr/>
        </p:nvSpPr>
        <p:spPr>
          <a:xfrm>
            <a:off x="130175" y="1435100"/>
            <a:ext cx="11077575" cy="2095500"/>
          </a:xfrm>
          <a:prstGeom prst="rect">
            <a:avLst/>
          </a:prstGeom>
          <a:noFill/>
          <a:ln w="9525">
            <a:noFill/>
          </a:ln>
        </p:spPr>
        <p:txBody>
          <a:bodyPr wrap="square">
            <a:noAutofit/>
          </a:bodyPr>
          <a:p>
            <a:pPr indent="266700">
              <a:lnSpc>
                <a:spcPct val="110000"/>
              </a:lnSpc>
            </a:pPr>
            <a:r>
              <a:rPr lang="en-US" sz="2800" b="0">
                <a:solidFill>
                  <a:srgbClr val="000000"/>
                </a:solidFill>
                <a:latin typeface="Times New Roman" panose="02020603050405020304" pitchFamily="18" charset="0"/>
                <a:ea typeface="等线" panose="02010600030101010101" charset="-122"/>
              </a:rPr>
              <a:t>in my other major                                     </a:t>
            </a:r>
            <a:r>
              <a:rPr lang="zh-CN" altLang="en-US" sz="2800" b="0">
                <a:solidFill>
                  <a:srgbClr val="000000"/>
                </a:solidFill>
                <a:latin typeface="Times New Roman" panose="02020603050405020304" pitchFamily="18" charset="0"/>
                <a:ea typeface="等线" panose="02010600030101010101" charset="-122"/>
              </a:rPr>
              <a:t>在我其他的专业中</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understand my uniqueness                        </a:t>
            </a:r>
            <a:r>
              <a:rPr lang="zh-CN" altLang="en-US" sz="2800" b="0">
                <a:solidFill>
                  <a:srgbClr val="000000"/>
                </a:solidFill>
                <a:latin typeface="Times New Roman" panose="02020603050405020304" pitchFamily="18" charset="0"/>
                <a:ea typeface="等线" panose="02010600030101010101" charset="-122"/>
              </a:rPr>
              <a:t>认识到我的独特性</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your new rhythm of life                            </a:t>
            </a:r>
            <a:r>
              <a:rPr lang="zh-CN" altLang="en-US" sz="2800" b="0">
                <a:solidFill>
                  <a:srgbClr val="000000"/>
                </a:solidFill>
                <a:latin typeface="Times New Roman" panose="02020603050405020304" pitchFamily="18" charset="0"/>
                <a:ea typeface="等线" panose="02010600030101010101" charset="-122"/>
              </a:rPr>
              <a:t>你新的生活节奏</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sz="2800" b="0">
                <a:latin typeface="Times New Roman" panose="02020603050405020304" pitchFamily="18" charset="0"/>
                <a:ea typeface="等线" panose="02010600030101010101" charset="-122"/>
              </a:rPr>
              <a:t>go forward,and leave your mark               向前走吧，留下你的印记！</a:t>
            </a:r>
            <a:endParaRPr lang="en-US" sz="2800" b="0">
              <a:latin typeface="Times New Roman" panose="02020603050405020304" pitchFamily="18" charset="0"/>
              <a:ea typeface="等线" panose="0201060003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7" grpId="0" bldLvl="0" animBg="1"/>
      <p:bldP spid="9" grpId="0"/>
      <p:bldP spid="14"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normAutofit/>
          </a:bodyPr>
          <a:lstStyle/>
          <a:p>
            <a:r>
              <a:rPr lang="zh-CN" altLang="en-US" dirty="0">
                <a:solidFill>
                  <a:schemeClr val="accent1"/>
                </a:solidFill>
              </a:rPr>
              <a:t>完型填空</a:t>
            </a:r>
            <a:endParaRPr lang="zh-CN" altLang="en-US" dirty="0">
              <a:solidFill>
                <a:schemeClr val="accent1"/>
              </a:solidFill>
            </a:endParaRPr>
          </a:p>
        </p:txBody>
      </p:sp>
      <p:sp>
        <p:nvSpPr>
          <p:cNvPr id="8"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8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rPr>
              <a:t>03</a:t>
            </a:r>
            <a:endPar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endParaRPr>
          </a:p>
        </p:txBody>
      </p:sp>
    </p:spTree>
    <p:custDataLst>
      <p:tags r:id="rId3"/>
    </p:custData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6" name="组合 15"/>
          <p:cNvGrpSpPr/>
          <p:nvPr/>
        </p:nvGrpSpPr>
        <p:grpSpPr>
          <a:xfrm>
            <a:off x="3431540" y="518160"/>
            <a:ext cx="8760322" cy="778510"/>
            <a:chOff x="987" y="6225"/>
            <a:chExt cx="4900" cy="1129"/>
          </a:xfrm>
        </p:grpSpPr>
        <p:sp>
          <p:nvSpPr>
            <p:cNvPr id="9" name="圆角矩形 8"/>
            <p:cNvSpPr/>
            <p:nvPr/>
          </p:nvSpPr>
          <p:spPr>
            <a:xfrm>
              <a:off x="987" y="6225"/>
              <a:ext cx="3014"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209" y="6329"/>
              <a:ext cx="4678" cy="1025"/>
            </a:xfrm>
            <a:prstGeom prst="rect">
              <a:avLst/>
            </a:prstGeom>
            <a:noFill/>
          </p:spPr>
          <p:txBody>
            <a:bodyPr wrap="square" rtlCol="0">
              <a:spAutoFit/>
            </a:bodyPr>
            <a:p>
              <a:pPr algn="l"/>
              <a:r>
                <a:rPr lang="en-US" altLang="zh-CN" sz="4000">
                  <a:solidFill>
                    <a:schemeClr val="tx1"/>
                  </a:solidFill>
                  <a:effectLst>
                    <a:outerShdw blurRad="38100" dist="19050" dir="2700000" algn="tl" rotWithShape="0">
                      <a:schemeClr val="dk1">
                        <a:alpha val="40000"/>
                      </a:schemeClr>
                    </a:outerShdw>
                  </a:effectLst>
                  <a:sym typeface="+mn-ea"/>
                </a:rPr>
                <a:t> Volunteeing at VA</a:t>
              </a:r>
              <a:endParaRPr lang="en-US" altLang="zh-CN" sz="4000">
                <a:solidFill>
                  <a:schemeClr val="tx1"/>
                </a:solidFill>
                <a:effectLst>
                  <a:outerShdw blurRad="38100" dist="19050" dir="2700000" algn="tl" rotWithShape="0">
                    <a:schemeClr val="dk1">
                      <a:alpha val="40000"/>
                    </a:schemeClr>
                  </a:outerShdw>
                </a:effectLst>
                <a:latin typeface="汉仪雅酷黑简" panose="00020600040101010101" charset="-122"/>
                <a:ea typeface="汉仪雅酷黑简" panose="00020600040101010101" charset="-122"/>
                <a:sym typeface="+mn-ea"/>
              </a:endParaRPr>
            </a:p>
          </p:txBody>
        </p:sp>
      </p:grpSp>
      <p:pic>
        <p:nvPicPr>
          <p:cNvPr id="2" name="图片 1"/>
          <p:cNvPicPr>
            <a:picLocks noChangeAspect="1"/>
          </p:cNvPicPr>
          <p:nvPr/>
        </p:nvPicPr>
        <p:blipFill>
          <a:blip r:embed="rId1"/>
          <a:stretch>
            <a:fillRect/>
          </a:stretch>
        </p:blipFill>
        <p:spPr>
          <a:xfrm>
            <a:off x="317500" y="1859915"/>
            <a:ext cx="5563870" cy="3747770"/>
          </a:xfrm>
          <a:prstGeom prst="rect">
            <a:avLst/>
          </a:prstGeom>
        </p:spPr>
      </p:pic>
      <p:sp>
        <p:nvSpPr>
          <p:cNvPr id="12" name="文本框 11"/>
          <p:cNvSpPr txBox="1"/>
          <p:nvPr/>
        </p:nvSpPr>
        <p:spPr>
          <a:xfrm>
            <a:off x="6263640" y="1859915"/>
            <a:ext cx="4749800" cy="2030095"/>
          </a:xfrm>
          <a:prstGeom prst="rect">
            <a:avLst/>
          </a:prstGeom>
          <a:noFill/>
        </p:spPr>
        <p:txBody>
          <a:bodyPr wrap="square" rtlCol="0">
            <a:spAutoFit/>
          </a:bodyPr>
          <a:p>
            <a:pPr>
              <a:lnSpc>
                <a:spcPct val="150000"/>
              </a:lnSpc>
            </a:pPr>
            <a:r>
              <a:rPr lang="zh-CN" altLang="en-US" sz="28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文章讲述了作者在退役军人事务医院的自愿者经历所带给自己的感受。</a:t>
            </a:r>
            <a:endParaRPr lang="zh-CN" altLang="en-US" sz="28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Tree>
    <p:custDataLst>
      <p:tags r:id="rId2"/>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228600" y="3863340"/>
          <a:ext cx="11624310" cy="2987040"/>
        </p:xfrm>
        <a:graphic>
          <a:graphicData uri="http://schemas.openxmlformats.org/drawingml/2006/table">
            <a:tbl>
              <a:tblPr/>
              <a:tblGrid>
                <a:gridCol w="2969895"/>
                <a:gridCol w="3032760"/>
                <a:gridCol w="3074035"/>
                <a:gridCol w="2547620"/>
              </a:tblGrid>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41.A.opportunity</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B.decision</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C.experience</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D.adventure</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42.A.specific</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B.privatc</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C.flexiblc</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D.cautious</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43.A.concept</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B.mission</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C.profession</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D.advantage</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26720">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44.A.contributed</a:t>
                      </a:r>
                      <a:endParaRPr lang="en-US" alt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B.generated</a:t>
                      </a:r>
                      <a:endParaRPr lang="en-US" alt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C.transformed</a:t>
                      </a:r>
                      <a:endParaRPr lang="en-US" alt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800" b="0">
                          <a:solidFill>
                            <a:srgbClr val="000000"/>
                          </a:solidFill>
                          <a:latin typeface="Times New Roman" panose="02020603050405020304" pitchFamily="18" charset="0"/>
                          <a:cs typeface="Times New Roman" panose="02020603050405020304" pitchFamily="18" charset="0"/>
                        </a:rPr>
                        <a:t>D.shared</a:t>
                      </a:r>
                      <a:endParaRPr lang="en-US" altLang="en-US" sz="28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45.A.accepted into</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B.committed to</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C.concerned about</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lgn="r">
                        <a:buNone/>
                      </a:pPr>
                      <a:r>
                        <a:rPr lang="en-US" sz="2400" b="0">
                          <a:solidFill>
                            <a:srgbClr val="000000"/>
                          </a:solidFill>
                          <a:latin typeface="Times New Roman" panose="02020603050405020304" pitchFamily="18" charset="0"/>
                          <a:cs typeface="Times New Roman" panose="02020603050405020304" pitchFamily="18" charset="0"/>
                        </a:rPr>
                        <a:t>D.withdrawn from</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46.A.studying</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B.voluntecring</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C.obscrving</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D.exercising</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47.A.convinced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B.determined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C.valued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D.amused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65760">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48.A.applied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B.refused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C.promised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2400" b="0">
                          <a:solidFill>
                            <a:srgbClr val="000000"/>
                          </a:solidFill>
                          <a:latin typeface="Times New Roman" panose="02020603050405020304" pitchFamily="18" charset="0"/>
                          <a:cs typeface="Times New Roman" panose="02020603050405020304" pitchFamily="18" charset="0"/>
                        </a:rPr>
                        <a:t>D.arranged</a:t>
                      </a:r>
                      <a:endParaRPr lang="en-US" altLang="en-US" sz="24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bl>
          </a:graphicData>
        </a:graphic>
      </p:graphicFrame>
      <p:sp>
        <p:nvSpPr>
          <p:cNvPr id="118" name="文本框 117"/>
          <p:cNvSpPr txBox="1"/>
          <p:nvPr/>
        </p:nvSpPr>
        <p:spPr>
          <a:xfrm>
            <a:off x="158750" y="635"/>
            <a:ext cx="11694160" cy="3878580"/>
          </a:xfrm>
          <a:prstGeom prst="rect">
            <a:avLst/>
          </a:prstGeom>
          <a:solidFill>
            <a:schemeClr val="accent5">
              <a:lumMod val="40000"/>
              <a:lumOff val="60000"/>
            </a:schemeClr>
          </a:solidFill>
          <a:ln w="9525">
            <a:noFill/>
          </a:ln>
        </p:spPr>
        <p:txBody>
          <a:bodyPr wrap="square">
            <a:spAutoFit/>
          </a:bodyPr>
          <a:p>
            <a:pPr indent="292100">
              <a:lnSpc>
                <a:spcPct val="80000"/>
              </a:lnSpc>
            </a:pPr>
            <a:r>
              <a:rPr sz="2800" b="0">
                <a:latin typeface="Times New Roman" panose="02020603050405020304" pitchFamily="18" charset="0"/>
                <a:ea typeface="宋体" panose="02010600030101010101" pitchFamily="2" charset="-122"/>
                <a:cs typeface="Times New Roman" panose="02020603050405020304" pitchFamily="18" charset="0"/>
              </a:rPr>
              <a:t>I was interested in volunteering at a hospital because both of my parents work in hospitals.I wanted to see what the</a:t>
            </a:r>
            <a:r>
              <a:rPr sz="2800" b="0" u="sng">
                <a:latin typeface="Times New Roman" panose="02020603050405020304" pitchFamily="18" charset="0"/>
                <a:ea typeface="宋体" panose="02010600030101010101" pitchFamily="2" charset="-122"/>
                <a:cs typeface="Times New Roman" panose="02020603050405020304" pitchFamily="18" charset="0"/>
              </a:rPr>
              <a:t>    41     </a:t>
            </a:r>
            <a:r>
              <a:rPr sz="2800" b="0">
                <a:latin typeface="Times New Roman" panose="02020603050405020304" pitchFamily="18" charset="0"/>
                <a:ea typeface="宋体" panose="02010600030101010101" pitchFamily="2" charset="-122"/>
                <a:cs typeface="Times New Roman" panose="02020603050405020304" pitchFamily="18" charset="0"/>
              </a:rPr>
              <a:t>was after hearing them talk about it.To be more    </a:t>
            </a:r>
            <a:r>
              <a:rPr sz="2800" b="0" u="sng">
                <a:latin typeface="Times New Roman" panose="02020603050405020304" pitchFamily="18" charset="0"/>
                <a:ea typeface="宋体" panose="02010600030101010101" pitchFamily="2" charset="-122"/>
                <a:cs typeface="Times New Roman" panose="02020603050405020304" pitchFamily="18" charset="0"/>
              </a:rPr>
              <a:t>     42    </a:t>
            </a:r>
            <a:r>
              <a:rPr sz="2800" b="0">
                <a:latin typeface="Times New Roman" panose="02020603050405020304" pitchFamily="18" charset="0"/>
                <a:ea typeface="宋体" panose="02010600030101010101" pitchFamily="2" charset="-122"/>
                <a:cs typeface="Times New Roman" panose="02020603050405020304" pitchFamily="18" charset="0"/>
              </a:rPr>
              <a:t> ,I wanted to work at the VA— Veterans(老兵)Affairs hospital —in Palo Alto because the  </a:t>
            </a:r>
            <a:r>
              <a:rPr sz="2800" b="0" u="sng">
                <a:latin typeface="Times New Roman" panose="02020603050405020304" pitchFamily="18" charset="0"/>
                <a:ea typeface="宋体" panose="02010600030101010101" pitchFamily="2" charset="-122"/>
                <a:cs typeface="Times New Roman" panose="02020603050405020304" pitchFamily="18" charset="0"/>
              </a:rPr>
              <a:t>       43    </a:t>
            </a:r>
            <a:r>
              <a:rPr sz="2800" b="0">
                <a:latin typeface="Times New Roman" panose="02020603050405020304" pitchFamily="18" charset="0"/>
                <a:ea typeface="宋体" panose="02010600030101010101" pitchFamily="2" charset="-122"/>
                <a:cs typeface="Times New Roman" panose="02020603050405020304" pitchFamily="18" charset="0"/>
              </a:rPr>
              <a:t>of VA is "to serve those who served"and I really    </a:t>
            </a:r>
            <a:r>
              <a:rPr sz="2800" b="0" u="sng">
                <a:latin typeface="Times New Roman" panose="02020603050405020304" pitchFamily="18" charset="0"/>
                <a:ea typeface="宋体" panose="02010600030101010101" pitchFamily="2" charset="-122"/>
                <a:cs typeface="Times New Roman" panose="02020603050405020304" pitchFamily="18" charset="0"/>
              </a:rPr>
              <a:t>      44   </a:t>
            </a:r>
            <a:r>
              <a:rPr sz="2800" b="0">
                <a:latin typeface="Times New Roman" panose="02020603050405020304" pitchFamily="18" charset="0"/>
                <a:ea typeface="宋体" panose="02010600030101010101" pitchFamily="2" charset="-122"/>
                <a:cs typeface="Times New Roman" panose="02020603050405020304" pitchFamily="18" charset="0"/>
              </a:rPr>
              <a:t> this very idea.</a:t>
            </a:r>
            <a:endParaRPr sz="2800" b="0">
              <a:latin typeface="Times New Roman" panose="02020603050405020304" pitchFamily="18" charset="0"/>
              <a:ea typeface="宋体" panose="02010600030101010101" pitchFamily="2" charset="-122"/>
              <a:cs typeface="Times New Roman" panose="02020603050405020304" pitchFamily="18" charset="0"/>
            </a:endParaRPr>
          </a:p>
          <a:p>
            <a:pPr indent="292100">
              <a:lnSpc>
                <a:spcPct val="80000"/>
              </a:lnSpc>
            </a:pPr>
            <a:r>
              <a:rPr sz="2800" b="0">
                <a:latin typeface="Times New Roman" panose="02020603050405020304" pitchFamily="18" charset="0"/>
                <a:ea typeface="宋体" panose="02010600030101010101" pitchFamily="2" charset="-122"/>
                <a:cs typeface="Times New Roman" panose="02020603050405020304" pitchFamily="18" charset="0"/>
              </a:rPr>
              <a:t>To my greatest joy,I was </a:t>
            </a:r>
            <a:r>
              <a:rPr sz="2800" b="0" u="sng">
                <a:latin typeface="Times New Roman" panose="02020603050405020304" pitchFamily="18" charset="0"/>
                <a:ea typeface="宋体" panose="02010600030101010101" pitchFamily="2" charset="-122"/>
                <a:cs typeface="Times New Roman" panose="02020603050405020304" pitchFamily="18" charset="0"/>
              </a:rPr>
              <a:t>         45    </a:t>
            </a:r>
            <a:r>
              <a:rPr sz="2800" b="0">
                <a:latin typeface="Times New Roman" panose="02020603050405020304" pitchFamily="18" charset="0"/>
                <a:ea typeface="宋体" panose="02010600030101010101" pitchFamily="2" charset="-122"/>
                <a:cs typeface="Times New Roman" panose="02020603050405020304" pitchFamily="18" charset="0"/>
              </a:rPr>
              <a:t> the VA program,and throughout this summer break I've spent around 110   hours</a:t>
            </a:r>
            <a:r>
              <a:rPr sz="2800" b="0" u="sng">
                <a:latin typeface="Times New Roman" panose="02020603050405020304" pitchFamily="18" charset="0"/>
                <a:ea typeface="宋体" panose="02010600030101010101" pitchFamily="2" charset="-122"/>
                <a:cs typeface="Times New Roman" panose="02020603050405020304" pitchFamily="18" charset="0"/>
              </a:rPr>
              <a:t>          46    </a:t>
            </a:r>
            <a:r>
              <a:rPr sz="2800" b="0">
                <a:latin typeface="Times New Roman" panose="02020603050405020304" pitchFamily="18" charset="0"/>
                <a:ea typeface="宋体" panose="02010600030101010101" pitchFamily="2" charset="-122"/>
                <a:cs typeface="Times New Roman" panose="02020603050405020304" pitchFamily="18" charset="0"/>
              </a:rPr>
              <a:t>at VA Palo Alto in different departments.To be honest,I had never at all felt more welcomed and   </a:t>
            </a:r>
            <a:r>
              <a:rPr sz="2800" b="0" u="sng">
                <a:latin typeface="Times New Roman" panose="02020603050405020304" pitchFamily="18" charset="0"/>
                <a:ea typeface="宋体" panose="02010600030101010101" pitchFamily="2" charset="-122"/>
                <a:cs typeface="Times New Roman" panose="02020603050405020304" pitchFamily="18" charset="0"/>
              </a:rPr>
              <a:t>	47     </a:t>
            </a:r>
            <a:r>
              <a:rPr sz="2800" b="0">
                <a:latin typeface="Times New Roman" panose="02020603050405020304" pitchFamily="18" charset="0"/>
                <a:ea typeface="宋体" panose="02010600030101010101" pitchFamily="2" charset="-122"/>
                <a:cs typeface="Times New Roman" panose="02020603050405020304" pitchFamily="18" charset="0"/>
              </a:rPr>
              <a:t>in every department I went to.After some </a:t>
            </a:r>
            <a:r>
              <a:rPr lang="en-US" sz="2800" b="0">
                <a:latin typeface="Times New Roman" panose="02020603050405020304" pitchFamily="18" charset="0"/>
                <a:ea typeface="宋体" panose="02010600030101010101" pitchFamily="2" charset="-122"/>
                <a:cs typeface="Times New Roman" panose="02020603050405020304" pitchFamily="18" charset="0"/>
              </a:rPr>
              <a:t>i</a:t>
            </a:r>
            <a:r>
              <a:rPr sz="2800" b="0">
                <a:latin typeface="Times New Roman" panose="02020603050405020304" pitchFamily="18" charset="0"/>
                <a:ea typeface="宋体" panose="02010600030101010101" pitchFamily="2" charset="-122"/>
                <a:cs typeface="Times New Roman" panose="02020603050405020304" pitchFamily="18" charset="0"/>
              </a:rPr>
              <a:t>nitial experiences,I         </a:t>
            </a:r>
            <a:r>
              <a:rPr sz="2800" b="0" u="sng">
                <a:latin typeface="Times New Roman" panose="02020603050405020304" pitchFamily="18" charset="0"/>
                <a:ea typeface="宋体" panose="02010600030101010101" pitchFamily="2" charset="-122"/>
                <a:cs typeface="Times New Roman" panose="02020603050405020304" pitchFamily="18" charset="0"/>
              </a:rPr>
              <a:t>48    to </a:t>
            </a:r>
            <a:r>
              <a:rPr sz="2800" b="0">
                <a:latin typeface="Times New Roman" panose="02020603050405020304" pitchFamily="18" charset="0"/>
                <a:ea typeface="宋体" panose="02010600030101010101" pitchFamily="2" charset="-122"/>
                <a:cs typeface="Times New Roman" panose="02020603050405020304" pitchFamily="18" charset="0"/>
              </a:rPr>
              <a:t>work in the Office of Information Technology (OIT)since I am interested in computers,and I wanted to see how they are used in a hospital setting. </a:t>
            </a:r>
            <a:endParaRPr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3292475" y="97790"/>
            <a:ext cx="358838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6115685" y="3879215"/>
            <a:ext cx="186944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3"/>
            </p:custDataLst>
          </p:nvPr>
        </p:nvSpPr>
        <p:spPr>
          <a:xfrm>
            <a:off x="4401820" y="1454150"/>
            <a:ext cx="208153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4"/>
            </p:custDataLst>
          </p:nvPr>
        </p:nvSpPr>
        <p:spPr>
          <a:xfrm>
            <a:off x="3989705" y="775970"/>
            <a:ext cx="240093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箭头连接符 15"/>
          <p:cNvCxnSpPr/>
          <p:nvPr/>
        </p:nvCxnSpPr>
        <p:spPr>
          <a:xfrm>
            <a:off x="5614035" y="433070"/>
            <a:ext cx="1233170" cy="330708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5"/>
            </p:custDataLst>
          </p:nvPr>
        </p:nvSpPr>
        <p:spPr>
          <a:xfrm>
            <a:off x="617855" y="427355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6"/>
            </p:custDataLst>
          </p:nvPr>
        </p:nvSpPr>
        <p:spPr>
          <a:xfrm>
            <a:off x="3065145" y="4654550"/>
            <a:ext cx="147764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7"/>
            </p:custDataLst>
          </p:nvPr>
        </p:nvSpPr>
        <p:spPr>
          <a:xfrm>
            <a:off x="9098280" y="4973955"/>
            <a:ext cx="153289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8"/>
            </p:custDataLst>
          </p:nvPr>
        </p:nvSpPr>
        <p:spPr>
          <a:xfrm>
            <a:off x="617855" y="5415915"/>
            <a:ext cx="191325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9"/>
            </p:custDataLst>
          </p:nvPr>
        </p:nvSpPr>
        <p:spPr>
          <a:xfrm>
            <a:off x="3065145" y="5749290"/>
            <a:ext cx="208724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10"/>
            </p:custDataLst>
          </p:nvPr>
        </p:nvSpPr>
        <p:spPr>
          <a:xfrm>
            <a:off x="6115685" y="6167755"/>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11"/>
            </p:custDataLst>
          </p:nvPr>
        </p:nvSpPr>
        <p:spPr>
          <a:xfrm>
            <a:off x="617855" y="6507480"/>
            <a:ext cx="133667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2"/>
            </p:custDataLst>
          </p:nvPr>
        </p:nvSpPr>
        <p:spPr>
          <a:xfrm>
            <a:off x="9183370" y="2438400"/>
            <a:ext cx="144780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13"/>
            </p:custDataLst>
          </p:nvPr>
        </p:nvSpPr>
        <p:spPr>
          <a:xfrm>
            <a:off x="6263005" y="2810510"/>
            <a:ext cx="421830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 name="直接箭头连接符 2"/>
          <p:cNvCxnSpPr/>
          <p:nvPr/>
        </p:nvCxnSpPr>
        <p:spPr>
          <a:xfrm flipH="1">
            <a:off x="1426210" y="1054100"/>
            <a:ext cx="3456305" cy="321945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5" name="直接箭头连接符 4"/>
          <p:cNvCxnSpPr/>
          <p:nvPr/>
        </p:nvCxnSpPr>
        <p:spPr>
          <a:xfrm flipH="1">
            <a:off x="3918585" y="1729740"/>
            <a:ext cx="1581150" cy="292481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6" name="矩形标注 5"/>
          <p:cNvSpPr/>
          <p:nvPr/>
        </p:nvSpPr>
        <p:spPr>
          <a:xfrm>
            <a:off x="1763395" y="4888230"/>
            <a:ext cx="1763395" cy="500380"/>
          </a:xfrm>
          <a:prstGeom prst="wedge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被</a:t>
            </a:r>
            <a:r>
              <a:rPr lang="en-US" altLang="zh-CN"/>
              <a:t>...</a:t>
            </a:r>
            <a:r>
              <a:rPr lang="zh-CN" altLang="en-US"/>
              <a:t>接受</a:t>
            </a:r>
            <a:endParaRPr lang="zh-CN" altLang="en-US"/>
          </a:p>
        </p:txBody>
      </p:sp>
      <p:cxnSp>
        <p:nvCxnSpPr>
          <p:cNvPr id="7" name="直接箭头连接符 6"/>
          <p:cNvCxnSpPr/>
          <p:nvPr/>
        </p:nvCxnSpPr>
        <p:spPr>
          <a:xfrm flipH="1">
            <a:off x="7042785" y="2804160"/>
            <a:ext cx="2743200" cy="336359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flipH="1">
            <a:off x="1610995" y="3088640"/>
            <a:ext cx="6135370" cy="342773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2" presetClass="exit" presetSubtype="4" fill="hold" nodeType="withEffect">
                                  <p:stCondLst>
                                    <p:cond delay="0"/>
                                  </p:stCondLst>
                                  <p:childTnLst>
                                    <p:animEffect transition="out" filter="wipe(dow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22" presetClass="exit" presetSubtype="4" fill="hold" nodeType="withEffect">
                                  <p:stCondLst>
                                    <p:cond delay="0"/>
                                  </p:stCondLst>
                                  <p:childTnLst>
                                    <p:animEffect transition="out" filter="wipe(down)">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 calcmode="lin" valueType="num">
                                      <p:cBhvr additive="base">
                                        <p:cTn id="62" dur="500" fill="hold"/>
                                        <p:tgtEl>
                                          <p:spTgt spid="6"/>
                                        </p:tgtEl>
                                        <p:attrNameLst>
                                          <p:attrName>ppt_x</p:attrName>
                                        </p:attrNameLst>
                                      </p:cBhvr>
                                      <p:tavLst>
                                        <p:tav tm="0">
                                          <p:val>
                                            <p:strVal val="#ppt_x"/>
                                          </p:val>
                                        </p:tav>
                                        <p:tav tm="100000">
                                          <p:val>
                                            <p:strVal val="#ppt_x"/>
                                          </p:val>
                                        </p:tav>
                                      </p:tavLst>
                                    </p:anim>
                                    <p:anim calcmode="lin" valueType="num">
                                      <p:cBhvr additive="base">
                                        <p:cTn id="6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xit" presetSubtype="4" fill="hold" grpId="1" nodeType="clickEffect">
                                  <p:stCondLst>
                                    <p:cond delay="0"/>
                                  </p:stCondLst>
                                  <p:childTnLst>
                                    <p:animEffect transition="out" filter="wipe(down)">
                                      <p:cBhvr>
                                        <p:cTn id="67" dur="500"/>
                                        <p:tgtEl>
                                          <p:spTgt spid="6"/>
                                        </p:tgtEl>
                                      </p:cBhvr>
                                    </p:animEffect>
                                    <p:set>
                                      <p:cBhvr>
                                        <p:cTn id="68" dur="1" fill="hold">
                                          <p:stCondLst>
                                            <p:cond delay="499"/>
                                          </p:stCondLst>
                                        </p:cTn>
                                        <p:tgtEl>
                                          <p:spTgt spid="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2" presetClass="exit" presetSubtype="4" fill="hold" nodeType="clickEffect">
                                  <p:stCondLst>
                                    <p:cond delay="0"/>
                                  </p:stCondLst>
                                  <p:childTnLst>
                                    <p:animEffect transition="out" filter="wipe(down)">
                                      <p:cBhvr>
                                        <p:cTn id="88" dur="500"/>
                                        <p:tgtEl>
                                          <p:spTgt spid="7"/>
                                        </p:tgtEl>
                                      </p:cBhvr>
                                    </p:animEffect>
                                    <p:set>
                                      <p:cBhvr>
                                        <p:cTn id="89" dur="1" fill="hold">
                                          <p:stCondLst>
                                            <p:cond delay="499"/>
                                          </p:stCondLst>
                                        </p:cTn>
                                        <p:tgtEl>
                                          <p:spTgt spid="7"/>
                                        </p:tgtEl>
                                        <p:attrNameLst>
                                          <p:attrName>style.visibility</p:attrName>
                                        </p:attrNameLst>
                                      </p:cBhvr>
                                      <p:to>
                                        <p:strVal val="hidden"/>
                                      </p:to>
                                    </p:set>
                                  </p:childTnLst>
                                </p:cTn>
                              </p:par>
                              <p:par>
                                <p:cTn id="90" presetID="1" presetClass="entr"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8"/>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22" presetClass="exit" presetSubtype="4" fill="hold" nodeType="clickEffect">
                                  <p:stCondLst>
                                    <p:cond delay="0"/>
                                  </p:stCondLst>
                                  <p:childTnLst>
                                    <p:animEffect transition="out" filter="wipe(down)">
                                      <p:cBhvr>
                                        <p:cTn id="103" dur="500"/>
                                        <p:tgtEl>
                                          <p:spTgt spid="10"/>
                                        </p:tgtEl>
                                      </p:cBhvr>
                                    </p:animEffect>
                                    <p:set>
                                      <p:cBhvr>
                                        <p:cTn id="10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15"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30" grpId="0" bldLvl="0" animBg="1"/>
      <p:bldP spid="31" grpId="0" bldLvl="0"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2" name="表格 1"/>
          <p:cNvGraphicFramePr/>
          <p:nvPr>
            <p:custDataLst>
              <p:tags r:id="rId1"/>
            </p:custDataLst>
          </p:nvPr>
        </p:nvGraphicFramePr>
        <p:xfrm>
          <a:off x="158750" y="2846705"/>
          <a:ext cx="11928475" cy="3901440"/>
        </p:xfrm>
        <a:graphic>
          <a:graphicData uri="http://schemas.openxmlformats.org/drawingml/2006/table">
            <a:tbl>
              <a:tblPr/>
              <a:tblGrid>
                <a:gridCol w="3047365"/>
                <a:gridCol w="3112135"/>
                <a:gridCol w="3154680"/>
                <a:gridCol w="2614295"/>
              </a:tblGrid>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49.A.classified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B.summarizcd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C.divided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D.combined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50.A.normal</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B.relevant</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C.reliable</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D.worthy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51.A.attached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B.devoted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C.exposed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D.submitted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39243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52.A.actually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B.totally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C.absolutely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D.appropriately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53.A.respect</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B.treasure</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C.understand</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D.agree</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54.A.ability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B.responsibility</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C.approach</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D.courage</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r h="487680">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55.A.relaxing</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B.challenging</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C.fulfilling</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a:noFill/>
                    </a:lnR>
                    <a:lnT cap="flat">
                      <a:noFill/>
                    </a:lnT>
                    <a:lnB cap="flat">
                      <a:noFill/>
                    </a:lnB>
                    <a:lnTlToBr>
                      <a:noFill/>
                    </a:lnTlToBr>
                    <a:lnBlToTr>
                      <a:noFill/>
                    </a:lnBlToTr>
                    <a:solidFill>
                      <a:schemeClr val="tx2">
                        <a:lumMod val="90000"/>
                      </a:schemeClr>
                    </a:solidFill>
                  </a:tcPr>
                </a:tc>
                <a:tc>
                  <a:txBody>
                    <a:bodyPr/>
                    <a:p>
                      <a:pPr indent="0">
                        <a:buNone/>
                      </a:pPr>
                      <a:r>
                        <a:rPr lang="en-US" sz="3200" b="0">
                          <a:solidFill>
                            <a:srgbClr val="000000"/>
                          </a:solidFill>
                          <a:latin typeface="Times New Roman" panose="02020603050405020304" pitchFamily="18" charset="0"/>
                          <a:cs typeface="Times New Roman" panose="02020603050405020304" pitchFamily="18" charset="0"/>
                        </a:rPr>
                        <a:t>D.thrilling</a:t>
                      </a:r>
                      <a:endParaRPr lang="en-US" altLang="en-US" sz="32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vert="horz" anchor="t" anchorCtr="0">
                    <a:lnL>
                      <a:noFill/>
                    </a:lnL>
                    <a:lnR cap="flat">
                      <a:noFill/>
                    </a:lnR>
                    <a:lnT cap="flat">
                      <a:noFill/>
                    </a:lnT>
                    <a:lnB cap="flat">
                      <a:noFill/>
                    </a:lnB>
                    <a:lnTlToBr>
                      <a:noFill/>
                    </a:lnTlToBr>
                    <a:lnBlToTr>
                      <a:noFill/>
                    </a:lnBlToTr>
                    <a:solidFill>
                      <a:schemeClr val="tx2">
                        <a:lumMod val="90000"/>
                      </a:schemeClr>
                    </a:solidFill>
                  </a:tcPr>
                </a:tc>
              </a:tr>
            </a:tbl>
          </a:graphicData>
        </a:graphic>
      </p:graphicFrame>
      <p:sp>
        <p:nvSpPr>
          <p:cNvPr id="118" name="文本框 117"/>
          <p:cNvSpPr txBox="1"/>
          <p:nvPr/>
        </p:nvSpPr>
        <p:spPr>
          <a:xfrm>
            <a:off x="158750" y="635"/>
            <a:ext cx="11694160" cy="2846070"/>
          </a:xfrm>
          <a:prstGeom prst="rect">
            <a:avLst/>
          </a:prstGeom>
          <a:solidFill>
            <a:schemeClr val="accent5">
              <a:lumMod val="40000"/>
              <a:lumOff val="60000"/>
            </a:schemeClr>
          </a:solidFill>
          <a:ln w="9525">
            <a:noFill/>
          </a:ln>
        </p:spPr>
        <p:txBody>
          <a:bodyPr wrap="square">
            <a:spAutoFit/>
          </a:bodyPr>
          <a:p>
            <a:pPr indent="292100">
              <a:lnSpc>
                <a:spcPct val="80000"/>
              </a:lnSpc>
            </a:pPr>
            <a:r>
              <a:rPr sz="2800" b="0">
                <a:latin typeface="Times New Roman" panose="02020603050405020304" pitchFamily="18" charset="0"/>
                <a:ea typeface="宋体" panose="02010600030101010101" pitchFamily="2" charset="-122"/>
                <a:cs typeface="Times New Roman" panose="02020603050405020304" pitchFamily="18" charset="0"/>
              </a:rPr>
              <a:t>My overall experience of volunteering at VA can be </a:t>
            </a:r>
            <a:r>
              <a:rPr sz="2800" b="0" u="sng">
                <a:latin typeface="Times New Roman" panose="02020603050405020304" pitchFamily="18" charset="0"/>
                <a:ea typeface="宋体" panose="02010600030101010101" pitchFamily="2" charset="-122"/>
                <a:cs typeface="Times New Roman" panose="02020603050405020304" pitchFamily="18" charset="0"/>
              </a:rPr>
              <a:t>           49     </a:t>
            </a:r>
            <a:r>
              <a:rPr sz="2800" b="0">
                <a:latin typeface="Times New Roman" panose="02020603050405020304" pitchFamily="18" charset="0"/>
                <a:ea typeface="宋体" panose="02010600030101010101" pitchFamily="2" charset="-122"/>
                <a:cs typeface="Times New Roman" panose="02020603050405020304" pitchFamily="18" charset="0"/>
              </a:rPr>
              <a:t>into the words of “</a:t>
            </a:r>
            <a:r>
              <a:rPr lang="en-US" sz="2800" b="0">
                <a:latin typeface="Times New Roman" panose="02020603050405020304" pitchFamily="18" charset="0"/>
                <a:ea typeface="宋体" panose="02010600030101010101" pitchFamily="2" charset="-122"/>
                <a:cs typeface="Times New Roman" panose="02020603050405020304" pitchFamily="18" charset="0"/>
              </a:rPr>
              <a:t>e</a:t>
            </a:r>
            <a:r>
              <a:rPr sz="2800" b="0">
                <a:latin typeface="Times New Roman" panose="02020603050405020304" pitchFamily="18" charset="0"/>
                <a:ea typeface="宋体" panose="02010600030101010101" pitchFamily="2" charset="-122"/>
                <a:cs typeface="Times New Roman" panose="02020603050405020304" pitchFamily="18" charset="0"/>
              </a:rPr>
              <a:t>ye-opening and </a:t>
            </a:r>
            <a:r>
              <a:rPr sz="2800" b="0" u="sng">
                <a:latin typeface="Times New Roman" panose="02020603050405020304" pitchFamily="18" charset="0"/>
                <a:ea typeface="宋体" panose="02010600030101010101" pitchFamily="2" charset="-122"/>
                <a:cs typeface="Times New Roman" panose="02020603050405020304" pitchFamily="18" charset="0"/>
              </a:rPr>
              <a:t>       50    </a:t>
            </a:r>
            <a:r>
              <a:rPr sz="2800" b="0">
                <a:latin typeface="Times New Roman" panose="02020603050405020304" pitchFamily="18" charset="0"/>
                <a:ea typeface="宋体" panose="02010600030101010101" pitchFamily="2" charset="-122"/>
                <a:cs typeface="Times New Roman" panose="02020603050405020304" pitchFamily="18" charset="0"/>
              </a:rPr>
              <a:t>” Throughout my whole life I have been           </a:t>
            </a:r>
            <a:r>
              <a:rPr sz="2800" b="0" u="sng">
                <a:latin typeface="Times New Roman" panose="02020603050405020304" pitchFamily="18" charset="0"/>
                <a:ea typeface="宋体" panose="02010600030101010101" pitchFamily="2" charset="-122"/>
                <a:cs typeface="Times New Roman" panose="02020603050405020304" pitchFamily="18" charset="0"/>
              </a:rPr>
              <a:t>51    </a:t>
            </a:r>
            <a:r>
              <a:rPr sz="2800" b="0">
                <a:latin typeface="Times New Roman" panose="02020603050405020304" pitchFamily="18" charset="0"/>
                <a:ea typeface="宋体" panose="02010600030101010101" pitchFamily="2" charset="-122"/>
                <a:cs typeface="Times New Roman" panose="02020603050405020304" pitchFamily="18" charset="0"/>
              </a:rPr>
              <a:t> to health care,from both my parents being physicians and my health problems,but I have never  </a:t>
            </a:r>
            <a:r>
              <a:rPr sz="2800" b="0" u="sng">
                <a:latin typeface="Times New Roman" panose="02020603050405020304" pitchFamily="18" charset="0"/>
                <a:ea typeface="宋体" panose="02010600030101010101" pitchFamily="2" charset="-122"/>
                <a:cs typeface="Times New Roman" panose="02020603050405020304" pitchFamily="18" charset="0"/>
              </a:rPr>
              <a:t>        52    </a:t>
            </a:r>
            <a:r>
              <a:rPr sz="2800" b="0">
                <a:latin typeface="Times New Roman" panose="02020603050405020304" pitchFamily="18" charset="0"/>
                <a:ea typeface="宋体" panose="02010600030101010101" pitchFamily="2" charset="-122"/>
                <a:cs typeface="Times New Roman" panose="02020603050405020304" pitchFamily="18" charset="0"/>
              </a:rPr>
              <a:t> been on the other side of the glass,so to speak.What I </a:t>
            </a:r>
            <a:r>
              <a:rPr sz="2800" b="0" u="sng">
                <a:latin typeface="Times New Roman" panose="02020603050405020304" pitchFamily="18" charset="0"/>
                <a:ea typeface="宋体" panose="02010600030101010101" pitchFamily="2" charset="-122"/>
                <a:cs typeface="Times New Roman" panose="02020603050405020304" pitchFamily="18" charset="0"/>
              </a:rPr>
              <a:t>       53     </a:t>
            </a:r>
            <a:r>
              <a:rPr sz="2800" b="0">
                <a:latin typeface="Times New Roman" panose="02020603050405020304" pitchFamily="18" charset="0"/>
                <a:ea typeface="宋体" panose="02010600030101010101" pitchFamily="2" charset="-122"/>
                <a:cs typeface="Times New Roman" panose="02020603050405020304" pitchFamily="18" charset="0"/>
              </a:rPr>
              <a:t>most</a:t>
            </a:r>
            <a:r>
              <a:rPr lang="en-US" sz="2800" b="0">
                <a:latin typeface="Times New Roman" panose="02020603050405020304" pitchFamily="18" charset="0"/>
                <a:ea typeface="宋体" panose="02010600030101010101" pitchFamily="2" charset="-122"/>
                <a:cs typeface="Times New Roman" panose="02020603050405020304" pitchFamily="18" charset="0"/>
              </a:rPr>
              <a:t> </a:t>
            </a:r>
            <a:r>
              <a:rPr sz="2800" b="0">
                <a:latin typeface="Times New Roman" panose="02020603050405020304" pitchFamily="18" charset="0"/>
                <a:ea typeface="宋体" panose="02010600030101010101" pitchFamily="2" charset="-122"/>
                <a:cs typeface="Times New Roman" panose="02020603050405020304" pitchFamily="18" charset="0"/>
              </a:rPr>
              <a:t>about my cxpcricnce was the </a:t>
            </a:r>
            <a:r>
              <a:rPr sz="2800" b="0" u="sng">
                <a:latin typeface="Times New Roman" panose="02020603050405020304" pitchFamily="18" charset="0"/>
                <a:ea typeface="宋体" panose="02010600030101010101" pitchFamily="2" charset="-122"/>
                <a:cs typeface="Times New Roman" panose="02020603050405020304" pitchFamily="18" charset="0"/>
              </a:rPr>
              <a:t>      </a:t>
            </a:r>
            <a:r>
              <a:rPr lang="en-US" sz="2800" b="0" u="sng">
                <a:latin typeface="Times New Roman" panose="02020603050405020304" pitchFamily="18" charset="0"/>
                <a:ea typeface="宋体" panose="02010600030101010101" pitchFamily="2" charset="-122"/>
                <a:cs typeface="Times New Roman" panose="02020603050405020304" pitchFamily="18" charset="0"/>
              </a:rPr>
              <a:t>5</a:t>
            </a:r>
            <a:r>
              <a:rPr sz="2800" b="0" u="sng">
                <a:latin typeface="Times New Roman" panose="02020603050405020304" pitchFamily="18" charset="0"/>
                <a:ea typeface="宋体" panose="02010600030101010101" pitchFamily="2" charset="-122"/>
                <a:cs typeface="Times New Roman" panose="02020603050405020304" pitchFamily="18" charset="0"/>
              </a:rPr>
              <a:t>4    </a:t>
            </a:r>
            <a:r>
              <a:rPr sz="2800" b="0">
                <a:latin typeface="Times New Roman" panose="02020603050405020304" pitchFamily="18" charset="0"/>
                <a:ea typeface="宋体" panose="02010600030101010101" pitchFamily="2" charset="-122"/>
                <a:cs typeface="Times New Roman" panose="02020603050405020304" pitchFamily="18" charset="0"/>
              </a:rPr>
              <a:t> to see what it's like to help people.I want to continue volunteering at VA because I believe there is no other experience that can be as </a:t>
            </a:r>
            <a:r>
              <a:rPr sz="2800" b="0" u="sng">
                <a:latin typeface="Times New Roman" panose="02020603050405020304" pitchFamily="18" charset="0"/>
                <a:ea typeface="宋体" panose="02010600030101010101" pitchFamily="2" charset="-122"/>
                <a:cs typeface="Times New Roman" panose="02020603050405020304" pitchFamily="18" charset="0"/>
              </a:rPr>
              <a:t>        55   </a:t>
            </a:r>
            <a:r>
              <a:rPr sz="2800" b="0">
                <a:latin typeface="Times New Roman" panose="02020603050405020304" pitchFamily="18" charset="0"/>
                <a:ea typeface="宋体" panose="02010600030101010101" pitchFamily="2" charset="-122"/>
                <a:cs typeface="Times New Roman" panose="02020603050405020304" pitchFamily="18" charset="0"/>
              </a:rPr>
              <a:t>  as working in a hospital that treats Veterans.</a:t>
            </a:r>
            <a:endParaRPr sz="2800" b="0">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矩形 7"/>
          <p:cNvSpPr/>
          <p:nvPr/>
        </p:nvSpPr>
        <p:spPr>
          <a:xfrm>
            <a:off x="424180" y="53975"/>
            <a:ext cx="3373120" cy="38608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2"/>
            </p:custDataLst>
          </p:nvPr>
        </p:nvSpPr>
        <p:spPr>
          <a:xfrm>
            <a:off x="3065145" y="2934970"/>
            <a:ext cx="266446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custDataLst>
              <p:tags r:id="rId3"/>
            </p:custDataLst>
          </p:nvPr>
        </p:nvSpPr>
        <p:spPr>
          <a:xfrm>
            <a:off x="4542790" y="765175"/>
            <a:ext cx="620649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4"/>
            </p:custDataLst>
          </p:nvPr>
        </p:nvSpPr>
        <p:spPr>
          <a:xfrm>
            <a:off x="1627505" y="463550"/>
            <a:ext cx="203073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6" name="直接箭头连接符 15"/>
          <p:cNvCxnSpPr/>
          <p:nvPr/>
        </p:nvCxnSpPr>
        <p:spPr>
          <a:xfrm>
            <a:off x="3305810" y="463550"/>
            <a:ext cx="1099185" cy="247142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2" name="矩形 21"/>
          <p:cNvSpPr/>
          <p:nvPr>
            <p:custDataLst>
              <p:tags r:id="rId5"/>
            </p:custDataLst>
          </p:nvPr>
        </p:nvSpPr>
        <p:spPr>
          <a:xfrm>
            <a:off x="9402445" y="3429000"/>
            <a:ext cx="190246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custDataLst>
              <p:tags r:id="rId6"/>
            </p:custDataLst>
          </p:nvPr>
        </p:nvSpPr>
        <p:spPr>
          <a:xfrm>
            <a:off x="6263005" y="3914775"/>
            <a:ext cx="1847850"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custDataLst>
              <p:tags r:id="rId7"/>
            </p:custDataLst>
          </p:nvPr>
        </p:nvSpPr>
        <p:spPr>
          <a:xfrm>
            <a:off x="617855" y="4396740"/>
            <a:ext cx="191325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8"/>
            </p:custDataLst>
          </p:nvPr>
        </p:nvSpPr>
        <p:spPr>
          <a:xfrm>
            <a:off x="3065145" y="4860290"/>
            <a:ext cx="191325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custDataLst>
              <p:tags r:id="rId9"/>
            </p:custDataLst>
          </p:nvPr>
        </p:nvSpPr>
        <p:spPr>
          <a:xfrm>
            <a:off x="617855" y="5305425"/>
            <a:ext cx="208724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custDataLst>
              <p:tags r:id="rId10"/>
            </p:custDataLst>
          </p:nvPr>
        </p:nvSpPr>
        <p:spPr>
          <a:xfrm>
            <a:off x="6263005" y="5848350"/>
            <a:ext cx="2052955" cy="319405"/>
          </a:xfrm>
          <a:prstGeom prst="rect">
            <a:avLst/>
          </a:prstGeom>
          <a:noFill/>
          <a:ln w="3810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1"/>
            </p:custDataLst>
          </p:nvPr>
        </p:nvSpPr>
        <p:spPr>
          <a:xfrm>
            <a:off x="1221105" y="1817370"/>
            <a:ext cx="20853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12"/>
            </p:custDataLst>
          </p:nvPr>
        </p:nvSpPr>
        <p:spPr>
          <a:xfrm>
            <a:off x="1221105" y="2167890"/>
            <a:ext cx="148463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标注 5"/>
          <p:cNvSpPr/>
          <p:nvPr/>
        </p:nvSpPr>
        <p:spPr>
          <a:xfrm>
            <a:off x="5606415" y="3414395"/>
            <a:ext cx="2710180" cy="500380"/>
          </a:xfrm>
          <a:prstGeom prst="wedge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t>be exposed to :</a:t>
            </a:r>
            <a:r>
              <a:rPr lang="zh-CN" altLang="en-US"/>
              <a:t>接触到</a:t>
            </a:r>
            <a:endParaRPr lang="zh-CN" altLang="en-US"/>
          </a:p>
        </p:txBody>
      </p:sp>
      <p:cxnSp>
        <p:nvCxnSpPr>
          <p:cNvPr id="9" name="直接箭头连接符 8"/>
          <p:cNvCxnSpPr/>
          <p:nvPr/>
        </p:nvCxnSpPr>
        <p:spPr>
          <a:xfrm>
            <a:off x="2559050" y="741680"/>
            <a:ext cx="7049770" cy="27698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custDataLst>
              <p:tags r:id="rId13"/>
            </p:custDataLst>
          </p:nvPr>
        </p:nvSpPr>
        <p:spPr>
          <a:xfrm>
            <a:off x="261620" y="1043305"/>
            <a:ext cx="118618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4" name="直接箭头连接符 13"/>
          <p:cNvCxnSpPr/>
          <p:nvPr/>
        </p:nvCxnSpPr>
        <p:spPr>
          <a:xfrm flipH="1">
            <a:off x="6854190" y="1043305"/>
            <a:ext cx="5080" cy="28714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7" name="矩形 16"/>
          <p:cNvSpPr/>
          <p:nvPr>
            <p:custDataLst>
              <p:tags r:id="rId14"/>
            </p:custDataLst>
          </p:nvPr>
        </p:nvSpPr>
        <p:spPr>
          <a:xfrm>
            <a:off x="1574800" y="1043305"/>
            <a:ext cx="739775"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8" name="直接箭头连接符 17"/>
          <p:cNvCxnSpPr/>
          <p:nvPr/>
        </p:nvCxnSpPr>
        <p:spPr>
          <a:xfrm flipH="1">
            <a:off x="1879600" y="1362710"/>
            <a:ext cx="60960" cy="302006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19" name="矩形标注 18"/>
          <p:cNvSpPr/>
          <p:nvPr/>
        </p:nvSpPr>
        <p:spPr>
          <a:xfrm>
            <a:off x="3218815" y="4251960"/>
            <a:ext cx="2710180" cy="500380"/>
          </a:xfrm>
          <a:prstGeom prst="wedge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珍惜</a:t>
            </a:r>
            <a:endParaRPr lang="zh-CN" altLang="en-US"/>
          </a:p>
        </p:txBody>
      </p:sp>
      <p:cxnSp>
        <p:nvCxnSpPr>
          <p:cNvPr id="20" name="直接箭头连接符 19"/>
          <p:cNvCxnSpPr/>
          <p:nvPr/>
        </p:nvCxnSpPr>
        <p:spPr>
          <a:xfrm flipH="1">
            <a:off x="1447800" y="2095500"/>
            <a:ext cx="989330" cy="3201670"/>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2564130" y="2446020"/>
            <a:ext cx="4323080" cy="33623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29" name="矩形标注 28"/>
          <p:cNvSpPr/>
          <p:nvPr/>
        </p:nvSpPr>
        <p:spPr>
          <a:xfrm>
            <a:off x="6611620" y="5124450"/>
            <a:ext cx="2710180" cy="500380"/>
          </a:xfrm>
          <a:prstGeom prst="wedgeRectCallou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t>使人满足的</a:t>
            </a:r>
            <a:endParaRPr lang="zh-CN" altLang="en-US"/>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22" presetClass="exit" presetSubtype="4" fill="hold" nodeType="withEffect">
                                  <p:stCondLst>
                                    <p:cond delay="0"/>
                                  </p:stCondLst>
                                  <p:childTnLst>
                                    <p:animEffect transition="out" filter="wipe(down)">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childTnLst>
                                </p:cTn>
                              </p:par>
                              <p:par>
                                <p:cTn id="30" presetID="22" presetClass="exit" presetSubtype="4" fill="hold" nodeType="withEffect">
                                  <p:stCondLst>
                                    <p:cond delay="0"/>
                                  </p:stCondLst>
                                  <p:childTnLst>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xit" presetSubtype="4" fill="hold" nodeType="clickEffect">
                                  <p:stCondLst>
                                    <p:cond delay="0"/>
                                  </p:stCondLst>
                                  <p:childTnLst>
                                    <p:animEffect transition="out" filter="wipe(dow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ppt_x"/>
                                          </p:val>
                                        </p:tav>
                                        <p:tav tm="100000">
                                          <p:val>
                                            <p:strVal val="#ppt_x"/>
                                          </p:val>
                                        </p:tav>
                                      </p:tavLst>
                                    </p:anim>
                                    <p:anim calcmode="lin" valueType="num">
                                      <p:cBhvr additive="base">
                                        <p:cTn id="5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xit" presetSubtype="4" fill="hold" nodeType="clickEffect">
                                  <p:stCondLst>
                                    <p:cond delay="0"/>
                                  </p:stCondLst>
                                  <p:childTnLst>
                                    <p:animEffect transition="out" filter="wipe(down)">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additive="base">
                                        <p:cTn id="88" dur="500" fill="hold"/>
                                        <p:tgtEl>
                                          <p:spTgt spid="19"/>
                                        </p:tgtEl>
                                        <p:attrNameLst>
                                          <p:attrName>ppt_x</p:attrName>
                                        </p:attrNameLst>
                                      </p:cBhvr>
                                      <p:tavLst>
                                        <p:tav tm="0">
                                          <p:val>
                                            <p:strVal val="#ppt_x"/>
                                          </p:val>
                                        </p:tav>
                                        <p:tav tm="100000">
                                          <p:val>
                                            <p:strVal val="#ppt_x"/>
                                          </p:val>
                                        </p:tav>
                                      </p:tavLst>
                                    </p:anim>
                                    <p:anim calcmode="lin" valueType="num">
                                      <p:cBhvr additive="base">
                                        <p:cTn id="8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xit" presetSubtype="4" fill="hold" grpId="1" nodeType="clickEffect">
                                  <p:stCondLst>
                                    <p:cond delay="0"/>
                                  </p:stCondLst>
                                  <p:childTnLst>
                                    <p:animEffect transition="out" filter="wipe(down)">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xit" presetSubtype="4" fill="hold" nodeType="clickEffect">
                                  <p:stCondLst>
                                    <p:cond delay="0"/>
                                  </p:stCondLst>
                                  <p:childTnLst>
                                    <p:animEffect transition="out" filter="wipe(down)">
                                      <p:cBhvr>
                                        <p:cTn id="110" dur="500"/>
                                        <p:tgtEl>
                                          <p:spTgt spid="20"/>
                                        </p:tgtEl>
                                      </p:cBhvr>
                                    </p:animEffect>
                                    <p:set>
                                      <p:cBhvr>
                                        <p:cTn id="111" dur="1" fill="hold">
                                          <p:stCondLst>
                                            <p:cond delay="499"/>
                                          </p:stCondLst>
                                        </p:cTn>
                                        <p:tgtEl>
                                          <p:spTgt spid="20"/>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31"/>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2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27"/>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xit" presetSubtype="4" fill="hold" nodeType="clickEffect">
                                  <p:stCondLst>
                                    <p:cond delay="0"/>
                                  </p:stCondLst>
                                  <p:childTnLst>
                                    <p:animEffect transition="out" filter="wipe(down)">
                                      <p:cBhvr>
                                        <p:cTn id="127" dur="500"/>
                                        <p:tgtEl>
                                          <p:spTgt spid="21"/>
                                        </p:tgtEl>
                                      </p:cBhvr>
                                    </p:animEffect>
                                    <p:set>
                                      <p:cBhvr>
                                        <p:cTn id="128" dur="1" fill="hold">
                                          <p:stCondLst>
                                            <p:cond delay="499"/>
                                          </p:stCondLst>
                                        </p:cTn>
                                        <p:tgtEl>
                                          <p:spTgt spid="21"/>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anim calcmode="lin" valueType="num">
                                      <p:cBhvr additive="base">
                                        <p:cTn id="133" dur="500" fill="hold"/>
                                        <p:tgtEl>
                                          <p:spTgt spid="29"/>
                                        </p:tgtEl>
                                        <p:attrNameLst>
                                          <p:attrName>ppt_x</p:attrName>
                                        </p:attrNameLst>
                                      </p:cBhvr>
                                      <p:tavLst>
                                        <p:tav tm="0">
                                          <p:val>
                                            <p:strVal val="#ppt_x"/>
                                          </p:val>
                                        </p:tav>
                                        <p:tav tm="100000">
                                          <p:val>
                                            <p:strVal val="#ppt_x"/>
                                          </p:val>
                                        </p:tav>
                                      </p:tavLst>
                                    </p:anim>
                                    <p:anim calcmode="lin" valueType="num">
                                      <p:cBhvr additive="base">
                                        <p:cTn id="13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xit" presetSubtype="4" fill="hold" grpId="1" nodeType="clickEffect">
                                  <p:stCondLst>
                                    <p:cond delay="0"/>
                                  </p:stCondLst>
                                  <p:childTnLst>
                                    <p:animEffect transition="out" filter="wipe(down)">
                                      <p:cBhvr>
                                        <p:cTn id="138" dur="500"/>
                                        <p:tgtEl>
                                          <p:spTgt spid="29"/>
                                        </p:tgtEl>
                                      </p:cBhvr>
                                    </p:animEffect>
                                    <p:set>
                                      <p:cBhvr>
                                        <p:cTn id="13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1" grpId="0" bldLvl="0" animBg="1"/>
      <p:bldP spid="12" grpId="0" bldLvl="0" animBg="1"/>
      <p:bldP spid="15" grpId="0" bldLvl="0" animBg="1"/>
      <p:bldP spid="22" grpId="0" bldLvl="0" animBg="1"/>
      <p:bldP spid="23" grpId="0" bldLvl="0" animBg="1"/>
      <p:bldP spid="24" grpId="0" bldLvl="0" animBg="1"/>
      <p:bldP spid="25" grpId="0" bldLvl="0" animBg="1"/>
      <p:bldP spid="26" grpId="0" bldLvl="0" animBg="1"/>
      <p:bldP spid="27" grpId="0" bldLvl="0" animBg="1"/>
      <p:bldP spid="30" grpId="0" bldLvl="0" animBg="1"/>
      <p:bldP spid="31" grpId="0" bldLvl="0" animBg="1"/>
      <p:bldP spid="6" grpId="0" bldLvl="0" animBg="1"/>
      <p:bldP spid="6" grpId="1" bldLvl="0" animBg="1"/>
      <p:bldP spid="13" grpId="0" bldLvl="0" animBg="1"/>
      <p:bldP spid="17" grpId="0" bldLvl="0" animBg="1"/>
      <p:bldP spid="19" grpId="0" bldLvl="0" animBg="1"/>
      <p:bldP spid="19" grpId="1" bldLvl="0" animBg="1"/>
      <p:bldP spid="29" grpId="0" bldLvl="0" animBg="1"/>
      <p:bldP spid="29" grpId="1"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130175" y="133985"/>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2" name="文本框 1"/>
          <p:cNvSpPr txBox="1"/>
          <p:nvPr/>
        </p:nvSpPr>
        <p:spPr>
          <a:xfrm>
            <a:off x="130175" y="692150"/>
            <a:ext cx="11077575" cy="4893310"/>
          </a:xfrm>
          <a:prstGeom prst="rect">
            <a:avLst/>
          </a:prstGeom>
          <a:noFill/>
          <a:ln w="9525">
            <a:noFill/>
          </a:ln>
        </p:spPr>
        <p:txBody>
          <a:bodyPr wrap="square">
            <a:noAutofit/>
          </a:bodyPr>
          <a:p>
            <a:pPr indent="266700">
              <a:lnSpc>
                <a:spcPct val="110000"/>
              </a:lnSpc>
            </a:pPr>
            <a:r>
              <a:rPr sz="2800" b="0">
                <a:solidFill>
                  <a:srgbClr val="000000"/>
                </a:solidFill>
                <a:latin typeface="Times New Roman" panose="02020603050405020304" pitchFamily="18" charset="0"/>
                <a:ea typeface="等线" panose="02010600030101010101" charset="-122"/>
              </a:rPr>
              <a:t>to serve those who served</a:t>
            </a:r>
            <a:r>
              <a:rPr lang="en-US" sz="2800" b="0">
                <a:solidFill>
                  <a:srgbClr val="000000"/>
                </a:solidFill>
                <a:latin typeface="Times New Roman" panose="02020603050405020304" pitchFamily="18" charset="0"/>
                <a:ea typeface="等线" panose="02010600030101010101" charset="-122"/>
              </a:rPr>
              <a:t>                                </a:t>
            </a:r>
            <a:r>
              <a:rPr lang="zh-CN" altLang="en-US" sz="2800" b="0">
                <a:solidFill>
                  <a:srgbClr val="000000"/>
                </a:solidFill>
                <a:latin typeface="Times New Roman" panose="02020603050405020304" pitchFamily="18" charset="0"/>
                <a:ea typeface="等线" panose="02010600030101010101" charset="-122"/>
              </a:rPr>
              <a:t>为服役过人服务</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share this idea                                                   </a:t>
            </a:r>
            <a:r>
              <a:rPr lang="zh-CN" altLang="en-US" sz="2800" b="0">
                <a:solidFill>
                  <a:srgbClr val="000000"/>
                </a:solidFill>
                <a:latin typeface="Times New Roman" panose="02020603050405020304" pitchFamily="18" charset="0"/>
                <a:ea typeface="等线" panose="02010600030101010101" charset="-122"/>
              </a:rPr>
              <a:t>同意这个想法</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be accepted in                                                   </a:t>
            </a:r>
            <a:r>
              <a:rPr lang="zh-CN" altLang="en-US" sz="2800" b="0">
                <a:solidFill>
                  <a:srgbClr val="000000"/>
                </a:solidFill>
                <a:latin typeface="Times New Roman" panose="02020603050405020304" pitchFamily="18" charset="0"/>
                <a:ea typeface="等线" panose="02010600030101010101" charset="-122"/>
              </a:rPr>
              <a:t>被接受</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eye-opening                                                       </a:t>
            </a:r>
            <a:r>
              <a:rPr lang="zh-CN" altLang="en-US" sz="2800" b="0">
                <a:solidFill>
                  <a:srgbClr val="000000"/>
                </a:solidFill>
                <a:latin typeface="Times New Roman" panose="02020603050405020304" pitchFamily="18" charset="0"/>
                <a:ea typeface="等线" panose="02010600030101010101" charset="-122"/>
              </a:rPr>
              <a:t>大开眼界的</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on the other side of the glass                             </a:t>
            </a:r>
            <a:r>
              <a:rPr lang="zh-CN" altLang="en-US" sz="2800" b="0">
                <a:solidFill>
                  <a:srgbClr val="000000"/>
                </a:solidFill>
                <a:latin typeface="Times New Roman" panose="02020603050405020304" pitchFamily="18" charset="0"/>
                <a:ea typeface="等线" panose="02010600030101010101" charset="-122"/>
              </a:rPr>
              <a:t>站在另一面</a:t>
            </a:r>
            <a:endParaRPr lang="zh-CN" altLang="en-US" sz="2800" b="0">
              <a:solidFill>
                <a:srgbClr val="000000"/>
              </a:solidFill>
              <a:latin typeface="Times New Roman" panose="02020603050405020304" pitchFamily="18" charset="0"/>
              <a:ea typeface="等线" panose="02010600030101010101" charset="-122"/>
            </a:endParaRPr>
          </a:p>
          <a:p>
            <a:pPr indent="266700">
              <a:lnSpc>
                <a:spcPct val="110000"/>
              </a:lnSpc>
            </a:pPr>
            <a:r>
              <a:rPr lang="en-US" altLang="zh-CN" sz="2800" b="0">
                <a:solidFill>
                  <a:srgbClr val="000000"/>
                </a:solidFill>
                <a:latin typeface="Times New Roman" panose="02020603050405020304" pitchFamily="18" charset="0"/>
                <a:ea typeface="等线" panose="02010600030101010101" charset="-122"/>
              </a:rPr>
              <a:t>so to speak                                                         </a:t>
            </a:r>
            <a:r>
              <a:rPr lang="zh-CN" altLang="en-US" sz="2800" b="0">
                <a:solidFill>
                  <a:srgbClr val="000000"/>
                </a:solidFill>
                <a:latin typeface="Times New Roman" panose="02020603050405020304" pitchFamily="18" charset="0"/>
                <a:ea typeface="等线" panose="02010600030101010101" charset="-122"/>
              </a:rPr>
              <a:t>可以这么说</a:t>
            </a:r>
            <a:endParaRPr lang="zh-CN" altLang="en-US" sz="2800" b="0">
              <a:solidFill>
                <a:srgbClr val="000000"/>
              </a:solidFill>
              <a:latin typeface="Times New Roman" panose="02020603050405020304" pitchFamily="18" charset="0"/>
              <a:ea typeface="等线" panose="02010600030101010101" charset="-122"/>
            </a:endParaRPr>
          </a:p>
        </p:txBody>
      </p:sp>
      <p:sp>
        <p:nvSpPr>
          <p:cNvPr id="3" name="圆角矩形标注 2"/>
          <p:cNvSpPr/>
          <p:nvPr/>
        </p:nvSpPr>
        <p:spPr>
          <a:xfrm>
            <a:off x="228600" y="3809365"/>
            <a:ext cx="11800840" cy="3048635"/>
          </a:xfrm>
          <a:prstGeom prst="wedgeRoundRectCallout">
            <a:avLst>
              <a:gd name="adj1" fmla="val -31973"/>
              <a:gd name="adj2" fmla="val -54061"/>
              <a:gd name="adj3" fmla="val 16667"/>
            </a:avLst>
          </a:prstGeom>
          <a:solidFill>
            <a:schemeClr val="accent1">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800">
                <a:solidFill>
                  <a:schemeClr val="tx1"/>
                </a:solidFill>
                <a:latin typeface="华文楷体" panose="02010600040101010101" charset="-122"/>
                <a:ea typeface="华文楷体" panose="02010600040101010101" charset="-122"/>
                <a:cs typeface="华文楷体" panose="02010600040101010101" charset="-122"/>
              </a:rPr>
              <a:t>"so to speak"通常用在句子的末尾，作为一个插入语或补充说明，表示</a:t>
            </a:r>
            <a:r>
              <a:rPr lang="zh-CN" altLang="en-US" sz="2800">
                <a:solidFill>
                  <a:srgbClr val="002060"/>
                </a:solidFill>
                <a:latin typeface="华文楷体" panose="02010600040101010101" charset="-122"/>
                <a:ea typeface="华文楷体" panose="02010600040101010101" charset="-122"/>
                <a:cs typeface="华文楷体" panose="02010600040101010101" charset="-122"/>
              </a:rPr>
              <a:t>作者或说话人用了一种不太准确或不太合适的词语或表达方式，但仍然希望读者或听众能够理解其含义</a:t>
            </a:r>
            <a:r>
              <a:rPr lang="zh-CN" altLang="en-US" sz="2800">
                <a:solidFill>
                  <a:schemeClr val="tx1"/>
                </a:solidFill>
                <a:latin typeface="华文楷体" panose="02010600040101010101" charset="-122"/>
                <a:ea typeface="华文楷体" panose="02010600040101010101" charset="-122"/>
                <a:cs typeface="华文楷体" panose="02010600040101010101" charset="-122"/>
              </a:rPr>
              <a:t>。</a:t>
            </a:r>
            <a:endParaRPr lang="zh-CN" altLang="en-US" sz="2800">
              <a:solidFill>
                <a:schemeClr val="tx1"/>
              </a:solidFill>
              <a:latin typeface="华文楷体" panose="02010600040101010101" charset="-122"/>
              <a:ea typeface="华文楷体" panose="02010600040101010101" charset="-122"/>
              <a:cs typeface="华文楷体" panose="02010600040101010101" charset="-122"/>
            </a:endParaRPr>
          </a:p>
          <a:p>
            <a:pPr algn="l"/>
            <a:r>
              <a:rPr lang="zh-CN" altLang="en-US" sz="2800">
                <a:solidFill>
                  <a:schemeClr val="tx1"/>
                </a:solidFill>
                <a:latin typeface="华文楷体" panose="02010600040101010101" charset="-122"/>
                <a:ea typeface="华文楷体" panose="02010600040101010101" charset="-122"/>
                <a:cs typeface="华文楷体" panose="02010600040101010101" charset="-122"/>
              </a:rPr>
              <a:t>例如：</a:t>
            </a:r>
            <a:endParaRPr lang="zh-CN" altLang="en-US" sz="2800">
              <a:solidFill>
                <a:schemeClr val="tx1"/>
              </a:solidFill>
              <a:latin typeface="华文楷体" panose="02010600040101010101" charset="-122"/>
              <a:ea typeface="华文楷体" panose="02010600040101010101" charset="-122"/>
              <a:cs typeface="华文楷体" panose="02010600040101010101" charset="-122"/>
            </a:endParaRPr>
          </a:p>
          <a:p>
            <a:pPr algn="l"/>
            <a:r>
              <a:rPr lang="zh-CN" altLang="en-US" sz="2800">
                <a:solidFill>
                  <a:schemeClr val="tx1"/>
                </a:solidFill>
                <a:latin typeface="华文楷体" panose="02010600040101010101" charset="-122"/>
                <a:ea typeface="华文楷体" panose="02010600040101010101" charset="-122"/>
                <a:cs typeface="华文楷体" panose="02010600040101010101" charset="-122"/>
              </a:rPr>
              <a:t>She’s the queen of the house, so to speak. （她可以说是家里的女王。）</a:t>
            </a:r>
            <a:endParaRPr lang="zh-CN" altLang="en-US" sz="2800">
              <a:solidFill>
                <a:schemeClr val="tx1"/>
              </a:solidFill>
              <a:latin typeface="华文楷体" panose="02010600040101010101" charset="-122"/>
              <a:ea typeface="华文楷体" panose="02010600040101010101" charset="-122"/>
              <a:cs typeface="华文楷体" panose="02010600040101010101" charset="-122"/>
            </a:endParaRPr>
          </a:p>
          <a:p>
            <a:pPr algn="l"/>
            <a:r>
              <a:rPr lang="zh-CN" altLang="en-US" sz="2800">
                <a:solidFill>
                  <a:schemeClr val="tx1"/>
                </a:solidFill>
                <a:latin typeface="华文楷体" panose="02010600040101010101" charset="-122"/>
                <a:ea typeface="华文楷体" panose="02010600040101010101" charset="-122"/>
                <a:cs typeface="华文楷体" panose="02010600040101010101" charset="-122"/>
              </a:rPr>
              <a:t>He’s the brains behind the operation, so to speak. （他可以说是这个行动的大脑。）</a:t>
            </a:r>
            <a:endParaRPr lang="zh-CN" altLang="en-US" sz="2800">
              <a:solidFill>
                <a:schemeClr val="tx1"/>
              </a:solidFill>
              <a:latin typeface="华文楷体" panose="02010600040101010101" charset="-122"/>
              <a:ea typeface="华文楷体" panose="02010600040101010101" charset="-122"/>
              <a:cs typeface="华文楷体" panose="02010600040101010101" charset="-122"/>
            </a:endParaRPr>
          </a:p>
        </p:txBody>
      </p:sp>
      <p:sp>
        <p:nvSpPr>
          <p:cNvPr id="6" name="矩形 5"/>
          <p:cNvSpPr/>
          <p:nvPr/>
        </p:nvSpPr>
        <p:spPr>
          <a:xfrm>
            <a:off x="342265" y="3123565"/>
            <a:ext cx="2209800" cy="49022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aphicFrame>
        <p:nvGraphicFramePr>
          <p:cNvPr id="4" name="表格 3"/>
          <p:cNvGraphicFramePr/>
          <p:nvPr>
            <p:custDataLst>
              <p:tags r:id="rId1"/>
            </p:custDataLst>
          </p:nvPr>
        </p:nvGraphicFramePr>
        <p:xfrm>
          <a:off x="526415" y="202565"/>
          <a:ext cx="11136630" cy="6185535"/>
        </p:xfrm>
        <a:graphic>
          <a:graphicData uri="http://schemas.openxmlformats.org/drawingml/2006/table">
            <a:tbl>
              <a:tblPr firstRow="1" bandRow="1">
                <a:tableStyleId>{D27B558C-881A-4A59-9799-E04A28F8AA34}</a:tableStyleId>
              </a:tblPr>
              <a:tblGrid>
                <a:gridCol w="2916555"/>
                <a:gridCol w="3623945"/>
                <a:gridCol w="1811020"/>
                <a:gridCol w="2785110"/>
              </a:tblGrid>
              <a:tr h="393065">
                <a:tc>
                  <a:txBody>
                    <a:bodyPr/>
                    <a:p>
                      <a:pPr indent="0" algn="ctr">
                        <a:lnSpc>
                          <a:spcPct val="110000"/>
                        </a:lnSpc>
                        <a:buNone/>
                      </a:pPr>
                      <a:r>
                        <a:rPr lang="en-US" sz="2000" b="1">
                          <a:solidFill>
                            <a:schemeClr val="accent6"/>
                          </a:solidFill>
                        </a:rPr>
                        <a:t>题型</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话题</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体裁</a:t>
                      </a:r>
                      <a:endParaRPr lang="en-US" altLang="en-US" sz="2000" b="1">
                        <a:solidFill>
                          <a:schemeClr val="accent6"/>
                        </a:solidFill>
                      </a:endParaRPr>
                    </a:p>
                  </a:txBody>
                  <a:tcPr marL="68580" marR="68580" marT="0" marB="0" vert="horz" anchor="t" anchorCtr="0"/>
                </a:tc>
                <a:tc>
                  <a:txBody>
                    <a:bodyPr/>
                    <a:p>
                      <a:pPr indent="0" algn="ctr">
                        <a:lnSpc>
                          <a:spcPct val="110000"/>
                        </a:lnSpc>
                        <a:buNone/>
                      </a:pPr>
                      <a:r>
                        <a:rPr lang="en-US" sz="2000" b="1">
                          <a:solidFill>
                            <a:schemeClr val="accent6"/>
                          </a:solidFill>
                        </a:rPr>
                        <a:t>词数</a:t>
                      </a:r>
                      <a:endParaRPr lang="en-US" altLang="en-US" sz="2000" b="1">
                        <a:solidFill>
                          <a:schemeClr val="accent6"/>
                        </a:solidFill>
                      </a:endParaRPr>
                    </a:p>
                  </a:txBody>
                  <a:tcPr marL="68580" marR="68580" marT="0" marB="0" vert="horz" anchor="t" anchorCtr="0"/>
                </a:tc>
              </a:tr>
              <a:tr h="919480">
                <a:tc>
                  <a:txBody>
                    <a:bodyPr/>
                    <a:p>
                      <a:pPr indent="0" algn="ctr">
                        <a:lnSpc>
                          <a:spcPct val="240000"/>
                        </a:lnSpc>
                        <a:buNone/>
                      </a:pPr>
                      <a:r>
                        <a:rPr lang="en-US" sz="1800" b="1">
                          <a:solidFill>
                            <a:schemeClr val="accent6">
                              <a:lumMod val="50000"/>
                            </a:schemeClr>
                          </a:solidFill>
                        </a:rPr>
                        <a:t>阅读A</a:t>
                      </a:r>
                      <a:endParaRPr lang="en-US" altLang="en-US" sz="1800" b="1">
                        <a:solidFill>
                          <a:schemeClr val="accent6">
                            <a:lumMod val="50000"/>
                          </a:schemeClr>
                        </a:solidFill>
                      </a:endParaRPr>
                    </a:p>
                  </a:txBody>
                  <a:tcPr marL="68580" marR="68580" marT="0" marB="0" vert="horz" anchor="t" anchorCtr="0"/>
                </a:tc>
                <a:tc>
                  <a:txBody>
                    <a:bodyPr/>
                    <a:p>
                      <a:pPr indent="0" algn="ctr">
                        <a:lnSpc>
                          <a:spcPct val="260000"/>
                        </a:lnSpc>
                        <a:buNone/>
                      </a:pPr>
                      <a:r>
                        <a:rPr lang="en-US" sz="1600">
                          <a:solidFill>
                            <a:schemeClr val="tx1"/>
                          </a:solidFill>
                        </a:rPr>
                        <a:t>人与社会:Four  unusual monuments</a:t>
                      </a:r>
                      <a:endParaRPr 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应用文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314</a:t>
                      </a:r>
                      <a:endParaRPr lang="en-US" altLang="en-US" sz="1600">
                        <a:solidFill>
                          <a:schemeClr val="tx1"/>
                        </a:solidFill>
                      </a:endParaRPr>
                    </a:p>
                  </a:txBody>
                  <a:tcPr marL="68580" marR="68580" marT="0" marB="0" vert="horz" anchor="t" anchorCtr="0"/>
                </a:tc>
              </a:tr>
              <a:tr h="918845">
                <a:tc>
                  <a:txBody>
                    <a:bodyPr/>
                    <a:p>
                      <a:pPr indent="0" algn="ctr">
                        <a:lnSpc>
                          <a:spcPct val="240000"/>
                        </a:lnSpc>
                        <a:buNone/>
                      </a:pPr>
                      <a:r>
                        <a:rPr lang="en-US" sz="1800" b="1">
                          <a:solidFill>
                            <a:schemeClr val="accent6">
                              <a:lumMod val="50000"/>
                            </a:schemeClr>
                          </a:solidFill>
                        </a:rPr>
                        <a:t>阅读B</a:t>
                      </a:r>
                      <a:endParaRPr lang="en-US" altLang="en-US" sz="1800" b="1">
                        <a:solidFill>
                          <a:schemeClr val="accent6">
                            <a:lumMod val="50000"/>
                          </a:schemeClr>
                        </a:solidFill>
                      </a:endParaRPr>
                    </a:p>
                  </a:txBody>
                  <a:tcPr marL="68580" marR="68580" marT="0" marB="0" vert="horz" anchor="t" anchorCtr="0"/>
                </a:tc>
                <a:tc>
                  <a:txBody>
                    <a:bodyPr/>
                    <a:p>
                      <a:pPr indent="0" algn="ctr">
                        <a:lnSpc>
                          <a:spcPct val="250000"/>
                        </a:lnSpc>
                        <a:buNone/>
                      </a:pPr>
                      <a:r>
                        <a:rPr lang="en-US" sz="1600">
                          <a:solidFill>
                            <a:schemeClr val="tx1"/>
                          </a:solidFill>
                        </a:rPr>
                        <a:t>人与</a:t>
                      </a:r>
                      <a:r>
                        <a:rPr lang="zh-CN" altLang="en-US" sz="1600">
                          <a:solidFill>
                            <a:schemeClr val="tx1"/>
                          </a:solidFill>
                        </a:rPr>
                        <a:t>自然</a:t>
                      </a:r>
                      <a:r>
                        <a:rPr lang="en-US" sz="1600">
                          <a:solidFill>
                            <a:schemeClr val="tx1"/>
                          </a:solidFill>
                        </a:rPr>
                        <a:t>:</a:t>
                      </a:r>
                      <a:r>
                        <a:rPr lang="en-US" sz="1600">
                          <a:solidFill>
                            <a:schemeClr val="tx1"/>
                          </a:solidFill>
                          <a:sym typeface="+mn-ea"/>
                        </a:rPr>
                        <a:t>Abel Cruz’s</a:t>
                      </a:r>
                      <a:r>
                        <a:rPr lang="en-US" sz="1600">
                          <a:solidFill>
                            <a:schemeClr val="tx1"/>
                          </a:solidFill>
                        </a:rPr>
                        <a:t> fog net</a:t>
                      </a:r>
                      <a:endParaRPr lang="en-US"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说明</a:t>
                      </a:r>
                      <a:r>
                        <a:rPr lang="en-US" sz="1600">
                          <a:solidFill>
                            <a:schemeClr val="tx1"/>
                          </a:solidFill>
                        </a:rPr>
                        <a:t>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317</a:t>
                      </a:r>
                      <a:endParaRPr lang="en-US" altLang="en-US" sz="1600">
                        <a:solidFill>
                          <a:schemeClr val="tx1"/>
                        </a:solidFill>
                      </a:endParaRPr>
                    </a:p>
                  </a:txBody>
                  <a:tcPr marL="68580" marR="68580" marT="0" marB="0" vert="horz" anchor="t" anchorCtr="0"/>
                </a:tc>
              </a:tr>
              <a:tr h="889635">
                <a:tc>
                  <a:txBody>
                    <a:bodyPr/>
                    <a:p>
                      <a:pPr indent="0" algn="ctr">
                        <a:lnSpc>
                          <a:spcPct val="240000"/>
                        </a:lnSpc>
                        <a:buNone/>
                      </a:pPr>
                      <a:r>
                        <a:rPr lang="en-US" sz="1800" b="1">
                          <a:solidFill>
                            <a:schemeClr val="accent6">
                              <a:lumMod val="50000"/>
                            </a:schemeClr>
                          </a:solidFill>
                        </a:rPr>
                        <a:t>阅读C</a:t>
                      </a:r>
                      <a:endParaRPr lang="en-US" altLang="en-US" sz="1800" b="1">
                        <a:solidFill>
                          <a:schemeClr val="accent6">
                            <a:lumMod val="50000"/>
                          </a:schemeClr>
                        </a:solidFill>
                      </a:endParaRPr>
                    </a:p>
                  </a:txBody>
                  <a:tcPr marL="68580" marR="68580" marT="0" marB="0" vert="horz" anchor="t" anchorCtr="0"/>
                </a:tc>
                <a:tc>
                  <a:txBody>
                    <a:bodyPr/>
                    <a:p>
                      <a:pPr indent="0" algn="ctr">
                        <a:lnSpc>
                          <a:spcPct val="250000"/>
                        </a:lnSpc>
                        <a:buNone/>
                      </a:pPr>
                      <a:r>
                        <a:rPr lang="en-US" sz="1600">
                          <a:solidFill>
                            <a:schemeClr val="tx1"/>
                          </a:solidFill>
                        </a:rPr>
                        <a:t>人与</a:t>
                      </a:r>
                      <a:r>
                        <a:rPr lang="zh-CN" altLang="en-US" sz="1600">
                          <a:solidFill>
                            <a:schemeClr val="tx1"/>
                          </a:solidFill>
                        </a:rPr>
                        <a:t>社会</a:t>
                      </a:r>
                      <a:r>
                        <a:rPr lang="en-US" sz="1600">
                          <a:solidFill>
                            <a:schemeClr val="tx1"/>
                          </a:solidFill>
                        </a:rPr>
                        <a:t>：</a:t>
                      </a:r>
                      <a:r>
                        <a:rPr lang="en-US" altLang="zh-CN" sz="1600">
                          <a:solidFill>
                            <a:schemeClr val="tx1"/>
                          </a:solidFill>
                          <a:effectLst>
                            <a:outerShdw blurRad="38100" dist="25400" dir="5400000" algn="ctr" rotWithShape="0">
                              <a:srgbClr val="6E747A">
                                <a:alpha val="43000"/>
                              </a:srgbClr>
                            </a:outerShdw>
                          </a:effectLst>
                          <a:sym typeface="+mn-ea"/>
                        </a:rPr>
                        <a:t>The true prosperity</a:t>
                      </a:r>
                      <a:endParaRPr lang="en-US" altLang="zh-CN" sz="1600">
                        <a:solidFill>
                          <a:schemeClr val="tx1"/>
                        </a:solidFill>
                        <a:effectLst>
                          <a:outerShdw blurRad="38100" dist="25400" dir="5400000" algn="ctr" rotWithShape="0">
                            <a:srgbClr val="6E747A">
                              <a:alpha val="43000"/>
                            </a:srgbClr>
                          </a:outerShdw>
                        </a:effectLst>
                        <a:sym typeface="+mn-ea"/>
                      </a:endParaRPr>
                    </a:p>
                  </a:txBody>
                  <a:tcPr marL="68580" marR="68580" marT="0" marB="0" vert="horz" anchor="t" anchorCtr="0"/>
                </a:tc>
                <a:tc>
                  <a:txBody>
                    <a:bodyPr/>
                    <a:p>
                      <a:pPr indent="0" algn="ctr">
                        <a:lnSpc>
                          <a:spcPct val="250000"/>
                        </a:lnSpc>
                        <a:buNone/>
                      </a:pPr>
                      <a:r>
                        <a:rPr lang="zh-CN" altLang="en-US" sz="1600">
                          <a:solidFill>
                            <a:schemeClr val="tx1"/>
                          </a:solidFill>
                        </a:rPr>
                        <a:t>议论</a:t>
                      </a:r>
                      <a:r>
                        <a:rPr lang="en-US" sz="1600">
                          <a:solidFill>
                            <a:schemeClr val="tx1"/>
                          </a:solidFill>
                        </a:rPr>
                        <a:t>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305</a:t>
                      </a:r>
                      <a:endParaRPr lang="en-US" altLang="en-US" sz="1600">
                        <a:solidFill>
                          <a:schemeClr val="tx1"/>
                        </a:solidFill>
                      </a:endParaRPr>
                    </a:p>
                  </a:txBody>
                  <a:tcPr marL="68580" marR="68580" marT="0" marB="0" vert="horz" anchor="t" anchorCtr="0"/>
                </a:tc>
              </a:tr>
              <a:tr h="919480">
                <a:tc>
                  <a:txBody>
                    <a:bodyPr/>
                    <a:p>
                      <a:pPr indent="0" algn="ctr">
                        <a:lnSpc>
                          <a:spcPct val="240000"/>
                        </a:lnSpc>
                        <a:buNone/>
                      </a:pPr>
                      <a:r>
                        <a:rPr lang="en-US" sz="1800" b="1">
                          <a:solidFill>
                            <a:schemeClr val="accent6">
                              <a:lumMod val="50000"/>
                            </a:schemeClr>
                          </a:solidFill>
                        </a:rPr>
                        <a:t>阅读D</a:t>
                      </a:r>
                      <a:endParaRPr lang="en-US" altLang="en-US" sz="1800" b="1">
                        <a:solidFill>
                          <a:schemeClr val="accent6">
                            <a:lumMod val="50000"/>
                          </a:schemeClr>
                        </a:solidFill>
                      </a:endParaRPr>
                    </a:p>
                  </a:txBody>
                  <a:tcPr marL="68580" marR="68580" marT="0" marB="0" vert="horz" anchor="t" anchorCtr="0"/>
                </a:tc>
                <a:tc>
                  <a:txBody>
                    <a:bodyPr/>
                    <a:p>
                      <a:pPr indent="0" algn="ctr">
                        <a:lnSpc>
                          <a:spcPct val="150000"/>
                        </a:lnSpc>
                        <a:buNone/>
                      </a:pPr>
                      <a:r>
                        <a:rPr lang="en-US" sz="1600">
                          <a:solidFill>
                            <a:schemeClr val="tx1"/>
                          </a:solidFill>
                        </a:rPr>
                        <a:t>人与</a:t>
                      </a:r>
                      <a:r>
                        <a:rPr lang="zh-CN" altLang="en-US" sz="1600">
                          <a:solidFill>
                            <a:schemeClr val="tx1"/>
                          </a:solidFill>
                        </a:rPr>
                        <a:t>社会</a:t>
                      </a:r>
                      <a:r>
                        <a:rPr lang="en-US" sz="1600">
                          <a:solidFill>
                            <a:schemeClr val="tx1"/>
                          </a:solidFill>
                        </a:rPr>
                        <a:t> The young’s new understanding of liberies </a:t>
                      </a:r>
                      <a:endParaRPr lang="en-US" sz="1600">
                        <a:solidFill>
                          <a:schemeClr val="tx1"/>
                        </a:solidFill>
                      </a:endParaRPr>
                    </a:p>
                  </a:txBody>
                  <a:tcPr marL="68580" marR="68580" marT="0" marB="0" vert="horz" anchor="t" anchorCtr="0"/>
                </a:tc>
                <a:tc>
                  <a:txBody>
                    <a:bodyPr/>
                    <a:p>
                      <a:pPr indent="0" algn="ctr">
                        <a:lnSpc>
                          <a:spcPct val="250000"/>
                        </a:lnSpc>
                        <a:buNone/>
                      </a:pPr>
                      <a:r>
                        <a:rPr lang="en-US" sz="1600">
                          <a:solidFill>
                            <a:schemeClr val="tx1"/>
                          </a:solidFill>
                        </a:rPr>
                        <a:t>议论文</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311</a:t>
                      </a:r>
                      <a:endParaRPr lang="en-US" altLang="en-US" sz="1600">
                        <a:solidFill>
                          <a:schemeClr val="tx1"/>
                        </a:solidFill>
                      </a:endParaRPr>
                    </a:p>
                  </a:txBody>
                  <a:tcPr marL="68580" marR="68580" marT="0" marB="0" vert="horz" anchor="t" anchorCtr="0"/>
                </a:tc>
              </a:tr>
              <a:tr h="731520">
                <a:tc>
                  <a:txBody>
                    <a:bodyPr/>
                    <a:p>
                      <a:pPr indent="0" algn="ctr">
                        <a:lnSpc>
                          <a:spcPct val="240000"/>
                        </a:lnSpc>
                        <a:buNone/>
                      </a:pPr>
                      <a:r>
                        <a:rPr lang="en-US" sz="1800" b="1">
                          <a:solidFill>
                            <a:schemeClr val="accent6">
                              <a:lumMod val="50000"/>
                            </a:schemeClr>
                          </a:solidFill>
                        </a:rPr>
                        <a:t>七选五</a:t>
                      </a:r>
                      <a:endParaRPr lang="en-US" altLang="en-US" sz="1800" b="1">
                        <a:solidFill>
                          <a:schemeClr val="accent6">
                            <a:lumMod val="50000"/>
                          </a:schemeClr>
                        </a:solidFill>
                      </a:endParaRPr>
                    </a:p>
                  </a:txBody>
                  <a:tcPr marL="68580" marR="68580" marT="0" marB="0" vert="horz" anchor="t" anchorCtr="0"/>
                </a:tc>
                <a:tc>
                  <a:txBody>
                    <a:bodyPr/>
                    <a:p>
                      <a:pPr indent="0" algn="ctr">
                        <a:lnSpc>
                          <a:spcPct val="230000"/>
                        </a:lnSpc>
                        <a:buNone/>
                      </a:pPr>
                      <a:r>
                        <a:rPr lang="zh-CN" altLang="en-US" sz="1600">
                          <a:solidFill>
                            <a:schemeClr val="tx1"/>
                          </a:solidFill>
                        </a:rPr>
                        <a:t>人与自我</a:t>
                      </a:r>
                      <a:r>
                        <a:rPr lang="en-US" altLang="zh-CN" sz="1600">
                          <a:solidFill>
                            <a:schemeClr val="tx1"/>
                          </a:solidFill>
                        </a:rPr>
                        <a:t> </a:t>
                      </a:r>
                      <a:r>
                        <a:rPr lang="en-US" sz="1600">
                          <a:solidFill>
                            <a:schemeClr val="tx1"/>
                          </a:solidFill>
                        </a:rPr>
                        <a:t>New university life</a:t>
                      </a:r>
                      <a:endParaRPr lang="en-US" sz="1600">
                        <a:solidFill>
                          <a:schemeClr val="tx1"/>
                        </a:solidFill>
                        <a:sym typeface="+mn-ea"/>
                      </a:endParaRPr>
                    </a:p>
                  </a:txBody>
                  <a:tcPr marL="68580" marR="68580" marT="0" marB="0" vert="horz" anchor="t" anchorCtr="0"/>
                </a:tc>
                <a:tc>
                  <a:txBody>
                    <a:bodyPr/>
                    <a:p>
                      <a:pPr indent="0" algn="ctr">
                        <a:lnSpc>
                          <a:spcPct val="250000"/>
                        </a:lnSpc>
                        <a:buNone/>
                      </a:pPr>
                      <a:r>
                        <a:rPr lang="zh-CN" altLang="en-US" sz="1600">
                          <a:solidFill>
                            <a:schemeClr val="tx1"/>
                          </a:solidFill>
                        </a:rPr>
                        <a:t>演讲稿</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225</a:t>
                      </a:r>
                      <a:endParaRPr lang="en-US" altLang="en-US" sz="1600">
                        <a:solidFill>
                          <a:schemeClr val="tx1"/>
                        </a:solidFill>
                      </a:endParaRPr>
                    </a:p>
                  </a:txBody>
                  <a:tcPr marL="68580" marR="68580" marT="0" marB="0" vert="horz" anchor="t" anchorCtr="0"/>
                </a:tc>
              </a:tr>
              <a:tr h="706755">
                <a:tc>
                  <a:txBody>
                    <a:bodyPr/>
                    <a:p>
                      <a:pPr indent="0" algn="ctr">
                        <a:lnSpc>
                          <a:spcPct val="240000"/>
                        </a:lnSpc>
                        <a:buNone/>
                      </a:pPr>
                      <a:r>
                        <a:rPr lang="en-US" sz="1800" b="1">
                          <a:solidFill>
                            <a:schemeClr val="accent6">
                              <a:lumMod val="50000"/>
                            </a:schemeClr>
                          </a:solidFill>
                        </a:rPr>
                        <a:t>完型填空</a:t>
                      </a:r>
                      <a:endParaRPr lang="en-US" altLang="en-US" sz="1800" b="1">
                        <a:solidFill>
                          <a:schemeClr val="accent6">
                            <a:lumMod val="50000"/>
                          </a:schemeClr>
                        </a:solidFill>
                      </a:endParaRPr>
                    </a:p>
                  </a:txBody>
                  <a:tcPr marL="68580" marR="68580" marT="0" marB="0" vert="horz" anchor="t" anchorCtr="0"/>
                </a:tc>
                <a:tc>
                  <a:txBody>
                    <a:bodyPr/>
                    <a:p>
                      <a:pPr indent="0" algn="ctr">
                        <a:lnSpc>
                          <a:spcPct val="240000"/>
                        </a:lnSpc>
                        <a:buNone/>
                      </a:pPr>
                      <a:r>
                        <a:rPr lang="zh-CN" altLang="en-US" sz="1600">
                          <a:solidFill>
                            <a:schemeClr val="tx1"/>
                          </a:solidFill>
                        </a:rPr>
                        <a:t>人与自我</a:t>
                      </a:r>
                      <a:r>
                        <a:rPr lang="en-US" altLang="zh-CN" sz="1600">
                          <a:solidFill>
                            <a:schemeClr val="tx1"/>
                          </a:solidFill>
                        </a:rPr>
                        <a:t> Volunteeing at VA</a:t>
                      </a:r>
                      <a:endParaRPr lang="en-US" altLang="zh-CN"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记叙文</a:t>
                      </a:r>
                      <a:r>
                        <a:rPr lang="en-US" sz="1600">
                          <a:solidFill>
                            <a:schemeClr val="tx1"/>
                          </a:solidFill>
                        </a:rPr>
                        <a:t> </a:t>
                      </a:r>
                      <a:endParaRPr lang="en-US"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233</a:t>
                      </a:r>
                      <a:endParaRPr lang="en-US" altLang="en-US" sz="1600">
                        <a:solidFill>
                          <a:schemeClr val="tx1"/>
                        </a:solidFill>
                      </a:endParaRPr>
                    </a:p>
                  </a:txBody>
                  <a:tcPr marL="68580" marR="68580" marT="0" marB="0" vert="horz" anchor="t" anchorCtr="0"/>
                </a:tc>
              </a:tr>
              <a:tr h="706755">
                <a:tc>
                  <a:txBody>
                    <a:bodyPr/>
                    <a:p>
                      <a:pPr indent="0" algn="ctr">
                        <a:lnSpc>
                          <a:spcPct val="240000"/>
                        </a:lnSpc>
                        <a:buNone/>
                      </a:pPr>
                      <a:r>
                        <a:rPr lang="en-US" sz="1800" b="1">
                          <a:solidFill>
                            <a:schemeClr val="accent6">
                              <a:lumMod val="50000"/>
                            </a:schemeClr>
                          </a:solidFill>
                        </a:rPr>
                        <a:t>语法填空</a:t>
                      </a:r>
                      <a:endParaRPr lang="en-US" altLang="en-US" sz="1800" b="1">
                        <a:solidFill>
                          <a:schemeClr val="accent6">
                            <a:lumMod val="50000"/>
                          </a:schemeClr>
                        </a:solidFill>
                      </a:endParaRPr>
                    </a:p>
                  </a:txBody>
                  <a:tcPr marL="68580" marR="68580" marT="0" marB="0" vert="horz" anchor="t" anchorCtr="0"/>
                </a:tc>
                <a:tc>
                  <a:txBody>
                    <a:bodyPr/>
                    <a:p>
                      <a:pPr indent="0" algn="ctr">
                        <a:lnSpc>
                          <a:spcPct val="260000"/>
                        </a:lnSpc>
                        <a:buNone/>
                      </a:pPr>
                      <a:r>
                        <a:rPr lang="zh-CN" altLang="en-US" sz="1600">
                          <a:solidFill>
                            <a:schemeClr val="tx1"/>
                          </a:solidFill>
                        </a:rPr>
                        <a:t>人与社会</a:t>
                      </a:r>
                      <a:r>
                        <a:rPr lang="en-US" altLang="zh-CN" sz="1600">
                          <a:solidFill>
                            <a:schemeClr val="tx1"/>
                          </a:solidFill>
                        </a:rPr>
                        <a:t> LiShizhen and his book</a:t>
                      </a:r>
                      <a:endParaRPr lang="en-US" altLang="zh-CN" sz="1600">
                        <a:solidFill>
                          <a:schemeClr val="tx1"/>
                        </a:solidFill>
                      </a:endParaRPr>
                    </a:p>
                  </a:txBody>
                  <a:tcPr marL="68580" marR="68580" marT="0" marB="0" vert="horz" anchor="t" anchorCtr="0"/>
                </a:tc>
                <a:tc>
                  <a:txBody>
                    <a:bodyPr/>
                    <a:p>
                      <a:pPr indent="0" algn="ctr">
                        <a:lnSpc>
                          <a:spcPct val="250000"/>
                        </a:lnSpc>
                        <a:buNone/>
                      </a:pPr>
                      <a:r>
                        <a:rPr lang="zh-CN" altLang="en-US" sz="1600">
                          <a:solidFill>
                            <a:schemeClr val="tx1"/>
                          </a:solidFill>
                        </a:rPr>
                        <a:t>说明文</a:t>
                      </a:r>
                      <a:endParaRPr lang="zh-CN" altLang="en-US" sz="1600">
                        <a:solidFill>
                          <a:schemeClr val="tx1"/>
                        </a:solidFill>
                      </a:endParaRPr>
                    </a:p>
                  </a:txBody>
                  <a:tcPr marL="68580" marR="68580" marT="0" marB="0" vert="horz" anchor="t" anchorCtr="0"/>
                </a:tc>
                <a:tc>
                  <a:txBody>
                    <a:bodyPr/>
                    <a:p>
                      <a:pPr indent="0" algn="ctr">
                        <a:lnSpc>
                          <a:spcPct val="290000"/>
                        </a:lnSpc>
                        <a:buNone/>
                      </a:pPr>
                      <a:r>
                        <a:rPr lang="en-US" sz="1600">
                          <a:solidFill>
                            <a:schemeClr val="tx1"/>
                          </a:solidFill>
                        </a:rPr>
                        <a:t> 198</a:t>
                      </a:r>
                      <a:endParaRPr lang="en-US" altLang="en-US" sz="1600">
                        <a:solidFill>
                          <a:schemeClr val="tx1"/>
                        </a:solidFill>
                      </a:endParaRPr>
                    </a:p>
                  </a:txBody>
                  <a:tcPr marL="68580" marR="68580" marT="0" marB="0" vert="horz" anchor="t" anchorCtr="0"/>
                </a:tc>
              </a:tr>
            </a:tbl>
          </a:graphicData>
        </a:graphic>
      </p:graphicFrame>
    </p:spTree>
    <p:custDataLst>
      <p:tags r:id="rId2"/>
    </p:custData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grpSp>
        <p:nvGrpSpPr>
          <p:cNvPr id="12" name="组合 11"/>
          <p:cNvGrpSpPr/>
          <p:nvPr/>
        </p:nvGrpSpPr>
        <p:grpSpPr>
          <a:xfrm>
            <a:off x="513080" y="484505"/>
            <a:ext cx="2696210" cy="1001395"/>
            <a:chOff x="9930" y="7049"/>
            <a:chExt cx="4522" cy="1318"/>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555" cy="1286"/>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长难句分析</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100" name="文本框 99"/>
          <p:cNvSpPr txBox="1"/>
          <p:nvPr/>
        </p:nvSpPr>
        <p:spPr>
          <a:xfrm>
            <a:off x="88265" y="1398905"/>
            <a:ext cx="11567160" cy="2159000"/>
          </a:xfrm>
          <a:prstGeom prst="rect">
            <a:avLst/>
          </a:prstGeom>
          <a:solidFill>
            <a:schemeClr val="accent3">
              <a:lumMod val="20000"/>
              <a:lumOff val="80000"/>
            </a:schemeClr>
          </a:solidFill>
          <a:ln w="9525">
            <a:noFill/>
          </a:ln>
        </p:spPr>
        <p:txBody>
          <a:bodyPr wrap="square">
            <a:spAutoFit/>
          </a:bodyPr>
          <a:p>
            <a:pPr indent="292100">
              <a:lnSpc>
                <a:spcPct val="140000"/>
              </a:lnSpc>
            </a:pPr>
            <a:r>
              <a:rPr lang="en-US" sz="3200" b="0">
                <a:solidFill>
                  <a:srgbClr val="000000"/>
                </a:solidFill>
                <a:latin typeface="Times New Roman" panose="02020603050405020304" pitchFamily="18" charset="0"/>
                <a:ea typeface="宋体" panose="02010600030101010101" pitchFamily="2" charset="-122"/>
              </a:rPr>
              <a:t>After some initial experiences,I applied to work in the Office of Information Technology (OIT)since I am interested in computers,and I wanted to see how they are used in a hospital setting. </a:t>
            </a:r>
            <a:endParaRPr lang="en-US" sz="3200" b="0">
              <a:solidFill>
                <a:srgbClr val="000000"/>
              </a:solidFill>
              <a:latin typeface="Times New Roman" panose="02020603050405020304" pitchFamily="18" charset="0"/>
              <a:ea typeface="宋体" panose="02010600030101010101" pitchFamily="2" charset="-122"/>
            </a:endParaRPr>
          </a:p>
        </p:txBody>
      </p:sp>
      <p:sp>
        <p:nvSpPr>
          <p:cNvPr id="4" name="文本框 3"/>
          <p:cNvSpPr txBox="1"/>
          <p:nvPr/>
        </p:nvSpPr>
        <p:spPr>
          <a:xfrm>
            <a:off x="421640" y="4050030"/>
            <a:ext cx="11099800" cy="1863090"/>
          </a:xfrm>
          <a:prstGeom prst="rect">
            <a:avLst/>
          </a:prstGeom>
          <a:noFill/>
        </p:spPr>
        <p:txBody>
          <a:bodyPr wrap="square" rtlCol="0" anchor="t">
            <a:spAutoFit/>
          </a:bodyPr>
          <a:p>
            <a:pPr indent="266700">
              <a:lnSpc>
                <a:spcPct val="120000"/>
              </a:lnSpc>
            </a:pPr>
            <a:r>
              <a:rPr lang="zh-CN" sz="3200">
                <a:ea typeface="等线" panose="02010600030101010101" charset="-122"/>
                <a:sym typeface="+mn-ea"/>
              </a:rPr>
              <a:t>在有了一些初步经验后，我申请在信息技术办公室（OIT）工作，因为我对计算机感兴趣，想看看它们在医院环境中是如何被使用的。</a:t>
            </a:r>
            <a:endParaRPr lang="zh-CN" sz="3200">
              <a:ea typeface="等线" panose="02010600030101010101" charset="-122"/>
              <a:sym typeface="+mn-ea"/>
            </a:endParaRPr>
          </a:p>
        </p:txBody>
      </p:sp>
      <p:sp>
        <p:nvSpPr>
          <p:cNvPr id="6" name="矩形 5"/>
          <p:cNvSpPr/>
          <p:nvPr/>
        </p:nvSpPr>
        <p:spPr>
          <a:xfrm>
            <a:off x="10890250" y="2386965"/>
            <a:ext cx="709930" cy="411480"/>
          </a:xfrm>
          <a:prstGeom prst="rect">
            <a:avLst/>
          </a:prstGeom>
          <a:noFill/>
          <a:ln w="38100">
            <a:solidFill>
              <a:srgbClr val="C0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连接符 8"/>
          <p:cNvCxnSpPr/>
          <p:nvPr/>
        </p:nvCxnSpPr>
        <p:spPr>
          <a:xfrm flipV="1">
            <a:off x="5346700" y="1990725"/>
            <a:ext cx="259715" cy="7620"/>
          </a:xfrm>
          <a:prstGeom prst="line">
            <a:avLst/>
          </a:prstGeom>
          <a:ln w="38100">
            <a:solidFill>
              <a:schemeClr val="accent1">
                <a:lumMod val="75000"/>
              </a:schemeClr>
            </a:solidFill>
          </a:ln>
        </p:spPr>
        <p:style>
          <a:lnRef idx="2">
            <a:schemeClr val="accent1"/>
          </a:lnRef>
          <a:fillRef idx="0">
            <a:srgbClr val="FFFFFF"/>
          </a:fillRef>
          <a:effectRef idx="0">
            <a:srgbClr val="FFFFFF"/>
          </a:effectRef>
          <a:fontRef idx="minor">
            <a:schemeClr val="tx1"/>
          </a:fontRef>
        </p:style>
      </p:cxnSp>
      <p:sp>
        <p:nvSpPr>
          <p:cNvPr id="10" name="文本框 9"/>
          <p:cNvSpPr txBox="1"/>
          <p:nvPr/>
        </p:nvSpPr>
        <p:spPr>
          <a:xfrm>
            <a:off x="5168900" y="2018665"/>
            <a:ext cx="659130" cy="368300"/>
          </a:xfrm>
          <a:prstGeom prst="rect">
            <a:avLst/>
          </a:prstGeom>
          <a:solidFill>
            <a:srgbClr val="FFFF00"/>
          </a:solidFill>
        </p:spPr>
        <p:txBody>
          <a:bodyPr wrap="square" rtlCol="0">
            <a:spAutoFit/>
          </a:bodyPr>
          <a:p>
            <a:r>
              <a:rPr lang="zh-CN" altLang="en-US"/>
              <a:t>主语</a:t>
            </a:r>
            <a:endParaRPr lang="zh-CN" altLang="en-US"/>
          </a:p>
        </p:txBody>
      </p:sp>
      <p:cxnSp>
        <p:nvCxnSpPr>
          <p:cNvPr id="11" name="直接连接符 10"/>
          <p:cNvCxnSpPr/>
          <p:nvPr>
            <p:custDataLst>
              <p:tags r:id="rId3"/>
            </p:custDataLst>
          </p:nvPr>
        </p:nvCxnSpPr>
        <p:spPr>
          <a:xfrm flipV="1">
            <a:off x="5740400" y="2002155"/>
            <a:ext cx="2380615" cy="4445"/>
          </a:xfrm>
          <a:prstGeom prst="line">
            <a:avLst/>
          </a:prstGeom>
          <a:ln w="38100">
            <a:solidFill>
              <a:srgbClr val="002060"/>
            </a:solidFill>
          </a:ln>
        </p:spPr>
        <p:style>
          <a:lnRef idx="2">
            <a:schemeClr val="accent1"/>
          </a:lnRef>
          <a:fillRef idx="0">
            <a:srgbClr val="FFFFFF"/>
          </a:fillRef>
          <a:effectRef idx="0">
            <a:srgbClr val="FFFFFF"/>
          </a:effectRef>
          <a:fontRef idx="minor">
            <a:schemeClr val="tx1"/>
          </a:fontRef>
        </p:style>
      </p:cxnSp>
      <p:sp>
        <p:nvSpPr>
          <p:cNvPr id="13" name="文本框 12"/>
          <p:cNvSpPr txBox="1"/>
          <p:nvPr>
            <p:custDataLst>
              <p:tags r:id="rId4"/>
            </p:custDataLst>
          </p:nvPr>
        </p:nvSpPr>
        <p:spPr>
          <a:xfrm>
            <a:off x="6465570" y="2018665"/>
            <a:ext cx="742315" cy="368300"/>
          </a:xfrm>
          <a:prstGeom prst="rect">
            <a:avLst/>
          </a:prstGeom>
          <a:solidFill>
            <a:srgbClr val="FFFF00"/>
          </a:solidFill>
        </p:spPr>
        <p:txBody>
          <a:bodyPr wrap="square" rtlCol="0">
            <a:spAutoFit/>
          </a:bodyPr>
          <a:p>
            <a:r>
              <a:rPr lang="zh-CN" altLang="en-US"/>
              <a:t>谓语</a:t>
            </a:r>
            <a:endParaRPr lang="zh-CN" altLang="en-US"/>
          </a:p>
        </p:txBody>
      </p:sp>
      <p:sp>
        <p:nvSpPr>
          <p:cNvPr id="14" name="左中括号 13"/>
          <p:cNvSpPr/>
          <p:nvPr/>
        </p:nvSpPr>
        <p:spPr>
          <a:xfrm>
            <a:off x="421640" y="148590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15" name="右中括号 14"/>
          <p:cNvSpPr/>
          <p:nvPr/>
        </p:nvSpPr>
        <p:spPr>
          <a:xfrm>
            <a:off x="5187315" y="148590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22" name="文本框 21"/>
          <p:cNvSpPr txBox="1"/>
          <p:nvPr>
            <p:custDataLst>
              <p:tags r:id="rId5"/>
            </p:custDataLst>
          </p:nvPr>
        </p:nvSpPr>
        <p:spPr>
          <a:xfrm>
            <a:off x="2483485" y="3671570"/>
            <a:ext cx="2191385" cy="368300"/>
          </a:xfrm>
          <a:prstGeom prst="rect">
            <a:avLst/>
          </a:prstGeom>
          <a:solidFill>
            <a:srgbClr val="FFFF00"/>
          </a:solidFill>
        </p:spPr>
        <p:txBody>
          <a:bodyPr wrap="square" rtlCol="0">
            <a:spAutoFit/>
          </a:bodyPr>
          <a:p>
            <a:pPr algn="ctr"/>
            <a:r>
              <a:rPr lang="zh-CN" altLang="en-US"/>
              <a:t>原因状语从句</a:t>
            </a:r>
            <a:endParaRPr lang="zh-CN" altLang="en-US"/>
          </a:p>
        </p:txBody>
      </p:sp>
      <p:sp>
        <p:nvSpPr>
          <p:cNvPr id="25" name="文本框 24"/>
          <p:cNvSpPr txBox="1"/>
          <p:nvPr>
            <p:custDataLst>
              <p:tags r:id="rId6"/>
            </p:custDataLst>
          </p:nvPr>
        </p:nvSpPr>
        <p:spPr>
          <a:xfrm>
            <a:off x="1642745" y="2710815"/>
            <a:ext cx="742315" cy="368300"/>
          </a:xfrm>
          <a:prstGeom prst="rect">
            <a:avLst/>
          </a:prstGeom>
          <a:solidFill>
            <a:srgbClr val="FFFF00"/>
          </a:solidFill>
        </p:spPr>
        <p:txBody>
          <a:bodyPr wrap="square" rtlCol="0">
            <a:spAutoFit/>
          </a:bodyPr>
          <a:p>
            <a:r>
              <a:rPr lang="zh-CN" altLang="en-US"/>
              <a:t>定语</a:t>
            </a:r>
            <a:endParaRPr lang="zh-CN" altLang="en-US"/>
          </a:p>
        </p:txBody>
      </p:sp>
      <p:cxnSp>
        <p:nvCxnSpPr>
          <p:cNvPr id="26" name="直接连接符 25"/>
          <p:cNvCxnSpPr/>
          <p:nvPr/>
        </p:nvCxnSpPr>
        <p:spPr>
          <a:xfrm flipV="1">
            <a:off x="8300720" y="2056130"/>
            <a:ext cx="1974850" cy="1079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custDataLst>
              <p:tags r:id="rId7"/>
            </p:custDataLst>
          </p:nvPr>
        </p:nvSpPr>
        <p:spPr>
          <a:xfrm>
            <a:off x="8792210" y="2064385"/>
            <a:ext cx="677545" cy="368300"/>
          </a:xfrm>
          <a:prstGeom prst="rect">
            <a:avLst/>
          </a:prstGeom>
          <a:solidFill>
            <a:srgbClr val="FFFF00"/>
          </a:solidFill>
        </p:spPr>
        <p:txBody>
          <a:bodyPr wrap="square" rtlCol="0">
            <a:spAutoFit/>
          </a:bodyPr>
          <a:p>
            <a:r>
              <a:rPr lang="zh-CN" altLang="en-US"/>
              <a:t>宾语</a:t>
            </a:r>
            <a:endParaRPr lang="zh-CN" altLang="en-US"/>
          </a:p>
        </p:txBody>
      </p:sp>
      <p:sp>
        <p:nvSpPr>
          <p:cNvPr id="30" name="左中括号 29"/>
          <p:cNvSpPr/>
          <p:nvPr/>
        </p:nvSpPr>
        <p:spPr>
          <a:xfrm>
            <a:off x="10432415" y="1500505"/>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1" name="右中括号 30"/>
          <p:cNvSpPr/>
          <p:nvPr/>
        </p:nvSpPr>
        <p:spPr>
          <a:xfrm>
            <a:off x="5001895" y="213741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2" name="左中括号 31"/>
          <p:cNvSpPr/>
          <p:nvPr/>
        </p:nvSpPr>
        <p:spPr>
          <a:xfrm>
            <a:off x="5311140" y="2133600"/>
            <a:ext cx="205740" cy="709930"/>
          </a:xfrm>
          <a:prstGeom prst="leftBracket">
            <a:avLst/>
          </a:prstGeom>
          <a:ln w="57150">
            <a:solidFill>
              <a:schemeClr val="accent4">
                <a:lumMod val="75000"/>
              </a:schemeClr>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3" name="右中括号 32"/>
          <p:cNvSpPr/>
          <p:nvPr/>
        </p:nvSpPr>
        <p:spPr>
          <a:xfrm>
            <a:off x="9037955" y="2889250"/>
            <a:ext cx="185420" cy="668655"/>
          </a:xfrm>
          <a:prstGeom prst="rightBracket">
            <a:avLst/>
          </a:prstGeom>
          <a:ln w="57150">
            <a:gradFill>
              <a:gsLst>
                <a:gs pos="50000">
                  <a:schemeClr val="accent4"/>
                </a:gs>
                <a:gs pos="0">
                  <a:schemeClr val="accent4">
                    <a:lumMod val="25000"/>
                    <a:lumOff val="75000"/>
                  </a:schemeClr>
                </a:gs>
                <a:gs pos="100000">
                  <a:schemeClr val="accent4">
                    <a:lumMod val="85000"/>
                  </a:schemeClr>
                </a:gs>
              </a:gsLst>
              <a:lin ang="5400000" scaled="0"/>
            </a:gra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5" name="文本框 34"/>
          <p:cNvSpPr txBox="1"/>
          <p:nvPr>
            <p:custDataLst>
              <p:tags r:id="rId8"/>
            </p:custDataLst>
          </p:nvPr>
        </p:nvSpPr>
        <p:spPr>
          <a:xfrm>
            <a:off x="2080260" y="2050415"/>
            <a:ext cx="941705" cy="368300"/>
          </a:xfrm>
          <a:prstGeom prst="rect">
            <a:avLst/>
          </a:prstGeom>
          <a:solidFill>
            <a:srgbClr val="FFFF00"/>
          </a:solidFill>
        </p:spPr>
        <p:txBody>
          <a:bodyPr wrap="square" rtlCol="0">
            <a:spAutoFit/>
          </a:bodyPr>
          <a:p>
            <a:pPr algn="ctr"/>
            <a:r>
              <a:rPr lang="zh-CN" altLang="en-US"/>
              <a:t>状语</a:t>
            </a:r>
            <a:endParaRPr lang="zh-CN" altLang="en-US"/>
          </a:p>
        </p:txBody>
      </p:sp>
      <p:sp>
        <p:nvSpPr>
          <p:cNvPr id="42" name="文本框 41"/>
          <p:cNvSpPr txBox="1"/>
          <p:nvPr/>
        </p:nvSpPr>
        <p:spPr>
          <a:xfrm>
            <a:off x="2385060" y="307022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3" name="文本框 42"/>
          <p:cNvSpPr txBox="1"/>
          <p:nvPr/>
        </p:nvSpPr>
        <p:spPr>
          <a:xfrm>
            <a:off x="8792210" y="3052445"/>
            <a:ext cx="565785" cy="460375"/>
          </a:xfrm>
          <a:prstGeom prst="rect">
            <a:avLst/>
          </a:prstGeom>
          <a:noFill/>
        </p:spPr>
        <p:txBody>
          <a:bodyPr wrap="square" rtlCol="0">
            <a:spAutoFit/>
          </a:bodyPr>
          <a:p>
            <a:r>
              <a:rPr lang="zh-CN" altLang="en-US" sz="2400" b="1">
                <a:solidFill>
                  <a:srgbClr val="C00000"/>
                </a:solidFill>
              </a:rPr>
              <a:t>）</a:t>
            </a:r>
            <a:endParaRPr lang="zh-CN" altLang="en-US" sz="2400" b="1">
              <a:solidFill>
                <a:srgbClr val="C00000"/>
              </a:solidFill>
            </a:endParaRPr>
          </a:p>
        </p:txBody>
      </p:sp>
      <p:sp>
        <p:nvSpPr>
          <p:cNvPr id="44" name="文本框 43"/>
          <p:cNvSpPr txBox="1"/>
          <p:nvPr/>
        </p:nvSpPr>
        <p:spPr>
          <a:xfrm>
            <a:off x="4894580" y="3377565"/>
            <a:ext cx="1208405" cy="368300"/>
          </a:xfrm>
          <a:prstGeom prst="rect">
            <a:avLst/>
          </a:prstGeom>
          <a:solidFill>
            <a:schemeClr val="accent6">
              <a:lumMod val="60000"/>
              <a:lumOff val="40000"/>
            </a:schemeClr>
          </a:solidFill>
        </p:spPr>
        <p:txBody>
          <a:bodyPr wrap="square" rtlCol="0">
            <a:spAutoFit/>
          </a:bodyPr>
          <a:p>
            <a:r>
              <a:rPr lang="zh-CN" altLang="en-US"/>
              <a:t>宾语从句</a:t>
            </a:r>
            <a:endParaRPr lang="zh-CN" altLang="en-US"/>
          </a:p>
        </p:txBody>
      </p:sp>
      <p:cxnSp>
        <p:nvCxnSpPr>
          <p:cNvPr id="17" name="直接连接符 16"/>
          <p:cNvCxnSpPr/>
          <p:nvPr/>
        </p:nvCxnSpPr>
        <p:spPr>
          <a:xfrm>
            <a:off x="5876290" y="2710815"/>
            <a:ext cx="44005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flipV="1">
            <a:off x="9037955" y="2710180"/>
            <a:ext cx="1630680" cy="3810"/>
          </a:xfrm>
          <a:prstGeom prst="line">
            <a:avLst/>
          </a:prstGeom>
          <a:ln w="38100">
            <a:solidFill>
              <a:schemeClr val="accent5">
                <a:lumMod val="60000"/>
                <a:lumOff val="40000"/>
              </a:schemeClr>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88265" y="3455670"/>
            <a:ext cx="440055" cy="3175"/>
          </a:xfrm>
          <a:prstGeom prst="line">
            <a:avLst/>
          </a:prstGeom>
          <a:ln w="38100">
            <a:solidFill>
              <a:srgbClr val="7030A0"/>
            </a:solidFill>
          </a:ln>
        </p:spPr>
        <p:style>
          <a:lnRef idx="2">
            <a:schemeClr val="accent1"/>
          </a:lnRef>
          <a:fillRef idx="0">
            <a:srgbClr val="FFFFFF"/>
          </a:fillRef>
          <a:effectRef idx="0">
            <a:srgbClr val="FFFFFF"/>
          </a:effectRef>
          <a:fontRef idx="minor">
            <a:schemeClr val="tx1"/>
          </a:fontRef>
        </p:style>
      </p:cxnSp>
      <p:sp>
        <p:nvSpPr>
          <p:cNvPr id="16" name="文本框 15"/>
          <p:cNvSpPr txBox="1"/>
          <p:nvPr/>
        </p:nvSpPr>
        <p:spPr>
          <a:xfrm>
            <a:off x="5740400" y="2733040"/>
            <a:ext cx="724535" cy="368300"/>
          </a:xfrm>
          <a:prstGeom prst="rect">
            <a:avLst/>
          </a:prstGeom>
          <a:solidFill>
            <a:schemeClr val="accent6">
              <a:lumMod val="60000"/>
              <a:lumOff val="40000"/>
            </a:schemeClr>
          </a:solidFill>
        </p:spPr>
        <p:txBody>
          <a:bodyPr wrap="square" rtlCol="0">
            <a:spAutoFit/>
          </a:bodyPr>
          <a:p>
            <a:r>
              <a:rPr lang="zh-CN" altLang="en-US"/>
              <a:t>主语</a:t>
            </a:r>
            <a:endParaRPr lang="zh-CN" altLang="en-US"/>
          </a:p>
        </p:txBody>
      </p:sp>
      <p:sp>
        <p:nvSpPr>
          <p:cNvPr id="20" name="文本框 19"/>
          <p:cNvSpPr txBox="1"/>
          <p:nvPr/>
        </p:nvSpPr>
        <p:spPr>
          <a:xfrm>
            <a:off x="0" y="3570605"/>
            <a:ext cx="724535" cy="368300"/>
          </a:xfrm>
          <a:prstGeom prst="rect">
            <a:avLst/>
          </a:prstGeom>
          <a:solidFill>
            <a:schemeClr val="accent6">
              <a:lumMod val="60000"/>
              <a:lumOff val="40000"/>
            </a:schemeClr>
          </a:solidFill>
        </p:spPr>
        <p:txBody>
          <a:bodyPr wrap="square" rtlCol="0">
            <a:spAutoFit/>
          </a:bodyPr>
          <a:p>
            <a:r>
              <a:rPr lang="zh-CN" altLang="en-US"/>
              <a:t>主语</a:t>
            </a:r>
            <a:endParaRPr lang="zh-CN" altLang="en-US"/>
          </a:p>
        </p:txBody>
      </p:sp>
      <p:cxnSp>
        <p:nvCxnSpPr>
          <p:cNvPr id="21" name="直接连接符 20"/>
          <p:cNvCxnSpPr/>
          <p:nvPr/>
        </p:nvCxnSpPr>
        <p:spPr>
          <a:xfrm flipV="1">
            <a:off x="6465570" y="2699385"/>
            <a:ext cx="2450465" cy="8255"/>
          </a:xfrm>
          <a:prstGeom prst="line">
            <a:avLst/>
          </a:prstGeom>
          <a:ln w="38100">
            <a:solidFill>
              <a:srgbClr val="92D050"/>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nvCxnSpPr>
        <p:spPr>
          <a:xfrm flipV="1">
            <a:off x="421640" y="3371215"/>
            <a:ext cx="2450465" cy="8255"/>
          </a:xfrm>
          <a:prstGeom prst="line">
            <a:avLst/>
          </a:prstGeom>
          <a:ln w="38100">
            <a:solidFill>
              <a:srgbClr val="92D050"/>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nvSpPr>
        <p:spPr>
          <a:xfrm>
            <a:off x="7388860" y="2733040"/>
            <a:ext cx="724535" cy="368300"/>
          </a:xfrm>
          <a:prstGeom prst="rect">
            <a:avLst/>
          </a:prstGeom>
          <a:solidFill>
            <a:schemeClr val="accent6">
              <a:lumMod val="60000"/>
              <a:lumOff val="40000"/>
            </a:schemeClr>
          </a:solidFill>
        </p:spPr>
        <p:txBody>
          <a:bodyPr wrap="square" rtlCol="0">
            <a:spAutoFit/>
          </a:bodyPr>
          <a:p>
            <a:r>
              <a:rPr lang="zh-CN" altLang="en-US"/>
              <a:t>谓语</a:t>
            </a:r>
            <a:endParaRPr lang="zh-CN" altLang="en-US"/>
          </a:p>
        </p:txBody>
      </p:sp>
      <p:sp>
        <p:nvSpPr>
          <p:cNvPr id="36" name="文本框 35"/>
          <p:cNvSpPr txBox="1"/>
          <p:nvPr/>
        </p:nvSpPr>
        <p:spPr>
          <a:xfrm>
            <a:off x="1355725" y="3530600"/>
            <a:ext cx="724535" cy="368300"/>
          </a:xfrm>
          <a:prstGeom prst="rect">
            <a:avLst/>
          </a:prstGeom>
          <a:solidFill>
            <a:schemeClr val="accent6">
              <a:lumMod val="60000"/>
              <a:lumOff val="40000"/>
            </a:schemeClr>
          </a:solidFill>
        </p:spPr>
        <p:txBody>
          <a:bodyPr wrap="square" rtlCol="0">
            <a:spAutoFit/>
          </a:bodyPr>
          <a:p>
            <a:r>
              <a:rPr lang="zh-CN" altLang="en-US"/>
              <a:t>谓语</a:t>
            </a:r>
            <a:endParaRPr lang="zh-CN" altLang="en-US"/>
          </a:p>
        </p:txBody>
      </p:sp>
      <p:sp>
        <p:nvSpPr>
          <p:cNvPr id="37" name="文本框 36"/>
          <p:cNvSpPr txBox="1"/>
          <p:nvPr/>
        </p:nvSpPr>
        <p:spPr>
          <a:xfrm>
            <a:off x="9469755" y="2733040"/>
            <a:ext cx="724535" cy="368300"/>
          </a:xfrm>
          <a:prstGeom prst="rect">
            <a:avLst/>
          </a:prstGeom>
          <a:solidFill>
            <a:schemeClr val="accent6">
              <a:lumMod val="60000"/>
              <a:lumOff val="40000"/>
            </a:schemeClr>
          </a:solidFill>
        </p:spPr>
        <p:txBody>
          <a:bodyPr wrap="square" rtlCol="0">
            <a:spAutoFit/>
          </a:bodyPr>
          <a:p>
            <a:r>
              <a:rPr lang="zh-CN" altLang="en-US"/>
              <a:t>宾语</a:t>
            </a:r>
            <a:endParaRPr lang="zh-CN" altLang="en-US"/>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2" presetClass="entr" presetSubtype="4"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 calcmode="lin" valueType="num">
                                      <p:cBhvr additive="base">
                                        <p:cTn id="91" dur="500" fill="hold"/>
                                        <p:tgtEl>
                                          <p:spTgt spid="42"/>
                                        </p:tgtEl>
                                        <p:attrNameLst>
                                          <p:attrName>ppt_x</p:attrName>
                                        </p:attrNameLst>
                                      </p:cBhvr>
                                      <p:tavLst>
                                        <p:tav tm="0">
                                          <p:val>
                                            <p:strVal val="#ppt_x"/>
                                          </p:val>
                                        </p:tav>
                                        <p:tav tm="100000">
                                          <p:val>
                                            <p:strVal val="#ppt_x"/>
                                          </p:val>
                                        </p:tav>
                                      </p:tavLst>
                                    </p:anim>
                                    <p:anim calcmode="lin" valueType="num">
                                      <p:cBhvr additive="base">
                                        <p:cTn id="92" dur="500" fill="hold"/>
                                        <p:tgtEl>
                                          <p:spTgt spid="42"/>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additive="base">
                                        <p:cTn id="95" dur="500" fill="hold"/>
                                        <p:tgtEl>
                                          <p:spTgt spid="43"/>
                                        </p:tgtEl>
                                        <p:attrNameLst>
                                          <p:attrName>ppt_x</p:attrName>
                                        </p:attrNameLst>
                                      </p:cBhvr>
                                      <p:tavLst>
                                        <p:tav tm="0">
                                          <p:val>
                                            <p:strVal val="#ppt_x"/>
                                          </p:val>
                                        </p:tav>
                                        <p:tav tm="100000">
                                          <p:val>
                                            <p:strVal val="#ppt_x"/>
                                          </p:val>
                                        </p:tav>
                                      </p:tavLst>
                                    </p:anim>
                                    <p:anim calcmode="lin" valueType="num">
                                      <p:cBhvr additive="base">
                                        <p:cTn id="9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
                                        </p:tgtEl>
                                        <p:attrNameLst>
                                          <p:attrName>style.visibility</p:attrName>
                                        </p:attrNameLst>
                                      </p:cBhvr>
                                      <p:to>
                                        <p:strVal val="visible"/>
                                      </p:to>
                                    </p:set>
                                    <p:anim calcmode="lin" valueType="num">
                                      <p:cBhvr additive="base">
                                        <p:cTn id="109" dur="500" fill="hold"/>
                                        <p:tgtEl>
                                          <p:spTgt spid="4"/>
                                        </p:tgtEl>
                                        <p:attrNameLst>
                                          <p:attrName>ppt_x</p:attrName>
                                        </p:attrNameLst>
                                      </p:cBhvr>
                                      <p:tavLst>
                                        <p:tav tm="0">
                                          <p:val>
                                            <p:strVal val="#ppt_x"/>
                                          </p:val>
                                        </p:tav>
                                        <p:tav tm="100000">
                                          <p:val>
                                            <p:strVal val="#ppt_x"/>
                                          </p:val>
                                        </p:tav>
                                      </p:tavLst>
                                    </p:anim>
                                    <p:anim calcmode="lin" valueType="num">
                                      <p:cBhvr additive="base">
                                        <p:cTn id="1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3" grpId="0" bldLvl="0" animBg="1"/>
      <p:bldP spid="14" grpId="0" bldLvl="0" animBg="1"/>
      <p:bldP spid="15" grpId="0" bldLvl="0" animBg="1"/>
      <p:bldP spid="22" grpId="0" bldLvl="0" animBg="1"/>
      <p:bldP spid="25" grpId="0" bldLvl="0" animBg="1"/>
      <p:bldP spid="29" grpId="0" bldLvl="0" animBg="1"/>
      <p:bldP spid="30" grpId="0" bldLvl="0" animBg="1"/>
      <p:bldP spid="31" grpId="0" bldLvl="0" animBg="1"/>
      <p:bldP spid="32" grpId="0" bldLvl="0" animBg="1"/>
      <p:bldP spid="33" grpId="0" bldLvl="0" animBg="1"/>
      <p:bldP spid="35" grpId="0" bldLvl="0" animBg="1"/>
      <p:bldP spid="42" grpId="0"/>
      <p:bldP spid="43" grpId="0"/>
      <p:bldP spid="44" grpId="0" bldLvl="0" animBg="1"/>
      <p:bldP spid="4" grpId="0"/>
      <p:bldP spid="16" grpId="0" bldLvl="0" animBg="1"/>
      <p:bldP spid="20" grpId="0" bldLvl="0" animBg="1"/>
      <p:bldP spid="34" grpId="0" bldLvl="0" animBg="1"/>
      <p:bldP spid="36" grpId="0" bldLvl="0" animBg="1"/>
      <p:bldP spid="37"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normAutofit/>
          </a:bodyPr>
          <a:lstStyle/>
          <a:p>
            <a:r>
              <a:rPr lang="zh-CN" altLang="en-US" dirty="0">
                <a:solidFill>
                  <a:schemeClr val="accent1"/>
                </a:solidFill>
              </a:rPr>
              <a:t>语法填空</a:t>
            </a:r>
            <a:endParaRPr lang="zh-CN" altLang="en-US" dirty="0">
              <a:solidFill>
                <a:schemeClr val="accent1"/>
              </a:solidFill>
            </a:endParaRPr>
          </a:p>
        </p:txBody>
      </p:sp>
      <p:sp>
        <p:nvSpPr>
          <p:cNvPr id="8"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8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rPr>
              <a:t>04</a:t>
            </a:r>
            <a:endPar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endParaRPr>
          </a:p>
        </p:txBody>
      </p:sp>
    </p:spTree>
    <p:custDataLst>
      <p:tags r:id="rId3"/>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 name="椭圆 31"/>
          <p:cNvSpPr/>
          <p:nvPr/>
        </p:nvSpPr>
        <p:spPr>
          <a:xfrm>
            <a:off x="-1166495" y="-1385570"/>
            <a:ext cx="7586980" cy="7487920"/>
          </a:xfrm>
          <a:prstGeom prst="ellipse">
            <a:avLst/>
          </a:prstGeom>
          <a:solidFill>
            <a:srgbClr val="C4EBD9">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535305" y="1569085"/>
            <a:ext cx="4771390" cy="1753235"/>
          </a:xfrm>
          <a:prstGeom prst="rect">
            <a:avLst/>
          </a:prstGeom>
          <a:noFill/>
        </p:spPr>
        <p:txBody>
          <a:bodyPr wrap="square" rtlCol="0">
            <a:spAutoFit/>
          </a:bodyPr>
          <a:p>
            <a:pPr>
              <a:lnSpc>
                <a:spcPct val="150000"/>
              </a:lnSpc>
            </a:pPr>
            <a:r>
              <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rPr>
              <a:t>本文介绍了李时珍写作《本草纲目》的过程，以及该书所具有的医学和社会价值。</a:t>
            </a:r>
            <a:endParaRPr lang="zh-CN" altLang="en-US" sz="2400">
              <a:solidFill>
                <a:schemeClr val="tx1">
                  <a:lumMod val="95000"/>
                  <a:lumOff val="5000"/>
                </a:schemeClr>
              </a:solidFill>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grpSp>
        <p:nvGrpSpPr>
          <p:cNvPr id="16" name="组合 15"/>
          <p:cNvGrpSpPr/>
          <p:nvPr/>
        </p:nvGrpSpPr>
        <p:grpSpPr>
          <a:xfrm>
            <a:off x="-635" y="199390"/>
            <a:ext cx="6222365" cy="1383941"/>
            <a:chOff x="291" y="5621"/>
            <a:chExt cx="3354" cy="2007"/>
          </a:xfrm>
        </p:grpSpPr>
        <p:sp>
          <p:nvSpPr>
            <p:cNvPr id="9" name="圆角矩形 8"/>
            <p:cNvSpPr/>
            <p:nvPr/>
          </p:nvSpPr>
          <p:spPr>
            <a:xfrm>
              <a:off x="508" y="5621"/>
              <a:ext cx="2906"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291" y="5621"/>
              <a:ext cx="3354" cy="200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pPr indent="0" algn="ctr">
                <a:lnSpc>
                  <a:spcPct val="150000"/>
                </a:lnSpc>
                <a:buNone/>
              </a:pPr>
              <a:r>
                <a:rPr lang="en-US" altLang="zh-CN" sz="2000">
                  <a:sym typeface="+mn-ea"/>
                </a:rPr>
                <a:t> </a:t>
              </a:r>
              <a:r>
                <a:rPr lang="en-US" altLang="zh-CN" sz="2800">
                  <a:sym typeface="+mn-ea"/>
                </a:rPr>
                <a:t>LiShizhen and his book</a:t>
              </a:r>
              <a:endParaRPr lang="en-US" altLang="zh-CN" sz="2800">
                <a:solidFill>
                  <a:schemeClr val="tx1"/>
                </a:solidFill>
              </a:endParaRPr>
            </a:p>
            <a:p>
              <a:pPr indent="0" algn="ctr">
                <a:lnSpc>
                  <a:spcPct val="150000"/>
                </a:lnSpc>
                <a:buNone/>
              </a:pPr>
              <a:endParaRPr lang="en-US" altLang="zh-CN" sz="2800">
                <a:solidFill>
                  <a:schemeClr val="bg1"/>
                </a:solidFill>
                <a:effectLst>
                  <a:outerShdw blurRad="38100" dist="38100" dir="2700000" algn="tl">
                    <a:srgbClr val="000000">
                      <a:alpha val="43137"/>
                    </a:srgbClr>
                  </a:outerShdw>
                </a:effectLst>
                <a:latin typeface="汉仪雅酷黑简" panose="00020600040101010101" charset="-122"/>
                <a:ea typeface="汉仪雅酷黑简" panose="00020600040101010101" charset="-122"/>
              </a:endParaRPr>
            </a:p>
          </p:txBody>
        </p:sp>
      </p:grpSp>
      <p:sp>
        <p:nvSpPr>
          <p:cNvPr id="18" name="空心弧 17"/>
          <p:cNvSpPr/>
          <p:nvPr/>
        </p:nvSpPr>
        <p:spPr>
          <a:xfrm rot="14160000">
            <a:off x="4493260" y="1578610"/>
            <a:ext cx="3094990" cy="3094990"/>
          </a:xfrm>
          <a:prstGeom prst="blockArc">
            <a:avLst>
              <a:gd name="adj1" fmla="val 10800000"/>
              <a:gd name="adj2" fmla="val 21480852"/>
              <a:gd name="adj3" fmla="val 4323"/>
            </a:avLst>
          </a:prstGeom>
          <a:solidFill>
            <a:srgbClr val="C4EBD9">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pic>
        <p:nvPicPr>
          <p:cNvPr id="2" name="图片 1"/>
          <p:cNvPicPr>
            <a:picLocks noChangeAspect="1"/>
          </p:cNvPicPr>
          <p:nvPr/>
        </p:nvPicPr>
        <p:blipFill>
          <a:blip r:embed="rId1"/>
          <a:stretch>
            <a:fillRect/>
          </a:stretch>
        </p:blipFill>
        <p:spPr>
          <a:xfrm>
            <a:off x="5864860" y="1569085"/>
            <a:ext cx="5773420" cy="4417060"/>
          </a:xfrm>
          <a:prstGeom prst="rect">
            <a:avLst/>
          </a:prstGeom>
        </p:spPr>
      </p:pic>
    </p:spTree>
    <p:custDataLst>
      <p:tags r:id="rId2"/>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364490" y="303530"/>
            <a:ext cx="10027920" cy="6309995"/>
          </a:xfrm>
          <a:prstGeom prst="rect">
            <a:avLst/>
          </a:prstGeom>
          <a:solidFill>
            <a:schemeClr val="accent5">
              <a:lumMod val="20000"/>
              <a:lumOff val="80000"/>
            </a:schemeClr>
          </a:solidFill>
          <a:ln w="9525">
            <a:noFill/>
          </a:ln>
        </p:spPr>
        <p:txBody>
          <a:bodyPr wrap="square">
            <a:noAutofit/>
          </a:bodyPr>
          <a:p>
            <a:pPr indent="292100"/>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 write his own medical text,Li Shizhen referenced over 800 medical texts,countless books on history and  geography,and works of literature.He even studied the complete works of many ancient poets,from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56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he selected a surprising number of verses about medicine.However,the greatest issue he encountered was the widespread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57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(inconsistent)in  the  use  of  drug  names.Rcalising  the  importance  of  field  rescarch outweighed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58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of extensive reading,in1565 Li travelled far and wide into the mountains and wilderness.He covered what are today's provinces of Hunan,Jiangxi,Anhui and Jiangsu,and many other places.</a:t>
            </a:r>
            <a:endPar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indent="292100"/>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After over a decade of field research.Li</a:t>
            </a:r>
            <a:r>
              <a:rPr sz="2800" b="0" i="1">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59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(successful)</a:t>
            </a:r>
            <a:r>
              <a:rPr lang="en-US"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completed the first draft of his masterpiece,</a:t>
            </a:r>
            <a:r>
              <a:rPr sz="2800" b="0" i="1">
                <a:solidFill>
                  <a:srgbClr val="000000"/>
                </a:solidFill>
                <a:latin typeface="Times New Roman" panose="02020603050405020304" pitchFamily="18" charset="0"/>
                <a:ea typeface="宋体" panose="02010600030101010101" pitchFamily="2" charset="-122"/>
                <a:cs typeface="Times New Roman" panose="02020603050405020304" pitchFamily="18" charset="0"/>
              </a:rPr>
              <a:t> Bencao Gangmu,or the Compendium of Materia Medica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in 1578.He revised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60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work at least three times right up until his death in 1593</a:t>
            </a:r>
            <a:endPar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p:cNvSpPr/>
          <p:nvPr>
            <p:custDataLst>
              <p:tags r:id="rId1"/>
            </p:custDataLst>
          </p:nvPr>
        </p:nvSpPr>
        <p:spPr>
          <a:xfrm>
            <a:off x="4350385" y="1261110"/>
            <a:ext cx="293624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2"/>
            </p:custDataLst>
          </p:nvPr>
        </p:nvSpPr>
        <p:spPr>
          <a:xfrm>
            <a:off x="10626725" y="1666240"/>
            <a:ext cx="1565275" cy="368300"/>
          </a:xfrm>
          <a:prstGeom prst="rect">
            <a:avLst/>
          </a:prstGeom>
          <a:solidFill>
            <a:srgbClr val="002060"/>
          </a:solidFill>
        </p:spPr>
        <p:txBody>
          <a:bodyPr wrap="square" rtlCol="0">
            <a:spAutoFit/>
          </a:bodyPr>
          <a:p>
            <a:r>
              <a:rPr lang="en-US" altLang="zh-CN">
                <a:solidFill>
                  <a:schemeClr val="bg1"/>
                </a:solidFill>
              </a:rPr>
              <a:t>56. </a:t>
            </a:r>
            <a:r>
              <a:rPr lang="zh-CN" altLang="en-US">
                <a:solidFill>
                  <a:schemeClr val="bg1"/>
                </a:solidFill>
              </a:rPr>
              <a:t>定语从句</a:t>
            </a:r>
            <a:endParaRPr lang="zh-CN" altLang="en-US">
              <a:solidFill>
                <a:schemeClr val="bg1"/>
              </a:solidFill>
            </a:endParaRPr>
          </a:p>
        </p:txBody>
      </p:sp>
      <p:sp>
        <p:nvSpPr>
          <p:cNvPr id="6" name="矩形 5"/>
          <p:cNvSpPr/>
          <p:nvPr>
            <p:custDataLst>
              <p:tags r:id="rId3"/>
            </p:custDataLst>
          </p:nvPr>
        </p:nvSpPr>
        <p:spPr>
          <a:xfrm>
            <a:off x="2973705" y="2931160"/>
            <a:ext cx="2302510" cy="40830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4"/>
            </p:custDataLst>
          </p:nvPr>
        </p:nvSpPr>
        <p:spPr>
          <a:xfrm>
            <a:off x="1710690" y="1666240"/>
            <a:ext cx="1417320" cy="460375"/>
          </a:xfrm>
          <a:prstGeom prst="rect">
            <a:avLst/>
          </a:prstGeom>
          <a:solidFill>
            <a:schemeClr val="accent1">
              <a:lumMod val="75000"/>
            </a:schemeClr>
          </a:solidFill>
        </p:spPr>
        <p:txBody>
          <a:bodyPr wrap="square" rtlCol="0">
            <a:spAutoFit/>
          </a:bodyPr>
          <a:p>
            <a:pPr algn="ctr"/>
            <a:r>
              <a:rPr lang="en-US" sz="2400">
                <a:solidFill>
                  <a:schemeClr val="bg1"/>
                </a:solidFill>
              </a:rPr>
              <a:t>which</a:t>
            </a:r>
            <a:endParaRPr lang="en-US" sz="2400">
              <a:solidFill>
                <a:schemeClr val="bg1"/>
              </a:solidFill>
            </a:endParaRPr>
          </a:p>
        </p:txBody>
      </p:sp>
      <p:sp>
        <p:nvSpPr>
          <p:cNvPr id="8" name="文本框 7"/>
          <p:cNvSpPr txBox="1"/>
          <p:nvPr>
            <p:custDataLst>
              <p:tags r:id="rId5"/>
            </p:custDataLst>
          </p:nvPr>
        </p:nvSpPr>
        <p:spPr>
          <a:xfrm>
            <a:off x="10626725" y="2562860"/>
            <a:ext cx="1565275"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57. 词性变化</a:t>
            </a:r>
            <a:endParaRPr lang="en-US" altLang="zh-CN">
              <a:solidFill>
                <a:schemeClr val="bg1"/>
              </a:solidFill>
              <a:sym typeface="+mn-ea"/>
            </a:endParaRPr>
          </a:p>
        </p:txBody>
      </p:sp>
      <p:sp>
        <p:nvSpPr>
          <p:cNvPr id="9" name="矩形 8"/>
          <p:cNvSpPr/>
          <p:nvPr>
            <p:custDataLst>
              <p:tags r:id="rId6"/>
            </p:custDataLst>
          </p:nvPr>
        </p:nvSpPr>
        <p:spPr>
          <a:xfrm>
            <a:off x="429895" y="5111750"/>
            <a:ext cx="1407160"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7"/>
            </p:custDataLst>
          </p:nvPr>
        </p:nvSpPr>
        <p:spPr>
          <a:xfrm>
            <a:off x="2057400" y="2347595"/>
            <a:ext cx="2957830" cy="583565"/>
          </a:xfrm>
          <a:prstGeom prst="rect">
            <a:avLst/>
          </a:prstGeom>
          <a:solidFill>
            <a:schemeClr val="accent1">
              <a:lumMod val="75000"/>
            </a:schemeClr>
          </a:solidFill>
        </p:spPr>
        <p:txBody>
          <a:bodyPr wrap="square" rtlCol="0">
            <a:spAutoFit/>
          </a:bodyPr>
          <a:p>
            <a:r>
              <a:rPr lang="en-US" sz="3200">
                <a:solidFill>
                  <a:schemeClr val="bg1"/>
                </a:solidFill>
              </a:rPr>
              <a:t>inconsistency</a:t>
            </a:r>
            <a:endParaRPr lang="en-US" sz="3200">
              <a:solidFill>
                <a:schemeClr val="bg1"/>
              </a:solidFill>
            </a:endParaRPr>
          </a:p>
        </p:txBody>
      </p:sp>
      <p:sp>
        <p:nvSpPr>
          <p:cNvPr id="11" name="文本框 10"/>
          <p:cNvSpPr txBox="1"/>
          <p:nvPr>
            <p:custDataLst>
              <p:tags r:id="rId8"/>
            </p:custDataLst>
          </p:nvPr>
        </p:nvSpPr>
        <p:spPr>
          <a:xfrm>
            <a:off x="10626725" y="2971165"/>
            <a:ext cx="1565275"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58. 代词</a:t>
            </a:r>
            <a:endParaRPr lang="en-US" altLang="zh-CN">
              <a:solidFill>
                <a:schemeClr val="bg1"/>
              </a:solidFill>
              <a:sym typeface="+mn-ea"/>
            </a:endParaRPr>
          </a:p>
        </p:txBody>
      </p:sp>
      <p:sp>
        <p:nvSpPr>
          <p:cNvPr id="3" name="下箭头标注 2"/>
          <p:cNvSpPr/>
          <p:nvPr/>
        </p:nvSpPr>
        <p:spPr>
          <a:xfrm>
            <a:off x="364490" y="452120"/>
            <a:ext cx="11399520" cy="2796540"/>
          </a:xfrm>
          <a:prstGeom prst="downArrowCallout">
            <a:avLst>
              <a:gd name="adj1" fmla="val 0"/>
              <a:gd name="adj2" fmla="val 0"/>
              <a:gd name="adj3" fmla="val 25000"/>
              <a:gd name="adj4" fmla="val 7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ct val="130000"/>
              </a:lnSpc>
            </a:pPr>
            <a:r>
              <a:rPr lang="en-US" altLang="zh-CN" sz="2400">
                <a:solidFill>
                  <a:srgbClr val="C00000"/>
                </a:solidFill>
              </a:rPr>
              <a:t>inconsistence</a:t>
            </a:r>
            <a:r>
              <a:rPr lang="zh-CN" altLang="en-US" sz="2400">
                <a:solidFill>
                  <a:schemeClr val="tx1"/>
                </a:solidFill>
              </a:rPr>
              <a:t>和</a:t>
            </a:r>
            <a:r>
              <a:rPr lang="en-US" altLang="zh-CN" sz="2400">
                <a:solidFill>
                  <a:srgbClr val="C00000"/>
                </a:solidFill>
              </a:rPr>
              <a:t>inconsistency</a:t>
            </a:r>
            <a:r>
              <a:rPr lang="zh-CN" altLang="en-US" sz="2400">
                <a:solidFill>
                  <a:schemeClr val="tx1"/>
                </a:solidFill>
              </a:rPr>
              <a:t>的区别：</a:t>
            </a:r>
            <a:endParaRPr lang="zh-CN" altLang="en-US" sz="2400">
              <a:solidFill>
                <a:schemeClr val="tx1"/>
              </a:solidFill>
            </a:endParaRPr>
          </a:p>
          <a:p>
            <a:pPr algn="l">
              <a:lnSpc>
                <a:spcPct val="130000"/>
              </a:lnSpc>
            </a:pPr>
            <a:r>
              <a:rPr lang="zh-CN" altLang="en-US" sz="2400">
                <a:solidFill>
                  <a:schemeClr val="tx1"/>
                </a:solidFill>
              </a:rPr>
              <a:t>前者通常强调的是</a:t>
            </a:r>
            <a:r>
              <a:rPr lang="zh-CN" altLang="en-US" sz="2400">
                <a:solidFill>
                  <a:schemeClr val="tx1"/>
                </a:solidFill>
                <a:highlight>
                  <a:srgbClr val="FFFF00"/>
                </a:highlight>
              </a:rPr>
              <a:t>某物在不同方面或不同情况下的不稳定状态或不相符之处</a:t>
            </a:r>
            <a:r>
              <a:rPr lang="zh-CN" altLang="en-US" sz="2400">
                <a:solidFill>
                  <a:schemeClr val="tx1"/>
                </a:solidFill>
              </a:rPr>
              <a:t>，后者用于描述行为、观点、陈述等方面的不一致或矛盾之处。它强调的是</a:t>
            </a:r>
            <a:r>
              <a:rPr lang="zh-CN" altLang="en-US" sz="2400">
                <a:solidFill>
                  <a:schemeClr val="tx1"/>
                </a:solidFill>
                <a:highlight>
                  <a:srgbClr val="FFFF00"/>
                </a:highlight>
              </a:rPr>
              <a:t>在相同情况下或相同主题下的不一致性。</a:t>
            </a:r>
            <a:endParaRPr lang="zh-CN" altLang="en-US" sz="2400">
              <a:solidFill>
                <a:schemeClr val="tx1"/>
              </a:solidFill>
              <a:highlight>
                <a:srgbClr val="FFFF00"/>
              </a:highlight>
            </a:endParaRPr>
          </a:p>
        </p:txBody>
      </p:sp>
      <p:sp>
        <p:nvSpPr>
          <p:cNvPr id="12" name="文本框 11"/>
          <p:cNvSpPr txBox="1"/>
          <p:nvPr>
            <p:custDataLst>
              <p:tags r:id="rId9"/>
            </p:custDataLst>
          </p:nvPr>
        </p:nvSpPr>
        <p:spPr>
          <a:xfrm>
            <a:off x="9708515" y="2879090"/>
            <a:ext cx="829310" cy="460375"/>
          </a:xfrm>
          <a:prstGeom prst="rect">
            <a:avLst/>
          </a:prstGeom>
          <a:solidFill>
            <a:schemeClr val="accent1">
              <a:lumMod val="75000"/>
            </a:schemeClr>
          </a:solidFill>
        </p:spPr>
        <p:txBody>
          <a:bodyPr wrap="square" rtlCol="0">
            <a:spAutoFit/>
          </a:bodyPr>
          <a:p>
            <a:pPr algn="ctr"/>
            <a:r>
              <a:rPr lang="en-US" sz="2400">
                <a:solidFill>
                  <a:schemeClr val="bg1"/>
                </a:solidFill>
              </a:rPr>
              <a:t>that</a:t>
            </a:r>
            <a:endParaRPr lang="en-US" sz="2400">
              <a:solidFill>
                <a:schemeClr val="bg1"/>
              </a:solidFill>
            </a:endParaRPr>
          </a:p>
        </p:txBody>
      </p:sp>
      <p:sp>
        <p:nvSpPr>
          <p:cNvPr id="13" name="文本框 12"/>
          <p:cNvSpPr txBox="1"/>
          <p:nvPr>
            <p:custDataLst>
              <p:tags r:id="rId10"/>
            </p:custDataLst>
          </p:nvPr>
        </p:nvSpPr>
        <p:spPr>
          <a:xfrm>
            <a:off x="6548120" y="4541520"/>
            <a:ext cx="2255520" cy="460375"/>
          </a:xfrm>
          <a:prstGeom prst="rect">
            <a:avLst/>
          </a:prstGeom>
          <a:solidFill>
            <a:schemeClr val="accent1">
              <a:lumMod val="75000"/>
            </a:schemeClr>
          </a:solidFill>
        </p:spPr>
        <p:txBody>
          <a:bodyPr wrap="square" rtlCol="0">
            <a:spAutoFit/>
          </a:bodyPr>
          <a:p>
            <a:pPr algn="ctr"/>
            <a:r>
              <a:rPr lang="en-US" sz="2400">
                <a:solidFill>
                  <a:schemeClr val="bg1"/>
                </a:solidFill>
              </a:rPr>
              <a:t>successfully</a:t>
            </a:r>
            <a:endParaRPr lang="en-US" sz="2400">
              <a:solidFill>
                <a:schemeClr val="bg1"/>
              </a:solidFill>
            </a:endParaRPr>
          </a:p>
        </p:txBody>
      </p:sp>
      <p:sp>
        <p:nvSpPr>
          <p:cNvPr id="14" name="文本框 13"/>
          <p:cNvSpPr txBox="1"/>
          <p:nvPr>
            <p:custDataLst>
              <p:tags r:id="rId11"/>
            </p:custDataLst>
          </p:nvPr>
        </p:nvSpPr>
        <p:spPr>
          <a:xfrm>
            <a:off x="10626725" y="4633595"/>
            <a:ext cx="1564640"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59. </a:t>
            </a:r>
            <a:r>
              <a:rPr lang="zh-CN" altLang="en-US">
                <a:solidFill>
                  <a:schemeClr val="bg1"/>
                </a:solidFill>
                <a:sym typeface="+mn-ea"/>
              </a:rPr>
              <a:t>词性转换</a:t>
            </a:r>
            <a:endParaRPr lang="zh-CN" altLang="en-US">
              <a:solidFill>
                <a:schemeClr val="bg1"/>
              </a:solidFill>
              <a:sym typeface="+mn-ea"/>
            </a:endParaRPr>
          </a:p>
        </p:txBody>
      </p:sp>
      <p:sp>
        <p:nvSpPr>
          <p:cNvPr id="16" name="文本框 15"/>
          <p:cNvSpPr txBox="1"/>
          <p:nvPr>
            <p:custDataLst>
              <p:tags r:id="rId12"/>
            </p:custDataLst>
          </p:nvPr>
        </p:nvSpPr>
        <p:spPr>
          <a:xfrm>
            <a:off x="7992110" y="5488305"/>
            <a:ext cx="721360" cy="460375"/>
          </a:xfrm>
          <a:prstGeom prst="rect">
            <a:avLst/>
          </a:prstGeom>
          <a:solidFill>
            <a:schemeClr val="accent1">
              <a:lumMod val="75000"/>
            </a:schemeClr>
          </a:solidFill>
        </p:spPr>
        <p:txBody>
          <a:bodyPr wrap="square" rtlCol="0">
            <a:spAutoFit/>
          </a:bodyPr>
          <a:p>
            <a:pPr algn="ctr"/>
            <a:r>
              <a:rPr lang="en-US" sz="2400">
                <a:solidFill>
                  <a:schemeClr val="bg1"/>
                </a:solidFill>
              </a:rPr>
              <a:t>the</a:t>
            </a:r>
            <a:endParaRPr lang="en-US" sz="2400">
              <a:solidFill>
                <a:schemeClr val="bg1"/>
              </a:solidFill>
            </a:endParaRPr>
          </a:p>
        </p:txBody>
      </p:sp>
      <p:sp>
        <p:nvSpPr>
          <p:cNvPr id="17" name="文本框 16"/>
          <p:cNvSpPr txBox="1"/>
          <p:nvPr>
            <p:custDataLst>
              <p:tags r:id="rId13"/>
            </p:custDataLst>
          </p:nvPr>
        </p:nvSpPr>
        <p:spPr>
          <a:xfrm>
            <a:off x="10627360" y="5488305"/>
            <a:ext cx="1564640" cy="368300"/>
          </a:xfrm>
          <a:prstGeom prst="rect">
            <a:avLst/>
          </a:prstGeom>
          <a:solidFill>
            <a:srgbClr val="002060"/>
          </a:solidFill>
        </p:spPr>
        <p:txBody>
          <a:bodyPr wrap="square" rtlCol="0">
            <a:spAutoFit/>
          </a:bodyPr>
          <a:p>
            <a:pPr lvl="0" algn="l">
              <a:buClrTx/>
              <a:buSzTx/>
              <a:buFontTx/>
            </a:pPr>
            <a:r>
              <a:rPr lang="en-US">
                <a:solidFill>
                  <a:schemeClr val="bg1"/>
                </a:solidFill>
                <a:sym typeface="+mn-ea"/>
              </a:rPr>
              <a:t>60. </a:t>
            </a:r>
            <a:r>
              <a:rPr lang="zh-CN" altLang="en-US">
                <a:solidFill>
                  <a:schemeClr val="bg1"/>
                </a:solidFill>
                <a:sym typeface="+mn-ea"/>
              </a:rPr>
              <a:t>冠词</a:t>
            </a:r>
            <a:endParaRPr lang="zh-CN" altLang="en-US">
              <a:solidFill>
                <a:schemeClr val="bg1"/>
              </a:solidFill>
              <a:sym typeface="+mn-ea"/>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3" grpId="0" bldLvl="0" animBg="1"/>
      <p:bldP spid="12" grpId="0" bldLvl="0" animBg="1"/>
      <p:bldP spid="13" grpId="0" bldLvl="0" animBg="1"/>
      <p:bldP spid="14" grpId="0" bldLvl="0" animBg="1"/>
      <p:bldP spid="16" grpId="0" bldLvl="0" animBg="1"/>
      <p:bldP spid="17"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364490" y="303530"/>
            <a:ext cx="10027920" cy="6309995"/>
          </a:xfrm>
          <a:prstGeom prst="rect">
            <a:avLst/>
          </a:prstGeom>
          <a:solidFill>
            <a:schemeClr val="accent5">
              <a:lumMod val="20000"/>
              <a:lumOff val="80000"/>
            </a:schemeClr>
          </a:solidFill>
          <a:ln w="9525">
            <a:noFill/>
          </a:ln>
        </p:spPr>
        <p:txBody>
          <a:bodyPr wrap="square">
            <a:noAutofit/>
          </a:bodyPr>
          <a:p>
            <a:pPr indent="292100">
              <a:lnSpc>
                <a:spcPct val="120000"/>
              </a:lnSpc>
            </a:pP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Since its first publication in 1596,the book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61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(receive)world-wide  recognition.British naturalist  Charles Darwin acknowledged the book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62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an “ancient Chinese encyclopedia.”In 2011,the book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63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(list)on the UNESCO Memory of the World Register.In 2017,an intermational conference was held in Beijing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64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(celebrate)</a:t>
            </a:r>
            <a:r>
              <a:rPr lang="en-US"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Li's 500th birthday.</a:t>
            </a:r>
            <a:endPar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a:p>
            <a:pPr indent="292100">
              <a:lnSpc>
                <a:spcPct val="120000"/>
              </a:lnSpc>
            </a:pP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Today,there are a </a:t>
            </a:r>
            <a:r>
              <a:rPr sz="2800" b="0" u="sng">
                <a:solidFill>
                  <a:srgbClr val="000000"/>
                </a:solidFill>
                <a:latin typeface="Times New Roman" panose="02020603050405020304" pitchFamily="18" charset="0"/>
                <a:ea typeface="宋体" panose="02010600030101010101" pitchFamily="2" charset="-122"/>
                <a:cs typeface="Times New Roman" panose="02020603050405020304" pitchFamily="18" charset="0"/>
              </a:rPr>
              <a:t>       65     </a:t>
            </a:r>
            <a:r>
              <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rPr>
              <a:t>(grow)number of intemational cxchanges centering on Li Shizhen and his book,and many people around the world can still find the wisdom of human development in this ancient classic.</a:t>
            </a:r>
            <a:endParaRPr sz="2800" b="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矩形 14"/>
          <p:cNvSpPr/>
          <p:nvPr>
            <p:custDataLst>
              <p:tags r:id="rId1"/>
            </p:custDataLst>
          </p:nvPr>
        </p:nvSpPr>
        <p:spPr>
          <a:xfrm>
            <a:off x="683260" y="459105"/>
            <a:ext cx="900430" cy="278130"/>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3282950" y="3390900"/>
            <a:ext cx="2041525" cy="562610"/>
          </a:xfrm>
          <a:prstGeom prst="rect">
            <a:avLst/>
          </a:prstGeom>
          <a:solidFill>
            <a:schemeClr val="accent1">
              <a:lumMod val="75000"/>
            </a:schemeClr>
          </a:solidFill>
        </p:spPr>
        <p:txBody>
          <a:bodyPr wrap="square" rtlCol="0">
            <a:noAutofit/>
          </a:bodyPr>
          <a:p>
            <a:pPr algn="ctr"/>
            <a:r>
              <a:rPr lang="en-US" altLang="zh-CN" sz="2800">
                <a:solidFill>
                  <a:schemeClr val="bg1"/>
                </a:solidFill>
              </a:rPr>
              <a:t>growing</a:t>
            </a:r>
            <a:endParaRPr lang="en-US" altLang="zh-CN" sz="2800">
              <a:solidFill>
                <a:schemeClr val="bg1"/>
              </a:solidFill>
            </a:endParaRPr>
          </a:p>
        </p:txBody>
      </p:sp>
      <p:sp>
        <p:nvSpPr>
          <p:cNvPr id="5" name="文本框 4"/>
          <p:cNvSpPr txBox="1"/>
          <p:nvPr>
            <p:custDataLst>
              <p:tags r:id="rId2"/>
            </p:custDataLst>
          </p:nvPr>
        </p:nvSpPr>
        <p:spPr>
          <a:xfrm>
            <a:off x="10224135" y="361315"/>
            <a:ext cx="1443990" cy="368300"/>
          </a:xfrm>
          <a:prstGeom prst="rect">
            <a:avLst/>
          </a:prstGeom>
          <a:solidFill>
            <a:srgbClr val="002060"/>
          </a:solidFill>
        </p:spPr>
        <p:txBody>
          <a:bodyPr wrap="square" rtlCol="0">
            <a:spAutoFit/>
          </a:bodyPr>
          <a:p>
            <a:r>
              <a:rPr lang="en-US" altLang="zh-CN">
                <a:solidFill>
                  <a:schemeClr val="bg1"/>
                </a:solidFill>
              </a:rPr>
              <a:t>61.</a:t>
            </a:r>
            <a:r>
              <a:rPr lang="zh-CN" altLang="en-US">
                <a:solidFill>
                  <a:schemeClr val="bg1"/>
                </a:solidFill>
              </a:rPr>
              <a:t>谓语动词</a:t>
            </a:r>
            <a:endParaRPr lang="zh-CN" altLang="en-US">
              <a:solidFill>
                <a:schemeClr val="bg1"/>
              </a:solidFill>
            </a:endParaRPr>
          </a:p>
        </p:txBody>
      </p:sp>
      <p:sp>
        <p:nvSpPr>
          <p:cNvPr id="6" name="矩形 5"/>
          <p:cNvSpPr/>
          <p:nvPr>
            <p:custDataLst>
              <p:tags r:id="rId3"/>
            </p:custDataLst>
          </p:nvPr>
        </p:nvSpPr>
        <p:spPr>
          <a:xfrm>
            <a:off x="7645400" y="1483995"/>
            <a:ext cx="1290320" cy="40830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4"/>
            </p:custDataLst>
          </p:nvPr>
        </p:nvSpPr>
        <p:spPr>
          <a:xfrm>
            <a:off x="6860540" y="368300"/>
            <a:ext cx="2074545" cy="460375"/>
          </a:xfrm>
          <a:prstGeom prst="rect">
            <a:avLst/>
          </a:prstGeom>
          <a:solidFill>
            <a:schemeClr val="accent1">
              <a:lumMod val="75000"/>
            </a:schemeClr>
          </a:solidFill>
        </p:spPr>
        <p:txBody>
          <a:bodyPr wrap="square" rtlCol="0">
            <a:spAutoFit/>
          </a:bodyPr>
          <a:p>
            <a:pPr algn="ctr"/>
            <a:r>
              <a:rPr lang="en-US" sz="2400">
                <a:solidFill>
                  <a:schemeClr val="bg1"/>
                </a:solidFill>
              </a:rPr>
              <a:t>has received</a:t>
            </a:r>
            <a:endParaRPr lang="en-US" sz="2400">
              <a:solidFill>
                <a:schemeClr val="bg1"/>
              </a:solidFill>
            </a:endParaRPr>
          </a:p>
        </p:txBody>
      </p:sp>
      <p:sp>
        <p:nvSpPr>
          <p:cNvPr id="8" name="文本框 7"/>
          <p:cNvSpPr txBox="1"/>
          <p:nvPr>
            <p:custDataLst>
              <p:tags r:id="rId5"/>
            </p:custDataLst>
          </p:nvPr>
        </p:nvSpPr>
        <p:spPr>
          <a:xfrm>
            <a:off x="10224135" y="1524000"/>
            <a:ext cx="1172210"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62. </a:t>
            </a:r>
            <a:r>
              <a:rPr lang="zh-CN" altLang="en-US">
                <a:solidFill>
                  <a:schemeClr val="bg1"/>
                </a:solidFill>
                <a:sym typeface="+mn-ea"/>
              </a:rPr>
              <a:t>介词</a:t>
            </a:r>
            <a:endParaRPr lang="zh-CN" altLang="en-US">
              <a:solidFill>
                <a:schemeClr val="bg1"/>
              </a:solidFill>
              <a:sym typeface="+mn-ea"/>
            </a:endParaRPr>
          </a:p>
        </p:txBody>
      </p:sp>
      <p:sp>
        <p:nvSpPr>
          <p:cNvPr id="9" name="矩形 8"/>
          <p:cNvSpPr/>
          <p:nvPr>
            <p:custDataLst>
              <p:tags r:id="rId6"/>
            </p:custDataLst>
          </p:nvPr>
        </p:nvSpPr>
        <p:spPr>
          <a:xfrm>
            <a:off x="5655310" y="3576955"/>
            <a:ext cx="1205865" cy="37655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custDataLst>
              <p:tags r:id="rId7"/>
            </p:custDataLst>
          </p:nvPr>
        </p:nvSpPr>
        <p:spPr>
          <a:xfrm>
            <a:off x="1837055" y="1308735"/>
            <a:ext cx="651510" cy="583565"/>
          </a:xfrm>
          <a:prstGeom prst="rect">
            <a:avLst/>
          </a:prstGeom>
          <a:solidFill>
            <a:schemeClr val="accent1">
              <a:lumMod val="75000"/>
            </a:schemeClr>
          </a:solidFill>
        </p:spPr>
        <p:txBody>
          <a:bodyPr wrap="square" rtlCol="0">
            <a:spAutoFit/>
          </a:bodyPr>
          <a:p>
            <a:r>
              <a:rPr lang="en-US" sz="3200">
                <a:solidFill>
                  <a:schemeClr val="bg1"/>
                </a:solidFill>
              </a:rPr>
              <a:t>as</a:t>
            </a:r>
            <a:endParaRPr lang="en-US" sz="3200">
              <a:solidFill>
                <a:schemeClr val="bg1"/>
              </a:solidFill>
            </a:endParaRPr>
          </a:p>
        </p:txBody>
      </p:sp>
      <p:sp>
        <p:nvSpPr>
          <p:cNvPr id="11" name="文本框 10"/>
          <p:cNvSpPr txBox="1"/>
          <p:nvPr>
            <p:custDataLst>
              <p:tags r:id="rId8"/>
            </p:custDataLst>
          </p:nvPr>
        </p:nvSpPr>
        <p:spPr>
          <a:xfrm>
            <a:off x="10223500" y="2100580"/>
            <a:ext cx="1565275"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63.</a:t>
            </a:r>
            <a:r>
              <a:rPr lang="zh-CN" altLang="en-US">
                <a:solidFill>
                  <a:schemeClr val="bg1"/>
                </a:solidFill>
                <a:sym typeface="+mn-ea"/>
              </a:rPr>
              <a:t>谓语动词</a:t>
            </a:r>
            <a:endParaRPr lang="zh-CN" altLang="en-US">
              <a:solidFill>
                <a:schemeClr val="bg1"/>
              </a:solidFill>
              <a:sym typeface="+mn-ea"/>
            </a:endParaRPr>
          </a:p>
        </p:txBody>
      </p:sp>
      <p:sp>
        <p:nvSpPr>
          <p:cNvPr id="12" name="文本框 11"/>
          <p:cNvSpPr txBox="1"/>
          <p:nvPr>
            <p:custDataLst>
              <p:tags r:id="rId9"/>
            </p:custDataLst>
          </p:nvPr>
        </p:nvSpPr>
        <p:spPr>
          <a:xfrm>
            <a:off x="384810" y="1892300"/>
            <a:ext cx="1452245" cy="398780"/>
          </a:xfrm>
          <a:prstGeom prst="rect">
            <a:avLst/>
          </a:prstGeom>
          <a:solidFill>
            <a:schemeClr val="accent1">
              <a:lumMod val="75000"/>
            </a:schemeClr>
          </a:solidFill>
        </p:spPr>
        <p:txBody>
          <a:bodyPr wrap="square" rtlCol="0">
            <a:spAutoFit/>
          </a:bodyPr>
          <a:p>
            <a:pPr algn="ctr"/>
            <a:r>
              <a:rPr lang="en-US" altLang="zh-CN" sz="2000">
                <a:solidFill>
                  <a:schemeClr val="bg1"/>
                </a:solidFill>
              </a:rPr>
              <a:t>was listed</a:t>
            </a:r>
            <a:endParaRPr lang="en-US" altLang="zh-CN" sz="2000">
              <a:solidFill>
                <a:schemeClr val="bg1"/>
              </a:solidFill>
            </a:endParaRPr>
          </a:p>
        </p:txBody>
      </p:sp>
      <p:sp>
        <p:nvSpPr>
          <p:cNvPr id="13" name="文本框 12"/>
          <p:cNvSpPr txBox="1"/>
          <p:nvPr>
            <p:custDataLst>
              <p:tags r:id="rId10"/>
            </p:custDataLst>
          </p:nvPr>
        </p:nvSpPr>
        <p:spPr>
          <a:xfrm>
            <a:off x="6860540" y="2454910"/>
            <a:ext cx="2255520" cy="460375"/>
          </a:xfrm>
          <a:prstGeom prst="rect">
            <a:avLst/>
          </a:prstGeom>
          <a:solidFill>
            <a:schemeClr val="accent1">
              <a:lumMod val="75000"/>
            </a:schemeClr>
          </a:solidFill>
        </p:spPr>
        <p:txBody>
          <a:bodyPr wrap="square" rtlCol="0">
            <a:spAutoFit/>
          </a:bodyPr>
          <a:p>
            <a:pPr algn="ctr"/>
            <a:r>
              <a:rPr lang="en-US" sz="2400">
                <a:solidFill>
                  <a:schemeClr val="bg1"/>
                </a:solidFill>
              </a:rPr>
              <a:t>to celebreate</a:t>
            </a:r>
            <a:endParaRPr lang="en-US" sz="2400">
              <a:solidFill>
                <a:schemeClr val="bg1"/>
              </a:solidFill>
            </a:endParaRPr>
          </a:p>
        </p:txBody>
      </p:sp>
      <p:sp>
        <p:nvSpPr>
          <p:cNvPr id="17" name="文本框 16"/>
          <p:cNvSpPr txBox="1"/>
          <p:nvPr>
            <p:custDataLst>
              <p:tags r:id="rId11"/>
            </p:custDataLst>
          </p:nvPr>
        </p:nvSpPr>
        <p:spPr>
          <a:xfrm>
            <a:off x="10235565" y="3439795"/>
            <a:ext cx="1824990" cy="368300"/>
          </a:xfrm>
          <a:prstGeom prst="rect">
            <a:avLst/>
          </a:prstGeom>
          <a:solidFill>
            <a:srgbClr val="002060"/>
          </a:solidFill>
        </p:spPr>
        <p:txBody>
          <a:bodyPr wrap="square" rtlCol="0">
            <a:spAutoFit/>
          </a:bodyPr>
          <a:p>
            <a:pPr lvl="0" algn="l">
              <a:buClrTx/>
              <a:buSzTx/>
              <a:buFontTx/>
            </a:pPr>
            <a:r>
              <a:rPr lang="en-US">
                <a:solidFill>
                  <a:schemeClr val="bg1"/>
                </a:solidFill>
                <a:sym typeface="+mn-ea"/>
              </a:rPr>
              <a:t>65. </a:t>
            </a:r>
            <a:r>
              <a:rPr lang="zh-CN" altLang="en-US">
                <a:solidFill>
                  <a:schemeClr val="bg1"/>
                </a:solidFill>
                <a:sym typeface="+mn-ea"/>
              </a:rPr>
              <a:t>非谓语动词</a:t>
            </a:r>
            <a:endParaRPr lang="zh-CN" altLang="en-US">
              <a:solidFill>
                <a:schemeClr val="bg1"/>
              </a:solidFill>
              <a:sym typeface="+mn-ea"/>
            </a:endParaRPr>
          </a:p>
        </p:txBody>
      </p:sp>
      <p:sp>
        <p:nvSpPr>
          <p:cNvPr id="2" name="矩形 1"/>
          <p:cNvSpPr/>
          <p:nvPr>
            <p:custDataLst>
              <p:tags r:id="rId12"/>
            </p:custDataLst>
          </p:nvPr>
        </p:nvSpPr>
        <p:spPr>
          <a:xfrm>
            <a:off x="7903210" y="945515"/>
            <a:ext cx="2320290" cy="36258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custDataLst>
              <p:tags r:id="rId13"/>
            </p:custDataLst>
          </p:nvPr>
        </p:nvSpPr>
        <p:spPr>
          <a:xfrm>
            <a:off x="4131945" y="2468880"/>
            <a:ext cx="1290320" cy="40830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custDataLst>
              <p:tags r:id="rId14"/>
            </p:custDataLst>
          </p:nvPr>
        </p:nvSpPr>
        <p:spPr>
          <a:xfrm>
            <a:off x="10223500" y="2510155"/>
            <a:ext cx="1837690" cy="368300"/>
          </a:xfrm>
          <a:prstGeom prst="rect">
            <a:avLst/>
          </a:prstGeom>
          <a:solidFill>
            <a:srgbClr val="002060"/>
          </a:solidFill>
        </p:spPr>
        <p:txBody>
          <a:bodyPr wrap="square" rtlCol="0">
            <a:spAutoFit/>
          </a:bodyPr>
          <a:p>
            <a:pPr lvl="0" algn="l">
              <a:buClrTx/>
              <a:buSzTx/>
              <a:buFontTx/>
            </a:pPr>
            <a:r>
              <a:rPr lang="en-US" altLang="zh-CN">
                <a:solidFill>
                  <a:schemeClr val="bg1"/>
                </a:solidFill>
                <a:sym typeface="+mn-ea"/>
              </a:rPr>
              <a:t>64.</a:t>
            </a:r>
            <a:r>
              <a:rPr lang="zh-CN" altLang="en-US">
                <a:solidFill>
                  <a:schemeClr val="bg1"/>
                </a:solidFill>
                <a:sym typeface="+mn-ea"/>
              </a:rPr>
              <a:t>非谓语动词</a:t>
            </a:r>
            <a:endParaRPr lang="zh-CN" altLang="en-US">
              <a:solidFill>
                <a:schemeClr val="bg1"/>
              </a:solidFill>
              <a:sym typeface="+mn-ea"/>
            </a:endParaRPr>
          </a:p>
        </p:txBody>
      </p:sp>
      <p:sp>
        <p:nvSpPr>
          <p:cNvPr id="20" name="矩形标注 19"/>
          <p:cNvSpPr/>
          <p:nvPr/>
        </p:nvSpPr>
        <p:spPr>
          <a:xfrm>
            <a:off x="1837055" y="4369435"/>
            <a:ext cx="8855075" cy="1987550"/>
          </a:xfrm>
          <a:prstGeom prst="wedgeRectCallout">
            <a:avLst>
              <a:gd name="adj1" fmla="val -25002"/>
              <a:gd name="adj2" fmla="val -69222"/>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2400" b="1">
                <a:solidFill>
                  <a:schemeClr val="tx1"/>
                </a:solidFill>
              </a:rPr>
              <a:t>非谓语动词做前置定语通常两种情况：</a:t>
            </a:r>
            <a:endParaRPr lang="zh-CN" altLang="en-US" sz="2400" b="1">
              <a:solidFill>
                <a:schemeClr val="tx1"/>
              </a:solidFill>
            </a:endParaRPr>
          </a:p>
          <a:p>
            <a:pPr algn="l"/>
            <a:r>
              <a:rPr lang="en-US" altLang="zh-CN" sz="2400" b="1">
                <a:solidFill>
                  <a:srgbClr val="C00000"/>
                </a:solidFill>
              </a:rPr>
              <a:t> --ing:</a:t>
            </a:r>
            <a:r>
              <a:rPr lang="en-US" altLang="zh-CN" sz="2400" b="1">
                <a:solidFill>
                  <a:schemeClr val="tx1"/>
                </a:solidFill>
              </a:rPr>
              <a:t>1. </a:t>
            </a:r>
            <a:r>
              <a:rPr lang="zh-CN" altLang="en-US" sz="2400" b="1">
                <a:solidFill>
                  <a:schemeClr val="tx1"/>
                </a:solidFill>
              </a:rPr>
              <a:t>对后面名词功能或特性的解释：</a:t>
            </a:r>
            <a:r>
              <a:rPr lang="en-US" altLang="zh-CN" sz="2400" b="1">
                <a:solidFill>
                  <a:schemeClr val="tx1"/>
                </a:solidFill>
              </a:rPr>
              <a:t> reading room</a:t>
            </a:r>
            <a:r>
              <a:rPr lang="zh-CN" altLang="en-US" sz="2400" b="1">
                <a:solidFill>
                  <a:schemeClr val="tx1"/>
                </a:solidFill>
              </a:rPr>
              <a:t>（阅览室）</a:t>
            </a:r>
            <a:endParaRPr lang="en-US" altLang="zh-CN" sz="2400" b="1">
              <a:solidFill>
                <a:schemeClr val="tx1"/>
              </a:solidFill>
            </a:endParaRPr>
          </a:p>
          <a:p>
            <a:pPr algn="l"/>
            <a:r>
              <a:rPr lang="en-US" altLang="zh-CN" sz="2400" b="1">
                <a:solidFill>
                  <a:schemeClr val="tx1"/>
                </a:solidFill>
              </a:rPr>
              <a:t>          2. </a:t>
            </a:r>
            <a:r>
              <a:rPr lang="zh-CN" altLang="en-US" sz="2400" b="1">
                <a:solidFill>
                  <a:schemeClr val="tx1"/>
                </a:solidFill>
              </a:rPr>
              <a:t>表示正在发生的动作：</a:t>
            </a:r>
            <a:r>
              <a:rPr lang="en-US" altLang="zh-CN" sz="2400" b="1">
                <a:solidFill>
                  <a:schemeClr val="tx1"/>
                </a:solidFill>
              </a:rPr>
              <a:t>boiling water(</a:t>
            </a:r>
            <a:r>
              <a:rPr lang="zh-CN" altLang="en-US" sz="2400" b="1">
                <a:solidFill>
                  <a:schemeClr val="tx1"/>
                </a:solidFill>
              </a:rPr>
              <a:t>正在烧的水</a:t>
            </a:r>
            <a:r>
              <a:rPr lang="en-US" altLang="zh-CN" sz="2400" b="1">
                <a:solidFill>
                  <a:schemeClr val="tx1"/>
                </a:solidFill>
              </a:rPr>
              <a:t>)</a:t>
            </a:r>
            <a:endParaRPr lang="en-US" altLang="zh-CN" sz="2400" b="1">
              <a:solidFill>
                <a:schemeClr val="tx1"/>
              </a:solidFill>
            </a:endParaRPr>
          </a:p>
          <a:p>
            <a:pPr algn="l"/>
            <a:r>
              <a:rPr lang="en-US" altLang="zh-CN" sz="2400" b="1">
                <a:solidFill>
                  <a:srgbClr val="C00000"/>
                </a:solidFill>
              </a:rPr>
              <a:t>---ed:</a:t>
            </a:r>
            <a:r>
              <a:rPr lang="en-US" altLang="zh-CN" sz="2400" b="1">
                <a:solidFill>
                  <a:schemeClr val="tx1"/>
                </a:solidFill>
              </a:rPr>
              <a:t> </a:t>
            </a:r>
            <a:r>
              <a:rPr lang="zh-CN" altLang="en-US" sz="2400" b="1">
                <a:solidFill>
                  <a:schemeClr val="tx1"/>
                </a:solidFill>
              </a:rPr>
              <a:t>表示动作已经结束：</a:t>
            </a:r>
            <a:r>
              <a:rPr lang="en-US" altLang="zh-CN" sz="2400" b="1">
                <a:solidFill>
                  <a:schemeClr val="tx1"/>
                </a:solidFill>
              </a:rPr>
              <a:t> boiled water(</a:t>
            </a:r>
            <a:r>
              <a:rPr lang="zh-CN" altLang="en-US" sz="2400" b="1">
                <a:solidFill>
                  <a:schemeClr val="tx1"/>
                </a:solidFill>
              </a:rPr>
              <a:t>开水</a:t>
            </a:r>
            <a:r>
              <a:rPr lang="en-US" altLang="zh-CN" sz="2400" b="1">
                <a:solidFill>
                  <a:schemeClr val="tx1"/>
                </a:solidFill>
              </a:rPr>
              <a:t>)</a:t>
            </a:r>
            <a:endParaRPr lang="en-US" altLang="zh-CN" sz="2400" b="1">
              <a:solidFill>
                <a:schemeClr val="tx1"/>
              </a:solidFill>
            </a:endParaRPr>
          </a:p>
        </p:txBody>
      </p:sp>
    </p:spTree>
    <p:custDataLst>
      <p:tags r:id="rId1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xit" presetSubtype="4" fill="hold" grpId="1" nodeType="clickEffect">
                                  <p:stCondLst>
                                    <p:cond delay="0"/>
                                  </p:stCondLst>
                                  <p:childTnLst>
                                    <p:animEffect transition="out" filter="wipe(down)">
                                      <p:cBhvr>
                                        <p:cTn id="72" dur="500"/>
                                        <p:tgtEl>
                                          <p:spTgt spid="20"/>
                                        </p:tgtEl>
                                      </p:cBhvr>
                                    </p:animEffect>
                                    <p:set>
                                      <p:cBhvr>
                                        <p:cTn id="7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bldLvl="0" animBg="1"/>
      <p:bldP spid="5" grpId="0" bldLvl="0" animBg="1"/>
      <p:bldP spid="6" grpId="0" bldLvl="0" animBg="1"/>
      <p:bldP spid="7" grpId="0" bldLvl="0" animBg="1"/>
      <p:bldP spid="8" grpId="0" bldLvl="0" animBg="1"/>
      <p:bldP spid="9" grpId="0" bldLvl="0" animBg="1"/>
      <p:bldP spid="10" grpId="0" bldLvl="0" animBg="1"/>
      <p:bldP spid="11" grpId="0" bldLvl="0" animBg="1"/>
      <p:bldP spid="12" grpId="0" bldLvl="0" animBg="1"/>
      <p:bldP spid="13" grpId="0" bldLvl="0" animBg="1"/>
      <p:bldP spid="17" grpId="0" bldLvl="0" animBg="1"/>
      <p:bldP spid="2" grpId="0" bldLvl="0" animBg="1"/>
      <p:bldP spid="18" grpId="0" bldLvl="0" animBg="1"/>
      <p:bldP spid="19" grpId="0" bldLvl="0" animBg="1"/>
      <p:bldP spid="20" grpId="0" bldLvl="0" animBg="1"/>
      <p:bldP spid="20" grpId="1" bldLvl="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89560" y="340360"/>
            <a:ext cx="2140585" cy="558434"/>
            <a:chOff x="9930" y="7049"/>
            <a:chExt cx="4522" cy="735"/>
          </a:xfrm>
        </p:grpSpPr>
        <p:sp>
          <p:nvSpPr>
            <p:cNvPr id="5" name="圆角矩形 4"/>
            <p:cNvSpPr/>
            <p:nvPr>
              <p:custDataLst>
                <p:tags r:id="rId1"/>
              </p:custDataLst>
            </p:nvPr>
          </p:nvSpPr>
          <p:spPr>
            <a:xfrm>
              <a:off x="9930" y="7049"/>
              <a:ext cx="4522" cy="731"/>
            </a:xfrm>
            <a:prstGeom prst="roundRect">
              <a:avLst>
                <a:gd name="adj" fmla="val 50000"/>
              </a:avLst>
            </a:prstGeom>
            <a:solidFill>
              <a:srgbClr val="FBA7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0653" y="7081"/>
              <a:ext cx="3076" cy="703"/>
            </a:xfrm>
            <a:prstGeom prst="rect">
              <a:avLst/>
            </a:prstGeom>
            <a:noFill/>
          </p:spPr>
          <p:txBody>
            <a:bodyPr wrap="square" rtlCol="0" anchor="t">
              <a:spAutoFit/>
            </a:bodyPr>
            <a:p>
              <a:pPr indent="0" algn="dist">
                <a:lnSpc>
                  <a:spcPct val="120000"/>
                </a:lnSpc>
                <a:buFont typeface="Wingdings" panose="05000000000000000000" charset="0"/>
                <a:buNone/>
              </a:pPr>
              <a:r>
                <a:rPr lang="zh-CN" altLang="en-US" sz="2400" b="1">
                  <a:solidFill>
                    <a:schemeClr val="bg1"/>
                  </a:solidFill>
                  <a:latin typeface="汉仪君黑-45简" panose="020B0604020202020204" charset="-122"/>
                  <a:ea typeface="汉仪君黑-45简" panose="020B0604020202020204" charset="-122"/>
                  <a:sym typeface="+mn-ea"/>
                </a:rPr>
                <a:t>语料积累</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正五边形 3"/>
          <p:cNvSpPr/>
          <p:nvPr/>
        </p:nvSpPr>
        <p:spPr>
          <a:xfrm>
            <a:off x="855345" y="1085215"/>
            <a:ext cx="421640" cy="349885"/>
          </a:xfrm>
          <a:prstGeom prst="pent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文本框 109"/>
          <p:cNvSpPr txBox="1"/>
          <p:nvPr/>
        </p:nvSpPr>
        <p:spPr>
          <a:xfrm>
            <a:off x="1796415" y="972185"/>
            <a:ext cx="8927465" cy="583565"/>
          </a:xfrm>
          <a:prstGeom prst="rect">
            <a:avLst/>
          </a:prstGeom>
          <a:noFill/>
          <a:ln w="9525">
            <a:noFill/>
          </a:ln>
        </p:spPr>
        <p:txBody>
          <a:bodyPr wrap="square">
            <a:spAutoFit/>
          </a:bodyPr>
          <a:p>
            <a:pPr indent="266700"/>
            <a:r>
              <a:rPr lang="en-US" sz="3200" b="1">
                <a:latin typeface="微软雅黑" panose="020B0503020204020204" charset="-122"/>
                <a:ea typeface="微软雅黑" panose="020B0503020204020204" charset="-122"/>
                <a:cs typeface="微软雅黑" panose="020B0503020204020204" charset="-122"/>
              </a:rPr>
              <a:t> </a:t>
            </a:r>
            <a:r>
              <a:rPr lang="zh-CN" altLang="en-US" sz="3200" b="1">
                <a:latin typeface="微软雅黑" panose="020B0503020204020204" charset="-122"/>
                <a:ea typeface="微软雅黑" panose="020B0503020204020204" charset="-122"/>
                <a:cs typeface="微软雅黑" panose="020B0503020204020204" charset="-122"/>
              </a:rPr>
              <a:t>做研究相关的语料</a:t>
            </a:r>
            <a:endParaRPr lang="zh-CN" altLang="en-US" sz="3200" b="1">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30175" y="1435100"/>
            <a:ext cx="11077575" cy="2263775"/>
          </a:xfrm>
          <a:prstGeom prst="rect">
            <a:avLst/>
          </a:prstGeom>
          <a:noFill/>
          <a:ln w="9525">
            <a:noFill/>
          </a:ln>
        </p:spPr>
        <p:txBody>
          <a:bodyPr wrap="square">
            <a:spAutoFit/>
          </a:bodyPr>
          <a:p>
            <a:pPr indent="266700">
              <a:lnSpc>
                <a:spcPct val="110000"/>
              </a:lnSpc>
            </a:pPr>
            <a:r>
              <a:rPr lang="en-US" sz="2800" b="0">
                <a:latin typeface="Times New Roman" panose="02020603050405020304" pitchFamily="18" charset="0"/>
                <a:ea typeface="等线" panose="02010600030101010101" charset="-122"/>
              </a:rPr>
              <a:t>reference      </a:t>
            </a:r>
            <a:r>
              <a:rPr lang="zh-CN" altLang="en-US" sz="2800" b="0">
                <a:latin typeface="Times New Roman" panose="02020603050405020304" pitchFamily="18" charset="0"/>
                <a:ea typeface="等线" panose="02010600030101010101" charset="-122"/>
              </a:rPr>
              <a:t>引用</a:t>
            </a:r>
            <a:r>
              <a:rPr lang="en-US" altLang="zh-CN" sz="2800" b="0">
                <a:latin typeface="Times New Roman" panose="02020603050405020304" pitchFamily="18" charset="0"/>
                <a:ea typeface="等线" panose="02010600030101010101" charset="-122"/>
              </a:rPr>
              <a:t>                        field  rescarch        </a:t>
            </a:r>
            <a:r>
              <a:rPr lang="zh-CN" altLang="en-US" sz="2800" b="0">
                <a:latin typeface="Times New Roman" panose="02020603050405020304" pitchFamily="18" charset="0"/>
                <a:ea typeface="等线" panose="02010600030101010101" charset="-122"/>
              </a:rPr>
              <a:t>实地考察</a:t>
            </a:r>
            <a:endParaRPr lang="en-US" altLang="zh-CN" sz="2800" b="0">
              <a:latin typeface="Times New Roman" panose="02020603050405020304" pitchFamily="18" charset="0"/>
              <a:ea typeface="等线" panose="02010600030101010101" charset="-122"/>
            </a:endParaRPr>
          </a:p>
          <a:p>
            <a:pPr indent="266700">
              <a:lnSpc>
                <a:spcPct val="110000"/>
              </a:lnSpc>
            </a:pPr>
            <a:r>
              <a:rPr lang="en-US" altLang="zh-CN" sz="2800" b="0">
                <a:latin typeface="Times New Roman" panose="02020603050405020304" pitchFamily="18" charset="0"/>
                <a:ea typeface="等线" panose="02010600030101010101" charset="-122"/>
              </a:rPr>
              <a:t>extensive reading  </a:t>
            </a:r>
            <a:r>
              <a:rPr lang="zh-CN" altLang="en-US" sz="2800" b="0">
                <a:latin typeface="Times New Roman" panose="02020603050405020304" pitchFamily="18" charset="0"/>
                <a:ea typeface="等线" panose="02010600030101010101" charset="-122"/>
              </a:rPr>
              <a:t>泛读</a:t>
            </a:r>
            <a:r>
              <a:rPr lang="en-US" altLang="zh-CN" sz="2800" b="0">
                <a:latin typeface="Times New Roman" panose="02020603050405020304" pitchFamily="18" charset="0"/>
                <a:ea typeface="等线" panose="02010600030101010101" charset="-122"/>
              </a:rPr>
              <a:t>               the wilderness        </a:t>
            </a:r>
            <a:r>
              <a:rPr lang="zh-CN" altLang="en-US" sz="2800" b="0">
                <a:latin typeface="Times New Roman" panose="02020603050405020304" pitchFamily="18" charset="0"/>
                <a:ea typeface="等线" panose="02010600030101010101" charset="-122"/>
              </a:rPr>
              <a:t>野外</a:t>
            </a:r>
            <a:endParaRPr lang="en-US" altLang="zh-CN" sz="2800" b="0">
              <a:latin typeface="Times New Roman" panose="02020603050405020304" pitchFamily="18" charset="0"/>
              <a:ea typeface="等线" panose="02010600030101010101" charset="-122"/>
            </a:endParaRPr>
          </a:p>
          <a:p>
            <a:pPr indent="266700">
              <a:lnSpc>
                <a:spcPct val="110000"/>
              </a:lnSpc>
            </a:pPr>
            <a:r>
              <a:rPr lang="en-US" altLang="zh-CN" sz="2800" b="0">
                <a:latin typeface="Times New Roman" panose="02020603050405020304" pitchFamily="18" charset="0"/>
                <a:ea typeface="等线" panose="02010600030101010101" charset="-122"/>
              </a:rPr>
              <a:t>the first draft          </a:t>
            </a:r>
            <a:r>
              <a:rPr lang="zh-CN" altLang="en-US" sz="2800" b="0">
                <a:latin typeface="Times New Roman" panose="02020603050405020304" pitchFamily="18" charset="0"/>
                <a:ea typeface="等线" panose="02010600030101010101" charset="-122"/>
              </a:rPr>
              <a:t>第一稿</a:t>
            </a:r>
            <a:r>
              <a:rPr lang="en-US" altLang="zh-CN" sz="2800" b="0">
                <a:latin typeface="Times New Roman" panose="02020603050405020304" pitchFamily="18" charset="0"/>
                <a:ea typeface="等线" panose="02010600030101010101" charset="-122"/>
              </a:rPr>
              <a:t>          revise           </a:t>
            </a:r>
            <a:r>
              <a:rPr lang="zh-CN" altLang="en-US" sz="2800" b="0">
                <a:latin typeface="Times New Roman" panose="02020603050405020304" pitchFamily="18" charset="0"/>
                <a:ea typeface="等线" panose="02010600030101010101" charset="-122"/>
              </a:rPr>
              <a:t>修改</a:t>
            </a:r>
            <a:r>
              <a:rPr lang="en-US" altLang="zh-CN" sz="2800" b="0">
                <a:latin typeface="Times New Roman" panose="02020603050405020304" pitchFamily="18" charset="0"/>
                <a:ea typeface="等线" panose="02010600030101010101" charset="-122"/>
              </a:rPr>
              <a:t>                        </a:t>
            </a:r>
            <a:endParaRPr lang="en-US" altLang="zh-CN" sz="2800" b="0">
              <a:latin typeface="Times New Roman" panose="02020603050405020304" pitchFamily="18" charset="0"/>
              <a:ea typeface="等线" panose="02010600030101010101" charset="-122"/>
            </a:endParaRPr>
          </a:p>
          <a:p>
            <a:pPr indent="266700">
              <a:lnSpc>
                <a:spcPct val="110000"/>
              </a:lnSpc>
            </a:pPr>
            <a:r>
              <a:rPr lang="en-US" altLang="zh-CN" sz="2800" b="0">
                <a:latin typeface="Times New Roman" panose="02020603050405020304" pitchFamily="18" charset="0"/>
                <a:ea typeface="等线" panose="02010600030101010101" charset="-122"/>
              </a:rPr>
              <a:t> acknowledge sth as</a:t>
            </a:r>
            <a:r>
              <a:rPr lang="en-US" sz="2800" b="0">
                <a:latin typeface="Times New Roman" panose="02020603050405020304" pitchFamily="18" charset="0"/>
                <a:ea typeface="等线" panose="02010600030101010101" charset="-122"/>
              </a:rPr>
              <a:t>   </a:t>
            </a:r>
            <a:r>
              <a:rPr lang="zh-CN" altLang="en-US" sz="2800" b="0">
                <a:latin typeface="Times New Roman" panose="02020603050405020304" pitchFamily="18" charset="0"/>
                <a:ea typeface="等线" panose="02010600030101010101" charset="-122"/>
              </a:rPr>
              <a:t>承认具有</a:t>
            </a:r>
            <a:r>
              <a:rPr lang="en-US" altLang="zh-CN" sz="2800" b="0">
                <a:latin typeface="Times New Roman" panose="02020603050405020304" pitchFamily="18" charset="0"/>
                <a:ea typeface="等线" panose="02010600030101010101" charset="-122"/>
              </a:rPr>
              <a:t>...</a:t>
            </a:r>
            <a:r>
              <a:rPr lang="en-US" sz="2800" b="0">
                <a:latin typeface="Times New Roman" panose="02020603050405020304" pitchFamily="18" charset="0"/>
                <a:ea typeface="等线" panose="02010600030101010101" charset="-122"/>
              </a:rPr>
              <a:t>                      </a:t>
            </a:r>
            <a:endParaRPr lang="en-US" sz="2800" b="0">
              <a:latin typeface="Times New Roman" panose="02020603050405020304" pitchFamily="18" charset="0"/>
              <a:ea typeface="等线" panose="02010600030101010101" charset="-122"/>
            </a:endParaRPr>
          </a:p>
          <a:p>
            <a:pPr indent="266700"/>
            <a:endParaRPr lang="en-US" b="0">
              <a:solidFill>
                <a:srgbClr val="000000"/>
              </a:solidFill>
              <a:latin typeface="Times New Roman" panose="02020603050405020304" pitchFamily="18" charset="0"/>
              <a:ea typeface="等线" panose="02010600030101010101" charset="-122"/>
            </a:endParaRPr>
          </a:p>
        </p:txBody>
      </p:sp>
      <p:pic>
        <p:nvPicPr>
          <p:cNvPr id="3" name="图片 2"/>
          <p:cNvPicPr>
            <a:picLocks noChangeAspect="1"/>
          </p:cNvPicPr>
          <p:nvPr/>
        </p:nvPicPr>
        <p:blipFill>
          <a:blip r:embed="rId3"/>
          <a:stretch>
            <a:fillRect/>
          </a:stretch>
        </p:blipFill>
        <p:spPr>
          <a:xfrm>
            <a:off x="355600" y="3554095"/>
            <a:ext cx="11661775" cy="3102610"/>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10"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61"/>
          <p:cNvSpPr/>
          <p:nvPr>
            <p:custDataLst>
              <p:tags r:id="rId1"/>
            </p:custDataLst>
          </p:nvPr>
        </p:nvSpPr>
        <p:spPr bwMode="auto">
          <a:xfrm>
            <a:off x="5291138" y="2701926"/>
            <a:ext cx="762000" cy="746125"/>
          </a:xfrm>
          <a:custGeom>
            <a:avLst/>
            <a:gdLst>
              <a:gd name="T0" fmla="*/ 180901 w 761840"/>
              <a:gd name="T1" fmla="*/ 622101 h 746112"/>
              <a:gd name="T2" fmla="*/ 44202 w 761840"/>
              <a:gd name="T3" fmla="*/ 454298 h 746112"/>
              <a:gd name="T4" fmla="*/ 177626 w 761840"/>
              <a:gd name="T5" fmla="*/ 469032 h 746112"/>
              <a:gd name="T6" fmla="*/ 224284 w 761840"/>
              <a:gd name="T7" fmla="*/ 478854 h 746112"/>
              <a:gd name="T8" fmla="*/ 209550 w 761840"/>
              <a:gd name="T9" fmla="*/ 514052 h 746112"/>
              <a:gd name="T10" fmla="*/ 180901 w 761840"/>
              <a:gd name="T11" fmla="*/ 671215 h 746112"/>
              <a:gd name="T12" fmla="*/ 86767 w 761840"/>
              <a:gd name="T13" fmla="*/ 666303 h 746112"/>
              <a:gd name="T14" fmla="*/ 58117 w 761840"/>
              <a:gd name="T15" fmla="*/ 658936 h 746112"/>
              <a:gd name="T16" fmla="*/ 44202 w 761840"/>
              <a:gd name="T17" fmla="*/ 454298 h 746112"/>
              <a:gd name="T18" fmla="*/ 569305 w 761840"/>
              <a:gd name="T19" fmla="*/ 412551 h 746112"/>
              <a:gd name="T20" fmla="*/ 560710 w 761840"/>
              <a:gd name="T21" fmla="*/ 476808 h 746112"/>
              <a:gd name="T22" fmla="*/ 540246 w 761840"/>
              <a:gd name="T23" fmla="*/ 433015 h 746112"/>
              <a:gd name="T24" fmla="*/ 512415 w 761840"/>
              <a:gd name="T25" fmla="*/ 365894 h 746112"/>
              <a:gd name="T26" fmla="*/ 194611 w 761840"/>
              <a:gd name="T27" fmla="*/ 341746 h 746112"/>
              <a:gd name="T28" fmla="*/ 238609 w 761840"/>
              <a:gd name="T29" fmla="*/ 384842 h 746112"/>
              <a:gd name="T30" fmla="*/ 103138 w 761840"/>
              <a:gd name="T31" fmla="*/ 387995 h 746112"/>
              <a:gd name="T32" fmla="*/ 170259 w 761840"/>
              <a:gd name="T33" fmla="*/ 366712 h 746112"/>
              <a:gd name="T34" fmla="*/ 318418 w 761840"/>
              <a:gd name="T35" fmla="*/ 336426 h 746112"/>
              <a:gd name="T36" fmla="*/ 446112 w 761840"/>
              <a:gd name="T37" fmla="*/ 336426 h 746112"/>
              <a:gd name="T38" fmla="*/ 318418 w 761840"/>
              <a:gd name="T39" fmla="*/ 313506 h 746112"/>
              <a:gd name="T40" fmla="*/ 318418 w 761840"/>
              <a:gd name="T41" fmla="*/ 232469 h 746112"/>
              <a:gd name="T42" fmla="*/ 239018 w 761840"/>
              <a:gd name="T43" fmla="*/ 263574 h 746112"/>
              <a:gd name="T44" fmla="*/ 112961 w 761840"/>
              <a:gd name="T45" fmla="*/ 275853 h 746112"/>
              <a:gd name="T46" fmla="*/ 30287 w 761840"/>
              <a:gd name="T47" fmla="*/ 254570 h 746112"/>
              <a:gd name="T48" fmla="*/ 200341 w 761840"/>
              <a:gd name="T49" fmla="*/ 228786 h 746112"/>
              <a:gd name="T50" fmla="*/ 446112 w 761840"/>
              <a:gd name="T51" fmla="*/ 211187 h 746112"/>
              <a:gd name="T52" fmla="*/ 211392 w 761840"/>
              <a:gd name="T53" fmla="*/ 117667 h 746112"/>
              <a:gd name="T54" fmla="*/ 257435 w 761840"/>
              <a:gd name="T55" fmla="*/ 163832 h 746112"/>
              <a:gd name="T56" fmla="*/ 94134 w 761840"/>
              <a:gd name="T57" fmla="*/ 166985 h 746112"/>
              <a:gd name="T58" fmla="*/ 0 w 761840"/>
              <a:gd name="T59" fmla="*/ 145703 h 746112"/>
              <a:gd name="T60" fmla="*/ 211392 w 761840"/>
              <a:gd name="T61" fmla="*/ 117667 h 746112"/>
              <a:gd name="T62" fmla="*/ 136289 w 761840"/>
              <a:gd name="T63" fmla="*/ 57299 h 746112"/>
              <a:gd name="T64" fmla="*/ 152251 w 761840"/>
              <a:gd name="T65" fmla="*/ 133424 h 746112"/>
              <a:gd name="T66" fmla="*/ 127285 w 761840"/>
              <a:gd name="T67" fmla="*/ 99454 h 746112"/>
              <a:gd name="T68" fmla="*/ 79400 w 761840"/>
              <a:gd name="T69" fmla="*/ 22919 h 746112"/>
              <a:gd name="T70" fmla="*/ 686358 w 761840"/>
              <a:gd name="T71" fmla="*/ 45020 h 746112"/>
              <a:gd name="T72" fmla="*/ 661392 w 761840"/>
              <a:gd name="T73" fmla="*/ 249659 h 746112"/>
              <a:gd name="T74" fmla="*/ 714189 w 761840"/>
              <a:gd name="T75" fmla="*/ 221419 h 746112"/>
              <a:gd name="T76" fmla="*/ 761665 w 761840"/>
              <a:gd name="T77" fmla="*/ 268185 h 746112"/>
              <a:gd name="T78" fmla="*/ 661392 w 761840"/>
              <a:gd name="T79" fmla="*/ 691679 h 746112"/>
              <a:gd name="T80" fmla="*/ 601638 w 761840"/>
              <a:gd name="T81" fmla="*/ 745703 h 746112"/>
              <a:gd name="T82" fmla="*/ 580355 w 761840"/>
              <a:gd name="T83" fmla="*/ 721147 h 746112"/>
              <a:gd name="T84" fmla="*/ 563575 w 761840"/>
              <a:gd name="T85" fmla="*/ 699864 h 746112"/>
              <a:gd name="T86" fmla="*/ 632743 w 761840"/>
              <a:gd name="T87" fmla="*/ 679400 h 746112"/>
              <a:gd name="T88" fmla="*/ 514871 w 761840"/>
              <a:gd name="T89" fmla="*/ 284857 h 746112"/>
              <a:gd name="T90" fmla="*/ 632743 w 761840"/>
              <a:gd name="T91" fmla="*/ 70395 h 746112"/>
              <a:gd name="T92" fmla="*/ 616372 w 761840"/>
              <a:gd name="T93" fmla="*/ 11460 h 746112"/>
              <a:gd name="T94" fmla="*/ 432382 w 761840"/>
              <a:gd name="T95" fmla="*/ 41746 h 746112"/>
              <a:gd name="T96" fmla="*/ 347630 w 761840"/>
              <a:gd name="T97" fmla="*/ 112960 h 746112"/>
              <a:gd name="T98" fmla="*/ 466615 w 761840"/>
              <a:gd name="T99" fmla="*/ 92496 h 746112"/>
              <a:gd name="T100" fmla="*/ 490314 w 761840"/>
              <a:gd name="T101" fmla="*/ 129331 h 746112"/>
              <a:gd name="T102" fmla="*/ 469192 w 761840"/>
              <a:gd name="T103" fmla="*/ 713370 h 746112"/>
              <a:gd name="T104" fmla="*/ 409277 w 761840"/>
              <a:gd name="T105" fmla="*/ 739973 h 746112"/>
              <a:gd name="T106" fmla="*/ 337245 w 761840"/>
              <a:gd name="T107" fmla="*/ 698227 h 746112"/>
              <a:gd name="T108" fmla="*/ 441610 w 761840"/>
              <a:gd name="T109" fmla="*/ 692088 h 746112"/>
              <a:gd name="T110" fmla="*/ 347067 w 761840"/>
              <a:gd name="T111" fmla="*/ 579946 h 746112"/>
              <a:gd name="T112" fmla="*/ 197272 w 761840"/>
              <a:gd name="T113" fmla="*/ 694134 h 746112"/>
              <a:gd name="T114" fmla="*/ 418281 w 761840"/>
              <a:gd name="T115" fmla="*/ 437927 h 746112"/>
              <a:gd name="T116" fmla="*/ 217736 w 761840"/>
              <a:gd name="T117" fmla="*/ 416644 h 746112"/>
              <a:gd name="T118" fmla="*/ 274216 w 761840"/>
              <a:gd name="T119" fmla="*/ 93315 h 746112"/>
              <a:gd name="T120" fmla="*/ 329698 w 761840"/>
              <a:gd name="T121" fmla="*/ 112960 h 746112"/>
              <a:gd name="T122" fmla="*/ 365561 w 761840"/>
              <a:gd name="T123" fmla="*/ 8185 h 746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1840" h="746112">
                <a:moveTo>
                  <a:pt x="86767" y="507504"/>
                </a:moveTo>
                <a:lnTo>
                  <a:pt x="86767" y="622101"/>
                </a:lnTo>
                <a:lnTo>
                  <a:pt x="180901" y="622101"/>
                </a:lnTo>
                <a:lnTo>
                  <a:pt x="180901" y="507504"/>
                </a:lnTo>
                <a:lnTo>
                  <a:pt x="86767" y="507504"/>
                </a:lnTo>
                <a:close/>
                <a:moveTo>
                  <a:pt x="44202" y="454298"/>
                </a:moveTo>
                <a:lnTo>
                  <a:pt x="85948" y="484584"/>
                </a:lnTo>
                <a:lnTo>
                  <a:pt x="166167" y="484584"/>
                </a:lnTo>
                <a:lnTo>
                  <a:pt x="177626" y="469032"/>
                </a:lnTo>
                <a:cubicBezTo>
                  <a:pt x="183083" y="461392"/>
                  <a:pt x="186903" y="457435"/>
                  <a:pt x="189086" y="457163"/>
                </a:cubicBezTo>
                <a:cubicBezTo>
                  <a:pt x="191269" y="456890"/>
                  <a:pt x="195907" y="458936"/>
                  <a:pt x="203002" y="463302"/>
                </a:cubicBezTo>
                <a:lnTo>
                  <a:pt x="224284" y="478854"/>
                </a:lnTo>
                <a:cubicBezTo>
                  <a:pt x="232470" y="485403"/>
                  <a:pt x="236289" y="489768"/>
                  <a:pt x="235744" y="491951"/>
                </a:cubicBezTo>
                <a:cubicBezTo>
                  <a:pt x="235198" y="494134"/>
                  <a:pt x="233015" y="496590"/>
                  <a:pt x="229195" y="499318"/>
                </a:cubicBezTo>
                <a:lnTo>
                  <a:pt x="209550" y="514052"/>
                </a:lnTo>
                <a:lnTo>
                  <a:pt x="209550" y="601638"/>
                </a:lnTo>
                <a:lnTo>
                  <a:pt x="213643" y="657299"/>
                </a:lnTo>
                <a:cubicBezTo>
                  <a:pt x="203274" y="663302"/>
                  <a:pt x="192360" y="667940"/>
                  <a:pt x="180901" y="671215"/>
                </a:cubicBezTo>
                <a:lnTo>
                  <a:pt x="180901" y="645021"/>
                </a:lnTo>
                <a:lnTo>
                  <a:pt x="85948" y="645021"/>
                </a:lnTo>
                <a:lnTo>
                  <a:pt x="86767" y="666303"/>
                </a:lnTo>
                <a:lnTo>
                  <a:pt x="89222" y="721147"/>
                </a:lnTo>
                <a:cubicBezTo>
                  <a:pt x="77763" y="726058"/>
                  <a:pt x="65757" y="729605"/>
                  <a:pt x="53206" y="731788"/>
                </a:cubicBezTo>
                <a:lnTo>
                  <a:pt x="58117" y="658936"/>
                </a:lnTo>
                <a:lnTo>
                  <a:pt x="58117" y="514052"/>
                </a:lnTo>
                <a:cubicBezTo>
                  <a:pt x="58117" y="496590"/>
                  <a:pt x="51023" y="479127"/>
                  <a:pt x="36835" y="461665"/>
                </a:cubicBezTo>
                <a:lnTo>
                  <a:pt x="44202" y="454298"/>
                </a:lnTo>
                <a:close/>
                <a:moveTo>
                  <a:pt x="509960" y="343793"/>
                </a:moveTo>
                <a:cubicBezTo>
                  <a:pt x="519237" y="353070"/>
                  <a:pt x="529878" y="363984"/>
                  <a:pt x="541883" y="376535"/>
                </a:cubicBezTo>
                <a:cubicBezTo>
                  <a:pt x="553889" y="389086"/>
                  <a:pt x="563029" y="401092"/>
                  <a:pt x="569305" y="412551"/>
                </a:cubicBezTo>
                <a:cubicBezTo>
                  <a:pt x="575580" y="424011"/>
                  <a:pt x="579128" y="435062"/>
                  <a:pt x="579946" y="445703"/>
                </a:cubicBezTo>
                <a:cubicBezTo>
                  <a:pt x="580765" y="456344"/>
                  <a:pt x="579264" y="464120"/>
                  <a:pt x="575444" y="469032"/>
                </a:cubicBezTo>
                <a:cubicBezTo>
                  <a:pt x="571624" y="473943"/>
                  <a:pt x="566713" y="476535"/>
                  <a:pt x="560710" y="476808"/>
                </a:cubicBezTo>
                <a:cubicBezTo>
                  <a:pt x="554707" y="477081"/>
                  <a:pt x="550205" y="475307"/>
                  <a:pt x="547204" y="471487"/>
                </a:cubicBezTo>
                <a:cubicBezTo>
                  <a:pt x="544202" y="467667"/>
                  <a:pt x="542429" y="461938"/>
                  <a:pt x="541883" y="454298"/>
                </a:cubicBezTo>
                <a:lnTo>
                  <a:pt x="540246" y="433015"/>
                </a:lnTo>
                <a:cubicBezTo>
                  <a:pt x="539155" y="427558"/>
                  <a:pt x="536972" y="419646"/>
                  <a:pt x="533698" y="409277"/>
                </a:cubicBezTo>
                <a:cubicBezTo>
                  <a:pt x="530424" y="398909"/>
                  <a:pt x="527968" y="392224"/>
                  <a:pt x="526331" y="389223"/>
                </a:cubicBezTo>
                <a:cubicBezTo>
                  <a:pt x="524694" y="386221"/>
                  <a:pt x="520055" y="378445"/>
                  <a:pt x="512415" y="365894"/>
                </a:cubicBezTo>
                <a:lnTo>
                  <a:pt x="502593" y="351160"/>
                </a:lnTo>
                <a:lnTo>
                  <a:pt x="509960" y="343793"/>
                </a:lnTo>
                <a:close/>
                <a:moveTo>
                  <a:pt x="194611" y="341746"/>
                </a:moveTo>
                <a:cubicBezTo>
                  <a:pt x="196658" y="341746"/>
                  <a:pt x="198909" y="342701"/>
                  <a:pt x="201364" y="344611"/>
                </a:cubicBezTo>
                <a:lnTo>
                  <a:pt x="234925" y="376177"/>
                </a:lnTo>
                <a:cubicBezTo>
                  <a:pt x="238199" y="379852"/>
                  <a:pt x="239427" y="382740"/>
                  <a:pt x="238609" y="384842"/>
                </a:cubicBezTo>
                <a:cubicBezTo>
                  <a:pt x="237790" y="386944"/>
                  <a:pt x="235471" y="387995"/>
                  <a:pt x="231651" y="387995"/>
                </a:cubicBezTo>
                <a:lnTo>
                  <a:pt x="112142" y="387995"/>
                </a:lnTo>
                <a:lnTo>
                  <a:pt x="103138" y="387995"/>
                </a:lnTo>
                <a:cubicBezTo>
                  <a:pt x="86767" y="387995"/>
                  <a:pt x="73124" y="392360"/>
                  <a:pt x="62210" y="401092"/>
                </a:cubicBezTo>
                <a:lnTo>
                  <a:pt x="27012" y="366712"/>
                </a:lnTo>
                <a:lnTo>
                  <a:pt x="170259" y="366712"/>
                </a:lnTo>
                <a:lnTo>
                  <a:pt x="189086" y="344611"/>
                </a:lnTo>
                <a:cubicBezTo>
                  <a:pt x="190723" y="342701"/>
                  <a:pt x="192565" y="341746"/>
                  <a:pt x="194611" y="341746"/>
                </a:cubicBezTo>
                <a:close/>
                <a:moveTo>
                  <a:pt x="318418" y="336426"/>
                </a:moveTo>
                <a:lnTo>
                  <a:pt x="318418" y="416644"/>
                </a:lnTo>
                <a:lnTo>
                  <a:pt x="446112" y="416644"/>
                </a:lnTo>
                <a:lnTo>
                  <a:pt x="446112" y="336426"/>
                </a:lnTo>
                <a:lnTo>
                  <a:pt x="318418" y="336426"/>
                </a:lnTo>
                <a:close/>
                <a:moveTo>
                  <a:pt x="318418" y="232469"/>
                </a:moveTo>
                <a:lnTo>
                  <a:pt x="318418" y="313506"/>
                </a:lnTo>
                <a:lnTo>
                  <a:pt x="446112" y="313506"/>
                </a:lnTo>
                <a:lnTo>
                  <a:pt x="446112" y="232469"/>
                </a:lnTo>
                <a:lnTo>
                  <a:pt x="318418" y="232469"/>
                </a:lnTo>
                <a:close/>
                <a:moveTo>
                  <a:pt x="200341" y="228786"/>
                </a:moveTo>
                <a:cubicBezTo>
                  <a:pt x="202115" y="228786"/>
                  <a:pt x="204093" y="229741"/>
                  <a:pt x="206276" y="231651"/>
                </a:cubicBezTo>
                <a:lnTo>
                  <a:pt x="239018" y="263574"/>
                </a:lnTo>
                <a:cubicBezTo>
                  <a:pt x="242292" y="267394"/>
                  <a:pt x="243520" y="270396"/>
                  <a:pt x="242701" y="272579"/>
                </a:cubicBezTo>
                <a:cubicBezTo>
                  <a:pt x="241883" y="274761"/>
                  <a:pt x="239564" y="275853"/>
                  <a:pt x="235744" y="275853"/>
                </a:cubicBezTo>
                <a:lnTo>
                  <a:pt x="112961" y="275853"/>
                </a:lnTo>
                <a:lnTo>
                  <a:pt x="105594" y="275853"/>
                </a:lnTo>
                <a:cubicBezTo>
                  <a:pt x="89222" y="275853"/>
                  <a:pt x="75580" y="280218"/>
                  <a:pt x="64666" y="288950"/>
                </a:cubicBezTo>
                <a:lnTo>
                  <a:pt x="30287" y="254570"/>
                </a:lnTo>
                <a:lnTo>
                  <a:pt x="176808" y="254570"/>
                </a:lnTo>
                <a:lnTo>
                  <a:pt x="195635" y="231651"/>
                </a:lnTo>
                <a:cubicBezTo>
                  <a:pt x="196999" y="229741"/>
                  <a:pt x="198568" y="228786"/>
                  <a:pt x="200341" y="228786"/>
                </a:cubicBezTo>
                <a:close/>
                <a:moveTo>
                  <a:pt x="318418" y="135880"/>
                </a:moveTo>
                <a:lnTo>
                  <a:pt x="318418" y="211187"/>
                </a:lnTo>
                <a:lnTo>
                  <a:pt x="446112" y="211187"/>
                </a:lnTo>
                <a:lnTo>
                  <a:pt x="446112" y="135880"/>
                </a:lnTo>
                <a:lnTo>
                  <a:pt x="318418" y="135880"/>
                </a:lnTo>
                <a:close/>
                <a:moveTo>
                  <a:pt x="211392" y="117667"/>
                </a:moveTo>
                <a:cubicBezTo>
                  <a:pt x="214257" y="117258"/>
                  <a:pt x="217190" y="118417"/>
                  <a:pt x="220191" y="121146"/>
                </a:cubicBezTo>
                <a:lnTo>
                  <a:pt x="253752" y="155167"/>
                </a:lnTo>
                <a:cubicBezTo>
                  <a:pt x="257026" y="158842"/>
                  <a:pt x="258254" y="161730"/>
                  <a:pt x="257435" y="163832"/>
                </a:cubicBezTo>
                <a:cubicBezTo>
                  <a:pt x="256617" y="165934"/>
                  <a:pt x="254298" y="166985"/>
                  <a:pt x="250478" y="166985"/>
                </a:cubicBezTo>
                <a:lnTo>
                  <a:pt x="225103" y="166985"/>
                </a:lnTo>
                <a:lnTo>
                  <a:pt x="94134" y="166985"/>
                </a:lnTo>
                <a:lnTo>
                  <a:pt x="72033" y="166985"/>
                </a:lnTo>
                <a:cubicBezTo>
                  <a:pt x="56753" y="166985"/>
                  <a:pt x="43111" y="171078"/>
                  <a:pt x="31105" y="179263"/>
                </a:cubicBezTo>
                <a:lnTo>
                  <a:pt x="0" y="145703"/>
                </a:lnTo>
                <a:lnTo>
                  <a:pt x="184993" y="145703"/>
                </a:lnTo>
                <a:lnTo>
                  <a:pt x="203002" y="123602"/>
                </a:lnTo>
                <a:cubicBezTo>
                  <a:pt x="205730" y="120055"/>
                  <a:pt x="208527" y="118076"/>
                  <a:pt x="211392" y="117667"/>
                </a:cubicBezTo>
                <a:close/>
                <a:moveTo>
                  <a:pt x="79400" y="22919"/>
                </a:moveTo>
                <a:cubicBezTo>
                  <a:pt x="87040" y="27285"/>
                  <a:pt x="93315" y="30832"/>
                  <a:pt x="98227" y="33561"/>
                </a:cubicBezTo>
                <a:cubicBezTo>
                  <a:pt x="103138" y="36289"/>
                  <a:pt x="115825" y="44202"/>
                  <a:pt x="136289" y="57299"/>
                </a:cubicBezTo>
                <a:cubicBezTo>
                  <a:pt x="156753" y="70395"/>
                  <a:pt x="167258" y="83765"/>
                  <a:pt x="167804" y="97408"/>
                </a:cubicBezTo>
                <a:cubicBezTo>
                  <a:pt x="168349" y="111050"/>
                  <a:pt x="167122" y="120191"/>
                  <a:pt x="164120" y="124829"/>
                </a:cubicBezTo>
                <a:cubicBezTo>
                  <a:pt x="161119" y="129468"/>
                  <a:pt x="157162" y="132333"/>
                  <a:pt x="152251" y="133424"/>
                </a:cubicBezTo>
                <a:cubicBezTo>
                  <a:pt x="147340" y="134516"/>
                  <a:pt x="143247" y="133697"/>
                  <a:pt x="139973" y="130969"/>
                </a:cubicBezTo>
                <a:cubicBezTo>
                  <a:pt x="136699" y="128240"/>
                  <a:pt x="134516" y="125375"/>
                  <a:pt x="133424" y="122374"/>
                </a:cubicBezTo>
                <a:cubicBezTo>
                  <a:pt x="132333" y="119372"/>
                  <a:pt x="130287" y="111733"/>
                  <a:pt x="127285" y="99454"/>
                </a:cubicBezTo>
                <a:cubicBezTo>
                  <a:pt x="124284" y="87176"/>
                  <a:pt x="118281" y="75716"/>
                  <a:pt x="109277" y="65075"/>
                </a:cubicBezTo>
                <a:cubicBezTo>
                  <a:pt x="100273" y="54434"/>
                  <a:pt x="88404" y="43656"/>
                  <a:pt x="73670" y="32742"/>
                </a:cubicBezTo>
                <a:lnTo>
                  <a:pt x="79400" y="22919"/>
                </a:lnTo>
                <a:close/>
                <a:moveTo>
                  <a:pt x="616372" y="11460"/>
                </a:moveTo>
                <a:lnTo>
                  <a:pt x="679400" y="37653"/>
                </a:lnTo>
                <a:cubicBezTo>
                  <a:pt x="683766" y="39836"/>
                  <a:pt x="686085" y="42292"/>
                  <a:pt x="686358" y="45020"/>
                </a:cubicBezTo>
                <a:cubicBezTo>
                  <a:pt x="686631" y="47749"/>
                  <a:pt x="682947" y="51023"/>
                  <a:pt x="675308" y="54843"/>
                </a:cubicBezTo>
                <a:lnTo>
                  <a:pt x="661392" y="62210"/>
                </a:lnTo>
                <a:lnTo>
                  <a:pt x="661392" y="249659"/>
                </a:lnTo>
                <a:lnTo>
                  <a:pt x="685949" y="249659"/>
                </a:lnTo>
                <a:lnTo>
                  <a:pt x="707231" y="225921"/>
                </a:lnTo>
                <a:cubicBezTo>
                  <a:pt x="709960" y="223192"/>
                  <a:pt x="712279" y="221692"/>
                  <a:pt x="714189" y="221419"/>
                </a:cubicBezTo>
                <a:cubicBezTo>
                  <a:pt x="716099" y="221146"/>
                  <a:pt x="719782" y="223465"/>
                  <a:pt x="725240" y="228377"/>
                </a:cubicBezTo>
                <a:lnTo>
                  <a:pt x="755526" y="257538"/>
                </a:lnTo>
                <a:cubicBezTo>
                  <a:pt x="760437" y="262799"/>
                  <a:pt x="762484" y="266348"/>
                  <a:pt x="761665" y="268185"/>
                </a:cubicBezTo>
                <a:cubicBezTo>
                  <a:pt x="760847" y="270023"/>
                  <a:pt x="758800" y="270941"/>
                  <a:pt x="755526" y="270941"/>
                </a:cubicBezTo>
                <a:lnTo>
                  <a:pt x="661392" y="270941"/>
                </a:lnTo>
                <a:lnTo>
                  <a:pt x="661392" y="691679"/>
                </a:lnTo>
                <a:cubicBezTo>
                  <a:pt x="661392" y="703684"/>
                  <a:pt x="659536" y="712825"/>
                  <a:pt x="655822" y="719100"/>
                </a:cubicBezTo>
                <a:cubicBezTo>
                  <a:pt x="652109" y="725376"/>
                  <a:pt x="645151" y="731378"/>
                  <a:pt x="634949" y="737108"/>
                </a:cubicBezTo>
                <a:cubicBezTo>
                  <a:pt x="624747" y="742838"/>
                  <a:pt x="613643" y="745703"/>
                  <a:pt x="601638" y="745703"/>
                </a:cubicBezTo>
                <a:cubicBezTo>
                  <a:pt x="598364" y="746249"/>
                  <a:pt x="596454" y="746249"/>
                  <a:pt x="595908" y="745703"/>
                </a:cubicBezTo>
                <a:cubicBezTo>
                  <a:pt x="595362" y="745157"/>
                  <a:pt x="594407" y="741610"/>
                  <a:pt x="593043" y="735062"/>
                </a:cubicBezTo>
                <a:cubicBezTo>
                  <a:pt x="591679" y="728514"/>
                  <a:pt x="587450" y="723875"/>
                  <a:pt x="580355" y="721147"/>
                </a:cubicBezTo>
                <a:cubicBezTo>
                  <a:pt x="573261" y="718418"/>
                  <a:pt x="554434" y="712688"/>
                  <a:pt x="523875" y="703957"/>
                </a:cubicBezTo>
                <a:lnTo>
                  <a:pt x="525512" y="692497"/>
                </a:lnTo>
                <a:cubicBezTo>
                  <a:pt x="529878" y="693588"/>
                  <a:pt x="542565" y="696044"/>
                  <a:pt x="563575" y="699864"/>
                </a:cubicBezTo>
                <a:cubicBezTo>
                  <a:pt x="584585" y="703684"/>
                  <a:pt x="600273" y="705048"/>
                  <a:pt x="610642" y="703957"/>
                </a:cubicBezTo>
                <a:cubicBezTo>
                  <a:pt x="619373" y="703411"/>
                  <a:pt x="625239" y="701365"/>
                  <a:pt x="628241" y="697818"/>
                </a:cubicBezTo>
                <a:cubicBezTo>
                  <a:pt x="631242" y="694271"/>
                  <a:pt x="632743" y="688131"/>
                  <a:pt x="632743" y="679400"/>
                </a:cubicBezTo>
                <a:lnTo>
                  <a:pt x="632743" y="270941"/>
                </a:lnTo>
                <a:lnTo>
                  <a:pt x="554980" y="270941"/>
                </a:lnTo>
                <a:cubicBezTo>
                  <a:pt x="541883" y="270941"/>
                  <a:pt x="528514" y="275580"/>
                  <a:pt x="514871" y="284857"/>
                </a:cubicBezTo>
                <a:lnTo>
                  <a:pt x="478855" y="249659"/>
                </a:lnTo>
                <a:lnTo>
                  <a:pt x="632743" y="249659"/>
                </a:lnTo>
                <a:lnTo>
                  <a:pt x="632743" y="70395"/>
                </a:lnTo>
                <a:cubicBezTo>
                  <a:pt x="632743" y="58390"/>
                  <a:pt x="631515" y="49522"/>
                  <a:pt x="629059" y="43792"/>
                </a:cubicBezTo>
                <a:cubicBezTo>
                  <a:pt x="626604" y="38063"/>
                  <a:pt x="620192" y="31105"/>
                  <a:pt x="609823" y="22919"/>
                </a:cubicBezTo>
                <a:lnTo>
                  <a:pt x="616372" y="11460"/>
                </a:lnTo>
                <a:close/>
                <a:moveTo>
                  <a:pt x="373709" y="0"/>
                </a:moveTo>
                <a:lnTo>
                  <a:pt x="425047" y="31923"/>
                </a:lnTo>
                <a:cubicBezTo>
                  <a:pt x="430479" y="35743"/>
                  <a:pt x="432924" y="39018"/>
                  <a:pt x="432382" y="41746"/>
                </a:cubicBezTo>
                <a:cubicBezTo>
                  <a:pt x="431841" y="44475"/>
                  <a:pt x="429669" y="45839"/>
                  <a:pt x="425866" y="45839"/>
                </a:cubicBezTo>
                <a:lnTo>
                  <a:pt x="405492" y="48295"/>
                </a:lnTo>
                <a:cubicBezTo>
                  <a:pt x="394083" y="61937"/>
                  <a:pt x="374796" y="83492"/>
                  <a:pt x="347630" y="112960"/>
                </a:cubicBezTo>
                <a:lnTo>
                  <a:pt x="432389" y="112960"/>
                </a:lnTo>
                <a:lnTo>
                  <a:pt x="445422" y="94134"/>
                </a:lnTo>
                <a:cubicBezTo>
                  <a:pt x="450316" y="87039"/>
                  <a:pt x="457380" y="86494"/>
                  <a:pt x="466615" y="92496"/>
                </a:cubicBezTo>
                <a:lnTo>
                  <a:pt x="490314" y="108868"/>
                </a:lnTo>
                <a:cubicBezTo>
                  <a:pt x="496317" y="113233"/>
                  <a:pt x="499182" y="116507"/>
                  <a:pt x="498909" y="118690"/>
                </a:cubicBezTo>
                <a:cubicBezTo>
                  <a:pt x="498636" y="120873"/>
                  <a:pt x="495771" y="124420"/>
                  <a:pt x="490314" y="129331"/>
                </a:cubicBezTo>
                <a:lnTo>
                  <a:pt x="474762" y="142428"/>
                </a:lnTo>
                <a:lnTo>
                  <a:pt x="474762" y="685949"/>
                </a:lnTo>
                <a:cubicBezTo>
                  <a:pt x="474762" y="697954"/>
                  <a:pt x="472905" y="707095"/>
                  <a:pt x="469192" y="713370"/>
                </a:cubicBezTo>
                <a:cubicBezTo>
                  <a:pt x="465478" y="719646"/>
                  <a:pt x="458521" y="725649"/>
                  <a:pt x="448319" y="731378"/>
                </a:cubicBezTo>
                <a:cubicBezTo>
                  <a:pt x="438116" y="737108"/>
                  <a:pt x="427013" y="739973"/>
                  <a:pt x="415007" y="739973"/>
                </a:cubicBezTo>
                <a:cubicBezTo>
                  <a:pt x="411733" y="740519"/>
                  <a:pt x="409823" y="740519"/>
                  <a:pt x="409277" y="739973"/>
                </a:cubicBezTo>
                <a:cubicBezTo>
                  <a:pt x="408732" y="739428"/>
                  <a:pt x="407777" y="735880"/>
                  <a:pt x="406412" y="729332"/>
                </a:cubicBezTo>
                <a:cubicBezTo>
                  <a:pt x="405048" y="722784"/>
                  <a:pt x="400819" y="718145"/>
                  <a:pt x="393725" y="715417"/>
                </a:cubicBezTo>
                <a:cubicBezTo>
                  <a:pt x="386631" y="712688"/>
                  <a:pt x="367804" y="706958"/>
                  <a:pt x="337245" y="698227"/>
                </a:cubicBezTo>
                <a:lnTo>
                  <a:pt x="338882" y="686767"/>
                </a:lnTo>
                <a:cubicBezTo>
                  <a:pt x="381446" y="695498"/>
                  <a:pt x="409823" y="699318"/>
                  <a:pt x="424011" y="698227"/>
                </a:cubicBezTo>
                <a:cubicBezTo>
                  <a:pt x="432743" y="697681"/>
                  <a:pt x="438609" y="695635"/>
                  <a:pt x="441610" y="692088"/>
                </a:cubicBezTo>
                <a:cubicBezTo>
                  <a:pt x="444612" y="688541"/>
                  <a:pt x="446112" y="682402"/>
                  <a:pt x="446112" y="673670"/>
                </a:cubicBezTo>
                <a:lnTo>
                  <a:pt x="446112" y="451842"/>
                </a:lnTo>
                <a:cubicBezTo>
                  <a:pt x="407367" y="508049"/>
                  <a:pt x="374352" y="550751"/>
                  <a:pt x="347067" y="579946"/>
                </a:cubicBezTo>
                <a:cubicBezTo>
                  <a:pt x="319782" y="609141"/>
                  <a:pt x="298363" y="630014"/>
                  <a:pt x="282811" y="642565"/>
                </a:cubicBezTo>
                <a:cubicBezTo>
                  <a:pt x="267258" y="655116"/>
                  <a:pt x="240655" y="674762"/>
                  <a:pt x="203002" y="701501"/>
                </a:cubicBezTo>
                <a:lnTo>
                  <a:pt x="197272" y="694134"/>
                </a:lnTo>
                <a:cubicBezTo>
                  <a:pt x="227285" y="667395"/>
                  <a:pt x="251160" y="645567"/>
                  <a:pt x="268895" y="628650"/>
                </a:cubicBezTo>
                <a:cubicBezTo>
                  <a:pt x="286631" y="611733"/>
                  <a:pt x="307640" y="588268"/>
                  <a:pt x="331924" y="558254"/>
                </a:cubicBezTo>
                <a:cubicBezTo>
                  <a:pt x="356208" y="528240"/>
                  <a:pt x="384994" y="488131"/>
                  <a:pt x="418281" y="437927"/>
                </a:cubicBezTo>
                <a:lnTo>
                  <a:pt x="290587" y="437927"/>
                </a:lnTo>
                <a:cubicBezTo>
                  <a:pt x="276944" y="437927"/>
                  <a:pt x="264666" y="442565"/>
                  <a:pt x="253752" y="451842"/>
                </a:cubicBezTo>
                <a:lnTo>
                  <a:pt x="217736" y="416644"/>
                </a:lnTo>
                <a:lnTo>
                  <a:pt x="289768" y="416644"/>
                </a:lnTo>
                <a:lnTo>
                  <a:pt x="289768" y="148248"/>
                </a:lnTo>
                <a:cubicBezTo>
                  <a:pt x="289768" y="128551"/>
                  <a:pt x="284584" y="110240"/>
                  <a:pt x="274216" y="93315"/>
                </a:cubicBezTo>
                <a:lnTo>
                  <a:pt x="283220" y="86767"/>
                </a:lnTo>
                <a:lnTo>
                  <a:pt x="317471" y="112960"/>
                </a:lnTo>
                <a:lnTo>
                  <a:pt x="329698" y="112960"/>
                </a:lnTo>
                <a:cubicBezTo>
                  <a:pt x="352516" y="76944"/>
                  <a:pt x="365826" y="54843"/>
                  <a:pt x="369629" y="46657"/>
                </a:cubicBezTo>
                <a:cubicBezTo>
                  <a:pt x="373431" y="38472"/>
                  <a:pt x="374791" y="31378"/>
                  <a:pt x="373709" y="25375"/>
                </a:cubicBezTo>
                <a:cubicBezTo>
                  <a:pt x="372626" y="19372"/>
                  <a:pt x="369910" y="13642"/>
                  <a:pt x="365561" y="8185"/>
                </a:cubicBezTo>
                <a:lnTo>
                  <a:pt x="37370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
        <p:nvSpPr>
          <p:cNvPr id="9" name="文本框 73"/>
          <p:cNvSpPr/>
          <p:nvPr>
            <p:custDataLst>
              <p:tags r:id="rId2"/>
            </p:custDataLst>
          </p:nvPr>
        </p:nvSpPr>
        <p:spPr bwMode="auto">
          <a:xfrm>
            <a:off x="5959476" y="3197226"/>
            <a:ext cx="1241425" cy="1216025"/>
          </a:xfrm>
          <a:custGeom>
            <a:avLst/>
            <a:gdLst>
              <a:gd name="T0" fmla="*/ 180901 w 761840"/>
              <a:gd name="T1" fmla="*/ 622101 h 746112"/>
              <a:gd name="T2" fmla="*/ 44202 w 761840"/>
              <a:gd name="T3" fmla="*/ 454298 h 746112"/>
              <a:gd name="T4" fmla="*/ 177626 w 761840"/>
              <a:gd name="T5" fmla="*/ 469032 h 746112"/>
              <a:gd name="T6" fmla="*/ 224284 w 761840"/>
              <a:gd name="T7" fmla="*/ 478854 h 746112"/>
              <a:gd name="T8" fmla="*/ 209550 w 761840"/>
              <a:gd name="T9" fmla="*/ 514052 h 746112"/>
              <a:gd name="T10" fmla="*/ 180901 w 761840"/>
              <a:gd name="T11" fmla="*/ 671215 h 746112"/>
              <a:gd name="T12" fmla="*/ 86767 w 761840"/>
              <a:gd name="T13" fmla="*/ 666303 h 746112"/>
              <a:gd name="T14" fmla="*/ 58117 w 761840"/>
              <a:gd name="T15" fmla="*/ 658936 h 746112"/>
              <a:gd name="T16" fmla="*/ 44202 w 761840"/>
              <a:gd name="T17" fmla="*/ 454298 h 746112"/>
              <a:gd name="T18" fmla="*/ 569305 w 761840"/>
              <a:gd name="T19" fmla="*/ 412551 h 746112"/>
              <a:gd name="T20" fmla="*/ 560710 w 761840"/>
              <a:gd name="T21" fmla="*/ 476808 h 746112"/>
              <a:gd name="T22" fmla="*/ 540246 w 761840"/>
              <a:gd name="T23" fmla="*/ 433015 h 746112"/>
              <a:gd name="T24" fmla="*/ 512415 w 761840"/>
              <a:gd name="T25" fmla="*/ 365894 h 746112"/>
              <a:gd name="T26" fmla="*/ 194611 w 761840"/>
              <a:gd name="T27" fmla="*/ 341746 h 746112"/>
              <a:gd name="T28" fmla="*/ 238609 w 761840"/>
              <a:gd name="T29" fmla="*/ 384842 h 746112"/>
              <a:gd name="T30" fmla="*/ 103138 w 761840"/>
              <a:gd name="T31" fmla="*/ 387995 h 746112"/>
              <a:gd name="T32" fmla="*/ 170259 w 761840"/>
              <a:gd name="T33" fmla="*/ 366712 h 746112"/>
              <a:gd name="T34" fmla="*/ 318418 w 761840"/>
              <a:gd name="T35" fmla="*/ 336426 h 746112"/>
              <a:gd name="T36" fmla="*/ 446112 w 761840"/>
              <a:gd name="T37" fmla="*/ 336426 h 746112"/>
              <a:gd name="T38" fmla="*/ 318418 w 761840"/>
              <a:gd name="T39" fmla="*/ 313506 h 746112"/>
              <a:gd name="T40" fmla="*/ 318418 w 761840"/>
              <a:gd name="T41" fmla="*/ 232469 h 746112"/>
              <a:gd name="T42" fmla="*/ 239018 w 761840"/>
              <a:gd name="T43" fmla="*/ 263574 h 746112"/>
              <a:gd name="T44" fmla="*/ 112961 w 761840"/>
              <a:gd name="T45" fmla="*/ 275853 h 746112"/>
              <a:gd name="T46" fmla="*/ 30287 w 761840"/>
              <a:gd name="T47" fmla="*/ 254570 h 746112"/>
              <a:gd name="T48" fmla="*/ 200341 w 761840"/>
              <a:gd name="T49" fmla="*/ 228786 h 746112"/>
              <a:gd name="T50" fmla="*/ 446112 w 761840"/>
              <a:gd name="T51" fmla="*/ 211187 h 746112"/>
              <a:gd name="T52" fmla="*/ 211392 w 761840"/>
              <a:gd name="T53" fmla="*/ 117667 h 746112"/>
              <a:gd name="T54" fmla="*/ 257435 w 761840"/>
              <a:gd name="T55" fmla="*/ 163832 h 746112"/>
              <a:gd name="T56" fmla="*/ 94134 w 761840"/>
              <a:gd name="T57" fmla="*/ 166985 h 746112"/>
              <a:gd name="T58" fmla="*/ 0 w 761840"/>
              <a:gd name="T59" fmla="*/ 145703 h 746112"/>
              <a:gd name="T60" fmla="*/ 211392 w 761840"/>
              <a:gd name="T61" fmla="*/ 117667 h 746112"/>
              <a:gd name="T62" fmla="*/ 136289 w 761840"/>
              <a:gd name="T63" fmla="*/ 57299 h 746112"/>
              <a:gd name="T64" fmla="*/ 152251 w 761840"/>
              <a:gd name="T65" fmla="*/ 133424 h 746112"/>
              <a:gd name="T66" fmla="*/ 127285 w 761840"/>
              <a:gd name="T67" fmla="*/ 99454 h 746112"/>
              <a:gd name="T68" fmla="*/ 79400 w 761840"/>
              <a:gd name="T69" fmla="*/ 22919 h 746112"/>
              <a:gd name="T70" fmla="*/ 686358 w 761840"/>
              <a:gd name="T71" fmla="*/ 45020 h 746112"/>
              <a:gd name="T72" fmla="*/ 661392 w 761840"/>
              <a:gd name="T73" fmla="*/ 249659 h 746112"/>
              <a:gd name="T74" fmla="*/ 714189 w 761840"/>
              <a:gd name="T75" fmla="*/ 221419 h 746112"/>
              <a:gd name="T76" fmla="*/ 761665 w 761840"/>
              <a:gd name="T77" fmla="*/ 268185 h 746112"/>
              <a:gd name="T78" fmla="*/ 661392 w 761840"/>
              <a:gd name="T79" fmla="*/ 691679 h 746112"/>
              <a:gd name="T80" fmla="*/ 601638 w 761840"/>
              <a:gd name="T81" fmla="*/ 745703 h 746112"/>
              <a:gd name="T82" fmla="*/ 580355 w 761840"/>
              <a:gd name="T83" fmla="*/ 721147 h 746112"/>
              <a:gd name="T84" fmla="*/ 563575 w 761840"/>
              <a:gd name="T85" fmla="*/ 699864 h 746112"/>
              <a:gd name="T86" fmla="*/ 632743 w 761840"/>
              <a:gd name="T87" fmla="*/ 679400 h 746112"/>
              <a:gd name="T88" fmla="*/ 514871 w 761840"/>
              <a:gd name="T89" fmla="*/ 284857 h 746112"/>
              <a:gd name="T90" fmla="*/ 632743 w 761840"/>
              <a:gd name="T91" fmla="*/ 70395 h 746112"/>
              <a:gd name="T92" fmla="*/ 616372 w 761840"/>
              <a:gd name="T93" fmla="*/ 11460 h 746112"/>
              <a:gd name="T94" fmla="*/ 432382 w 761840"/>
              <a:gd name="T95" fmla="*/ 41746 h 746112"/>
              <a:gd name="T96" fmla="*/ 347630 w 761840"/>
              <a:gd name="T97" fmla="*/ 112960 h 746112"/>
              <a:gd name="T98" fmla="*/ 466615 w 761840"/>
              <a:gd name="T99" fmla="*/ 92496 h 746112"/>
              <a:gd name="T100" fmla="*/ 490314 w 761840"/>
              <a:gd name="T101" fmla="*/ 129331 h 746112"/>
              <a:gd name="T102" fmla="*/ 469192 w 761840"/>
              <a:gd name="T103" fmla="*/ 713370 h 746112"/>
              <a:gd name="T104" fmla="*/ 409277 w 761840"/>
              <a:gd name="T105" fmla="*/ 739973 h 746112"/>
              <a:gd name="T106" fmla="*/ 337245 w 761840"/>
              <a:gd name="T107" fmla="*/ 698227 h 746112"/>
              <a:gd name="T108" fmla="*/ 441610 w 761840"/>
              <a:gd name="T109" fmla="*/ 692088 h 746112"/>
              <a:gd name="T110" fmla="*/ 347067 w 761840"/>
              <a:gd name="T111" fmla="*/ 579946 h 746112"/>
              <a:gd name="T112" fmla="*/ 197272 w 761840"/>
              <a:gd name="T113" fmla="*/ 694134 h 746112"/>
              <a:gd name="T114" fmla="*/ 418281 w 761840"/>
              <a:gd name="T115" fmla="*/ 437927 h 746112"/>
              <a:gd name="T116" fmla="*/ 217736 w 761840"/>
              <a:gd name="T117" fmla="*/ 416644 h 746112"/>
              <a:gd name="T118" fmla="*/ 274216 w 761840"/>
              <a:gd name="T119" fmla="*/ 93315 h 746112"/>
              <a:gd name="T120" fmla="*/ 329698 w 761840"/>
              <a:gd name="T121" fmla="*/ 112960 h 746112"/>
              <a:gd name="T122" fmla="*/ 365561 w 761840"/>
              <a:gd name="T123" fmla="*/ 8185 h 746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1840" h="746112">
                <a:moveTo>
                  <a:pt x="86767" y="507504"/>
                </a:moveTo>
                <a:lnTo>
                  <a:pt x="86767" y="622101"/>
                </a:lnTo>
                <a:lnTo>
                  <a:pt x="180901" y="622101"/>
                </a:lnTo>
                <a:lnTo>
                  <a:pt x="180901" y="507504"/>
                </a:lnTo>
                <a:lnTo>
                  <a:pt x="86767" y="507504"/>
                </a:lnTo>
                <a:close/>
                <a:moveTo>
                  <a:pt x="44202" y="454298"/>
                </a:moveTo>
                <a:lnTo>
                  <a:pt x="85948" y="484584"/>
                </a:lnTo>
                <a:lnTo>
                  <a:pt x="166167" y="484584"/>
                </a:lnTo>
                <a:lnTo>
                  <a:pt x="177626" y="469032"/>
                </a:lnTo>
                <a:cubicBezTo>
                  <a:pt x="183083" y="461392"/>
                  <a:pt x="186903" y="457435"/>
                  <a:pt x="189086" y="457163"/>
                </a:cubicBezTo>
                <a:cubicBezTo>
                  <a:pt x="191269" y="456890"/>
                  <a:pt x="195907" y="458936"/>
                  <a:pt x="203002" y="463302"/>
                </a:cubicBezTo>
                <a:lnTo>
                  <a:pt x="224284" y="478854"/>
                </a:lnTo>
                <a:cubicBezTo>
                  <a:pt x="232470" y="485403"/>
                  <a:pt x="236289" y="489768"/>
                  <a:pt x="235744" y="491951"/>
                </a:cubicBezTo>
                <a:cubicBezTo>
                  <a:pt x="235198" y="494134"/>
                  <a:pt x="233015" y="496590"/>
                  <a:pt x="229195" y="499318"/>
                </a:cubicBezTo>
                <a:lnTo>
                  <a:pt x="209550" y="514052"/>
                </a:lnTo>
                <a:lnTo>
                  <a:pt x="209550" y="601638"/>
                </a:lnTo>
                <a:lnTo>
                  <a:pt x="213643" y="657299"/>
                </a:lnTo>
                <a:cubicBezTo>
                  <a:pt x="203274" y="663302"/>
                  <a:pt x="192360" y="667940"/>
                  <a:pt x="180901" y="671215"/>
                </a:cubicBezTo>
                <a:lnTo>
                  <a:pt x="180901" y="645021"/>
                </a:lnTo>
                <a:lnTo>
                  <a:pt x="85948" y="645021"/>
                </a:lnTo>
                <a:lnTo>
                  <a:pt x="86767" y="666303"/>
                </a:lnTo>
                <a:lnTo>
                  <a:pt x="89222" y="721147"/>
                </a:lnTo>
                <a:cubicBezTo>
                  <a:pt x="77763" y="726058"/>
                  <a:pt x="65757" y="729605"/>
                  <a:pt x="53206" y="731788"/>
                </a:cubicBezTo>
                <a:lnTo>
                  <a:pt x="58117" y="658936"/>
                </a:lnTo>
                <a:lnTo>
                  <a:pt x="58117" y="514052"/>
                </a:lnTo>
                <a:cubicBezTo>
                  <a:pt x="58117" y="496590"/>
                  <a:pt x="51023" y="479127"/>
                  <a:pt x="36835" y="461665"/>
                </a:cubicBezTo>
                <a:lnTo>
                  <a:pt x="44202" y="454298"/>
                </a:lnTo>
                <a:close/>
                <a:moveTo>
                  <a:pt x="509960" y="343793"/>
                </a:moveTo>
                <a:cubicBezTo>
                  <a:pt x="519237" y="353070"/>
                  <a:pt x="529878" y="363984"/>
                  <a:pt x="541883" y="376535"/>
                </a:cubicBezTo>
                <a:cubicBezTo>
                  <a:pt x="553889" y="389086"/>
                  <a:pt x="563029" y="401092"/>
                  <a:pt x="569305" y="412551"/>
                </a:cubicBezTo>
                <a:cubicBezTo>
                  <a:pt x="575580" y="424011"/>
                  <a:pt x="579128" y="435062"/>
                  <a:pt x="579946" y="445703"/>
                </a:cubicBezTo>
                <a:cubicBezTo>
                  <a:pt x="580765" y="456344"/>
                  <a:pt x="579264" y="464120"/>
                  <a:pt x="575444" y="469032"/>
                </a:cubicBezTo>
                <a:cubicBezTo>
                  <a:pt x="571624" y="473943"/>
                  <a:pt x="566713" y="476535"/>
                  <a:pt x="560710" y="476808"/>
                </a:cubicBezTo>
                <a:cubicBezTo>
                  <a:pt x="554707" y="477081"/>
                  <a:pt x="550205" y="475307"/>
                  <a:pt x="547204" y="471487"/>
                </a:cubicBezTo>
                <a:cubicBezTo>
                  <a:pt x="544202" y="467667"/>
                  <a:pt x="542429" y="461938"/>
                  <a:pt x="541883" y="454298"/>
                </a:cubicBezTo>
                <a:lnTo>
                  <a:pt x="540246" y="433015"/>
                </a:lnTo>
                <a:cubicBezTo>
                  <a:pt x="539155" y="427558"/>
                  <a:pt x="536972" y="419646"/>
                  <a:pt x="533698" y="409277"/>
                </a:cubicBezTo>
                <a:cubicBezTo>
                  <a:pt x="530424" y="398909"/>
                  <a:pt x="527968" y="392224"/>
                  <a:pt x="526331" y="389223"/>
                </a:cubicBezTo>
                <a:cubicBezTo>
                  <a:pt x="524694" y="386221"/>
                  <a:pt x="520055" y="378445"/>
                  <a:pt x="512415" y="365894"/>
                </a:cubicBezTo>
                <a:lnTo>
                  <a:pt x="502593" y="351160"/>
                </a:lnTo>
                <a:lnTo>
                  <a:pt x="509960" y="343793"/>
                </a:lnTo>
                <a:close/>
                <a:moveTo>
                  <a:pt x="194611" y="341746"/>
                </a:moveTo>
                <a:cubicBezTo>
                  <a:pt x="196658" y="341746"/>
                  <a:pt x="198909" y="342701"/>
                  <a:pt x="201364" y="344611"/>
                </a:cubicBezTo>
                <a:lnTo>
                  <a:pt x="234925" y="376177"/>
                </a:lnTo>
                <a:cubicBezTo>
                  <a:pt x="238199" y="379852"/>
                  <a:pt x="239427" y="382740"/>
                  <a:pt x="238609" y="384842"/>
                </a:cubicBezTo>
                <a:cubicBezTo>
                  <a:pt x="237790" y="386944"/>
                  <a:pt x="235471" y="387995"/>
                  <a:pt x="231651" y="387995"/>
                </a:cubicBezTo>
                <a:lnTo>
                  <a:pt x="112142" y="387995"/>
                </a:lnTo>
                <a:lnTo>
                  <a:pt x="103138" y="387995"/>
                </a:lnTo>
                <a:cubicBezTo>
                  <a:pt x="86767" y="387995"/>
                  <a:pt x="73124" y="392360"/>
                  <a:pt x="62210" y="401092"/>
                </a:cubicBezTo>
                <a:lnTo>
                  <a:pt x="27012" y="366712"/>
                </a:lnTo>
                <a:lnTo>
                  <a:pt x="170259" y="366712"/>
                </a:lnTo>
                <a:lnTo>
                  <a:pt x="189086" y="344611"/>
                </a:lnTo>
                <a:cubicBezTo>
                  <a:pt x="190723" y="342701"/>
                  <a:pt x="192565" y="341746"/>
                  <a:pt x="194611" y="341746"/>
                </a:cubicBezTo>
                <a:close/>
                <a:moveTo>
                  <a:pt x="318418" y="336426"/>
                </a:moveTo>
                <a:lnTo>
                  <a:pt x="318418" y="416644"/>
                </a:lnTo>
                <a:lnTo>
                  <a:pt x="446112" y="416644"/>
                </a:lnTo>
                <a:lnTo>
                  <a:pt x="446112" y="336426"/>
                </a:lnTo>
                <a:lnTo>
                  <a:pt x="318418" y="336426"/>
                </a:lnTo>
                <a:close/>
                <a:moveTo>
                  <a:pt x="318418" y="232469"/>
                </a:moveTo>
                <a:lnTo>
                  <a:pt x="318418" y="313506"/>
                </a:lnTo>
                <a:lnTo>
                  <a:pt x="446112" y="313506"/>
                </a:lnTo>
                <a:lnTo>
                  <a:pt x="446112" y="232469"/>
                </a:lnTo>
                <a:lnTo>
                  <a:pt x="318418" y="232469"/>
                </a:lnTo>
                <a:close/>
                <a:moveTo>
                  <a:pt x="200341" y="228786"/>
                </a:moveTo>
                <a:cubicBezTo>
                  <a:pt x="202115" y="228786"/>
                  <a:pt x="204093" y="229741"/>
                  <a:pt x="206276" y="231651"/>
                </a:cubicBezTo>
                <a:lnTo>
                  <a:pt x="239018" y="263574"/>
                </a:lnTo>
                <a:cubicBezTo>
                  <a:pt x="242292" y="267394"/>
                  <a:pt x="243520" y="270396"/>
                  <a:pt x="242701" y="272579"/>
                </a:cubicBezTo>
                <a:cubicBezTo>
                  <a:pt x="241883" y="274761"/>
                  <a:pt x="239564" y="275853"/>
                  <a:pt x="235744" y="275853"/>
                </a:cubicBezTo>
                <a:lnTo>
                  <a:pt x="112961" y="275853"/>
                </a:lnTo>
                <a:lnTo>
                  <a:pt x="105594" y="275853"/>
                </a:lnTo>
                <a:cubicBezTo>
                  <a:pt x="89222" y="275853"/>
                  <a:pt x="75580" y="280218"/>
                  <a:pt x="64666" y="288950"/>
                </a:cubicBezTo>
                <a:lnTo>
                  <a:pt x="30287" y="254570"/>
                </a:lnTo>
                <a:lnTo>
                  <a:pt x="176808" y="254570"/>
                </a:lnTo>
                <a:lnTo>
                  <a:pt x="195635" y="231651"/>
                </a:lnTo>
                <a:cubicBezTo>
                  <a:pt x="196999" y="229741"/>
                  <a:pt x="198568" y="228786"/>
                  <a:pt x="200341" y="228786"/>
                </a:cubicBezTo>
                <a:close/>
                <a:moveTo>
                  <a:pt x="318418" y="135880"/>
                </a:moveTo>
                <a:lnTo>
                  <a:pt x="318418" y="211187"/>
                </a:lnTo>
                <a:lnTo>
                  <a:pt x="446112" y="211187"/>
                </a:lnTo>
                <a:lnTo>
                  <a:pt x="446112" y="135880"/>
                </a:lnTo>
                <a:lnTo>
                  <a:pt x="318418" y="135880"/>
                </a:lnTo>
                <a:close/>
                <a:moveTo>
                  <a:pt x="211392" y="117667"/>
                </a:moveTo>
                <a:cubicBezTo>
                  <a:pt x="214257" y="117258"/>
                  <a:pt x="217190" y="118417"/>
                  <a:pt x="220191" y="121146"/>
                </a:cubicBezTo>
                <a:lnTo>
                  <a:pt x="253752" y="155167"/>
                </a:lnTo>
                <a:cubicBezTo>
                  <a:pt x="257026" y="158842"/>
                  <a:pt x="258254" y="161730"/>
                  <a:pt x="257435" y="163832"/>
                </a:cubicBezTo>
                <a:cubicBezTo>
                  <a:pt x="256617" y="165934"/>
                  <a:pt x="254298" y="166985"/>
                  <a:pt x="250478" y="166985"/>
                </a:cubicBezTo>
                <a:lnTo>
                  <a:pt x="225103" y="166985"/>
                </a:lnTo>
                <a:lnTo>
                  <a:pt x="94134" y="166985"/>
                </a:lnTo>
                <a:lnTo>
                  <a:pt x="72033" y="166985"/>
                </a:lnTo>
                <a:cubicBezTo>
                  <a:pt x="56753" y="166985"/>
                  <a:pt x="43111" y="171078"/>
                  <a:pt x="31105" y="179263"/>
                </a:cubicBezTo>
                <a:lnTo>
                  <a:pt x="0" y="145703"/>
                </a:lnTo>
                <a:lnTo>
                  <a:pt x="184993" y="145703"/>
                </a:lnTo>
                <a:lnTo>
                  <a:pt x="203002" y="123602"/>
                </a:lnTo>
                <a:cubicBezTo>
                  <a:pt x="205730" y="120055"/>
                  <a:pt x="208527" y="118076"/>
                  <a:pt x="211392" y="117667"/>
                </a:cubicBezTo>
                <a:close/>
                <a:moveTo>
                  <a:pt x="79400" y="22919"/>
                </a:moveTo>
                <a:cubicBezTo>
                  <a:pt x="87040" y="27285"/>
                  <a:pt x="93315" y="30832"/>
                  <a:pt x="98227" y="33561"/>
                </a:cubicBezTo>
                <a:cubicBezTo>
                  <a:pt x="103138" y="36289"/>
                  <a:pt x="115825" y="44202"/>
                  <a:pt x="136289" y="57299"/>
                </a:cubicBezTo>
                <a:cubicBezTo>
                  <a:pt x="156753" y="70395"/>
                  <a:pt x="167258" y="83765"/>
                  <a:pt x="167804" y="97408"/>
                </a:cubicBezTo>
                <a:cubicBezTo>
                  <a:pt x="168349" y="111050"/>
                  <a:pt x="167122" y="120191"/>
                  <a:pt x="164120" y="124829"/>
                </a:cubicBezTo>
                <a:cubicBezTo>
                  <a:pt x="161119" y="129468"/>
                  <a:pt x="157162" y="132333"/>
                  <a:pt x="152251" y="133424"/>
                </a:cubicBezTo>
                <a:cubicBezTo>
                  <a:pt x="147340" y="134516"/>
                  <a:pt x="143247" y="133697"/>
                  <a:pt x="139973" y="130969"/>
                </a:cubicBezTo>
                <a:cubicBezTo>
                  <a:pt x="136699" y="128240"/>
                  <a:pt x="134516" y="125375"/>
                  <a:pt x="133424" y="122374"/>
                </a:cubicBezTo>
                <a:cubicBezTo>
                  <a:pt x="132333" y="119372"/>
                  <a:pt x="130287" y="111733"/>
                  <a:pt x="127285" y="99454"/>
                </a:cubicBezTo>
                <a:cubicBezTo>
                  <a:pt x="124284" y="87176"/>
                  <a:pt x="118281" y="75716"/>
                  <a:pt x="109277" y="65075"/>
                </a:cubicBezTo>
                <a:cubicBezTo>
                  <a:pt x="100273" y="54434"/>
                  <a:pt x="88404" y="43656"/>
                  <a:pt x="73670" y="32742"/>
                </a:cubicBezTo>
                <a:lnTo>
                  <a:pt x="79400" y="22919"/>
                </a:lnTo>
                <a:close/>
                <a:moveTo>
                  <a:pt x="616372" y="11460"/>
                </a:moveTo>
                <a:lnTo>
                  <a:pt x="679400" y="37653"/>
                </a:lnTo>
                <a:cubicBezTo>
                  <a:pt x="683766" y="39836"/>
                  <a:pt x="686085" y="42292"/>
                  <a:pt x="686358" y="45020"/>
                </a:cubicBezTo>
                <a:cubicBezTo>
                  <a:pt x="686631" y="47749"/>
                  <a:pt x="682947" y="51023"/>
                  <a:pt x="675308" y="54843"/>
                </a:cubicBezTo>
                <a:lnTo>
                  <a:pt x="661392" y="62210"/>
                </a:lnTo>
                <a:lnTo>
                  <a:pt x="661392" y="249659"/>
                </a:lnTo>
                <a:lnTo>
                  <a:pt x="685949" y="249659"/>
                </a:lnTo>
                <a:lnTo>
                  <a:pt x="707231" y="225921"/>
                </a:lnTo>
                <a:cubicBezTo>
                  <a:pt x="709960" y="223192"/>
                  <a:pt x="712279" y="221692"/>
                  <a:pt x="714189" y="221419"/>
                </a:cubicBezTo>
                <a:cubicBezTo>
                  <a:pt x="716099" y="221146"/>
                  <a:pt x="719782" y="223465"/>
                  <a:pt x="725240" y="228377"/>
                </a:cubicBezTo>
                <a:lnTo>
                  <a:pt x="755526" y="257538"/>
                </a:lnTo>
                <a:cubicBezTo>
                  <a:pt x="760437" y="262799"/>
                  <a:pt x="762484" y="266348"/>
                  <a:pt x="761665" y="268185"/>
                </a:cubicBezTo>
                <a:cubicBezTo>
                  <a:pt x="760847" y="270023"/>
                  <a:pt x="758800" y="270941"/>
                  <a:pt x="755526" y="270941"/>
                </a:cubicBezTo>
                <a:lnTo>
                  <a:pt x="661392" y="270941"/>
                </a:lnTo>
                <a:lnTo>
                  <a:pt x="661392" y="691679"/>
                </a:lnTo>
                <a:cubicBezTo>
                  <a:pt x="661392" y="703684"/>
                  <a:pt x="659536" y="712825"/>
                  <a:pt x="655822" y="719100"/>
                </a:cubicBezTo>
                <a:cubicBezTo>
                  <a:pt x="652109" y="725376"/>
                  <a:pt x="645151" y="731378"/>
                  <a:pt x="634949" y="737108"/>
                </a:cubicBezTo>
                <a:cubicBezTo>
                  <a:pt x="624747" y="742838"/>
                  <a:pt x="613643" y="745703"/>
                  <a:pt x="601638" y="745703"/>
                </a:cubicBezTo>
                <a:cubicBezTo>
                  <a:pt x="598364" y="746249"/>
                  <a:pt x="596454" y="746249"/>
                  <a:pt x="595908" y="745703"/>
                </a:cubicBezTo>
                <a:cubicBezTo>
                  <a:pt x="595362" y="745157"/>
                  <a:pt x="594407" y="741610"/>
                  <a:pt x="593043" y="735062"/>
                </a:cubicBezTo>
                <a:cubicBezTo>
                  <a:pt x="591679" y="728514"/>
                  <a:pt x="587450" y="723875"/>
                  <a:pt x="580355" y="721147"/>
                </a:cubicBezTo>
                <a:cubicBezTo>
                  <a:pt x="573261" y="718418"/>
                  <a:pt x="554434" y="712688"/>
                  <a:pt x="523875" y="703957"/>
                </a:cubicBezTo>
                <a:lnTo>
                  <a:pt x="525512" y="692497"/>
                </a:lnTo>
                <a:cubicBezTo>
                  <a:pt x="529878" y="693588"/>
                  <a:pt x="542565" y="696044"/>
                  <a:pt x="563575" y="699864"/>
                </a:cubicBezTo>
                <a:cubicBezTo>
                  <a:pt x="584585" y="703684"/>
                  <a:pt x="600273" y="705048"/>
                  <a:pt x="610642" y="703957"/>
                </a:cubicBezTo>
                <a:cubicBezTo>
                  <a:pt x="619373" y="703411"/>
                  <a:pt x="625239" y="701365"/>
                  <a:pt x="628241" y="697818"/>
                </a:cubicBezTo>
                <a:cubicBezTo>
                  <a:pt x="631242" y="694271"/>
                  <a:pt x="632743" y="688131"/>
                  <a:pt x="632743" y="679400"/>
                </a:cubicBezTo>
                <a:lnTo>
                  <a:pt x="632743" y="270941"/>
                </a:lnTo>
                <a:lnTo>
                  <a:pt x="554980" y="270941"/>
                </a:lnTo>
                <a:cubicBezTo>
                  <a:pt x="541883" y="270941"/>
                  <a:pt x="528514" y="275580"/>
                  <a:pt x="514871" y="284857"/>
                </a:cubicBezTo>
                <a:lnTo>
                  <a:pt x="478855" y="249659"/>
                </a:lnTo>
                <a:lnTo>
                  <a:pt x="632743" y="249659"/>
                </a:lnTo>
                <a:lnTo>
                  <a:pt x="632743" y="70395"/>
                </a:lnTo>
                <a:cubicBezTo>
                  <a:pt x="632743" y="58390"/>
                  <a:pt x="631515" y="49522"/>
                  <a:pt x="629059" y="43792"/>
                </a:cubicBezTo>
                <a:cubicBezTo>
                  <a:pt x="626604" y="38063"/>
                  <a:pt x="620192" y="31105"/>
                  <a:pt x="609823" y="22919"/>
                </a:cubicBezTo>
                <a:lnTo>
                  <a:pt x="616372" y="11460"/>
                </a:lnTo>
                <a:close/>
                <a:moveTo>
                  <a:pt x="373709" y="0"/>
                </a:moveTo>
                <a:lnTo>
                  <a:pt x="425047" y="31923"/>
                </a:lnTo>
                <a:cubicBezTo>
                  <a:pt x="430479" y="35743"/>
                  <a:pt x="432924" y="39018"/>
                  <a:pt x="432382" y="41746"/>
                </a:cubicBezTo>
                <a:cubicBezTo>
                  <a:pt x="431841" y="44475"/>
                  <a:pt x="429669" y="45839"/>
                  <a:pt x="425866" y="45839"/>
                </a:cubicBezTo>
                <a:lnTo>
                  <a:pt x="405492" y="48295"/>
                </a:lnTo>
                <a:cubicBezTo>
                  <a:pt x="394083" y="61937"/>
                  <a:pt x="374796" y="83492"/>
                  <a:pt x="347630" y="112960"/>
                </a:cubicBezTo>
                <a:lnTo>
                  <a:pt x="432389" y="112960"/>
                </a:lnTo>
                <a:lnTo>
                  <a:pt x="445422" y="94134"/>
                </a:lnTo>
                <a:cubicBezTo>
                  <a:pt x="450316" y="87039"/>
                  <a:pt x="457380" y="86494"/>
                  <a:pt x="466615" y="92496"/>
                </a:cubicBezTo>
                <a:lnTo>
                  <a:pt x="490314" y="108868"/>
                </a:lnTo>
                <a:cubicBezTo>
                  <a:pt x="496317" y="113233"/>
                  <a:pt x="499182" y="116507"/>
                  <a:pt x="498909" y="118690"/>
                </a:cubicBezTo>
                <a:cubicBezTo>
                  <a:pt x="498636" y="120873"/>
                  <a:pt x="495771" y="124420"/>
                  <a:pt x="490314" y="129331"/>
                </a:cubicBezTo>
                <a:lnTo>
                  <a:pt x="474762" y="142428"/>
                </a:lnTo>
                <a:lnTo>
                  <a:pt x="474762" y="685949"/>
                </a:lnTo>
                <a:cubicBezTo>
                  <a:pt x="474762" y="697954"/>
                  <a:pt x="472905" y="707095"/>
                  <a:pt x="469192" y="713370"/>
                </a:cubicBezTo>
                <a:cubicBezTo>
                  <a:pt x="465478" y="719646"/>
                  <a:pt x="458521" y="725649"/>
                  <a:pt x="448319" y="731378"/>
                </a:cubicBezTo>
                <a:cubicBezTo>
                  <a:pt x="438116" y="737108"/>
                  <a:pt x="427013" y="739973"/>
                  <a:pt x="415007" y="739973"/>
                </a:cubicBezTo>
                <a:cubicBezTo>
                  <a:pt x="411733" y="740519"/>
                  <a:pt x="409823" y="740519"/>
                  <a:pt x="409277" y="739973"/>
                </a:cubicBezTo>
                <a:cubicBezTo>
                  <a:pt x="408732" y="739428"/>
                  <a:pt x="407777" y="735880"/>
                  <a:pt x="406412" y="729332"/>
                </a:cubicBezTo>
                <a:cubicBezTo>
                  <a:pt x="405048" y="722784"/>
                  <a:pt x="400819" y="718145"/>
                  <a:pt x="393725" y="715417"/>
                </a:cubicBezTo>
                <a:cubicBezTo>
                  <a:pt x="386631" y="712688"/>
                  <a:pt x="367804" y="706958"/>
                  <a:pt x="337245" y="698227"/>
                </a:cubicBezTo>
                <a:lnTo>
                  <a:pt x="338882" y="686767"/>
                </a:lnTo>
                <a:cubicBezTo>
                  <a:pt x="381446" y="695498"/>
                  <a:pt x="409823" y="699318"/>
                  <a:pt x="424011" y="698227"/>
                </a:cubicBezTo>
                <a:cubicBezTo>
                  <a:pt x="432743" y="697681"/>
                  <a:pt x="438609" y="695635"/>
                  <a:pt x="441610" y="692088"/>
                </a:cubicBezTo>
                <a:cubicBezTo>
                  <a:pt x="444612" y="688541"/>
                  <a:pt x="446112" y="682402"/>
                  <a:pt x="446112" y="673670"/>
                </a:cubicBezTo>
                <a:lnTo>
                  <a:pt x="446112" y="451842"/>
                </a:lnTo>
                <a:cubicBezTo>
                  <a:pt x="407367" y="508049"/>
                  <a:pt x="374352" y="550751"/>
                  <a:pt x="347067" y="579946"/>
                </a:cubicBezTo>
                <a:cubicBezTo>
                  <a:pt x="319782" y="609141"/>
                  <a:pt x="298363" y="630014"/>
                  <a:pt x="282811" y="642565"/>
                </a:cubicBezTo>
                <a:cubicBezTo>
                  <a:pt x="267258" y="655116"/>
                  <a:pt x="240655" y="674762"/>
                  <a:pt x="203002" y="701501"/>
                </a:cubicBezTo>
                <a:lnTo>
                  <a:pt x="197272" y="694134"/>
                </a:lnTo>
                <a:cubicBezTo>
                  <a:pt x="227285" y="667395"/>
                  <a:pt x="251160" y="645567"/>
                  <a:pt x="268895" y="628650"/>
                </a:cubicBezTo>
                <a:cubicBezTo>
                  <a:pt x="286631" y="611733"/>
                  <a:pt x="307640" y="588268"/>
                  <a:pt x="331924" y="558254"/>
                </a:cubicBezTo>
                <a:cubicBezTo>
                  <a:pt x="356208" y="528240"/>
                  <a:pt x="384994" y="488131"/>
                  <a:pt x="418281" y="437927"/>
                </a:cubicBezTo>
                <a:lnTo>
                  <a:pt x="290587" y="437927"/>
                </a:lnTo>
                <a:cubicBezTo>
                  <a:pt x="276944" y="437927"/>
                  <a:pt x="264666" y="442565"/>
                  <a:pt x="253752" y="451842"/>
                </a:cubicBezTo>
                <a:lnTo>
                  <a:pt x="217736" y="416644"/>
                </a:lnTo>
                <a:lnTo>
                  <a:pt x="289768" y="416644"/>
                </a:lnTo>
                <a:lnTo>
                  <a:pt x="289768" y="148248"/>
                </a:lnTo>
                <a:cubicBezTo>
                  <a:pt x="289768" y="128551"/>
                  <a:pt x="284584" y="110240"/>
                  <a:pt x="274216" y="93315"/>
                </a:cubicBezTo>
                <a:lnTo>
                  <a:pt x="283220" y="86767"/>
                </a:lnTo>
                <a:lnTo>
                  <a:pt x="317471" y="112960"/>
                </a:lnTo>
                <a:lnTo>
                  <a:pt x="329698" y="112960"/>
                </a:lnTo>
                <a:cubicBezTo>
                  <a:pt x="352516" y="76944"/>
                  <a:pt x="365826" y="54843"/>
                  <a:pt x="369629" y="46657"/>
                </a:cubicBezTo>
                <a:cubicBezTo>
                  <a:pt x="373431" y="38472"/>
                  <a:pt x="374791" y="31378"/>
                  <a:pt x="373709" y="25375"/>
                </a:cubicBezTo>
                <a:cubicBezTo>
                  <a:pt x="372626" y="19372"/>
                  <a:pt x="369910" y="13642"/>
                  <a:pt x="365561" y="8185"/>
                </a:cubicBezTo>
                <a:lnTo>
                  <a:pt x="37370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solidFill>
            </a:endParaRPr>
          </a:p>
        </p:txBody>
      </p:sp>
    </p:spTree>
    <p:custDataLst>
      <p:tags r:id="rId3"/>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custDataLst>
              <p:tags r:id="rId1"/>
            </p:custDataLst>
          </p:nvPr>
        </p:nvSpPr>
        <p:spPr/>
        <p:txBody>
          <a:bodyPr>
            <a:normAutofit/>
          </a:bodyPr>
          <a:lstStyle/>
          <a:p>
            <a:r>
              <a:rPr lang="zh-CN" altLang="en-US" dirty="0">
                <a:solidFill>
                  <a:schemeClr val="accent1"/>
                </a:solidFill>
              </a:rPr>
              <a:t>阅读理解</a:t>
            </a:r>
            <a:endParaRPr lang="zh-CN" altLang="en-US" dirty="0">
              <a:solidFill>
                <a:schemeClr val="accent1"/>
              </a:solidFill>
            </a:endParaRPr>
          </a:p>
        </p:txBody>
      </p:sp>
      <p:sp>
        <p:nvSpPr>
          <p:cNvPr id="8" name="Rectangle 3"/>
          <p:cNvSpPr txBox="1">
            <a:spLocks noChangeArrowheads="1"/>
          </p:cNvSpPr>
          <p:nvPr>
            <p:custDataLst>
              <p:tags r:id="rId2"/>
            </p:custDataLst>
          </p:nvPr>
        </p:nvSpPr>
        <p:spPr bwMode="auto">
          <a:xfrm>
            <a:off x="5396260" y="2001592"/>
            <a:ext cx="774482" cy="701475"/>
          </a:xfrm>
          <a:prstGeom prst="rect">
            <a:avLst/>
          </a:prstGeom>
          <a:noFill/>
        </p:spPr>
        <p:txBody>
          <a:bodyPr wrap="square" lIns="90000" tIns="46800" rIns="90000" bIns="46800" anchor="ctr">
            <a:normAutofit fontScale="70000"/>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anose="020B0604030504040204" pitchFamily="34" charset="0"/>
                <a:ea typeface="Tahoma" panose="020B0604030504040204" pitchFamily="34" charset="0"/>
                <a:cs typeface="Tahoma" panose="020B0604030504040204" pitchFamily="34" charset="0"/>
              </a:defRPr>
            </a:lvl1pPr>
          </a:lstStyle>
          <a:p>
            <a:pPr algn="dist" latinLnBrk="0"/>
            <a:r>
              <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rPr>
              <a:t>02</a:t>
            </a:r>
            <a:endParaRPr lang="en-US" altLang="ko-KR" dirty="0">
              <a:solidFill>
                <a:schemeClr val="lt1"/>
              </a:solidFill>
              <a:effectLst/>
              <a:latin typeface="Arial" panose="020B0604020202020204" pitchFamily="34" charset="0"/>
              <a:ea typeface="微软雅黑" panose="020B0503020204020204" charset="-122"/>
              <a:cs typeface="Arial" panose="020B0604020202020204" pitchFamily="34" charset="0"/>
            </a:endParaRPr>
          </a:p>
        </p:txBody>
      </p:sp>
    </p:spTree>
    <p:custDataLst>
      <p:tags r:id="rId3"/>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userDrawn="1">
            <p:custDataLst>
              <p:tags r:id="rId2"/>
            </p:custDataLst>
          </p:nvPr>
        </p:nvPicPr>
        <p:blipFill>
          <a:blip r:embed="rId3"/>
          <a:stretch>
            <a:fillRect/>
          </a:stretch>
        </p:blipFill>
        <p:spPr>
          <a:xfrm>
            <a:off x="127000" y="127000"/>
            <a:ext cx="12192000" cy="6858000"/>
          </a:xfrm>
          <a:prstGeom prst="rect">
            <a:avLst/>
          </a:prstGeom>
        </p:spPr>
      </p:pic>
      <p:sp>
        <p:nvSpPr>
          <p:cNvPr id="10" name="矩形 9"/>
          <p:cNvSpPr/>
          <p:nvPr userDrawn="1">
            <p:custDataLst>
              <p:tags r:id="rId4"/>
            </p:custDataLst>
          </p:nvPr>
        </p:nvSpPr>
        <p:spPr>
          <a:xfrm>
            <a:off x="0" y="0"/>
            <a:ext cx="12192000" cy="6858000"/>
          </a:xfrm>
          <a:prstGeom prst="rect">
            <a:avLst/>
          </a:prstGeom>
          <a:solidFill>
            <a:schemeClr val="l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grpSp>
        <p:nvGrpSpPr>
          <p:cNvPr id="5" name="组合 4"/>
          <p:cNvGrpSpPr/>
          <p:nvPr>
            <p:custDataLst>
              <p:tags r:id="rId5"/>
            </p:custDataLst>
          </p:nvPr>
        </p:nvGrpSpPr>
        <p:grpSpPr>
          <a:xfrm>
            <a:off x="770630" y="398145"/>
            <a:ext cx="1974104" cy="2280700"/>
            <a:chOff x="3278189" y="1234807"/>
            <a:chExt cx="1584325" cy="1830386"/>
          </a:xfrm>
        </p:grpSpPr>
        <p:sp>
          <p:nvSpPr>
            <p:cNvPr id="2" name="MH_Other_10"/>
            <p:cNvSpPr/>
            <p:nvPr>
              <p:custDataLst>
                <p:tags r:id="rId6"/>
              </p:custDataLst>
            </p:nvPr>
          </p:nvSpPr>
          <p:spPr>
            <a:xfrm>
              <a:off x="3278189" y="1234807"/>
              <a:ext cx="1584325" cy="1582737"/>
            </a:xfrm>
            <a:prstGeom prst="donut">
              <a:avLst>
                <a:gd name="adj" fmla="val 246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dk1"/>
                </a:solidFill>
                <a:latin typeface="微软雅黑" panose="020B0503020204020204" charset="-122"/>
                <a:ea typeface="微软雅黑" panose="020B0503020204020204" charset="-122"/>
              </a:endParaRPr>
            </a:p>
          </p:txBody>
        </p:sp>
        <p:sp>
          <p:nvSpPr>
            <p:cNvPr id="13" name="MH_Other_11"/>
            <p:cNvSpPr/>
            <p:nvPr>
              <p:custDataLst>
                <p:tags r:id="rId7"/>
              </p:custDataLst>
            </p:nvPr>
          </p:nvSpPr>
          <p:spPr>
            <a:xfrm flipH="1">
              <a:off x="3862389" y="2469881"/>
              <a:ext cx="415925" cy="558800"/>
            </a:xfrm>
            <a:custGeom>
              <a:avLst/>
              <a:gdLst>
                <a:gd name="connsiteX0" fmla="*/ 617138 w 617138"/>
                <a:gd name="connsiteY0" fmla="*/ 0 h 829732"/>
                <a:gd name="connsiteX1" fmla="*/ 0 w 617138"/>
                <a:gd name="connsiteY1" fmla="*/ 0 h 829732"/>
                <a:gd name="connsiteX2" fmla="*/ 26030 w 617138"/>
                <a:gd name="connsiteY2" fmla="*/ 60518 h 829732"/>
                <a:gd name="connsiteX3" fmla="*/ 88434 w 617138"/>
                <a:gd name="connsiteY3" fmla="*/ 414866 h 829732"/>
                <a:gd name="connsiteX4" fmla="*/ 26030 w 617138"/>
                <a:gd name="connsiteY4" fmla="*/ 769214 h 829732"/>
                <a:gd name="connsiteX5" fmla="*/ 0 w 617138"/>
                <a:gd name="connsiteY5" fmla="*/ 829732 h 829732"/>
                <a:gd name="connsiteX6" fmla="*/ 617138 w 617138"/>
                <a:gd name="connsiteY6" fmla="*/ 829732 h 829732"/>
                <a:gd name="connsiteX7" fmla="*/ 591109 w 617138"/>
                <a:gd name="connsiteY7" fmla="*/ 769214 h 829732"/>
                <a:gd name="connsiteX8" fmla="*/ 528704 w 617138"/>
                <a:gd name="connsiteY8" fmla="*/ 414866 h 829732"/>
                <a:gd name="connsiteX9" fmla="*/ 591109 w 617138"/>
                <a:gd name="connsiteY9" fmla="*/ 60518 h 82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38" h="829732">
                  <a:moveTo>
                    <a:pt x="617138" y="0"/>
                  </a:moveTo>
                  <a:lnTo>
                    <a:pt x="0" y="0"/>
                  </a:lnTo>
                  <a:lnTo>
                    <a:pt x="26030" y="60518"/>
                  </a:lnTo>
                  <a:cubicBezTo>
                    <a:pt x="66820" y="172703"/>
                    <a:pt x="88434" y="292445"/>
                    <a:pt x="88434" y="414866"/>
                  </a:cubicBezTo>
                  <a:cubicBezTo>
                    <a:pt x="88434" y="537287"/>
                    <a:pt x="66820" y="657029"/>
                    <a:pt x="26030" y="769214"/>
                  </a:cubicBezTo>
                  <a:lnTo>
                    <a:pt x="0" y="829732"/>
                  </a:lnTo>
                  <a:lnTo>
                    <a:pt x="617138" y="829732"/>
                  </a:lnTo>
                  <a:lnTo>
                    <a:pt x="591109" y="769214"/>
                  </a:lnTo>
                  <a:cubicBezTo>
                    <a:pt x="550319" y="657029"/>
                    <a:pt x="528704" y="537287"/>
                    <a:pt x="528704" y="414866"/>
                  </a:cubicBezTo>
                  <a:cubicBezTo>
                    <a:pt x="528704" y="292445"/>
                    <a:pt x="550319" y="172703"/>
                    <a:pt x="591109" y="60518"/>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endParaRPr lang="en-US" altLang="zh-CN" dirty="0">
                <a:solidFill>
                  <a:srgbClr val="000000"/>
                </a:solidFill>
                <a:latin typeface="微软雅黑" panose="020B0503020204020204" charset="-122"/>
                <a:ea typeface="微软雅黑" panose="020B0503020204020204" charset="-122"/>
              </a:endParaRPr>
            </a:p>
          </p:txBody>
        </p:sp>
        <p:sp>
          <p:nvSpPr>
            <p:cNvPr id="3" name="MH_SubTitle_1"/>
            <p:cNvSpPr/>
            <p:nvPr>
              <p:custDataLst>
                <p:tags r:id="rId8"/>
              </p:custDataLst>
            </p:nvPr>
          </p:nvSpPr>
          <p:spPr>
            <a:xfrm>
              <a:off x="3379789" y="1336407"/>
              <a:ext cx="1381125" cy="13795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r>
                <a:rPr lang="en-US" altLang="da-DK" sz="2800" dirty="0">
                  <a:solidFill>
                    <a:srgbClr val="000000"/>
                  </a:solidFill>
                  <a:latin typeface="微软雅黑" panose="020B0503020204020204" charset="-122"/>
                  <a:ea typeface="微软雅黑" panose="020B0503020204020204" charset="-122"/>
                </a:rPr>
                <a:t>A </a:t>
              </a:r>
              <a:r>
                <a:rPr lang="zh-CN" altLang="en-US" sz="2800" dirty="0">
                  <a:solidFill>
                    <a:srgbClr val="000000"/>
                  </a:solidFill>
                  <a:latin typeface="微软雅黑" panose="020B0503020204020204" charset="-122"/>
                  <a:ea typeface="微软雅黑" panose="020B0503020204020204" charset="-122"/>
                </a:rPr>
                <a:t>篇</a:t>
              </a:r>
              <a:endParaRPr lang="zh-CN" altLang="en-US" sz="2800" dirty="0">
                <a:solidFill>
                  <a:srgbClr val="000000"/>
                </a:solidFill>
                <a:latin typeface="微软雅黑" panose="020B0503020204020204" charset="-122"/>
                <a:ea typeface="微软雅黑" panose="020B0503020204020204" charset="-122"/>
              </a:endParaRPr>
            </a:p>
          </p:txBody>
        </p:sp>
        <p:sp>
          <p:nvSpPr>
            <p:cNvPr id="14" name="MH_Other_12"/>
            <p:cNvSpPr/>
            <p:nvPr>
              <p:custDataLst>
                <p:tags r:id="rId9"/>
              </p:custDataLst>
            </p:nvPr>
          </p:nvSpPr>
          <p:spPr>
            <a:xfrm>
              <a:off x="3735389" y="3028681"/>
              <a:ext cx="669925" cy="3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lt1"/>
                </a:solidFill>
                <a:latin typeface="微软雅黑" panose="020B0503020204020204" charset="-122"/>
                <a:ea typeface="微软雅黑" panose="020B0503020204020204" charset="-122"/>
              </a:endParaRPr>
            </a:p>
          </p:txBody>
        </p:sp>
      </p:grpSp>
      <p:cxnSp>
        <p:nvCxnSpPr>
          <p:cNvPr id="22" name="直接连接符 21"/>
          <p:cNvCxnSpPr/>
          <p:nvPr>
            <p:custDataLst>
              <p:tags r:id="rId10"/>
            </p:custDataLst>
          </p:nvPr>
        </p:nvCxnSpPr>
        <p:spPr>
          <a:xfrm flipH="1">
            <a:off x="915636" y="250327"/>
            <a:ext cx="427619" cy="499516"/>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1"/>
            </p:custDataLst>
          </p:nvPr>
        </p:nvCxnSpPr>
        <p:spPr>
          <a:xfrm flipH="1">
            <a:off x="249950" y="212058"/>
            <a:ext cx="843354" cy="1002004"/>
          </a:xfrm>
          <a:prstGeom prst="line">
            <a:avLst/>
          </a:prstGeom>
          <a:ln>
            <a:solidFill>
              <a:schemeClr val="dk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2632075" y="2043430"/>
            <a:ext cx="5104130" cy="1770380"/>
          </a:xfrm>
          <a:prstGeom prst="rect">
            <a:avLst/>
          </a:prstGeom>
          <a:noFill/>
        </p:spPr>
        <p:txBody>
          <a:bodyPr wrap="square" rtlCol="0">
            <a:spAutoFit/>
          </a:bodyPr>
          <a:p>
            <a:pPr>
              <a:lnSpc>
                <a:spcPct val="130000"/>
              </a:lnSpc>
            </a:pPr>
            <a:r>
              <a:rPr lang="zh-CN" altLang="en-US" sz="2800" b="1">
                <a:solidFill>
                  <a:schemeClr val="accent6">
                    <a:lumMod val="75000"/>
                  </a:schemeClr>
                </a:solidFill>
                <a:latin typeface="华文楷体" panose="02010600040101010101" charset="-122"/>
                <a:ea typeface="华文楷体" panose="02010600040101010101" charset="-122"/>
                <a:sym typeface="+mn-ea"/>
              </a:rPr>
              <a:t>本文是一篇应用文。文章介绍了分布在全世界的四个各具特色而有不同寻常的纪念碑。</a:t>
            </a:r>
            <a:endParaRPr lang="en-US" altLang="zh-CN" sz="2800" b="1">
              <a:solidFill>
                <a:schemeClr val="accent6">
                  <a:lumMod val="75000"/>
                </a:schemeClr>
              </a:solidFill>
              <a:latin typeface="华文楷体" panose="02010600040101010101" charset="-122"/>
              <a:ea typeface="华文楷体" panose="02010600040101010101" charset="-122"/>
            </a:endParaRPr>
          </a:p>
        </p:txBody>
      </p:sp>
      <p:pic>
        <p:nvPicPr>
          <p:cNvPr id="7" name="图片 6"/>
          <p:cNvPicPr>
            <a:picLocks noChangeAspect="1"/>
          </p:cNvPicPr>
          <p:nvPr/>
        </p:nvPicPr>
        <p:blipFill>
          <a:blip r:embed="rId12"/>
          <a:stretch>
            <a:fillRect/>
          </a:stretch>
        </p:blipFill>
        <p:spPr>
          <a:xfrm>
            <a:off x="7851140" y="1715135"/>
            <a:ext cx="4467860" cy="2381885"/>
          </a:xfrm>
          <a:prstGeom prst="rect">
            <a:avLst/>
          </a:prstGeom>
        </p:spPr>
      </p:pic>
      <p:pic>
        <p:nvPicPr>
          <p:cNvPr id="8" name="图片 7"/>
          <p:cNvPicPr>
            <a:picLocks noChangeAspect="1"/>
          </p:cNvPicPr>
          <p:nvPr/>
        </p:nvPicPr>
        <p:blipFill>
          <a:blip r:embed="rId13"/>
          <a:stretch>
            <a:fillRect/>
          </a:stretch>
        </p:blipFill>
        <p:spPr>
          <a:xfrm>
            <a:off x="0" y="4097020"/>
            <a:ext cx="4397375" cy="2887980"/>
          </a:xfrm>
          <a:prstGeom prst="rect">
            <a:avLst/>
          </a:prstGeom>
        </p:spPr>
      </p:pic>
      <p:pic>
        <p:nvPicPr>
          <p:cNvPr id="11" name="图片 10"/>
          <p:cNvPicPr>
            <a:picLocks noChangeAspect="1"/>
          </p:cNvPicPr>
          <p:nvPr/>
        </p:nvPicPr>
        <p:blipFill>
          <a:blip r:embed="rId14"/>
          <a:stretch>
            <a:fillRect/>
          </a:stretch>
        </p:blipFill>
        <p:spPr>
          <a:xfrm>
            <a:off x="4222750" y="4083050"/>
            <a:ext cx="3966845" cy="2901950"/>
          </a:xfrm>
          <a:prstGeom prst="rect">
            <a:avLst/>
          </a:prstGeom>
        </p:spPr>
      </p:pic>
      <p:pic>
        <p:nvPicPr>
          <p:cNvPr id="12" name="图片 11"/>
          <p:cNvPicPr>
            <a:picLocks noChangeAspect="1"/>
          </p:cNvPicPr>
          <p:nvPr/>
        </p:nvPicPr>
        <p:blipFill>
          <a:blip r:embed="rId15"/>
          <a:stretch>
            <a:fillRect/>
          </a:stretch>
        </p:blipFill>
        <p:spPr>
          <a:xfrm>
            <a:off x="8189595" y="4097020"/>
            <a:ext cx="4129405" cy="2887980"/>
          </a:xfrm>
          <a:prstGeom prst="rect">
            <a:avLst/>
          </a:prstGeom>
        </p:spPr>
      </p:pic>
      <p:grpSp>
        <p:nvGrpSpPr>
          <p:cNvPr id="15" name="组合 14"/>
          <p:cNvGrpSpPr/>
          <p:nvPr/>
        </p:nvGrpSpPr>
        <p:grpSpPr>
          <a:xfrm>
            <a:off x="2924336" y="709930"/>
            <a:ext cx="4926998" cy="869974"/>
            <a:chOff x="694" y="6225"/>
            <a:chExt cx="7687" cy="1211"/>
          </a:xfrm>
        </p:grpSpPr>
        <p:sp>
          <p:nvSpPr>
            <p:cNvPr id="17" name="圆角矩形 16"/>
            <p:cNvSpPr/>
            <p:nvPr/>
          </p:nvSpPr>
          <p:spPr>
            <a:xfrm>
              <a:off x="694" y="6225"/>
              <a:ext cx="7687" cy="1129"/>
            </a:xfrm>
            <a:prstGeom prst="roundRect">
              <a:avLst>
                <a:gd name="adj" fmla="val 11552"/>
              </a:avLst>
            </a:prstGeom>
            <a:solidFill>
              <a:srgbClr val="C4EB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695" y="6281"/>
              <a:ext cx="7507" cy="1155"/>
            </a:xfrm>
            <a:prstGeom prst="rect">
              <a:avLst/>
            </a:prstGeom>
            <a:noFill/>
          </p:spPr>
          <p:txBody>
            <a:bodyPr wrap="square" rtlCol="0">
              <a:spAutoFit/>
            </a:bodyPr>
            <a:p>
              <a:pPr algn="ctr"/>
              <a:r>
                <a:rPr lang="en-US" sz="2400">
                  <a:solidFill>
                    <a:srgbClr val="C00000"/>
                  </a:solidFill>
                  <a:effectLst>
                    <a:outerShdw blurRad="38100" dist="25400" dir="5400000" algn="ctr" rotWithShape="0">
                      <a:srgbClr val="6E747A">
                        <a:alpha val="43000"/>
                      </a:srgbClr>
                    </a:outerShdw>
                  </a:effectLst>
                  <a:sym typeface="+mn-ea"/>
                </a:rPr>
                <a:t>The introduction of four monuments</a:t>
              </a:r>
              <a:endParaRPr lang="en-US" sz="2400">
                <a:solidFill>
                  <a:srgbClr val="C00000"/>
                </a:solidFill>
                <a:effectLst>
                  <a:outerShdw blurRad="38100" dist="25400" dir="5400000" algn="ctr" rotWithShape="0">
                    <a:srgbClr val="6E747A">
                      <a:alpha val="43000"/>
                    </a:srgbClr>
                  </a:outerShdw>
                </a:effectLst>
                <a:sym typeface="+mn-ea"/>
              </a:endParaRPr>
            </a:p>
          </p:txBody>
        </p:sp>
      </p:grpSp>
    </p:spTree>
    <p:custDataLst>
      <p:tags r:id="rId16"/>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13080" y="859790"/>
            <a:ext cx="11054080" cy="2589530"/>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21.Why did the people of Alliance change their attitude toward Carhenge?</a:t>
            </a:r>
            <a:endParaRPr lang="en-US" sz="2800" b="0">
              <a:solidFill>
                <a:srgbClr val="000000"/>
              </a:solidFill>
              <a:latin typeface="Times New Roman" panose="02020603050405020304" pitchFamily="18" charset="0"/>
            </a:endParaRPr>
          </a:p>
          <a:p>
            <a:pPr indent="292100">
              <a:lnSpc>
                <a:spcPct val="120000"/>
              </a:lnSpc>
            </a:pPr>
            <a:r>
              <a:rPr lang="en-US" sz="2800" b="0">
                <a:solidFill>
                  <a:srgbClr val="000000"/>
                </a:solidFill>
                <a:latin typeface="Times New Roman" panose="02020603050405020304" pitchFamily="18" charset="0"/>
              </a:rPr>
              <a:t>A.It reminded them of Stonchenge.                          </a:t>
            </a:r>
            <a:endParaRPr lang="en-US" sz="2800" b="0">
              <a:solidFill>
                <a:srgbClr val="000000"/>
              </a:solidFill>
              <a:latin typeface="Times New Roman" panose="02020603050405020304" pitchFamily="18" charset="0"/>
            </a:endParaRPr>
          </a:p>
          <a:p>
            <a:pPr indent="292100">
              <a:lnSpc>
                <a:spcPct val="120000"/>
              </a:lnSpc>
            </a:pPr>
            <a:r>
              <a:rPr lang="en-US" sz="2800" b="0">
                <a:solidFill>
                  <a:srgbClr val="000000"/>
                </a:solidFill>
                <a:latin typeface="Times New Roman" panose="02020603050405020304" pitchFamily="18" charset="0"/>
              </a:rPr>
              <a:t>B.It brought them financial benefits.</a:t>
            </a:r>
            <a:endParaRPr lang="en-US" sz="2800" b="0">
              <a:solidFill>
                <a:srgbClr val="000000"/>
              </a:solidFill>
              <a:latin typeface="Times New Roman" panose="02020603050405020304" pitchFamily="18" charset="0"/>
            </a:endParaRPr>
          </a:p>
          <a:p>
            <a:pPr indent="292100">
              <a:lnSpc>
                <a:spcPct val="120000"/>
              </a:lnSpc>
            </a:pPr>
            <a:r>
              <a:rPr lang="en-US" sz="2800" b="0">
                <a:solidFill>
                  <a:srgbClr val="000000"/>
                </a:solidFill>
                <a:latin typeface="Times New Roman" panose="02020603050405020304" pitchFamily="18" charset="0"/>
              </a:rPr>
              <a:t>C.It added beauty to their community.                       </a:t>
            </a:r>
            <a:endParaRPr lang="en-US" sz="2800" b="0">
              <a:solidFill>
                <a:srgbClr val="000000"/>
              </a:solidFill>
              <a:latin typeface="Times New Roman" panose="02020603050405020304" pitchFamily="18" charset="0"/>
            </a:endParaRPr>
          </a:p>
          <a:p>
            <a:pPr indent="292100">
              <a:lnSpc>
                <a:spcPct val="120000"/>
              </a:lnSpc>
            </a:pPr>
            <a:r>
              <a:rPr lang="en-US" sz="2800" b="0">
                <a:solidFill>
                  <a:srgbClr val="000000"/>
                </a:solidFill>
                <a:latin typeface="Times New Roman" panose="02020603050405020304" pitchFamily="18" charset="0"/>
              </a:rPr>
              <a:t>D.It displayed the creativity of the designer.</a:t>
            </a:r>
            <a:endParaRPr lang="en-US" altLang="en-US" sz="2800" b="0">
              <a:solidFill>
                <a:srgbClr val="000000"/>
              </a:solidFill>
              <a:latin typeface="Times New Roman" panose="02020603050405020304" pitchFamily="18" charset="0"/>
              <a:ea typeface="等线" panose="02010600030101010101" charset="-122"/>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椭圆 3"/>
          <p:cNvSpPr/>
          <p:nvPr/>
        </p:nvSpPr>
        <p:spPr>
          <a:xfrm>
            <a:off x="5830570" y="859155"/>
            <a:ext cx="3075940" cy="518795"/>
          </a:xfrm>
          <a:prstGeom prst="ellipse">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57175" y="3634105"/>
            <a:ext cx="11934825" cy="2306955"/>
          </a:xfrm>
          <a:prstGeom prst="rect">
            <a:avLst/>
          </a:prstGeom>
          <a:solidFill>
            <a:schemeClr val="accent3">
              <a:lumMod val="40000"/>
              <a:lumOff val="60000"/>
            </a:schemeClr>
          </a:solidFill>
        </p:spPr>
        <p:txBody>
          <a:bodyPr wrap="square" rtlCol="0">
            <a:spAutoFit/>
          </a:bodyPr>
          <a:p>
            <a:r>
              <a:rPr lang="zh-CN" altLang="en-US" sz="3600">
                <a:latin typeface="Times New Roman" panose="02020603050405020304" pitchFamily="18" charset="0"/>
                <a:cs typeface="Times New Roman" panose="02020603050405020304" pitchFamily="18" charset="0"/>
              </a:rPr>
              <a:t>Carhenge</a:t>
            </a:r>
            <a:endParaRPr lang="zh-CN" altLang="en-US" sz="3600">
              <a:latin typeface="Times New Roman" panose="02020603050405020304" pitchFamily="18" charset="0"/>
              <a:cs typeface="Times New Roman" panose="02020603050405020304" pitchFamily="18" charset="0"/>
            </a:endParaRPr>
          </a:p>
          <a:p>
            <a:r>
              <a:rPr lang="en-US" altLang="zh-CN" sz="3600">
                <a:latin typeface="Times New Roman" panose="02020603050405020304" pitchFamily="18" charset="0"/>
                <a:cs typeface="Times New Roman" panose="02020603050405020304" pitchFamily="18" charset="0"/>
              </a:rPr>
              <a:t>.....At first,the people of Alliance didn't like it,but they soon changed their minds after it became popular with tourists,who brought lots of money to the town. </a:t>
            </a:r>
            <a:endParaRPr lang="en-US" altLang="zh-CN" sz="3600">
              <a:latin typeface="Times New Roman" panose="02020603050405020304" pitchFamily="18" charset="0"/>
              <a:cs typeface="Times New Roman" panose="02020603050405020304" pitchFamily="18" charset="0"/>
            </a:endParaRPr>
          </a:p>
        </p:txBody>
      </p:sp>
      <p:sp>
        <p:nvSpPr>
          <p:cNvPr id="7" name="上箭头 6"/>
          <p:cNvSpPr/>
          <p:nvPr/>
        </p:nvSpPr>
        <p:spPr>
          <a:xfrm rot="13800000">
            <a:off x="5351780" y="1232535"/>
            <a:ext cx="381000" cy="425323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9681210" y="4292600"/>
            <a:ext cx="4064000" cy="368300"/>
          </a:xfrm>
          <a:prstGeom prst="rect">
            <a:avLst/>
          </a:prstGeom>
          <a:noFill/>
        </p:spPr>
        <p:txBody>
          <a:bodyPr wrap="square" rtlCol="0">
            <a:spAutoFit/>
          </a:bodyPr>
          <a:p>
            <a:endParaRPr lang="zh-CN" altLang="en-US"/>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sp>
        <p:nvSpPr>
          <p:cNvPr id="2" name="椭圆 1"/>
          <p:cNvSpPr/>
          <p:nvPr/>
        </p:nvSpPr>
        <p:spPr>
          <a:xfrm>
            <a:off x="257175" y="4824095"/>
            <a:ext cx="3765550" cy="518795"/>
          </a:xfrm>
          <a:prstGeom prst="ellipse">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9" name="直接连接符 8"/>
          <p:cNvCxnSpPr/>
          <p:nvPr/>
        </p:nvCxnSpPr>
        <p:spPr>
          <a:xfrm flipV="1">
            <a:off x="9969500" y="1444625"/>
            <a:ext cx="1543050" cy="825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nvCxnSpPr>
        <p:spPr>
          <a:xfrm>
            <a:off x="405130" y="5859780"/>
            <a:ext cx="3956685" cy="27305"/>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V="1">
            <a:off x="3477260" y="2322195"/>
            <a:ext cx="1841500" cy="328739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3549650" y="2344420"/>
            <a:ext cx="2407285" cy="10160"/>
          </a:xfrm>
          <a:prstGeom prst="line">
            <a:avLst/>
          </a:prstGeom>
          <a:ln w="38100">
            <a:solidFill>
              <a:srgbClr val="C00000"/>
            </a:solidFill>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1640205" y="5859780"/>
            <a:ext cx="8014970" cy="521970"/>
          </a:xfrm>
          <a:prstGeom prst="rect">
            <a:avLst/>
          </a:prstGeom>
          <a:solidFill>
            <a:srgbClr val="C00000"/>
          </a:solidFill>
        </p:spPr>
        <p:txBody>
          <a:bodyPr wrap="square" rtlCol="0">
            <a:spAutoFit/>
          </a:bodyPr>
          <a:p>
            <a:pPr algn="ctr"/>
            <a:r>
              <a:rPr lang="en-US" altLang="zh-CN" sz="2800">
                <a:solidFill>
                  <a:srgbClr val="FFFF00"/>
                </a:solidFill>
              </a:rPr>
              <a:t>Tip: </a:t>
            </a:r>
            <a:r>
              <a:rPr lang="zh-CN" altLang="en-US" sz="2800">
                <a:solidFill>
                  <a:srgbClr val="FFFF00"/>
                </a:solidFill>
              </a:rPr>
              <a:t>细节题的关键在于同义词的理解</a:t>
            </a:r>
            <a:endParaRPr lang="zh-CN" altLang="en-US" sz="2800">
              <a:solidFill>
                <a:srgbClr val="FFFF00"/>
              </a:solidFill>
            </a:endParaRPr>
          </a:p>
        </p:txBody>
      </p:sp>
      <p:sp>
        <p:nvSpPr>
          <p:cNvPr id="27" name="椭圆 26"/>
          <p:cNvSpPr/>
          <p:nvPr/>
        </p:nvSpPr>
        <p:spPr>
          <a:xfrm>
            <a:off x="766445" y="194564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文本框 25"/>
          <p:cNvSpPr txBox="1"/>
          <p:nvPr>
            <p:custDataLst>
              <p:tags r:id="rId3"/>
            </p:custDataLst>
          </p:nvPr>
        </p:nvSpPr>
        <p:spPr>
          <a:xfrm>
            <a:off x="766445" y="1481455"/>
            <a:ext cx="11105515" cy="4128135"/>
          </a:xfrm>
          <a:prstGeom prst="rect">
            <a:avLst/>
          </a:prstGeom>
          <a:solidFill>
            <a:schemeClr val="accent3">
              <a:lumMod val="60000"/>
              <a:lumOff val="40000"/>
            </a:schemeClr>
          </a:solidFill>
          <a:ln>
            <a:solidFill>
              <a:schemeClr val="accent3">
                <a:lumMod val="60000"/>
                <a:lumOff val="40000"/>
              </a:schemeClr>
            </a:solidFill>
          </a:ln>
        </p:spPr>
        <p:txBody>
          <a:bodyPr wrap="square" rtlCol="0">
            <a:spAutoFit/>
          </a:bodyPr>
          <a:p>
            <a:r>
              <a:rPr lang="zh-CN" altLang="en-US" sz="3200" b="1">
                <a:solidFill>
                  <a:srgbClr val="C00000"/>
                </a:solidFill>
                <a:latin typeface="华文行楷" panose="02010800040101010101" charset="-122"/>
                <a:ea typeface="华文行楷" panose="02010800040101010101" charset="-122"/>
              </a:rPr>
              <a:t>知识回顾</a:t>
            </a:r>
            <a:r>
              <a:rPr lang="zh-CN" altLang="en-US" sz="3200" b="1">
                <a:solidFill>
                  <a:schemeClr val="accent2">
                    <a:lumMod val="50000"/>
                  </a:schemeClr>
                </a:solidFill>
                <a:latin typeface="华文行楷" panose="02010800040101010101" charset="-122"/>
                <a:ea typeface="华文行楷" panose="02010800040101010101" charset="-122"/>
              </a:rPr>
              <a:t>：</a:t>
            </a:r>
            <a:endParaRPr lang="zh-CN" altLang="en-US" sz="3200" b="1">
              <a:solidFill>
                <a:schemeClr val="accent2">
                  <a:lumMod val="50000"/>
                </a:schemeClr>
              </a:solidFill>
              <a:latin typeface="华文行楷" panose="02010800040101010101" charset="-122"/>
              <a:ea typeface="华文行楷" panose="02010800040101010101" charset="-122"/>
            </a:endParaRPr>
          </a:p>
          <a:p>
            <a:pPr>
              <a:lnSpc>
                <a:spcPct val="90000"/>
              </a:lnSpc>
            </a:pPr>
            <a:r>
              <a:rPr lang="en-US" altLang="zh-CN" sz="3200" b="1">
                <a:solidFill>
                  <a:schemeClr val="tx1"/>
                </a:solidFill>
                <a:latin typeface="华文新魏" panose="02010800040101010101" charset="-122"/>
                <a:ea typeface="华文新魏" panose="02010800040101010101" charset="-122"/>
                <a:cs typeface="华文新魏" panose="02010800040101010101" charset="-122"/>
              </a:rPr>
              <a:t>"经济效益"在英语中可以用以下表达方式：</a:t>
            </a:r>
            <a:endParaRPr lang="en-US" altLang="zh-CN" sz="3200" b="1">
              <a:solidFill>
                <a:schemeClr val="tx1"/>
              </a:solidFill>
              <a:latin typeface="华文新魏" panose="02010800040101010101" charset="-122"/>
              <a:ea typeface="华文新魏" panose="02010800040101010101" charset="-122"/>
              <a:cs typeface="华文新魏" panose="02010800040101010101" charset="-122"/>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benefits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advantages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gains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value</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returns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rPr>
              <a:t>Economic</a:t>
            </a:r>
            <a:r>
              <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rPr>
              <a:t> perks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a:p>
            <a:pPr>
              <a:lnSpc>
                <a:spcPct val="90000"/>
              </a:lnSpc>
            </a:pPr>
            <a:r>
              <a:rPr lang="en-US" altLang="zh-CN" sz="3200" b="1">
                <a:solidFill>
                  <a:srgbClr val="0070C0"/>
                </a:solidFill>
                <a:latin typeface="Times New Roman" panose="02020603050405020304" pitchFamily="18" charset="0"/>
                <a:ea typeface="华文新魏" panose="02010800040101010101" charset="-122"/>
                <a:cs typeface="Times New Roman" panose="02020603050405020304" pitchFamily="18" charset="0"/>
                <a:sym typeface="+mn-ea"/>
              </a:rPr>
              <a:t>Financial</a:t>
            </a:r>
            <a:r>
              <a:rPr lang="en-US" altLang="zh-CN" sz="3200" b="1">
                <a:latin typeface="Times New Roman" panose="02020603050405020304" pitchFamily="18" charset="0"/>
                <a:ea typeface="华文新魏" panose="02010800040101010101" charset="-122"/>
                <a:cs typeface="Times New Roman" panose="02020603050405020304" pitchFamily="18" charset="0"/>
                <a:sym typeface="+mn-ea"/>
              </a:rPr>
              <a:t> benefits</a:t>
            </a:r>
            <a:endParaRPr lang="en-US" altLang="zh-CN" sz="3200" b="1">
              <a:solidFill>
                <a:schemeClr val="tx1"/>
              </a:solidFill>
              <a:latin typeface="Times New Roman" panose="02020603050405020304" pitchFamily="18" charset="0"/>
              <a:ea typeface="华文新魏" panose="02010800040101010101" charset="-122"/>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4" grpId="0" bldLvl="0" animBg="1"/>
      <p:bldP spid="6" grpId="0" bldLvl="0" animBg="1"/>
      <p:bldP spid="7" grpId="0" bldLvl="0" animBg="1"/>
      <p:bldP spid="2" grpId="0" bldLvl="0" animBg="1"/>
      <p:bldP spid="19" grpId="0" bldLvl="0" animBg="1"/>
      <p:bldP spid="26" grpId="0" bldLvl="0" animBg="1"/>
      <p:bldP spid="2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1" name="文本框 100"/>
          <p:cNvSpPr txBox="1"/>
          <p:nvPr/>
        </p:nvSpPr>
        <p:spPr>
          <a:xfrm>
            <a:off x="-5080" y="859790"/>
            <a:ext cx="11572240" cy="1383665"/>
          </a:xfrm>
          <a:prstGeom prst="rect">
            <a:avLst/>
          </a:prstGeom>
          <a:noFill/>
          <a:ln w="9525">
            <a:noFill/>
          </a:ln>
        </p:spPr>
        <p:txBody>
          <a:bodyPr wrap="square">
            <a:spAutoFit/>
          </a:bodyPr>
          <a:p>
            <a:pPr indent="292100"/>
            <a:r>
              <a:rPr lang="en-US" sz="2800" b="0">
                <a:solidFill>
                  <a:srgbClr val="000000"/>
                </a:solidFill>
                <a:latin typeface="Times New Roman" panose="02020603050405020304" pitchFamily="18" charset="0"/>
              </a:rPr>
              <a:t> 22.Which of the four monuments was designed by a foreign artist?</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A.Carhenge                                B.Floralis  Genérica.              </a:t>
            </a:r>
            <a:endParaRPr lang="en-US" sz="2800" b="0">
              <a:solidFill>
                <a:srgbClr val="000000"/>
              </a:solidFill>
              <a:latin typeface="Times New Roman" panose="02020603050405020304" pitchFamily="18" charset="0"/>
            </a:endParaRPr>
          </a:p>
          <a:p>
            <a:pPr indent="292100"/>
            <a:r>
              <a:rPr lang="en-US" sz="2800" b="0">
                <a:solidFill>
                  <a:srgbClr val="000000"/>
                </a:solidFill>
                <a:latin typeface="Times New Roman" panose="02020603050405020304" pitchFamily="18" charset="0"/>
              </a:rPr>
              <a:t>C.Traffic Light Tree.                   D.Mano del Desierto.</a:t>
            </a:r>
            <a:endParaRPr lang="en-US" sz="2800" b="0">
              <a:solidFill>
                <a:srgbClr val="000000"/>
              </a:solidFill>
              <a:latin typeface="Times New Roman" panose="02020603050405020304" pitchFamily="18" charset="0"/>
            </a:endParaRPr>
          </a:p>
        </p:txBody>
      </p:sp>
      <p:grpSp>
        <p:nvGrpSpPr>
          <p:cNvPr id="12" name="组合 11"/>
          <p:cNvGrpSpPr/>
          <p:nvPr/>
        </p:nvGrpSpPr>
        <p:grpSpPr>
          <a:xfrm>
            <a:off x="-4445" y="85090"/>
            <a:ext cx="2140585" cy="558434"/>
            <a:chOff x="9930" y="7049"/>
            <a:chExt cx="4522" cy="735"/>
          </a:xfrm>
          <a:solidFill>
            <a:schemeClr val="accent1">
              <a:lumMod val="60000"/>
              <a:lumOff val="40000"/>
            </a:schemeClr>
          </a:solidFill>
        </p:grpSpPr>
        <p:sp>
          <p:nvSpPr>
            <p:cNvPr id="5" name="圆角矩形 4"/>
            <p:cNvSpPr/>
            <p:nvPr>
              <p:custDataLst>
                <p:tags r:id="rId1"/>
              </p:custDataLst>
            </p:nvPr>
          </p:nvSpPr>
          <p:spPr>
            <a:xfrm>
              <a:off x="9930" y="7049"/>
              <a:ext cx="4522" cy="73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2"/>
              </p:custDataLst>
            </p:nvPr>
          </p:nvSpPr>
          <p:spPr>
            <a:xfrm>
              <a:off x="11023" y="7081"/>
              <a:ext cx="2381" cy="703"/>
            </a:xfrm>
            <a:prstGeom prst="rect">
              <a:avLst/>
            </a:prstGeom>
            <a:grpFill/>
          </p:spPr>
          <p:txBody>
            <a:bodyPr wrap="square" rtlCol="0" anchor="t">
              <a:spAutoFit/>
            </a:bodyPr>
            <a:p>
              <a:pPr indent="0" algn="dist">
                <a:lnSpc>
                  <a:spcPct val="120000"/>
                </a:lnSpc>
                <a:buFont typeface="Wingdings" panose="05000000000000000000" charset="0"/>
                <a:buNone/>
              </a:pPr>
              <a:r>
                <a:rPr lang="en-US" altLang="zh-CN" sz="2400" b="1">
                  <a:solidFill>
                    <a:schemeClr val="bg1"/>
                  </a:solidFill>
                  <a:latin typeface="汉仪君黑-45简" panose="020B0604020202020204" charset="-122"/>
                  <a:ea typeface="汉仪君黑-45简" panose="020B0604020202020204" charset="-122"/>
                  <a:sym typeface="+mn-ea"/>
                </a:rPr>
                <a:t>A </a:t>
              </a:r>
              <a:r>
                <a:rPr lang="zh-CN" altLang="en-US" sz="2400" b="1">
                  <a:solidFill>
                    <a:schemeClr val="bg1"/>
                  </a:solidFill>
                  <a:latin typeface="汉仪君黑-45简" panose="020B0604020202020204" charset="-122"/>
                  <a:ea typeface="汉仪君黑-45简" panose="020B0604020202020204" charset="-122"/>
                  <a:sym typeface="+mn-ea"/>
                </a:rPr>
                <a:t>篇</a:t>
              </a:r>
              <a:endParaRPr lang="zh-CN" altLang="en-US" sz="2400" b="1">
                <a:solidFill>
                  <a:schemeClr val="bg1"/>
                </a:solidFill>
                <a:latin typeface="汉仪君黑-45简" panose="020B0604020202020204" charset="-122"/>
                <a:ea typeface="汉仪君黑-45简" panose="020B0604020202020204" charset="-122"/>
                <a:sym typeface="+mn-ea"/>
              </a:endParaRPr>
            </a:p>
          </p:txBody>
        </p:sp>
      </p:grpSp>
      <p:sp>
        <p:nvSpPr>
          <p:cNvPr id="4" name="椭圆 3"/>
          <p:cNvSpPr/>
          <p:nvPr/>
        </p:nvSpPr>
        <p:spPr>
          <a:xfrm>
            <a:off x="7895590" y="859790"/>
            <a:ext cx="1327150" cy="518795"/>
          </a:xfrm>
          <a:prstGeom prst="ellipse">
            <a:avLst/>
          </a:prstGeom>
          <a:noFill/>
          <a:ln w="38100">
            <a:solidFill>
              <a:srgbClr val="E40D08"/>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257175" y="2373630"/>
            <a:ext cx="11934825" cy="4203700"/>
          </a:xfrm>
          <a:prstGeom prst="rect">
            <a:avLst/>
          </a:prstGeom>
          <a:solidFill>
            <a:schemeClr val="accent3">
              <a:lumMod val="40000"/>
              <a:lumOff val="60000"/>
            </a:schemeClr>
          </a:solidFill>
        </p:spPr>
        <p:txBody>
          <a:bodyPr wrap="square" rtlCol="0">
            <a:noAutofit/>
          </a:bodyPr>
          <a:p>
            <a:pPr>
              <a:lnSpc>
                <a:spcPct val="90000"/>
              </a:lnSpc>
            </a:pPr>
            <a:r>
              <a:rPr lang="zh-CN" altLang="en-US" sz="3200" b="1">
                <a:solidFill>
                  <a:srgbClr val="002060"/>
                </a:solidFill>
                <a:latin typeface="Times New Roman" panose="02020603050405020304" pitchFamily="18" charset="0"/>
                <a:cs typeface="Times New Roman" panose="02020603050405020304" pitchFamily="18" charset="0"/>
              </a:rPr>
              <a:t>Carhenge</a:t>
            </a:r>
            <a:endParaRPr lang="zh-CN" altLang="en-US" sz="3200" b="1">
              <a:solidFill>
                <a:srgbClr val="002060"/>
              </a:solidFill>
              <a:latin typeface="Times New Roman" panose="02020603050405020304" pitchFamily="18" charset="0"/>
              <a:cs typeface="Times New Roman" panose="02020603050405020304" pitchFamily="18" charset="0"/>
            </a:endParaRPr>
          </a:p>
          <a:p>
            <a:pPr>
              <a:lnSpc>
                <a:spcPct val="90000"/>
              </a:lnSpc>
            </a:pPr>
            <a:r>
              <a:rPr lang="en-US" altLang="zh-CN" sz="3200">
                <a:latin typeface="Times New Roman" panose="02020603050405020304" pitchFamily="18" charset="0"/>
                <a:cs typeface="Times New Roman" panose="02020603050405020304" pitchFamily="18" charset="0"/>
              </a:rPr>
              <a:t>.....The monument was made in  1987 by </a:t>
            </a:r>
            <a:r>
              <a:rPr lang="en-US" altLang="zh-CN" sz="3200">
                <a:solidFill>
                  <a:srgbClr val="C00000"/>
                </a:solidFill>
                <a:latin typeface="Times New Roman" panose="02020603050405020304" pitchFamily="18" charset="0"/>
                <a:cs typeface="Times New Roman" panose="02020603050405020304" pitchFamily="18" charset="0"/>
              </a:rPr>
              <a:t>a local</a:t>
            </a:r>
            <a:r>
              <a:rPr lang="en-US" altLang="zh-CN" sz="3200">
                <a:latin typeface="Times New Roman" panose="02020603050405020304" pitchFamily="18" charset="0"/>
                <a:cs typeface="Times New Roman" panose="02020603050405020304" pitchFamily="18" charset="0"/>
              </a:rPr>
              <a:t> arist...</a:t>
            </a:r>
            <a:endParaRPr lang="en-US" altLang="zh-CN" sz="3200">
              <a:latin typeface="Times New Roman" panose="02020603050405020304" pitchFamily="18" charset="0"/>
              <a:cs typeface="Times New Roman" panose="02020603050405020304" pitchFamily="18" charset="0"/>
            </a:endParaRPr>
          </a:p>
          <a:p>
            <a:pPr algn="l">
              <a:lnSpc>
                <a:spcPct val="90000"/>
              </a:lnSpc>
              <a:buClrTx/>
              <a:buSzTx/>
              <a:buFontTx/>
            </a:pPr>
            <a:r>
              <a:rPr lang="zh-CN" altLang="en-US" sz="3200" b="1">
                <a:solidFill>
                  <a:srgbClr val="002060"/>
                </a:solidFill>
                <a:latin typeface="Times New Roman" panose="02020603050405020304" pitchFamily="18" charset="0"/>
                <a:cs typeface="Times New Roman" panose="02020603050405020304" pitchFamily="18" charset="0"/>
              </a:rPr>
              <a:t>Floralis Genérica</a:t>
            </a:r>
            <a:endParaRPr lang="zh-CN" altLang="en-US" sz="3200" b="1">
              <a:solidFill>
                <a:srgbClr val="002060"/>
              </a:solidFill>
              <a:latin typeface="Times New Roman" panose="02020603050405020304" pitchFamily="18" charset="0"/>
              <a:cs typeface="Times New Roman" panose="02020603050405020304" pitchFamily="18" charset="0"/>
            </a:endParaRPr>
          </a:p>
          <a:p>
            <a:pPr>
              <a:lnSpc>
                <a:spcPct val="90000"/>
              </a:lnSpc>
            </a:pPr>
            <a:r>
              <a:rPr lang="en-US" altLang="zh-CN" sz="3200">
                <a:latin typeface="Times New Roman" panose="02020603050405020304" pitchFamily="18" charset="0"/>
                <a:cs typeface="Times New Roman" panose="02020603050405020304" pitchFamily="18" charset="0"/>
              </a:rPr>
              <a:t>......Eduardo Catalano,</a:t>
            </a:r>
            <a:r>
              <a:rPr lang="en-US" altLang="zh-CN" sz="3200">
                <a:solidFill>
                  <a:srgbClr val="C00000"/>
                </a:solidFill>
                <a:latin typeface="Times New Roman" panose="02020603050405020304" pitchFamily="18" charset="0"/>
                <a:cs typeface="Times New Roman" panose="02020603050405020304" pitchFamily="18" charset="0"/>
              </a:rPr>
              <a:t>a native</a:t>
            </a:r>
            <a:r>
              <a:rPr lang="en-US" altLang="zh-CN" sz="3200">
                <a:latin typeface="Times New Roman" panose="02020603050405020304" pitchFamily="18" charset="0"/>
                <a:cs typeface="Times New Roman" panose="02020603050405020304" pitchFamily="18" charset="0"/>
              </a:rPr>
              <a:t> of Argentina,gave the statue...</a:t>
            </a:r>
            <a:endParaRPr lang="en-US" altLang="zh-CN" sz="3200">
              <a:latin typeface="Times New Roman" panose="02020603050405020304" pitchFamily="18" charset="0"/>
              <a:cs typeface="Times New Roman" panose="02020603050405020304" pitchFamily="18" charset="0"/>
            </a:endParaRPr>
          </a:p>
          <a:p>
            <a:pPr algn="l">
              <a:lnSpc>
                <a:spcPct val="90000"/>
              </a:lnSpc>
              <a:buClrTx/>
              <a:buSzTx/>
              <a:buFontTx/>
            </a:pPr>
            <a:r>
              <a:rPr lang="zh-CN" altLang="en-US" sz="3200" b="1">
                <a:solidFill>
                  <a:srgbClr val="002060"/>
                </a:solidFill>
                <a:latin typeface="Times New Roman" panose="02020603050405020304" pitchFamily="18" charset="0"/>
                <a:cs typeface="Times New Roman" panose="02020603050405020304" pitchFamily="18" charset="0"/>
              </a:rPr>
              <a:t>Traffic Light Tree</a:t>
            </a:r>
            <a:endParaRPr lang="zh-CN" altLang="en-US" sz="3200" b="1">
              <a:solidFill>
                <a:srgbClr val="002060"/>
              </a:solidFill>
              <a:latin typeface="Times New Roman" panose="02020603050405020304" pitchFamily="18" charset="0"/>
              <a:cs typeface="Times New Roman" panose="02020603050405020304" pitchFamily="18" charset="0"/>
            </a:endParaRPr>
          </a:p>
          <a:p>
            <a:pPr>
              <a:lnSpc>
                <a:spcPct val="90000"/>
              </a:lnSpc>
            </a:pPr>
            <a:r>
              <a:rPr lang="en-US" altLang="zh-CN" sz="3200">
                <a:latin typeface="Times New Roman" panose="02020603050405020304" pitchFamily="18" charset="0"/>
                <a:cs typeface="Times New Roman" panose="02020603050405020304" pitchFamily="18" charset="0"/>
              </a:rPr>
              <a:t>.....It was created by </a:t>
            </a:r>
            <a:r>
              <a:rPr lang="en-US" altLang="zh-CN" sz="3200">
                <a:solidFill>
                  <a:srgbClr val="C00000"/>
                </a:solidFill>
                <a:latin typeface="Times New Roman" panose="02020603050405020304" pitchFamily="18" charset="0"/>
                <a:cs typeface="Times New Roman" panose="02020603050405020304" pitchFamily="18" charset="0"/>
              </a:rPr>
              <a:t>French </a:t>
            </a:r>
            <a:r>
              <a:rPr lang="en-US" altLang="zh-CN" sz="3200">
                <a:latin typeface="Times New Roman" panose="02020603050405020304" pitchFamily="18" charset="0"/>
                <a:cs typeface="Times New Roman" panose="02020603050405020304" pitchFamily="18" charset="0"/>
              </a:rPr>
              <a:t>artist,...</a:t>
            </a:r>
            <a:endParaRPr lang="en-US" altLang="zh-CN" sz="3200">
              <a:latin typeface="Times New Roman" panose="02020603050405020304" pitchFamily="18" charset="0"/>
              <a:cs typeface="Times New Roman" panose="02020603050405020304" pitchFamily="18" charset="0"/>
            </a:endParaRPr>
          </a:p>
          <a:p>
            <a:pPr algn="l">
              <a:lnSpc>
                <a:spcPct val="90000"/>
              </a:lnSpc>
              <a:buClrTx/>
              <a:buSzTx/>
              <a:buFontTx/>
            </a:pPr>
            <a:r>
              <a:rPr lang="zh-CN" altLang="en-US" sz="3200" b="1">
                <a:solidFill>
                  <a:srgbClr val="002060"/>
                </a:solidFill>
                <a:latin typeface="Times New Roman" panose="02020603050405020304" pitchFamily="18" charset="0"/>
                <a:cs typeface="Times New Roman" panose="02020603050405020304" pitchFamily="18" charset="0"/>
              </a:rPr>
              <a:t>Mano del Desierto (Hand of the Desert)</a:t>
            </a:r>
            <a:endParaRPr lang="zh-CN" altLang="en-US" sz="3200" b="1">
              <a:solidFill>
                <a:srgbClr val="002060"/>
              </a:solidFill>
              <a:latin typeface="Times New Roman" panose="02020603050405020304" pitchFamily="18" charset="0"/>
              <a:cs typeface="Times New Roman" panose="02020603050405020304" pitchFamily="18" charset="0"/>
            </a:endParaRPr>
          </a:p>
          <a:p>
            <a:pPr>
              <a:lnSpc>
                <a:spcPct val="90000"/>
              </a:lnSpc>
            </a:pPr>
            <a:r>
              <a:rPr lang="en-US" altLang="zh-CN" sz="3200">
                <a:latin typeface="Times New Roman" panose="02020603050405020304" pitchFamily="18" charset="0"/>
                <a:cs typeface="Times New Roman" panose="02020603050405020304" pitchFamily="18" charset="0"/>
              </a:rPr>
              <a:t>The Hand of the Desert is in the Atacama Descrt </a:t>
            </a:r>
            <a:r>
              <a:rPr lang="en-US" altLang="zh-CN" sz="3200">
                <a:solidFill>
                  <a:srgbClr val="C00000"/>
                </a:solidFill>
                <a:latin typeface="Times New Roman" panose="02020603050405020304" pitchFamily="18" charset="0"/>
                <a:cs typeface="Times New Roman" panose="02020603050405020304" pitchFamily="18" charset="0"/>
              </a:rPr>
              <a:t>in Chile</a:t>
            </a:r>
            <a:r>
              <a:rPr lang="en-US" altLang="zh-CN" sz="3200">
                <a:latin typeface="Times New Roman" panose="02020603050405020304" pitchFamily="18" charset="0"/>
                <a:cs typeface="Times New Roman" panose="02020603050405020304" pitchFamily="18" charset="0"/>
              </a:rPr>
              <a:t>.The sculpture was designed by the </a:t>
            </a:r>
            <a:r>
              <a:rPr lang="en-US" altLang="zh-CN" sz="3200">
                <a:solidFill>
                  <a:srgbClr val="C00000"/>
                </a:solidFill>
                <a:latin typeface="Times New Roman" panose="02020603050405020304" pitchFamily="18" charset="0"/>
                <a:cs typeface="Times New Roman" panose="02020603050405020304" pitchFamily="18" charset="0"/>
              </a:rPr>
              <a:t>Chilean</a:t>
            </a:r>
            <a:r>
              <a:rPr lang="en-US" altLang="zh-CN" sz="3200">
                <a:latin typeface="Times New Roman" panose="02020603050405020304" pitchFamily="18" charset="0"/>
                <a:cs typeface="Times New Roman" panose="02020603050405020304" pitchFamily="18" charset="0"/>
              </a:rPr>
              <a:t> sculptor Mario Irarrazabal</a:t>
            </a:r>
            <a:endParaRPr lang="en-US" altLang="zh-CN" sz="3200">
              <a:latin typeface="Times New Roman" panose="02020603050405020304" pitchFamily="18" charset="0"/>
              <a:cs typeface="Times New Roman" panose="02020603050405020304" pitchFamily="18" charset="0"/>
            </a:endParaRPr>
          </a:p>
        </p:txBody>
      </p:sp>
      <p:grpSp>
        <p:nvGrpSpPr>
          <p:cNvPr id="20" name="组合 19" descr="7b0a202020202274657874626f78223a2022220a7d0a"/>
          <p:cNvGrpSpPr/>
          <p:nvPr/>
        </p:nvGrpSpPr>
        <p:grpSpPr>
          <a:xfrm>
            <a:off x="9074150" y="1576070"/>
            <a:ext cx="2492375" cy="836930"/>
            <a:chOff x="5773" y="3768"/>
            <a:chExt cx="7666" cy="3277"/>
          </a:xfrm>
        </p:grpSpPr>
        <p:sp>
          <p:nvSpPr>
            <p:cNvPr id="75" name="文本框 74"/>
            <p:cNvSpPr txBox="1"/>
            <p:nvPr/>
          </p:nvSpPr>
          <p:spPr>
            <a:xfrm>
              <a:off x="6484" y="4611"/>
              <a:ext cx="6533" cy="1676"/>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3300"/>
                </a:lnSpc>
                <a:spcBef>
                  <a:spcPts val="0"/>
                </a:spcBef>
                <a:spcAft>
                  <a:spcPts val="0"/>
                </a:spcAft>
              </a:pPr>
              <a:r>
                <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rPr>
                <a:t>细节理解题</a:t>
              </a:r>
              <a:endParaRPr lang="zh-CN" sz="2800" dirty="0">
                <a:solidFill>
                  <a:schemeClr val="tx1">
                    <a:lumMod val="65000"/>
                    <a:lumOff val="35000"/>
                  </a:schemeClr>
                </a:solidFill>
                <a:latin typeface="汉仪中黑简" panose="02010600000101010101" charset="-122"/>
                <a:ea typeface="汉仪中黑简" panose="02010600000101010101" charset="-122"/>
                <a:cs typeface="汉仪中黑简" panose="02010600000101010101" charset="-122"/>
                <a:sym typeface="+mn-ea"/>
              </a:endParaRPr>
            </a:p>
          </p:txBody>
        </p:sp>
        <p:grpSp>
          <p:nvGrpSpPr>
            <p:cNvPr id="21" name="组合 20"/>
            <p:cNvGrpSpPr/>
            <p:nvPr/>
          </p:nvGrpSpPr>
          <p:grpSpPr>
            <a:xfrm>
              <a:off x="5773" y="3768"/>
              <a:ext cx="7666" cy="3277"/>
              <a:chOff x="5773" y="3768"/>
              <a:chExt cx="7666" cy="3277"/>
            </a:xfrm>
          </p:grpSpPr>
          <p:sp>
            <p:nvSpPr>
              <p:cNvPr id="2203" name="Freeform 1045"/>
              <p:cNvSpPr/>
              <p:nvPr/>
            </p:nvSpPr>
            <p:spPr bwMode="auto">
              <a:xfrm>
                <a:off x="6811" y="3768"/>
                <a:ext cx="6629" cy="3163"/>
              </a:xfrm>
              <a:custGeom>
                <a:avLst/>
                <a:gdLst>
                  <a:gd name="T0" fmla="*/ 970 w 1132"/>
                  <a:gd name="T1" fmla="*/ 0 h 533"/>
                  <a:gd name="T2" fmla="*/ 0 w 1132"/>
                  <a:gd name="T3" fmla="*/ 0 h 533"/>
                  <a:gd name="T4" fmla="*/ 1 w 1132"/>
                  <a:gd name="T5" fmla="*/ 3 h 533"/>
                  <a:gd name="T6" fmla="*/ 0 w 1132"/>
                  <a:gd name="T7" fmla="*/ 8 h 533"/>
                  <a:gd name="T8" fmla="*/ 970 w 1132"/>
                  <a:gd name="T9" fmla="*/ 8 h 533"/>
                  <a:gd name="T10" fmla="*/ 1124 w 1132"/>
                  <a:gd name="T11" fmla="*/ 162 h 533"/>
                  <a:gd name="T12" fmla="*/ 1124 w 1132"/>
                  <a:gd name="T13" fmla="*/ 371 h 533"/>
                  <a:gd name="T14" fmla="*/ 970 w 1132"/>
                  <a:gd name="T15" fmla="*/ 525 h 533"/>
                  <a:gd name="T16" fmla="*/ 955 w 1132"/>
                  <a:gd name="T17" fmla="*/ 525 h 533"/>
                  <a:gd name="T18" fmla="*/ 955 w 1132"/>
                  <a:gd name="T19" fmla="*/ 533 h 533"/>
                  <a:gd name="T20" fmla="*/ 970 w 1132"/>
                  <a:gd name="T21" fmla="*/ 533 h 533"/>
                  <a:gd name="T22" fmla="*/ 1132 w 1132"/>
                  <a:gd name="T23" fmla="*/ 371 h 533"/>
                  <a:gd name="T24" fmla="*/ 1132 w 1132"/>
                  <a:gd name="T25" fmla="*/ 162 h 533"/>
                  <a:gd name="T26" fmla="*/ 970 w 1132"/>
                  <a:gd name="T27"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29" h="3163">
                    <a:moveTo>
                      <a:pt x="0" y="0"/>
                    </a:moveTo>
                    <a:lnTo>
                      <a:pt x="1" y="0"/>
                    </a:lnTo>
                    <a:cubicBezTo>
                      <a:pt x="242" y="0"/>
                      <a:pt x="1273" y="0"/>
                      <a:pt x="5670" y="0"/>
                    </a:cubicBezTo>
                    <a:cubicBezTo>
                      <a:pt x="6197" y="0"/>
                      <a:pt x="6629" y="433"/>
                      <a:pt x="6629" y="961"/>
                    </a:cubicBezTo>
                    <a:cubicBezTo>
                      <a:pt x="6629" y="961"/>
                      <a:pt x="6629" y="961"/>
                      <a:pt x="6629" y="2202"/>
                    </a:cubicBezTo>
                    <a:cubicBezTo>
                      <a:pt x="6629" y="2730"/>
                      <a:pt x="6197" y="3163"/>
                      <a:pt x="5670" y="3163"/>
                    </a:cubicBezTo>
                    <a:cubicBezTo>
                      <a:pt x="5670" y="3163"/>
                      <a:pt x="5670" y="3163"/>
                      <a:pt x="5581" y="3163"/>
                    </a:cubicBezTo>
                    <a:cubicBezTo>
                      <a:pt x="5581" y="3145"/>
                      <a:pt x="5581" y="3133"/>
                      <a:pt x="5581" y="3116"/>
                    </a:cubicBezTo>
                    <a:cubicBezTo>
                      <a:pt x="5581" y="3116"/>
                      <a:pt x="5581" y="3116"/>
                      <a:pt x="5670" y="3116"/>
                    </a:cubicBezTo>
                    <a:cubicBezTo>
                      <a:pt x="6173" y="3116"/>
                      <a:pt x="6582" y="2706"/>
                      <a:pt x="6582" y="2202"/>
                    </a:cubicBezTo>
                    <a:cubicBezTo>
                      <a:pt x="6582" y="2202"/>
                      <a:pt x="6582" y="2202"/>
                      <a:pt x="6582" y="961"/>
                    </a:cubicBezTo>
                    <a:cubicBezTo>
                      <a:pt x="6582" y="457"/>
                      <a:pt x="6173" y="47"/>
                      <a:pt x="5670" y="47"/>
                    </a:cubicBezTo>
                    <a:cubicBezTo>
                      <a:pt x="5670" y="47"/>
                      <a:pt x="5670" y="47"/>
                      <a:pt x="61" y="47"/>
                    </a:cubicBezTo>
                    <a:lnTo>
                      <a:pt x="0" y="47"/>
                    </a:lnTo>
                    <a:lnTo>
                      <a:pt x="0" y="0"/>
                    </a:ln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4" name="Freeform 1046"/>
              <p:cNvSpPr/>
              <p:nvPr/>
            </p:nvSpPr>
            <p:spPr bwMode="auto">
              <a:xfrm>
                <a:off x="5928" y="4788"/>
                <a:ext cx="5817" cy="2143"/>
              </a:xfrm>
              <a:custGeom>
                <a:avLst/>
                <a:gdLst>
                  <a:gd name="T0" fmla="*/ 982 w 983"/>
                  <a:gd name="T1" fmla="*/ 353 h 361"/>
                  <a:gd name="T2" fmla="*/ 161 w 983"/>
                  <a:gd name="T3" fmla="*/ 353 h 361"/>
                  <a:gd name="T4" fmla="*/ 8 w 983"/>
                  <a:gd name="T5" fmla="*/ 199 h 361"/>
                  <a:gd name="T6" fmla="*/ 8 w 983"/>
                  <a:gd name="T7" fmla="*/ 0 h 361"/>
                  <a:gd name="T8" fmla="*/ 0 w 983"/>
                  <a:gd name="T9" fmla="*/ 0 h 361"/>
                  <a:gd name="T10" fmla="*/ 0 w 983"/>
                  <a:gd name="T11" fmla="*/ 199 h 361"/>
                  <a:gd name="T12" fmla="*/ 161 w 983"/>
                  <a:gd name="T13" fmla="*/ 361 h 361"/>
                  <a:gd name="T14" fmla="*/ 983 w 983"/>
                  <a:gd name="T15" fmla="*/ 361 h 361"/>
                  <a:gd name="T16" fmla="*/ 982 w 983"/>
                  <a:gd name="T17" fmla="*/ 353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3" h="361">
                    <a:moveTo>
                      <a:pt x="982" y="353"/>
                    </a:moveTo>
                    <a:cubicBezTo>
                      <a:pt x="161" y="353"/>
                      <a:pt x="161" y="353"/>
                      <a:pt x="161" y="353"/>
                    </a:cubicBezTo>
                    <a:cubicBezTo>
                      <a:pt x="77" y="353"/>
                      <a:pt x="8" y="284"/>
                      <a:pt x="8" y="199"/>
                    </a:cubicBezTo>
                    <a:cubicBezTo>
                      <a:pt x="8" y="0"/>
                      <a:pt x="8" y="0"/>
                      <a:pt x="8" y="0"/>
                    </a:cubicBezTo>
                    <a:cubicBezTo>
                      <a:pt x="5" y="0"/>
                      <a:pt x="2" y="0"/>
                      <a:pt x="0" y="0"/>
                    </a:cubicBezTo>
                    <a:cubicBezTo>
                      <a:pt x="0" y="199"/>
                      <a:pt x="0" y="199"/>
                      <a:pt x="0" y="199"/>
                    </a:cubicBezTo>
                    <a:cubicBezTo>
                      <a:pt x="0" y="288"/>
                      <a:pt x="72" y="361"/>
                      <a:pt x="161" y="361"/>
                    </a:cubicBezTo>
                    <a:cubicBezTo>
                      <a:pt x="983" y="361"/>
                      <a:pt x="983" y="361"/>
                      <a:pt x="983" y="361"/>
                    </a:cubicBezTo>
                    <a:cubicBezTo>
                      <a:pt x="983" y="358"/>
                      <a:pt x="982" y="356"/>
                      <a:pt x="982" y="353"/>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22" name="组合 21"/>
              <p:cNvGrpSpPr/>
              <p:nvPr/>
            </p:nvGrpSpPr>
            <p:grpSpPr>
              <a:xfrm rot="0">
                <a:off x="5773" y="3768"/>
                <a:ext cx="803" cy="877"/>
                <a:chOff x="5760" y="3755"/>
                <a:chExt cx="989" cy="1079"/>
              </a:xfrm>
            </p:grpSpPr>
            <p:sp>
              <p:nvSpPr>
                <p:cNvPr id="2205" name="Freeform 1047"/>
                <p:cNvSpPr/>
                <p:nvPr/>
              </p:nvSpPr>
              <p:spPr bwMode="auto">
                <a:xfrm>
                  <a:off x="5760" y="4075"/>
                  <a:ext cx="255" cy="73"/>
                </a:xfrm>
                <a:custGeom>
                  <a:avLst/>
                  <a:gdLst>
                    <a:gd name="T0" fmla="*/ 28 w 43"/>
                    <a:gd name="T1" fmla="*/ 0 h 12"/>
                    <a:gd name="T2" fmla="*/ 23 w 43"/>
                    <a:gd name="T3" fmla="*/ 0 h 12"/>
                    <a:gd name="T4" fmla="*/ 2 w 43"/>
                    <a:gd name="T5" fmla="*/ 9 h 12"/>
                    <a:gd name="T6" fmla="*/ 0 w 43"/>
                    <a:gd name="T7" fmla="*/ 10 h 12"/>
                    <a:gd name="T8" fmla="*/ 5 w 43"/>
                    <a:gd name="T9" fmla="*/ 11 h 12"/>
                    <a:gd name="T10" fmla="*/ 9 w 43"/>
                    <a:gd name="T11" fmla="*/ 12 h 12"/>
                    <a:gd name="T12" fmla="*/ 19 w 43"/>
                    <a:gd name="T13" fmla="*/ 12 h 12"/>
                    <a:gd name="T14" fmla="*/ 30 w 43"/>
                    <a:gd name="T15" fmla="*/ 12 h 12"/>
                    <a:gd name="T16" fmla="*/ 43 w 43"/>
                    <a:gd name="T17" fmla="*/ 6 h 12"/>
                    <a:gd name="T18" fmla="*/ 40 w 43"/>
                    <a:gd name="T19" fmla="*/ 4 h 12"/>
                    <a:gd name="T20" fmla="*/ 28 w 4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2">
                      <a:moveTo>
                        <a:pt x="28" y="0"/>
                      </a:moveTo>
                      <a:cubicBezTo>
                        <a:pt x="27" y="0"/>
                        <a:pt x="25" y="0"/>
                        <a:pt x="23" y="0"/>
                      </a:cubicBezTo>
                      <a:cubicBezTo>
                        <a:pt x="16" y="1"/>
                        <a:pt x="9" y="5"/>
                        <a:pt x="2" y="9"/>
                      </a:cubicBezTo>
                      <a:cubicBezTo>
                        <a:pt x="2" y="9"/>
                        <a:pt x="0" y="10"/>
                        <a:pt x="0" y="10"/>
                      </a:cubicBezTo>
                      <a:cubicBezTo>
                        <a:pt x="1" y="11"/>
                        <a:pt x="3" y="11"/>
                        <a:pt x="5" y="11"/>
                      </a:cubicBezTo>
                      <a:cubicBezTo>
                        <a:pt x="6" y="12"/>
                        <a:pt x="8" y="12"/>
                        <a:pt x="9" y="12"/>
                      </a:cubicBezTo>
                      <a:cubicBezTo>
                        <a:pt x="13" y="12"/>
                        <a:pt x="16" y="12"/>
                        <a:pt x="19" y="12"/>
                      </a:cubicBezTo>
                      <a:cubicBezTo>
                        <a:pt x="23" y="12"/>
                        <a:pt x="27" y="12"/>
                        <a:pt x="30" y="12"/>
                      </a:cubicBezTo>
                      <a:cubicBezTo>
                        <a:pt x="35" y="11"/>
                        <a:pt x="39" y="10"/>
                        <a:pt x="43" y="6"/>
                      </a:cubicBezTo>
                      <a:cubicBezTo>
                        <a:pt x="43" y="6"/>
                        <a:pt x="41" y="4"/>
                        <a:pt x="40" y="4"/>
                      </a:cubicBezTo>
                      <a:cubicBezTo>
                        <a:pt x="37" y="2"/>
                        <a:pt x="33" y="1"/>
                        <a:pt x="28"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6" name="Freeform 1048"/>
                <p:cNvSpPr/>
                <p:nvPr/>
              </p:nvSpPr>
              <p:spPr bwMode="auto">
                <a:xfrm>
                  <a:off x="6188" y="3875"/>
                  <a:ext cx="153" cy="260"/>
                </a:xfrm>
                <a:custGeom>
                  <a:avLst/>
                  <a:gdLst>
                    <a:gd name="T0" fmla="*/ 12 w 26"/>
                    <a:gd name="T1" fmla="*/ 10 h 44"/>
                    <a:gd name="T2" fmla="*/ 9 w 26"/>
                    <a:gd name="T3" fmla="*/ 15 h 44"/>
                    <a:gd name="T4" fmla="*/ 1 w 26"/>
                    <a:gd name="T5" fmla="*/ 41 h 44"/>
                    <a:gd name="T6" fmla="*/ 0 w 26"/>
                    <a:gd name="T7" fmla="*/ 44 h 44"/>
                    <a:gd name="T8" fmla="*/ 4 w 26"/>
                    <a:gd name="T9" fmla="*/ 40 h 44"/>
                    <a:gd name="T10" fmla="*/ 8 w 26"/>
                    <a:gd name="T11" fmla="*/ 36 h 44"/>
                    <a:gd name="T12" fmla="*/ 14 w 26"/>
                    <a:gd name="T13" fmla="*/ 27 h 44"/>
                    <a:gd name="T14" fmla="*/ 21 w 26"/>
                    <a:gd name="T15" fmla="*/ 15 h 44"/>
                    <a:gd name="T16" fmla="*/ 26 w 26"/>
                    <a:gd name="T17" fmla="*/ 0 h 44"/>
                    <a:gd name="T18" fmla="*/ 23 w 26"/>
                    <a:gd name="T19" fmla="*/ 1 h 44"/>
                    <a:gd name="T20" fmla="*/ 12 w 26"/>
                    <a:gd name="T21"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4">
                      <a:moveTo>
                        <a:pt x="12" y="10"/>
                      </a:moveTo>
                      <a:cubicBezTo>
                        <a:pt x="11" y="11"/>
                        <a:pt x="10" y="13"/>
                        <a:pt x="9" y="15"/>
                      </a:cubicBezTo>
                      <a:cubicBezTo>
                        <a:pt x="5" y="22"/>
                        <a:pt x="2" y="32"/>
                        <a:pt x="1" y="41"/>
                      </a:cubicBezTo>
                      <a:cubicBezTo>
                        <a:pt x="1" y="42"/>
                        <a:pt x="0" y="43"/>
                        <a:pt x="0" y="44"/>
                      </a:cubicBezTo>
                      <a:cubicBezTo>
                        <a:pt x="2" y="43"/>
                        <a:pt x="3" y="41"/>
                        <a:pt x="4" y="40"/>
                      </a:cubicBezTo>
                      <a:cubicBezTo>
                        <a:pt x="5" y="39"/>
                        <a:pt x="7" y="37"/>
                        <a:pt x="8" y="36"/>
                      </a:cubicBezTo>
                      <a:cubicBezTo>
                        <a:pt x="10" y="33"/>
                        <a:pt x="12" y="30"/>
                        <a:pt x="14" y="27"/>
                      </a:cubicBezTo>
                      <a:cubicBezTo>
                        <a:pt x="17" y="23"/>
                        <a:pt x="19" y="19"/>
                        <a:pt x="21" y="15"/>
                      </a:cubicBezTo>
                      <a:cubicBezTo>
                        <a:pt x="24" y="11"/>
                        <a:pt x="26" y="6"/>
                        <a:pt x="26" y="0"/>
                      </a:cubicBezTo>
                      <a:cubicBezTo>
                        <a:pt x="26" y="0"/>
                        <a:pt x="23" y="1"/>
                        <a:pt x="23" y="1"/>
                      </a:cubicBezTo>
                      <a:cubicBezTo>
                        <a:pt x="19" y="3"/>
                        <a:pt x="15" y="6"/>
                        <a:pt x="12" y="1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7" name="Freeform 1049"/>
                <p:cNvSpPr/>
                <p:nvPr/>
              </p:nvSpPr>
              <p:spPr bwMode="auto">
                <a:xfrm>
                  <a:off x="5945" y="3755"/>
                  <a:ext cx="805" cy="415"/>
                </a:xfrm>
                <a:custGeom>
                  <a:avLst/>
                  <a:gdLst>
                    <a:gd name="T0" fmla="*/ 136 w 136"/>
                    <a:gd name="T1" fmla="*/ 7 h 70"/>
                    <a:gd name="T2" fmla="*/ 136 w 136"/>
                    <a:gd name="T3" fmla="*/ 6 h 70"/>
                    <a:gd name="T4" fmla="*/ 136 w 136"/>
                    <a:gd name="T5" fmla="*/ 3 h 70"/>
                    <a:gd name="T6" fmla="*/ 134 w 136"/>
                    <a:gd name="T7" fmla="*/ 0 h 70"/>
                    <a:gd name="T8" fmla="*/ 0 w 136"/>
                    <a:gd name="T9" fmla="*/ 64 h 70"/>
                    <a:gd name="T10" fmla="*/ 7 w 136"/>
                    <a:gd name="T11" fmla="*/ 70 h 70"/>
                    <a:gd name="T12" fmla="*/ 136 w 136"/>
                    <a:gd name="T13" fmla="*/ 10 h 70"/>
                    <a:gd name="T14" fmla="*/ 136 w 136"/>
                    <a:gd name="T15" fmla="*/ 7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70">
                      <a:moveTo>
                        <a:pt x="136" y="7"/>
                      </a:moveTo>
                      <a:cubicBezTo>
                        <a:pt x="136" y="7"/>
                        <a:pt x="136" y="6"/>
                        <a:pt x="136" y="6"/>
                      </a:cubicBezTo>
                      <a:cubicBezTo>
                        <a:pt x="136" y="5"/>
                        <a:pt x="136" y="4"/>
                        <a:pt x="136" y="3"/>
                      </a:cubicBezTo>
                      <a:cubicBezTo>
                        <a:pt x="135" y="2"/>
                        <a:pt x="135" y="1"/>
                        <a:pt x="134" y="0"/>
                      </a:cubicBezTo>
                      <a:cubicBezTo>
                        <a:pt x="40" y="5"/>
                        <a:pt x="2" y="61"/>
                        <a:pt x="0" y="64"/>
                      </a:cubicBezTo>
                      <a:cubicBezTo>
                        <a:pt x="7" y="70"/>
                        <a:pt x="7" y="70"/>
                        <a:pt x="7" y="70"/>
                      </a:cubicBezTo>
                      <a:cubicBezTo>
                        <a:pt x="7" y="70"/>
                        <a:pt x="45" y="15"/>
                        <a:pt x="136" y="10"/>
                      </a:cubicBezTo>
                      <a:cubicBezTo>
                        <a:pt x="136" y="9"/>
                        <a:pt x="136" y="8"/>
                        <a:pt x="136" y="7"/>
                      </a:cubicBez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8" name="Freeform 1050"/>
                <p:cNvSpPr/>
                <p:nvPr/>
              </p:nvSpPr>
              <p:spPr bwMode="auto">
                <a:xfrm>
                  <a:off x="5903" y="4075"/>
                  <a:ext cx="138" cy="280"/>
                </a:xfrm>
                <a:custGeom>
                  <a:avLst/>
                  <a:gdLst>
                    <a:gd name="T0" fmla="*/ 9 w 23"/>
                    <a:gd name="T1" fmla="*/ 11 h 47"/>
                    <a:gd name="T2" fmla="*/ 6 w 23"/>
                    <a:gd name="T3" fmla="*/ 16 h 47"/>
                    <a:gd name="T4" fmla="*/ 0 w 23"/>
                    <a:gd name="T5" fmla="*/ 43 h 47"/>
                    <a:gd name="T6" fmla="*/ 0 w 23"/>
                    <a:gd name="T7" fmla="*/ 47 h 47"/>
                    <a:gd name="T8" fmla="*/ 4 w 23"/>
                    <a:gd name="T9" fmla="*/ 42 h 47"/>
                    <a:gd name="T10" fmla="*/ 7 w 23"/>
                    <a:gd name="T11" fmla="*/ 38 h 47"/>
                    <a:gd name="T12" fmla="*/ 13 w 23"/>
                    <a:gd name="T13" fmla="*/ 28 h 47"/>
                    <a:gd name="T14" fmla="*/ 18 w 23"/>
                    <a:gd name="T15" fmla="*/ 16 h 47"/>
                    <a:gd name="T16" fmla="*/ 22 w 23"/>
                    <a:gd name="T17" fmla="*/ 0 h 47"/>
                    <a:gd name="T18" fmla="*/ 19 w 23"/>
                    <a:gd name="T19" fmla="*/ 1 h 47"/>
                    <a:gd name="T20" fmla="*/ 9 w 23"/>
                    <a:gd name="T21"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9" y="11"/>
                      </a:moveTo>
                      <a:cubicBezTo>
                        <a:pt x="8" y="13"/>
                        <a:pt x="7" y="15"/>
                        <a:pt x="6" y="16"/>
                      </a:cubicBezTo>
                      <a:cubicBezTo>
                        <a:pt x="3" y="24"/>
                        <a:pt x="1" y="34"/>
                        <a:pt x="0" y="43"/>
                      </a:cubicBezTo>
                      <a:cubicBezTo>
                        <a:pt x="0" y="44"/>
                        <a:pt x="0" y="46"/>
                        <a:pt x="0" y="47"/>
                      </a:cubicBezTo>
                      <a:cubicBezTo>
                        <a:pt x="1" y="46"/>
                        <a:pt x="3" y="44"/>
                        <a:pt x="4" y="42"/>
                      </a:cubicBezTo>
                      <a:cubicBezTo>
                        <a:pt x="5" y="41"/>
                        <a:pt x="6" y="39"/>
                        <a:pt x="7" y="38"/>
                      </a:cubicBezTo>
                      <a:cubicBezTo>
                        <a:pt x="9" y="35"/>
                        <a:pt x="11" y="31"/>
                        <a:pt x="13" y="28"/>
                      </a:cubicBezTo>
                      <a:cubicBezTo>
                        <a:pt x="15" y="24"/>
                        <a:pt x="17" y="20"/>
                        <a:pt x="18" y="16"/>
                      </a:cubicBezTo>
                      <a:cubicBezTo>
                        <a:pt x="21" y="11"/>
                        <a:pt x="23" y="5"/>
                        <a:pt x="22" y="0"/>
                      </a:cubicBezTo>
                      <a:cubicBezTo>
                        <a:pt x="22" y="0"/>
                        <a:pt x="19" y="1"/>
                        <a:pt x="19" y="1"/>
                      </a:cubicBezTo>
                      <a:cubicBezTo>
                        <a:pt x="15" y="4"/>
                        <a:pt x="12" y="7"/>
                        <a:pt x="9"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9" name="Freeform 1051"/>
                <p:cNvSpPr/>
                <p:nvPr/>
              </p:nvSpPr>
              <p:spPr bwMode="auto">
                <a:xfrm>
                  <a:off x="6323" y="3875"/>
                  <a:ext cx="95" cy="283"/>
                </a:xfrm>
                <a:custGeom>
                  <a:avLst/>
                  <a:gdLst>
                    <a:gd name="T0" fmla="*/ 1 w 16"/>
                    <a:gd name="T1" fmla="*/ 18 h 48"/>
                    <a:gd name="T2" fmla="*/ 2 w 16"/>
                    <a:gd name="T3" fmla="*/ 23 h 48"/>
                    <a:gd name="T4" fmla="*/ 14 w 16"/>
                    <a:gd name="T5" fmla="*/ 46 h 48"/>
                    <a:gd name="T6" fmla="*/ 16 w 16"/>
                    <a:gd name="T7" fmla="*/ 48 h 48"/>
                    <a:gd name="T8" fmla="*/ 15 w 16"/>
                    <a:gd name="T9" fmla="*/ 43 h 48"/>
                    <a:gd name="T10" fmla="*/ 15 w 16"/>
                    <a:gd name="T11" fmla="*/ 37 h 48"/>
                    <a:gd name="T12" fmla="*/ 13 w 16"/>
                    <a:gd name="T13" fmla="*/ 26 h 48"/>
                    <a:gd name="T14" fmla="*/ 10 w 16"/>
                    <a:gd name="T15" fmla="*/ 13 h 48"/>
                    <a:gd name="T16" fmla="*/ 2 w 16"/>
                    <a:gd name="T17" fmla="*/ 0 h 48"/>
                    <a:gd name="T18" fmla="*/ 1 w 16"/>
                    <a:gd name="T19" fmla="*/ 3 h 48"/>
                    <a:gd name="T20" fmla="*/ 1 w 16"/>
                    <a:gd name="T21" fmla="*/ 1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48">
                      <a:moveTo>
                        <a:pt x="1" y="18"/>
                      </a:moveTo>
                      <a:cubicBezTo>
                        <a:pt x="1" y="19"/>
                        <a:pt x="1" y="21"/>
                        <a:pt x="2" y="23"/>
                      </a:cubicBezTo>
                      <a:cubicBezTo>
                        <a:pt x="4" y="32"/>
                        <a:pt x="9" y="40"/>
                        <a:pt x="14" y="46"/>
                      </a:cubicBezTo>
                      <a:cubicBezTo>
                        <a:pt x="14" y="47"/>
                        <a:pt x="15" y="48"/>
                        <a:pt x="16" y="48"/>
                      </a:cubicBezTo>
                      <a:cubicBezTo>
                        <a:pt x="16" y="47"/>
                        <a:pt x="15" y="44"/>
                        <a:pt x="15" y="43"/>
                      </a:cubicBezTo>
                      <a:cubicBezTo>
                        <a:pt x="15" y="41"/>
                        <a:pt x="15" y="39"/>
                        <a:pt x="15" y="37"/>
                      </a:cubicBezTo>
                      <a:cubicBezTo>
                        <a:pt x="14" y="33"/>
                        <a:pt x="14" y="29"/>
                        <a:pt x="13" y="26"/>
                      </a:cubicBezTo>
                      <a:cubicBezTo>
                        <a:pt x="12" y="21"/>
                        <a:pt x="11" y="17"/>
                        <a:pt x="10" y="13"/>
                      </a:cubicBezTo>
                      <a:cubicBezTo>
                        <a:pt x="8" y="8"/>
                        <a:pt x="6" y="3"/>
                        <a:pt x="2" y="0"/>
                      </a:cubicBezTo>
                      <a:cubicBezTo>
                        <a:pt x="2" y="0"/>
                        <a:pt x="1" y="3"/>
                        <a:pt x="1" y="3"/>
                      </a:cubicBezTo>
                      <a:cubicBezTo>
                        <a:pt x="0" y="8"/>
                        <a:pt x="0" y="13"/>
                        <a:pt x="1" y="18"/>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0" name="Freeform 1052"/>
                <p:cNvSpPr/>
                <p:nvPr/>
              </p:nvSpPr>
              <p:spPr bwMode="auto">
                <a:xfrm>
                  <a:off x="5915" y="3915"/>
                  <a:ext cx="278" cy="65"/>
                </a:xfrm>
                <a:custGeom>
                  <a:avLst/>
                  <a:gdLst>
                    <a:gd name="T0" fmla="*/ 31 w 47"/>
                    <a:gd name="T1" fmla="*/ 11 h 11"/>
                    <a:gd name="T2" fmla="*/ 25 w 47"/>
                    <a:gd name="T3" fmla="*/ 10 h 11"/>
                    <a:gd name="T4" fmla="*/ 3 w 47"/>
                    <a:gd name="T5" fmla="*/ 3 h 11"/>
                    <a:gd name="T6" fmla="*/ 0 w 47"/>
                    <a:gd name="T7" fmla="*/ 1 h 11"/>
                    <a:gd name="T8" fmla="*/ 6 w 47"/>
                    <a:gd name="T9" fmla="*/ 0 h 11"/>
                    <a:gd name="T10" fmla="*/ 11 w 47"/>
                    <a:gd name="T11" fmla="*/ 0 h 11"/>
                    <a:gd name="T12" fmla="*/ 22 w 47"/>
                    <a:gd name="T13" fmla="*/ 0 h 11"/>
                    <a:gd name="T14" fmla="*/ 34 w 47"/>
                    <a:gd name="T15" fmla="*/ 1 h 11"/>
                    <a:gd name="T16" fmla="*/ 47 w 47"/>
                    <a:gd name="T17" fmla="*/ 5 h 11"/>
                    <a:gd name="T18" fmla="*/ 44 w 47"/>
                    <a:gd name="T19" fmla="*/ 7 h 11"/>
                    <a:gd name="T20" fmla="*/ 31 w 47"/>
                    <a:gd name="T2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11">
                      <a:moveTo>
                        <a:pt x="31" y="11"/>
                      </a:moveTo>
                      <a:cubicBezTo>
                        <a:pt x="29" y="11"/>
                        <a:pt x="27" y="11"/>
                        <a:pt x="25" y="10"/>
                      </a:cubicBezTo>
                      <a:cubicBezTo>
                        <a:pt x="17" y="10"/>
                        <a:pt x="10" y="7"/>
                        <a:pt x="3" y="3"/>
                      </a:cubicBezTo>
                      <a:cubicBezTo>
                        <a:pt x="2" y="2"/>
                        <a:pt x="1" y="2"/>
                        <a:pt x="0" y="1"/>
                      </a:cubicBezTo>
                      <a:cubicBezTo>
                        <a:pt x="2" y="1"/>
                        <a:pt x="4" y="1"/>
                        <a:pt x="6" y="0"/>
                      </a:cubicBezTo>
                      <a:cubicBezTo>
                        <a:pt x="7" y="0"/>
                        <a:pt x="9" y="0"/>
                        <a:pt x="11" y="0"/>
                      </a:cubicBezTo>
                      <a:cubicBezTo>
                        <a:pt x="15" y="0"/>
                        <a:pt x="18" y="0"/>
                        <a:pt x="22" y="0"/>
                      </a:cubicBezTo>
                      <a:cubicBezTo>
                        <a:pt x="26" y="0"/>
                        <a:pt x="30" y="0"/>
                        <a:pt x="34" y="1"/>
                      </a:cubicBezTo>
                      <a:cubicBezTo>
                        <a:pt x="39" y="1"/>
                        <a:pt x="44" y="2"/>
                        <a:pt x="47" y="5"/>
                      </a:cubicBezTo>
                      <a:cubicBezTo>
                        <a:pt x="47" y="5"/>
                        <a:pt x="45" y="7"/>
                        <a:pt x="44" y="7"/>
                      </a:cubicBezTo>
                      <a:cubicBezTo>
                        <a:pt x="40" y="9"/>
                        <a:pt x="35" y="10"/>
                        <a:pt x="31" y="11"/>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1" name="Freeform 1053"/>
                <p:cNvSpPr/>
                <p:nvPr/>
              </p:nvSpPr>
              <p:spPr bwMode="auto">
                <a:xfrm>
                  <a:off x="5873" y="4563"/>
                  <a:ext cx="215" cy="173"/>
                </a:xfrm>
                <a:custGeom>
                  <a:avLst/>
                  <a:gdLst>
                    <a:gd name="T0" fmla="*/ 33 w 36"/>
                    <a:gd name="T1" fmla="*/ 0 h 29"/>
                    <a:gd name="T2" fmla="*/ 21 w 36"/>
                    <a:gd name="T3" fmla="*/ 3 h 29"/>
                    <a:gd name="T4" fmla="*/ 17 w 36"/>
                    <a:gd name="T5" fmla="*/ 6 h 29"/>
                    <a:gd name="T6" fmla="*/ 10 w 36"/>
                    <a:gd name="T7" fmla="*/ 13 h 29"/>
                    <a:gd name="T8" fmla="*/ 10 w 36"/>
                    <a:gd name="T9" fmla="*/ 13 h 29"/>
                    <a:gd name="T10" fmla="*/ 7 w 36"/>
                    <a:gd name="T11" fmla="*/ 17 h 29"/>
                    <a:gd name="T12" fmla="*/ 2 w 36"/>
                    <a:gd name="T13" fmla="*/ 26 h 29"/>
                    <a:gd name="T14" fmla="*/ 0 w 36"/>
                    <a:gd name="T15" fmla="*/ 29 h 29"/>
                    <a:gd name="T16" fmla="*/ 5 w 36"/>
                    <a:gd name="T17" fmla="*/ 27 h 29"/>
                    <a:gd name="T18" fmla="*/ 9 w 36"/>
                    <a:gd name="T19" fmla="*/ 24 h 29"/>
                    <a:gd name="T20" fmla="*/ 18 w 36"/>
                    <a:gd name="T21" fmla="*/ 19 h 29"/>
                    <a:gd name="T22" fmla="*/ 27 w 36"/>
                    <a:gd name="T23" fmla="*/ 12 h 29"/>
                    <a:gd name="T24" fmla="*/ 36 w 36"/>
                    <a:gd name="T25" fmla="*/ 0 h 29"/>
                    <a:gd name="T26" fmla="*/ 33 w 36"/>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9">
                      <a:moveTo>
                        <a:pt x="33" y="0"/>
                      </a:moveTo>
                      <a:cubicBezTo>
                        <a:pt x="29" y="0"/>
                        <a:pt x="25" y="1"/>
                        <a:pt x="21" y="3"/>
                      </a:cubicBezTo>
                      <a:cubicBezTo>
                        <a:pt x="19" y="4"/>
                        <a:pt x="18" y="5"/>
                        <a:pt x="17" y="6"/>
                      </a:cubicBezTo>
                      <a:cubicBezTo>
                        <a:pt x="14" y="8"/>
                        <a:pt x="12" y="10"/>
                        <a:pt x="10" y="13"/>
                      </a:cubicBezTo>
                      <a:cubicBezTo>
                        <a:pt x="10" y="13"/>
                        <a:pt x="10" y="13"/>
                        <a:pt x="10" y="13"/>
                      </a:cubicBezTo>
                      <a:cubicBezTo>
                        <a:pt x="9" y="15"/>
                        <a:pt x="8" y="16"/>
                        <a:pt x="7" y="17"/>
                      </a:cubicBezTo>
                      <a:cubicBezTo>
                        <a:pt x="5" y="20"/>
                        <a:pt x="3" y="23"/>
                        <a:pt x="2" y="26"/>
                      </a:cubicBezTo>
                      <a:cubicBezTo>
                        <a:pt x="1" y="27"/>
                        <a:pt x="0" y="28"/>
                        <a:pt x="0" y="29"/>
                      </a:cubicBezTo>
                      <a:cubicBezTo>
                        <a:pt x="2" y="28"/>
                        <a:pt x="3" y="27"/>
                        <a:pt x="5" y="27"/>
                      </a:cubicBezTo>
                      <a:cubicBezTo>
                        <a:pt x="6" y="26"/>
                        <a:pt x="8" y="25"/>
                        <a:pt x="9" y="24"/>
                      </a:cubicBezTo>
                      <a:cubicBezTo>
                        <a:pt x="12" y="23"/>
                        <a:pt x="15" y="21"/>
                        <a:pt x="18" y="19"/>
                      </a:cubicBezTo>
                      <a:cubicBezTo>
                        <a:pt x="21" y="17"/>
                        <a:pt x="24" y="14"/>
                        <a:pt x="27" y="12"/>
                      </a:cubicBezTo>
                      <a:cubicBezTo>
                        <a:pt x="31" y="9"/>
                        <a:pt x="35" y="5"/>
                        <a:pt x="36" y="0"/>
                      </a:cubicBezTo>
                      <a:cubicBezTo>
                        <a:pt x="36" y="0"/>
                        <a:pt x="33" y="0"/>
                        <a:pt x="33"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2" name="Freeform 1054"/>
                <p:cNvSpPr/>
                <p:nvPr/>
              </p:nvSpPr>
              <p:spPr bwMode="auto">
                <a:xfrm>
                  <a:off x="6270" y="4165"/>
                  <a:ext cx="183" cy="203"/>
                </a:xfrm>
                <a:custGeom>
                  <a:avLst/>
                  <a:gdLst>
                    <a:gd name="T0" fmla="*/ 6 w 31"/>
                    <a:gd name="T1" fmla="*/ 16 h 34"/>
                    <a:gd name="T2" fmla="*/ 9 w 31"/>
                    <a:gd name="T3" fmla="*/ 21 h 34"/>
                    <a:gd name="T4" fmla="*/ 29 w 31"/>
                    <a:gd name="T5" fmla="*/ 33 h 34"/>
                    <a:gd name="T6" fmla="*/ 31 w 31"/>
                    <a:gd name="T7" fmla="*/ 34 h 34"/>
                    <a:gd name="T8" fmla="*/ 29 w 31"/>
                    <a:gd name="T9" fmla="*/ 30 h 34"/>
                    <a:gd name="T10" fmla="*/ 26 w 31"/>
                    <a:gd name="T11" fmla="*/ 25 h 34"/>
                    <a:gd name="T12" fmla="*/ 20 w 31"/>
                    <a:gd name="T13" fmla="*/ 16 h 34"/>
                    <a:gd name="T14" fmla="*/ 12 w 31"/>
                    <a:gd name="T15" fmla="*/ 7 h 34"/>
                    <a:gd name="T16" fmla="*/ 0 w 31"/>
                    <a:gd name="T17" fmla="*/ 0 h 34"/>
                    <a:gd name="T18" fmla="*/ 0 w 31"/>
                    <a:gd name="T19" fmla="*/ 3 h 34"/>
                    <a:gd name="T20" fmla="*/ 6 w 31"/>
                    <a:gd name="T21" fmla="*/ 1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4">
                      <a:moveTo>
                        <a:pt x="6" y="16"/>
                      </a:moveTo>
                      <a:cubicBezTo>
                        <a:pt x="7" y="18"/>
                        <a:pt x="8" y="19"/>
                        <a:pt x="9" y="21"/>
                      </a:cubicBezTo>
                      <a:cubicBezTo>
                        <a:pt x="15" y="27"/>
                        <a:pt x="22" y="31"/>
                        <a:pt x="29" y="33"/>
                      </a:cubicBezTo>
                      <a:cubicBezTo>
                        <a:pt x="30" y="34"/>
                        <a:pt x="31" y="34"/>
                        <a:pt x="31" y="34"/>
                      </a:cubicBezTo>
                      <a:cubicBezTo>
                        <a:pt x="31" y="33"/>
                        <a:pt x="30" y="31"/>
                        <a:pt x="29" y="30"/>
                      </a:cubicBezTo>
                      <a:cubicBezTo>
                        <a:pt x="28" y="28"/>
                        <a:pt x="27" y="27"/>
                        <a:pt x="26" y="25"/>
                      </a:cubicBezTo>
                      <a:cubicBezTo>
                        <a:pt x="24" y="22"/>
                        <a:pt x="22" y="19"/>
                        <a:pt x="20" y="16"/>
                      </a:cubicBezTo>
                      <a:cubicBezTo>
                        <a:pt x="17" y="13"/>
                        <a:pt x="14" y="10"/>
                        <a:pt x="12" y="7"/>
                      </a:cubicBezTo>
                      <a:cubicBezTo>
                        <a:pt x="8" y="4"/>
                        <a:pt x="4" y="0"/>
                        <a:pt x="0" y="0"/>
                      </a:cubicBezTo>
                      <a:cubicBezTo>
                        <a:pt x="0" y="0"/>
                        <a:pt x="0" y="3"/>
                        <a:pt x="0" y="3"/>
                      </a:cubicBezTo>
                      <a:cubicBezTo>
                        <a:pt x="1" y="8"/>
                        <a:pt x="3" y="12"/>
                        <a:pt x="6" y="16"/>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3" name="Freeform 1055"/>
                <p:cNvSpPr/>
                <p:nvPr/>
              </p:nvSpPr>
              <p:spPr bwMode="auto">
                <a:xfrm>
                  <a:off x="5938" y="4308"/>
                  <a:ext cx="238" cy="143"/>
                </a:xfrm>
                <a:custGeom>
                  <a:avLst/>
                  <a:gdLst>
                    <a:gd name="T0" fmla="*/ 27 w 40"/>
                    <a:gd name="T1" fmla="*/ 4 h 24"/>
                    <a:gd name="T2" fmla="*/ 15 w 40"/>
                    <a:gd name="T3" fmla="*/ 11 h 24"/>
                    <a:gd name="T4" fmla="*/ 6 w 40"/>
                    <a:gd name="T5" fmla="*/ 17 h 24"/>
                    <a:gd name="T6" fmla="*/ 2 w 40"/>
                    <a:gd name="T7" fmla="*/ 21 h 24"/>
                    <a:gd name="T8" fmla="*/ 0 w 40"/>
                    <a:gd name="T9" fmla="*/ 22 h 24"/>
                    <a:gd name="T10" fmla="*/ 6 w 40"/>
                    <a:gd name="T11" fmla="*/ 24 h 24"/>
                    <a:gd name="T12" fmla="*/ 23 w 40"/>
                    <a:gd name="T13" fmla="*/ 18 h 24"/>
                    <a:gd name="T14" fmla="*/ 28 w 40"/>
                    <a:gd name="T15" fmla="*/ 15 h 24"/>
                    <a:gd name="T16" fmla="*/ 38 w 40"/>
                    <a:gd name="T17" fmla="*/ 4 h 24"/>
                    <a:gd name="T18" fmla="*/ 40 w 40"/>
                    <a:gd name="T19" fmla="*/ 1 h 24"/>
                    <a:gd name="T20" fmla="*/ 27 w 40"/>
                    <a:gd name="T21"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4">
                      <a:moveTo>
                        <a:pt x="27" y="4"/>
                      </a:moveTo>
                      <a:cubicBezTo>
                        <a:pt x="23" y="6"/>
                        <a:pt x="19" y="8"/>
                        <a:pt x="15" y="11"/>
                      </a:cubicBezTo>
                      <a:cubicBezTo>
                        <a:pt x="12" y="13"/>
                        <a:pt x="9" y="15"/>
                        <a:pt x="6" y="17"/>
                      </a:cubicBezTo>
                      <a:cubicBezTo>
                        <a:pt x="5" y="18"/>
                        <a:pt x="3" y="20"/>
                        <a:pt x="2" y="21"/>
                      </a:cubicBezTo>
                      <a:cubicBezTo>
                        <a:pt x="1" y="21"/>
                        <a:pt x="1" y="22"/>
                        <a:pt x="0" y="22"/>
                      </a:cubicBezTo>
                      <a:cubicBezTo>
                        <a:pt x="2" y="22"/>
                        <a:pt x="4" y="22"/>
                        <a:pt x="6" y="24"/>
                      </a:cubicBezTo>
                      <a:cubicBezTo>
                        <a:pt x="12" y="23"/>
                        <a:pt x="18" y="21"/>
                        <a:pt x="23" y="18"/>
                      </a:cubicBezTo>
                      <a:cubicBezTo>
                        <a:pt x="25" y="17"/>
                        <a:pt x="26" y="16"/>
                        <a:pt x="28" y="15"/>
                      </a:cubicBezTo>
                      <a:cubicBezTo>
                        <a:pt x="32" y="12"/>
                        <a:pt x="35" y="8"/>
                        <a:pt x="38" y="4"/>
                      </a:cubicBezTo>
                      <a:cubicBezTo>
                        <a:pt x="38" y="4"/>
                        <a:pt x="40" y="1"/>
                        <a:pt x="40" y="1"/>
                      </a:cubicBezTo>
                      <a:cubicBezTo>
                        <a:pt x="36" y="0"/>
                        <a:pt x="31" y="2"/>
                        <a:pt x="27" y="4"/>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4" name="Freeform 1056"/>
                <p:cNvSpPr/>
                <p:nvPr/>
              </p:nvSpPr>
              <p:spPr bwMode="auto">
                <a:xfrm>
                  <a:off x="6033" y="3760"/>
                  <a:ext cx="658" cy="873"/>
                </a:xfrm>
                <a:custGeom>
                  <a:avLst/>
                  <a:gdLst>
                    <a:gd name="T0" fmla="*/ 0 w 111"/>
                    <a:gd name="T1" fmla="*/ 145 h 147"/>
                    <a:gd name="T2" fmla="*/ 107 w 111"/>
                    <a:gd name="T3" fmla="*/ 0 h 147"/>
                    <a:gd name="T4" fmla="*/ 111 w 111"/>
                    <a:gd name="T5" fmla="*/ 9 h 147"/>
                    <a:gd name="T6" fmla="*/ 8 w 111"/>
                    <a:gd name="T7" fmla="*/ 147 h 147"/>
                    <a:gd name="T8" fmla="*/ 0 w 111"/>
                    <a:gd name="T9" fmla="*/ 145 h 147"/>
                  </a:gdLst>
                  <a:ahLst/>
                  <a:cxnLst>
                    <a:cxn ang="0">
                      <a:pos x="T0" y="T1"/>
                    </a:cxn>
                    <a:cxn ang="0">
                      <a:pos x="T2" y="T3"/>
                    </a:cxn>
                    <a:cxn ang="0">
                      <a:pos x="T4" y="T5"/>
                    </a:cxn>
                    <a:cxn ang="0">
                      <a:pos x="T6" y="T7"/>
                    </a:cxn>
                    <a:cxn ang="0">
                      <a:pos x="T8" y="T9"/>
                    </a:cxn>
                  </a:cxnLst>
                  <a:rect l="0" t="0" r="r" b="b"/>
                  <a:pathLst>
                    <a:path w="111" h="147">
                      <a:moveTo>
                        <a:pt x="0" y="145"/>
                      </a:moveTo>
                      <a:cubicBezTo>
                        <a:pt x="1" y="142"/>
                        <a:pt x="13" y="61"/>
                        <a:pt x="107" y="0"/>
                      </a:cubicBezTo>
                      <a:cubicBezTo>
                        <a:pt x="111" y="9"/>
                        <a:pt x="111" y="9"/>
                        <a:pt x="111" y="9"/>
                      </a:cubicBezTo>
                      <a:cubicBezTo>
                        <a:pt x="21" y="67"/>
                        <a:pt x="9" y="146"/>
                        <a:pt x="8" y="147"/>
                      </a:cubicBezTo>
                      <a:lnTo>
                        <a:pt x="0" y="145"/>
                      </a:lnTo>
                      <a:close/>
                    </a:path>
                  </a:pathLst>
                </a:custGeom>
                <a:solidFill>
                  <a:srgbClr val="3DAD6B"/>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5" name="Freeform 1057"/>
                <p:cNvSpPr/>
                <p:nvPr/>
              </p:nvSpPr>
              <p:spPr bwMode="auto">
                <a:xfrm>
                  <a:off x="6218" y="4165"/>
                  <a:ext cx="70" cy="315"/>
                </a:xfrm>
                <a:custGeom>
                  <a:avLst/>
                  <a:gdLst>
                    <a:gd name="T0" fmla="*/ 2 w 12"/>
                    <a:gd name="T1" fmla="*/ 16 h 53"/>
                    <a:gd name="T2" fmla="*/ 1 w 12"/>
                    <a:gd name="T3" fmla="*/ 22 h 53"/>
                    <a:gd name="T4" fmla="*/ 4 w 12"/>
                    <a:gd name="T5" fmla="*/ 50 h 53"/>
                    <a:gd name="T6" fmla="*/ 5 w 12"/>
                    <a:gd name="T7" fmla="*/ 53 h 53"/>
                    <a:gd name="T8" fmla="*/ 7 w 12"/>
                    <a:gd name="T9" fmla="*/ 47 h 53"/>
                    <a:gd name="T10" fmla="*/ 8 w 12"/>
                    <a:gd name="T11" fmla="*/ 42 h 53"/>
                    <a:gd name="T12" fmla="*/ 10 w 12"/>
                    <a:gd name="T13" fmla="*/ 30 h 53"/>
                    <a:gd name="T14" fmla="*/ 12 w 12"/>
                    <a:gd name="T15" fmla="*/ 16 h 53"/>
                    <a:gd name="T16" fmla="*/ 9 w 12"/>
                    <a:gd name="T17" fmla="*/ 0 h 53"/>
                    <a:gd name="T18" fmla="*/ 7 w 12"/>
                    <a:gd name="T19" fmla="*/ 2 h 53"/>
                    <a:gd name="T20" fmla="*/ 2 w 12"/>
                    <a:gd name="T21"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53">
                      <a:moveTo>
                        <a:pt x="2" y="16"/>
                      </a:moveTo>
                      <a:cubicBezTo>
                        <a:pt x="1" y="18"/>
                        <a:pt x="1" y="20"/>
                        <a:pt x="1" y="22"/>
                      </a:cubicBezTo>
                      <a:cubicBezTo>
                        <a:pt x="0" y="31"/>
                        <a:pt x="2" y="41"/>
                        <a:pt x="4" y="50"/>
                      </a:cubicBezTo>
                      <a:cubicBezTo>
                        <a:pt x="5" y="51"/>
                        <a:pt x="5" y="52"/>
                        <a:pt x="5" y="53"/>
                      </a:cubicBezTo>
                      <a:cubicBezTo>
                        <a:pt x="6" y="51"/>
                        <a:pt x="7" y="49"/>
                        <a:pt x="7" y="47"/>
                      </a:cubicBezTo>
                      <a:cubicBezTo>
                        <a:pt x="8" y="45"/>
                        <a:pt x="8" y="44"/>
                        <a:pt x="8" y="42"/>
                      </a:cubicBezTo>
                      <a:cubicBezTo>
                        <a:pt x="9" y="38"/>
                        <a:pt x="10" y="34"/>
                        <a:pt x="10" y="30"/>
                      </a:cubicBezTo>
                      <a:cubicBezTo>
                        <a:pt x="11" y="25"/>
                        <a:pt x="11" y="21"/>
                        <a:pt x="12" y="16"/>
                      </a:cubicBezTo>
                      <a:cubicBezTo>
                        <a:pt x="12" y="11"/>
                        <a:pt x="12" y="4"/>
                        <a:pt x="9" y="0"/>
                      </a:cubicBezTo>
                      <a:cubicBezTo>
                        <a:pt x="9" y="0"/>
                        <a:pt x="7" y="2"/>
                        <a:pt x="7" y="2"/>
                      </a:cubicBezTo>
                      <a:cubicBezTo>
                        <a:pt x="4" y="6"/>
                        <a:pt x="3" y="11"/>
                        <a:pt x="2" y="16"/>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6" name="Freeform 1058"/>
                <p:cNvSpPr/>
                <p:nvPr/>
              </p:nvSpPr>
              <p:spPr bwMode="auto">
                <a:xfrm>
                  <a:off x="6045" y="4520"/>
                  <a:ext cx="65" cy="315"/>
                </a:xfrm>
                <a:custGeom>
                  <a:avLst/>
                  <a:gdLst>
                    <a:gd name="T0" fmla="*/ 1 w 11"/>
                    <a:gd name="T1" fmla="*/ 17 h 53"/>
                    <a:gd name="T2" fmla="*/ 0 w 11"/>
                    <a:gd name="T3" fmla="*/ 23 h 53"/>
                    <a:gd name="T4" fmla="*/ 6 w 11"/>
                    <a:gd name="T5" fmla="*/ 50 h 53"/>
                    <a:gd name="T6" fmla="*/ 7 w 11"/>
                    <a:gd name="T7" fmla="*/ 53 h 53"/>
                    <a:gd name="T8" fmla="*/ 8 w 11"/>
                    <a:gd name="T9" fmla="*/ 47 h 53"/>
                    <a:gd name="T10" fmla="*/ 9 w 11"/>
                    <a:gd name="T11" fmla="*/ 41 h 53"/>
                    <a:gd name="T12" fmla="*/ 10 w 11"/>
                    <a:gd name="T13" fmla="*/ 29 h 53"/>
                    <a:gd name="T14" fmla="*/ 11 w 11"/>
                    <a:gd name="T15" fmla="*/ 15 h 53"/>
                    <a:gd name="T16" fmla="*/ 7 w 11"/>
                    <a:gd name="T17" fmla="*/ 0 h 53"/>
                    <a:gd name="T18" fmla="*/ 5 w 11"/>
                    <a:gd name="T19" fmla="*/ 2 h 53"/>
                    <a:gd name="T20" fmla="*/ 1 w 11"/>
                    <a:gd name="T21" fmla="*/ 1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53">
                      <a:moveTo>
                        <a:pt x="1" y="17"/>
                      </a:moveTo>
                      <a:cubicBezTo>
                        <a:pt x="0" y="19"/>
                        <a:pt x="0" y="21"/>
                        <a:pt x="0" y="23"/>
                      </a:cubicBezTo>
                      <a:cubicBezTo>
                        <a:pt x="0" y="32"/>
                        <a:pt x="3" y="42"/>
                        <a:pt x="6" y="50"/>
                      </a:cubicBezTo>
                      <a:cubicBezTo>
                        <a:pt x="6" y="51"/>
                        <a:pt x="7" y="52"/>
                        <a:pt x="7" y="53"/>
                      </a:cubicBezTo>
                      <a:cubicBezTo>
                        <a:pt x="8" y="51"/>
                        <a:pt x="8" y="49"/>
                        <a:pt x="8" y="47"/>
                      </a:cubicBezTo>
                      <a:cubicBezTo>
                        <a:pt x="9" y="45"/>
                        <a:pt x="9" y="43"/>
                        <a:pt x="9" y="41"/>
                      </a:cubicBezTo>
                      <a:cubicBezTo>
                        <a:pt x="10" y="37"/>
                        <a:pt x="10" y="33"/>
                        <a:pt x="10" y="29"/>
                      </a:cubicBezTo>
                      <a:cubicBezTo>
                        <a:pt x="11" y="25"/>
                        <a:pt x="11" y="20"/>
                        <a:pt x="11" y="15"/>
                      </a:cubicBezTo>
                      <a:cubicBezTo>
                        <a:pt x="10" y="10"/>
                        <a:pt x="10" y="4"/>
                        <a:pt x="7" y="0"/>
                      </a:cubicBezTo>
                      <a:cubicBezTo>
                        <a:pt x="7" y="0"/>
                        <a:pt x="5" y="2"/>
                        <a:pt x="5" y="2"/>
                      </a:cubicBezTo>
                      <a:cubicBezTo>
                        <a:pt x="3" y="7"/>
                        <a:pt x="1" y="12"/>
                        <a:pt x="1" y="17"/>
                      </a:cubicBezTo>
                      <a:close/>
                    </a:path>
                  </a:pathLst>
                </a:custGeom>
                <a:solidFill>
                  <a:srgbClr val="3DA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rot="900000">
                <a:off x="11841" y="6565"/>
                <a:ext cx="490" cy="480"/>
                <a:chOff x="11817" y="6552"/>
                <a:chExt cx="490" cy="480"/>
              </a:xfrm>
            </p:grpSpPr>
            <p:sp>
              <p:nvSpPr>
                <p:cNvPr id="2217" name="Freeform 1059"/>
                <p:cNvSpPr/>
                <p:nvPr/>
              </p:nvSpPr>
              <p:spPr bwMode="auto">
                <a:xfrm>
                  <a:off x="11817" y="6552"/>
                  <a:ext cx="490" cy="480"/>
                </a:xfrm>
                <a:custGeom>
                  <a:avLst/>
                  <a:gdLst>
                    <a:gd name="T0" fmla="*/ 11 w 83"/>
                    <a:gd name="T1" fmla="*/ 75 h 81"/>
                    <a:gd name="T2" fmla="*/ 27 w 83"/>
                    <a:gd name="T3" fmla="*/ 3 h 81"/>
                    <a:gd name="T4" fmla="*/ 80 w 83"/>
                    <a:gd name="T5" fmla="*/ 55 h 81"/>
                    <a:gd name="T6" fmla="*/ 11 w 83"/>
                    <a:gd name="T7" fmla="*/ 75 h 81"/>
                  </a:gdLst>
                  <a:ahLst/>
                  <a:cxnLst>
                    <a:cxn ang="0">
                      <a:pos x="T0" y="T1"/>
                    </a:cxn>
                    <a:cxn ang="0">
                      <a:pos x="T2" y="T3"/>
                    </a:cxn>
                    <a:cxn ang="0">
                      <a:pos x="T4" y="T5"/>
                    </a:cxn>
                    <a:cxn ang="0">
                      <a:pos x="T6" y="T7"/>
                    </a:cxn>
                  </a:cxnLst>
                  <a:rect l="0" t="0" r="r" b="b"/>
                  <a:pathLst>
                    <a:path w="83" h="81">
                      <a:moveTo>
                        <a:pt x="11" y="75"/>
                      </a:moveTo>
                      <a:cubicBezTo>
                        <a:pt x="0" y="67"/>
                        <a:pt x="15" y="6"/>
                        <a:pt x="27" y="3"/>
                      </a:cubicBezTo>
                      <a:cubicBezTo>
                        <a:pt x="39" y="0"/>
                        <a:pt x="83" y="43"/>
                        <a:pt x="80" y="55"/>
                      </a:cubicBezTo>
                      <a:cubicBezTo>
                        <a:pt x="76" y="65"/>
                        <a:pt x="19" y="81"/>
                        <a:pt x="11" y="75"/>
                      </a:cubicBezTo>
                      <a:close/>
                    </a:path>
                  </a:pathLst>
                </a:custGeom>
                <a:solidFill>
                  <a:srgbClr val="EFCF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8" name="Freeform 1060"/>
                <p:cNvSpPr/>
                <p:nvPr/>
              </p:nvSpPr>
              <p:spPr bwMode="auto">
                <a:xfrm>
                  <a:off x="11847" y="6777"/>
                  <a:ext cx="243" cy="238"/>
                </a:xfrm>
                <a:custGeom>
                  <a:avLst/>
                  <a:gdLst>
                    <a:gd name="T0" fmla="*/ 5 w 41"/>
                    <a:gd name="T1" fmla="*/ 0 h 40"/>
                    <a:gd name="T2" fmla="*/ 5 w 41"/>
                    <a:gd name="T3" fmla="*/ 37 h 40"/>
                    <a:gd name="T4" fmla="*/ 41 w 41"/>
                    <a:gd name="T5" fmla="*/ 33 h 40"/>
                    <a:gd name="T6" fmla="*/ 5 w 41"/>
                    <a:gd name="T7" fmla="*/ 0 h 40"/>
                  </a:gdLst>
                  <a:ahLst/>
                  <a:cxnLst>
                    <a:cxn ang="0">
                      <a:pos x="T0" y="T1"/>
                    </a:cxn>
                    <a:cxn ang="0">
                      <a:pos x="T2" y="T3"/>
                    </a:cxn>
                    <a:cxn ang="0">
                      <a:pos x="T4" y="T5"/>
                    </a:cxn>
                    <a:cxn ang="0">
                      <a:pos x="T6" y="T7"/>
                    </a:cxn>
                  </a:cxnLst>
                  <a:rect l="0" t="0" r="r" b="b"/>
                  <a:pathLst>
                    <a:path w="41" h="40">
                      <a:moveTo>
                        <a:pt x="5" y="0"/>
                      </a:moveTo>
                      <a:cubicBezTo>
                        <a:pt x="2" y="16"/>
                        <a:pt x="0" y="33"/>
                        <a:pt x="5" y="37"/>
                      </a:cubicBezTo>
                      <a:cubicBezTo>
                        <a:pt x="10" y="40"/>
                        <a:pt x="26" y="38"/>
                        <a:pt x="41" y="33"/>
                      </a:cubicBezTo>
                      <a:cubicBezTo>
                        <a:pt x="19" y="26"/>
                        <a:pt x="9" y="9"/>
                        <a:pt x="5" y="0"/>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9" name="Freeform 1061"/>
                <p:cNvSpPr/>
                <p:nvPr/>
              </p:nvSpPr>
              <p:spPr bwMode="auto">
                <a:xfrm>
                  <a:off x="11877" y="6587"/>
                  <a:ext cx="360" cy="388"/>
                </a:xfrm>
                <a:custGeom>
                  <a:avLst/>
                  <a:gdLst>
                    <a:gd name="T0" fmla="*/ 61 w 61"/>
                    <a:gd name="T1" fmla="*/ 56 h 65"/>
                    <a:gd name="T2" fmla="*/ 13 w 61"/>
                    <a:gd name="T3" fmla="*/ 0 h 65"/>
                    <a:gd name="T4" fmla="*/ 0 w 61"/>
                    <a:gd name="T5" fmla="*/ 32 h 65"/>
                    <a:gd name="T6" fmla="*/ 36 w 61"/>
                    <a:gd name="T7" fmla="*/ 65 h 65"/>
                    <a:gd name="T8" fmla="*/ 61 w 61"/>
                    <a:gd name="T9" fmla="*/ 56 h 65"/>
                  </a:gdLst>
                  <a:ahLst/>
                  <a:cxnLst>
                    <a:cxn ang="0">
                      <a:pos x="T0" y="T1"/>
                    </a:cxn>
                    <a:cxn ang="0">
                      <a:pos x="T2" y="T3"/>
                    </a:cxn>
                    <a:cxn ang="0">
                      <a:pos x="T4" y="T5"/>
                    </a:cxn>
                    <a:cxn ang="0">
                      <a:pos x="T6" y="T7"/>
                    </a:cxn>
                    <a:cxn ang="0">
                      <a:pos x="T8" y="T9"/>
                    </a:cxn>
                  </a:cxnLst>
                  <a:rect l="0" t="0" r="r" b="b"/>
                  <a:pathLst>
                    <a:path w="61" h="65">
                      <a:moveTo>
                        <a:pt x="61" y="56"/>
                      </a:moveTo>
                      <a:cubicBezTo>
                        <a:pt x="31" y="37"/>
                        <a:pt x="17" y="10"/>
                        <a:pt x="13" y="0"/>
                      </a:cubicBezTo>
                      <a:cubicBezTo>
                        <a:pt x="8" y="6"/>
                        <a:pt x="3" y="19"/>
                        <a:pt x="0" y="32"/>
                      </a:cubicBezTo>
                      <a:cubicBezTo>
                        <a:pt x="4" y="41"/>
                        <a:pt x="14" y="58"/>
                        <a:pt x="36" y="65"/>
                      </a:cubicBezTo>
                      <a:cubicBezTo>
                        <a:pt x="46" y="63"/>
                        <a:pt x="55" y="59"/>
                        <a:pt x="61" y="56"/>
                      </a:cubicBezTo>
                      <a:close/>
                    </a:path>
                  </a:pathLst>
                </a:custGeom>
                <a:solidFill>
                  <a:srgbClr val="4DC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0" name="Freeform 1062"/>
                <p:cNvSpPr/>
                <p:nvPr/>
              </p:nvSpPr>
              <p:spPr bwMode="auto">
                <a:xfrm>
                  <a:off x="12017" y="6689"/>
                  <a:ext cx="220" cy="230"/>
                </a:xfrm>
                <a:custGeom>
                  <a:avLst/>
                  <a:gdLst>
                    <a:gd name="T0" fmla="*/ 0 w 37"/>
                    <a:gd name="T1" fmla="*/ 4 h 39"/>
                    <a:gd name="T2" fmla="*/ 37 w 37"/>
                    <a:gd name="T3" fmla="*/ 39 h 39"/>
                    <a:gd name="T4" fmla="*/ 2 w 37"/>
                    <a:gd name="T5" fmla="*/ 0 h 39"/>
                    <a:gd name="T6" fmla="*/ 0 w 37"/>
                    <a:gd name="T7" fmla="*/ 4 h 39"/>
                  </a:gdLst>
                  <a:ahLst/>
                  <a:cxnLst>
                    <a:cxn ang="0">
                      <a:pos x="T0" y="T1"/>
                    </a:cxn>
                    <a:cxn ang="0">
                      <a:pos x="T2" y="T3"/>
                    </a:cxn>
                    <a:cxn ang="0">
                      <a:pos x="T4" y="T5"/>
                    </a:cxn>
                    <a:cxn ang="0">
                      <a:pos x="T6" y="T7"/>
                    </a:cxn>
                  </a:cxnLst>
                  <a:rect l="0" t="0" r="r" b="b"/>
                  <a:pathLst>
                    <a:path w="37" h="39">
                      <a:moveTo>
                        <a:pt x="0" y="4"/>
                      </a:moveTo>
                      <a:cubicBezTo>
                        <a:pt x="8" y="15"/>
                        <a:pt x="20" y="28"/>
                        <a:pt x="37" y="39"/>
                      </a:cubicBezTo>
                      <a:cubicBezTo>
                        <a:pt x="17" y="26"/>
                        <a:pt x="5" y="6"/>
                        <a:pt x="2" y="0"/>
                      </a:cubicBezTo>
                      <a:cubicBezTo>
                        <a:pt x="2" y="1"/>
                        <a:pt x="1" y="2"/>
                        <a:pt x="0" y="4"/>
                      </a:cubicBezTo>
                      <a:close/>
                    </a:path>
                  </a:pathLst>
                </a:custGeom>
                <a:solidFill>
                  <a:srgbClr val="1F7A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1" name="Freeform 1063"/>
                <p:cNvSpPr/>
                <p:nvPr/>
              </p:nvSpPr>
              <p:spPr bwMode="auto">
                <a:xfrm>
                  <a:off x="12030" y="6607"/>
                  <a:ext cx="273" cy="313"/>
                </a:xfrm>
                <a:custGeom>
                  <a:avLst/>
                  <a:gdLst>
                    <a:gd name="T0" fmla="*/ 6 w 46"/>
                    <a:gd name="T1" fmla="*/ 0 h 53"/>
                    <a:gd name="T2" fmla="*/ 0 w 46"/>
                    <a:gd name="T3" fmla="*/ 14 h 53"/>
                    <a:gd name="T4" fmla="*/ 35 w 46"/>
                    <a:gd name="T5" fmla="*/ 53 h 53"/>
                    <a:gd name="T6" fmla="*/ 44 w 46"/>
                    <a:gd name="T7" fmla="*/ 46 h 53"/>
                    <a:gd name="T8" fmla="*/ 6 w 46"/>
                    <a:gd name="T9" fmla="*/ 0 h 53"/>
                  </a:gdLst>
                  <a:ahLst/>
                  <a:cxnLst>
                    <a:cxn ang="0">
                      <a:pos x="T0" y="T1"/>
                    </a:cxn>
                    <a:cxn ang="0">
                      <a:pos x="T2" y="T3"/>
                    </a:cxn>
                    <a:cxn ang="0">
                      <a:pos x="T4" y="T5"/>
                    </a:cxn>
                    <a:cxn ang="0">
                      <a:pos x="T6" y="T7"/>
                    </a:cxn>
                    <a:cxn ang="0">
                      <a:pos x="T8" y="T9"/>
                    </a:cxn>
                  </a:cxnLst>
                  <a:rect l="0" t="0" r="r" b="b"/>
                  <a:pathLst>
                    <a:path w="46" h="53">
                      <a:moveTo>
                        <a:pt x="6" y="0"/>
                      </a:moveTo>
                      <a:cubicBezTo>
                        <a:pt x="6" y="4"/>
                        <a:pt x="4" y="9"/>
                        <a:pt x="0" y="14"/>
                      </a:cubicBezTo>
                      <a:cubicBezTo>
                        <a:pt x="3" y="20"/>
                        <a:pt x="15" y="40"/>
                        <a:pt x="35" y="53"/>
                      </a:cubicBezTo>
                      <a:cubicBezTo>
                        <a:pt x="40" y="50"/>
                        <a:pt x="43" y="48"/>
                        <a:pt x="44" y="46"/>
                      </a:cubicBezTo>
                      <a:cubicBezTo>
                        <a:pt x="46" y="37"/>
                        <a:pt x="23" y="12"/>
                        <a:pt x="6" y="0"/>
                      </a:cubicBezTo>
                      <a:close/>
                    </a:path>
                  </a:pathLst>
                </a:custGeom>
                <a:solidFill>
                  <a:srgbClr val="2B93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2" name="Freeform 1064"/>
                <p:cNvSpPr/>
                <p:nvPr/>
              </p:nvSpPr>
              <p:spPr bwMode="auto">
                <a:xfrm>
                  <a:off x="11857" y="6682"/>
                  <a:ext cx="333" cy="198"/>
                </a:xfrm>
                <a:custGeom>
                  <a:avLst/>
                  <a:gdLst>
                    <a:gd name="T0" fmla="*/ 27 w 56"/>
                    <a:gd name="T1" fmla="*/ 33 h 33"/>
                    <a:gd name="T2" fmla="*/ 1 w 56"/>
                    <a:gd name="T3" fmla="*/ 20 h 33"/>
                    <a:gd name="T4" fmla="*/ 1 w 56"/>
                    <a:gd name="T5" fmla="*/ 17 h 33"/>
                    <a:gd name="T6" fmla="*/ 4 w 56"/>
                    <a:gd name="T7" fmla="*/ 17 h 33"/>
                    <a:gd name="T8" fmla="*/ 31 w 56"/>
                    <a:gd name="T9" fmla="*/ 29 h 33"/>
                    <a:gd name="T10" fmla="*/ 52 w 56"/>
                    <a:gd name="T11" fmla="*/ 2 h 33"/>
                    <a:gd name="T12" fmla="*/ 54 w 56"/>
                    <a:gd name="T13" fmla="*/ 1 h 33"/>
                    <a:gd name="T14" fmla="*/ 56 w 56"/>
                    <a:gd name="T15" fmla="*/ 3 h 33"/>
                    <a:gd name="T16" fmla="*/ 32 w 56"/>
                    <a:gd name="T17" fmla="*/ 33 h 33"/>
                    <a:gd name="T18" fmla="*/ 32 w 56"/>
                    <a:gd name="T19" fmla="*/ 33 h 33"/>
                    <a:gd name="T20" fmla="*/ 27 w 56"/>
                    <a:gd name="T21"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33">
                      <a:moveTo>
                        <a:pt x="27" y="33"/>
                      </a:moveTo>
                      <a:cubicBezTo>
                        <a:pt x="13" y="33"/>
                        <a:pt x="1" y="21"/>
                        <a:pt x="1" y="20"/>
                      </a:cubicBezTo>
                      <a:cubicBezTo>
                        <a:pt x="0" y="19"/>
                        <a:pt x="0" y="18"/>
                        <a:pt x="1" y="17"/>
                      </a:cubicBezTo>
                      <a:cubicBezTo>
                        <a:pt x="2" y="17"/>
                        <a:pt x="3" y="17"/>
                        <a:pt x="4" y="17"/>
                      </a:cubicBezTo>
                      <a:cubicBezTo>
                        <a:pt x="4" y="18"/>
                        <a:pt x="17" y="32"/>
                        <a:pt x="31" y="29"/>
                      </a:cubicBezTo>
                      <a:cubicBezTo>
                        <a:pt x="32" y="28"/>
                        <a:pt x="45" y="20"/>
                        <a:pt x="52" y="2"/>
                      </a:cubicBezTo>
                      <a:cubicBezTo>
                        <a:pt x="52" y="1"/>
                        <a:pt x="53" y="0"/>
                        <a:pt x="54" y="1"/>
                      </a:cubicBezTo>
                      <a:cubicBezTo>
                        <a:pt x="56" y="1"/>
                        <a:pt x="56" y="2"/>
                        <a:pt x="56" y="3"/>
                      </a:cubicBezTo>
                      <a:cubicBezTo>
                        <a:pt x="47" y="24"/>
                        <a:pt x="33" y="32"/>
                        <a:pt x="32" y="33"/>
                      </a:cubicBezTo>
                      <a:cubicBezTo>
                        <a:pt x="32" y="33"/>
                        <a:pt x="32" y="33"/>
                        <a:pt x="32" y="33"/>
                      </a:cubicBezTo>
                      <a:cubicBezTo>
                        <a:pt x="30" y="33"/>
                        <a:pt x="29" y="33"/>
                        <a:pt x="27" y="33"/>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3" name="Freeform 1065"/>
                <p:cNvSpPr>
                  <a:spLocks noEditPoints="1"/>
                </p:cNvSpPr>
                <p:nvPr/>
              </p:nvSpPr>
              <p:spPr bwMode="auto">
                <a:xfrm>
                  <a:off x="11990" y="6767"/>
                  <a:ext cx="75" cy="113"/>
                </a:xfrm>
                <a:custGeom>
                  <a:avLst/>
                  <a:gdLst>
                    <a:gd name="T0" fmla="*/ 10 w 13"/>
                    <a:gd name="T1" fmla="*/ 19 h 19"/>
                    <a:gd name="T2" fmla="*/ 9 w 13"/>
                    <a:gd name="T3" fmla="*/ 19 h 19"/>
                    <a:gd name="T4" fmla="*/ 0 w 13"/>
                    <a:gd name="T5" fmla="*/ 8 h 19"/>
                    <a:gd name="T6" fmla="*/ 3 w 13"/>
                    <a:gd name="T7" fmla="*/ 1 h 19"/>
                    <a:gd name="T8" fmla="*/ 9 w 13"/>
                    <a:gd name="T9" fmla="*/ 1 h 19"/>
                    <a:gd name="T10" fmla="*/ 12 w 13"/>
                    <a:gd name="T11" fmla="*/ 5 h 19"/>
                    <a:gd name="T12" fmla="*/ 13 w 13"/>
                    <a:gd name="T13" fmla="*/ 12 h 19"/>
                    <a:gd name="T14" fmla="*/ 12 w 13"/>
                    <a:gd name="T15" fmla="*/ 14 h 19"/>
                    <a:gd name="T16" fmla="*/ 11 w 13"/>
                    <a:gd name="T17" fmla="*/ 19 h 19"/>
                    <a:gd name="T18" fmla="*/ 10 w 13"/>
                    <a:gd name="T19" fmla="*/ 19 h 19"/>
                    <a:gd name="T20" fmla="*/ 10 w 13"/>
                    <a:gd name="T21" fmla="*/ 17 h 19"/>
                    <a:gd name="T22" fmla="*/ 10 w 13"/>
                    <a:gd name="T23" fmla="*/ 17 h 19"/>
                    <a:gd name="T24" fmla="*/ 6 w 13"/>
                    <a:gd name="T25" fmla="*/ 4 h 19"/>
                    <a:gd name="T26" fmla="*/ 5 w 13"/>
                    <a:gd name="T27" fmla="*/ 4 h 19"/>
                    <a:gd name="T28" fmla="*/ 4 w 13"/>
                    <a:gd name="T29" fmla="*/ 7 h 19"/>
                    <a:gd name="T30" fmla="*/ 8 w 13"/>
                    <a:gd name="T31" fmla="*/ 14 h 19"/>
                    <a:gd name="T32" fmla="*/ 9 w 13"/>
                    <a:gd name="T33" fmla="*/ 13 h 19"/>
                    <a:gd name="T34" fmla="*/ 9 w 13"/>
                    <a:gd name="T35" fmla="*/ 11 h 19"/>
                    <a:gd name="T36" fmla="*/ 9 w 13"/>
                    <a:gd name="T37" fmla="*/ 11 h 19"/>
                    <a:gd name="T38" fmla="*/ 8 w 13"/>
                    <a:gd name="T39" fmla="*/ 6 h 19"/>
                    <a:gd name="T40" fmla="*/ 7 w 13"/>
                    <a:gd name="T41" fmla="*/ 4 h 19"/>
                    <a:gd name="T42" fmla="*/ 6 w 13"/>
                    <a:gd name="T4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9">
                      <a:moveTo>
                        <a:pt x="10" y="19"/>
                      </a:moveTo>
                      <a:cubicBezTo>
                        <a:pt x="9" y="19"/>
                        <a:pt x="9" y="19"/>
                        <a:pt x="9" y="19"/>
                      </a:cubicBezTo>
                      <a:cubicBezTo>
                        <a:pt x="5" y="17"/>
                        <a:pt x="1" y="13"/>
                        <a:pt x="0" y="8"/>
                      </a:cubicBezTo>
                      <a:cubicBezTo>
                        <a:pt x="0" y="5"/>
                        <a:pt x="0" y="2"/>
                        <a:pt x="3" y="1"/>
                      </a:cubicBezTo>
                      <a:cubicBezTo>
                        <a:pt x="5" y="0"/>
                        <a:pt x="7" y="0"/>
                        <a:pt x="9" y="1"/>
                      </a:cubicBezTo>
                      <a:cubicBezTo>
                        <a:pt x="10" y="2"/>
                        <a:pt x="11" y="3"/>
                        <a:pt x="12" y="5"/>
                      </a:cubicBezTo>
                      <a:cubicBezTo>
                        <a:pt x="13" y="7"/>
                        <a:pt x="13" y="10"/>
                        <a:pt x="13" y="12"/>
                      </a:cubicBezTo>
                      <a:cubicBezTo>
                        <a:pt x="13" y="12"/>
                        <a:pt x="13" y="13"/>
                        <a:pt x="12" y="14"/>
                      </a:cubicBezTo>
                      <a:cubicBezTo>
                        <a:pt x="12" y="18"/>
                        <a:pt x="11" y="18"/>
                        <a:pt x="11" y="19"/>
                      </a:cubicBezTo>
                      <a:lnTo>
                        <a:pt x="10" y="19"/>
                      </a:lnTo>
                      <a:close/>
                      <a:moveTo>
                        <a:pt x="10" y="17"/>
                      </a:moveTo>
                      <a:cubicBezTo>
                        <a:pt x="10" y="17"/>
                        <a:pt x="10" y="17"/>
                        <a:pt x="10" y="17"/>
                      </a:cubicBezTo>
                      <a:close/>
                      <a:moveTo>
                        <a:pt x="6" y="4"/>
                      </a:moveTo>
                      <a:cubicBezTo>
                        <a:pt x="5" y="4"/>
                        <a:pt x="5" y="4"/>
                        <a:pt x="5" y="4"/>
                      </a:cubicBezTo>
                      <a:cubicBezTo>
                        <a:pt x="4" y="5"/>
                        <a:pt x="4" y="6"/>
                        <a:pt x="4" y="7"/>
                      </a:cubicBezTo>
                      <a:cubicBezTo>
                        <a:pt x="5" y="10"/>
                        <a:pt x="6" y="12"/>
                        <a:pt x="8" y="14"/>
                      </a:cubicBezTo>
                      <a:cubicBezTo>
                        <a:pt x="8" y="13"/>
                        <a:pt x="8" y="13"/>
                        <a:pt x="9" y="13"/>
                      </a:cubicBezTo>
                      <a:cubicBezTo>
                        <a:pt x="9" y="12"/>
                        <a:pt x="9" y="12"/>
                        <a:pt x="9" y="11"/>
                      </a:cubicBezTo>
                      <a:cubicBezTo>
                        <a:pt x="9" y="11"/>
                        <a:pt x="9" y="11"/>
                        <a:pt x="9" y="11"/>
                      </a:cubicBezTo>
                      <a:cubicBezTo>
                        <a:pt x="9" y="9"/>
                        <a:pt x="9" y="8"/>
                        <a:pt x="8" y="6"/>
                      </a:cubicBezTo>
                      <a:cubicBezTo>
                        <a:pt x="8" y="5"/>
                        <a:pt x="7" y="5"/>
                        <a:pt x="7" y="4"/>
                      </a:cubicBezTo>
                      <a:cubicBezTo>
                        <a:pt x="6" y="4"/>
                        <a:pt x="6" y="4"/>
                        <a:pt x="6" y="4"/>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4" name="Freeform 1066"/>
                <p:cNvSpPr>
                  <a:spLocks noEditPoints="1"/>
                </p:cNvSpPr>
                <p:nvPr/>
              </p:nvSpPr>
              <p:spPr bwMode="auto">
                <a:xfrm>
                  <a:off x="12030" y="6814"/>
                  <a:ext cx="118" cy="75"/>
                </a:xfrm>
                <a:custGeom>
                  <a:avLst/>
                  <a:gdLst>
                    <a:gd name="T0" fmla="*/ 10 w 20"/>
                    <a:gd name="T1" fmla="*/ 13 h 13"/>
                    <a:gd name="T2" fmla="*/ 1 w 20"/>
                    <a:gd name="T3" fmla="*/ 10 h 13"/>
                    <a:gd name="T4" fmla="*/ 0 w 20"/>
                    <a:gd name="T5" fmla="*/ 10 h 13"/>
                    <a:gd name="T6" fmla="*/ 0 w 20"/>
                    <a:gd name="T7" fmla="*/ 9 h 13"/>
                    <a:gd name="T8" fmla="*/ 4 w 20"/>
                    <a:gd name="T9" fmla="*/ 5 h 13"/>
                    <a:gd name="T10" fmla="*/ 5 w 20"/>
                    <a:gd name="T11" fmla="*/ 3 h 13"/>
                    <a:gd name="T12" fmla="*/ 11 w 20"/>
                    <a:gd name="T13" fmla="*/ 0 h 13"/>
                    <a:gd name="T14" fmla="*/ 16 w 20"/>
                    <a:gd name="T15" fmla="*/ 1 h 13"/>
                    <a:gd name="T16" fmla="*/ 19 w 20"/>
                    <a:gd name="T17" fmla="*/ 5 h 13"/>
                    <a:gd name="T18" fmla="*/ 15 w 20"/>
                    <a:gd name="T19" fmla="*/ 12 h 13"/>
                    <a:gd name="T20" fmla="*/ 10 w 20"/>
                    <a:gd name="T21" fmla="*/ 13 h 13"/>
                    <a:gd name="T22" fmla="*/ 6 w 20"/>
                    <a:gd name="T23" fmla="*/ 8 h 13"/>
                    <a:gd name="T24" fmla="*/ 13 w 20"/>
                    <a:gd name="T25" fmla="*/ 8 h 13"/>
                    <a:gd name="T26" fmla="*/ 16 w 20"/>
                    <a:gd name="T27" fmla="*/ 6 h 13"/>
                    <a:gd name="T28" fmla="*/ 14 w 20"/>
                    <a:gd name="T29" fmla="*/ 5 h 13"/>
                    <a:gd name="T30" fmla="*/ 12 w 20"/>
                    <a:gd name="T31" fmla="*/ 4 h 13"/>
                    <a:gd name="T32" fmla="*/ 8 w 20"/>
                    <a:gd name="T33" fmla="*/ 7 h 13"/>
                    <a:gd name="T34" fmla="*/ 6 w 20"/>
                    <a:gd name="T35" fmla="*/ 8 h 13"/>
                    <a:gd name="T36" fmla="*/ 6 w 20"/>
                    <a:gd name="T3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3">
                      <a:moveTo>
                        <a:pt x="10" y="13"/>
                      </a:moveTo>
                      <a:cubicBezTo>
                        <a:pt x="7" y="13"/>
                        <a:pt x="4" y="12"/>
                        <a:pt x="1" y="10"/>
                      </a:cubicBezTo>
                      <a:cubicBezTo>
                        <a:pt x="0" y="10"/>
                        <a:pt x="0" y="10"/>
                        <a:pt x="0" y="10"/>
                      </a:cubicBezTo>
                      <a:cubicBezTo>
                        <a:pt x="0" y="9"/>
                        <a:pt x="0" y="9"/>
                        <a:pt x="0" y="9"/>
                      </a:cubicBezTo>
                      <a:cubicBezTo>
                        <a:pt x="0" y="8"/>
                        <a:pt x="0" y="7"/>
                        <a:pt x="4" y="5"/>
                      </a:cubicBezTo>
                      <a:cubicBezTo>
                        <a:pt x="4" y="4"/>
                        <a:pt x="5" y="4"/>
                        <a:pt x="5" y="3"/>
                      </a:cubicBezTo>
                      <a:cubicBezTo>
                        <a:pt x="7" y="2"/>
                        <a:pt x="9" y="1"/>
                        <a:pt x="11" y="0"/>
                      </a:cubicBezTo>
                      <a:cubicBezTo>
                        <a:pt x="13" y="0"/>
                        <a:pt x="15" y="0"/>
                        <a:pt x="16" y="1"/>
                      </a:cubicBezTo>
                      <a:cubicBezTo>
                        <a:pt x="18" y="2"/>
                        <a:pt x="19" y="3"/>
                        <a:pt x="19" y="5"/>
                      </a:cubicBezTo>
                      <a:cubicBezTo>
                        <a:pt x="20" y="8"/>
                        <a:pt x="17" y="11"/>
                        <a:pt x="15" y="12"/>
                      </a:cubicBezTo>
                      <a:cubicBezTo>
                        <a:pt x="13" y="12"/>
                        <a:pt x="11" y="13"/>
                        <a:pt x="10" y="13"/>
                      </a:cubicBezTo>
                      <a:close/>
                      <a:moveTo>
                        <a:pt x="6" y="8"/>
                      </a:moveTo>
                      <a:cubicBezTo>
                        <a:pt x="8" y="9"/>
                        <a:pt x="11" y="9"/>
                        <a:pt x="13" y="8"/>
                      </a:cubicBezTo>
                      <a:cubicBezTo>
                        <a:pt x="14" y="8"/>
                        <a:pt x="16" y="7"/>
                        <a:pt x="16" y="6"/>
                      </a:cubicBezTo>
                      <a:cubicBezTo>
                        <a:pt x="15" y="5"/>
                        <a:pt x="15" y="5"/>
                        <a:pt x="14" y="5"/>
                      </a:cubicBezTo>
                      <a:cubicBezTo>
                        <a:pt x="14" y="4"/>
                        <a:pt x="13" y="4"/>
                        <a:pt x="12" y="4"/>
                      </a:cubicBezTo>
                      <a:cubicBezTo>
                        <a:pt x="11" y="5"/>
                        <a:pt x="9" y="5"/>
                        <a:pt x="8" y="7"/>
                      </a:cubicBezTo>
                      <a:cubicBezTo>
                        <a:pt x="7" y="7"/>
                        <a:pt x="7" y="7"/>
                        <a:pt x="6" y="8"/>
                      </a:cubicBezTo>
                      <a:cubicBezTo>
                        <a:pt x="6" y="8"/>
                        <a:pt x="6" y="8"/>
                        <a:pt x="6" y="8"/>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5" name="Freeform 1067"/>
                <p:cNvSpPr/>
                <p:nvPr/>
              </p:nvSpPr>
              <p:spPr bwMode="auto">
                <a:xfrm>
                  <a:off x="11952" y="6842"/>
                  <a:ext cx="143" cy="115"/>
                </a:xfrm>
                <a:custGeom>
                  <a:avLst/>
                  <a:gdLst>
                    <a:gd name="T0" fmla="*/ 22 w 24"/>
                    <a:gd name="T1" fmla="*/ 19 h 19"/>
                    <a:gd name="T2" fmla="*/ 20 w 24"/>
                    <a:gd name="T3" fmla="*/ 18 h 19"/>
                    <a:gd name="T4" fmla="*/ 15 w 24"/>
                    <a:gd name="T5" fmla="*/ 7 h 19"/>
                    <a:gd name="T6" fmla="*/ 4 w 24"/>
                    <a:gd name="T7" fmla="*/ 18 h 19"/>
                    <a:gd name="T8" fmla="*/ 1 w 24"/>
                    <a:gd name="T9" fmla="*/ 18 h 19"/>
                    <a:gd name="T10" fmla="*/ 1 w 24"/>
                    <a:gd name="T11" fmla="*/ 15 h 19"/>
                    <a:gd name="T12" fmla="*/ 16 w 24"/>
                    <a:gd name="T13" fmla="*/ 0 h 19"/>
                    <a:gd name="T14" fmla="*/ 24 w 24"/>
                    <a:gd name="T15" fmla="*/ 17 h 19"/>
                    <a:gd name="T16" fmla="*/ 23 w 24"/>
                    <a:gd name="T17" fmla="*/ 19 h 19"/>
                    <a:gd name="T18" fmla="*/ 22 w 24"/>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9">
                      <a:moveTo>
                        <a:pt x="22" y="19"/>
                      </a:moveTo>
                      <a:cubicBezTo>
                        <a:pt x="21" y="19"/>
                        <a:pt x="20" y="19"/>
                        <a:pt x="20" y="18"/>
                      </a:cubicBezTo>
                      <a:cubicBezTo>
                        <a:pt x="15" y="7"/>
                        <a:pt x="15" y="7"/>
                        <a:pt x="15" y="7"/>
                      </a:cubicBezTo>
                      <a:cubicBezTo>
                        <a:pt x="4" y="18"/>
                        <a:pt x="4" y="18"/>
                        <a:pt x="4" y="18"/>
                      </a:cubicBezTo>
                      <a:cubicBezTo>
                        <a:pt x="3" y="18"/>
                        <a:pt x="2" y="18"/>
                        <a:pt x="1" y="18"/>
                      </a:cubicBezTo>
                      <a:cubicBezTo>
                        <a:pt x="0" y="17"/>
                        <a:pt x="0" y="16"/>
                        <a:pt x="1" y="15"/>
                      </a:cubicBezTo>
                      <a:cubicBezTo>
                        <a:pt x="16" y="0"/>
                        <a:pt x="16" y="0"/>
                        <a:pt x="16" y="0"/>
                      </a:cubicBezTo>
                      <a:cubicBezTo>
                        <a:pt x="24" y="17"/>
                        <a:pt x="24" y="17"/>
                        <a:pt x="24" y="17"/>
                      </a:cubicBezTo>
                      <a:cubicBezTo>
                        <a:pt x="24" y="18"/>
                        <a:pt x="24" y="19"/>
                        <a:pt x="23" y="19"/>
                      </a:cubicBezTo>
                      <a:cubicBezTo>
                        <a:pt x="22" y="19"/>
                        <a:pt x="22" y="19"/>
                        <a:pt x="22" y="19"/>
                      </a:cubicBezTo>
                      <a:close/>
                    </a:path>
                  </a:pathLst>
                </a:custGeom>
                <a:solidFill>
                  <a:srgbClr val="E6C88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2226" name="Freeform 1068"/>
              <p:cNvSpPr/>
              <p:nvPr/>
            </p:nvSpPr>
            <p:spPr bwMode="auto">
              <a:xfrm>
                <a:off x="12333" y="6699"/>
                <a:ext cx="100" cy="113"/>
              </a:xfrm>
              <a:custGeom>
                <a:avLst/>
                <a:gdLst>
                  <a:gd name="T0" fmla="*/ 13 w 17"/>
                  <a:gd name="T1" fmla="*/ 18 h 19"/>
                  <a:gd name="T2" fmla="*/ 13 w 17"/>
                  <a:gd name="T3" fmla="*/ 18 h 19"/>
                  <a:gd name="T4" fmla="*/ 4 w 17"/>
                  <a:gd name="T5" fmla="*/ 15 h 19"/>
                  <a:gd name="T6" fmla="*/ 2 w 17"/>
                  <a:gd name="T7" fmla="*/ 10 h 19"/>
                  <a:gd name="T8" fmla="*/ 4 w 17"/>
                  <a:gd name="T9" fmla="*/ 2 h 19"/>
                  <a:gd name="T10" fmla="*/ 4 w 17"/>
                  <a:gd name="T11" fmla="*/ 2 h 19"/>
                  <a:gd name="T12" fmla="*/ 13 w 17"/>
                  <a:gd name="T13" fmla="*/ 4 h 19"/>
                  <a:gd name="T14" fmla="*/ 15 w 17"/>
                  <a:gd name="T15" fmla="*/ 9 h 19"/>
                  <a:gd name="T16" fmla="*/ 13 w 17"/>
                  <a:gd name="T17"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9">
                    <a:moveTo>
                      <a:pt x="13" y="18"/>
                    </a:moveTo>
                    <a:cubicBezTo>
                      <a:pt x="13" y="18"/>
                      <a:pt x="13" y="18"/>
                      <a:pt x="13" y="18"/>
                    </a:cubicBezTo>
                    <a:cubicBezTo>
                      <a:pt x="9" y="19"/>
                      <a:pt x="6" y="18"/>
                      <a:pt x="4" y="15"/>
                    </a:cubicBezTo>
                    <a:cubicBezTo>
                      <a:pt x="2" y="10"/>
                      <a:pt x="2" y="10"/>
                      <a:pt x="2" y="10"/>
                    </a:cubicBezTo>
                    <a:cubicBezTo>
                      <a:pt x="0" y="7"/>
                      <a:pt x="1" y="3"/>
                      <a:pt x="4" y="2"/>
                    </a:cubicBezTo>
                    <a:cubicBezTo>
                      <a:pt x="4" y="2"/>
                      <a:pt x="4" y="2"/>
                      <a:pt x="4" y="2"/>
                    </a:cubicBezTo>
                    <a:cubicBezTo>
                      <a:pt x="8" y="0"/>
                      <a:pt x="11" y="1"/>
                      <a:pt x="13" y="4"/>
                    </a:cubicBezTo>
                    <a:cubicBezTo>
                      <a:pt x="15" y="9"/>
                      <a:pt x="15" y="9"/>
                      <a:pt x="15" y="9"/>
                    </a:cubicBezTo>
                    <a:cubicBezTo>
                      <a:pt x="17" y="12"/>
                      <a:pt x="16" y="16"/>
                      <a:pt x="13" y="18"/>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7" name="Freeform 1069"/>
              <p:cNvSpPr/>
              <p:nvPr/>
            </p:nvSpPr>
            <p:spPr bwMode="auto">
              <a:xfrm>
                <a:off x="11680" y="6699"/>
                <a:ext cx="130" cy="113"/>
              </a:xfrm>
              <a:custGeom>
                <a:avLst/>
                <a:gdLst>
                  <a:gd name="T0" fmla="*/ 2 w 22"/>
                  <a:gd name="T1" fmla="*/ 14 h 19"/>
                  <a:gd name="T2" fmla="*/ 2 w 22"/>
                  <a:gd name="T3" fmla="*/ 14 h 19"/>
                  <a:gd name="T4" fmla="*/ 5 w 22"/>
                  <a:gd name="T5" fmla="*/ 4 h 19"/>
                  <a:gd name="T6" fmla="*/ 10 w 22"/>
                  <a:gd name="T7" fmla="*/ 2 h 19"/>
                  <a:gd name="T8" fmla="*/ 20 w 22"/>
                  <a:gd name="T9" fmla="*/ 5 h 19"/>
                  <a:gd name="T10" fmla="*/ 20 w 22"/>
                  <a:gd name="T11" fmla="*/ 5 h 19"/>
                  <a:gd name="T12" fmla="*/ 17 w 22"/>
                  <a:gd name="T13" fmla="*/ 15 h 19"/>
                  <a:gd name="T14" fmla="*/ 12 w 22"/>
                  <a:gd name="T15" fmla="*/ 17 h 19"/>
                  <a:gd name="T16" fmla="*/ 2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2" y="14"/>
                    </a:moveTo>
                    <a:cubicBezTo>
                      <a:pt x="2" y="14"/>
                      <a:pt x="2" y="14"/>
                      <a:pt x="2" y="14"/>
                    </a:cubicBezTo>
                    <a:cubicBezTo>
                      <a:pt x="0" y="10"/>
                      <a:pt x="2" y="6"/>
                      <a:pt x="5" y="4"/>
                    </a:cubicBezTo>
                    <a:cubicBezTo>
                      <a:pt x="10" y="2"/>
                      <a:pt x="10" y="2"/>
                      <a:pt x="10" y="2"/>
                    </a:cubicBezTo>
                    <a:cubicBezTo>
                      <a:pt x="14" y="0"/>
                      <a:pt x="19" y="1"/>
                      <a:pt x="20" y="5"/>
                    </a:cubicBezTo>
                    <a:cubicBezTo>
                      <a:pt x="20" y="5"/>
                      <a:pt x="20" y="5"/>
                      <a:pt x="20" y="5"/>
                    </a:cubicBezTo>
                    <a:cubicBezTo>
                      <a:pt x="22" y="8"/>
                      <a:pt x="21" y="13"/>
                      <a:pt x="17" y="15"/>
                    </a:cubicBezTo>
                    <a:cubicBezTo>
                      <a:pt x="12" y="17"/>
                      <a:pt x="12" y="17"/>
                      <a:pt x="12" y="17"/>
                    </a:cubicBezTo>
                    <a:cubicBezTo>
                      <a:pt x="9" y="19"/>
                      <a:pt x="4" y="18"/>
                      <a:pt x="2" y="14"/>
                    </a:cubicBezTo>
                    <a:close/>
                  </a:path>
                </a:pathLst>
              </a:custGeom>
              <a:solidFill>
                <a:srgbClr val="BA45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23"/>
              <p:cNvSpPr/>
              <p:nvPr/>
            </p:nvSpPr>
            <p:spPr>
              <a:xfrm>
                <a:off x="6567" y="3769"/>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25" name="任意多边形 24"/>
              <p:cNvSpPr/>
              <p:nvPr/>
            </p:nvSpPr>
            <p:spPr>
              <a:xfrm rot="5400000">
                <a:off x="5817" y="4721"/>
                <a:ext cx="269" cy="47"/>
              </a:xfrm>
              <a:custGeom>
                <a:avLst/>
                <a:gdLst/>
                <a:ahLst/>
                <a:cxnLst>
                  <a:cxn ang="3">
                    <a:pos x="hc" y="t"/>
                  </a:cxn>
                  <a:cxn ang="cd2">
                    <a:pos x="l" y="vc"/>
                  </a:cxn>
                  <a:cxn ang="cd4">
                    <a:pos x="hc" y="b"/>
                  </a:cxn>
                  <a:cxn ang="0">
                    <a:pos x="r" y="vc"/>
                  </a:cxn>
                </a:cxnLst>
                <a:rect l="l" t="t" r="r" b="b"/>
                <a:pathLst>
                  <a:path w="269" h="47">
                    <a:moveTo>
                      <a:pt x="0" y="0"/>
                    </a:moveTo>
                    <a:lnTo>
                      <a:pt x="1" y="0"/>
                    </a:lnTo>
                    <a:cubicBezTo>
                      <a:pt x="50" y="0"/>
                      <a:pt x="132" y="0"/>
                      <a:pt x="267" y="0"/>
                    </a:cubicBezTo>
                    <a:lnTo>
                      <a:pt x="269" y="0"/>
                    </a:lnTo>
                    <a:lnTo>
                      <a:pt x="269" y="47"/>
                    </a:lnTo>
                    <a:lnTo>
                      <a:pt x="256" y="47"/>
                    </a:lnTo>
                    <a:cubicBezTo>
                      <a:pt x="192" y="47"/>
                      <a:pt x="127" y="47"/>
                      <a:pt x="61" y="47"/>
                    </a:cubicBezTo>
                    <a:lnTo>
                      <a:pt x="0" y="47"/>
                    </a:lnTo>
                    <a:lnTo>
                      <a:pt x="0" y="0"/>
                    </a:lnTo>
                    <a:close/>
                  </a:path>
                </a:pathLst>
              </a:custGeom>
              <a:solidFill>
                <a:srgbClr val="3DA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cxnSp>
        <p:nvCxnSpPr>
          <p:cNvPr id="17" name="直接箭头连接符 16"/>
          <p:cNvCxnSpPr/>
          <p:nvPr/>
        </p:nvCxnSpPr>
        <p:spPr>
          <a:xfrm flipH="1" flipV="1">
            <a:off x="2136140" y="2054860"/>
            <a:ext cx="2050415" cy="2587625"/>
          </a:xfrm>
          <a:prstGeom prst="straightConnector1">
            <a:avLst/>
          </a:prstGeom>
          <a:ln w="38100">
            <a:solidFill>
              <a:srgbClr val="C00000"/>
            </a:solidFill>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7531100" y="276225"/>
            <a:ext cx="2257425" cy="583565"/>
          </a:xfrm>
          <a:prstGeom prst="rect">
            <a:avLst/>
          </a:prstGeom>
          <a:noFill/>
        </p:spPr>
        <p:txBody>
          <a:bodyPr wrap="square" rtlCol="0">
            <a:spAutoFit/>
          </a:bodyPr>
          <a:p>
            <a:r>
              <a:rPr lang="en-US" altLang="zh-CN" sz="3200">
                <a:solidFill>
                  <a:srgbClr val="C00000"/>
                </a:solidFill>
              </a:rPr>
              <a:t>key word</a:t>
            </a:r>
            <a:endParaRPr lang="en-US" altLang="zh-CN" sz="3200">
              <a:solidFill>
                <a:srgbClr val="C00000"/>
              </a:solidFill>
            </a:endParaRPr>
          </a:p>
        </p:txBody>
      </p:sp>
      <p:sp>
        <p:nvSpPr>
          <p:cNvPr id="14" name="椭圆 13"/>
          <p:cNvSpPr/>
          <p:nvPr/>
        </p:nvSpPr>
        <p:spPr>
          <a:xfrm>
            <a:off x="241300" y="1824990"/>
            <a:ext cx="452755" cy="339725"/>
          </a:xfrm>
          <a:prstGeom prst="ellipse">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4" grpId="0" bldLvl="0" animBg="1"/>
      <p:bldP spid="6" grpId="0" bldLvl="0" animBg="1"/>
      <p:bldP spid="3" grpId="0"/>
      <p:bldP spid="14"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MH" val="20150923153100"/>
  <p:tag name="MH_LIBRARY" val="GRAPHIC"/>
  <p:tag name="MH_TYPE" val="Desc"/>
  <p:tag name="MH_ORDER" val="1"/>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xml><?xml version="1.0" encoding="utf-8"?>
<p:tagLst xmlns:p="http://schemas.openxmlformats.org/presentationml/2006/main">
  <p:tag name="MH" val="20150923153100"/>
  <p:tag name="MH_LIBRARY" val="GRAPHIC"/>
  <p:tag name="MH_TYPE" val="Other"/>
  <p:tag name="MH_ORDER" val="2"/>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1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160105"/>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160105"/>
</p:tagLst>
</file>

<file path=ppt/tags/tag137.xml><?xml version="1.0" encoding="utf-8"?>
<p:tagLst xmlns:p="http://schemas.openxmlformats.org/presentationml/2006/main">
  <p:tag name="KSO_WM_TEMPLATE_THUMBS_INDEX" val="1、9、12、15、20、23、28、30"/>
  <p:tag name="KSO_WM_TEMPLATE_CATEGORY" val="custom"/>
  <p:tag name="KSO_WM_TEMPLATE_INDEX" val="160105"/>
  <p:tag name="KSO_WM_TAG_VERSION" val="1.0"/>
  <p:tag name="KSO_WM_BEAUTIFY_FLAG" val="#wm#"/>
  <p:tag name="KSO_WM_TEMPLATE_SUBCATEGORY" val="0"/>
  <p:tag name="KSO_WM_TEMPLATE_MASTER_TYPE" val="1"/>
  <p:tag name="KSO_WM_TEMPLATE_COLOR_TYPE" val="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 name="KSO_WM_UNIT_SUBTYPE" val="q"/>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5.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8.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SLIDE_BK_DARK_LIGHT" val="2"/>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6.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xml><?xml version="1.0" encoding="utf-8"?>
<p:tagLst xmlns:p="http://schemas.openxmlformats.org/presentationml/2006/main">
  <p:tag name="MH" val="20150923152304"/>
  <p:tag name="MH_LIBRARY" val="GRAPHIC"/>
  <p:tag name="MH_ORDER" val="Freeform 13"/>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Lst>
</file>

<file path=ppt/tags/tag2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UNIT_BK_DARK_LIGHT" val="2"/>
  <p:tag name="KSO_WM_SLIDE_BACKGROUND_TYPE" val="frame"/>
  <p:tag name="KSO_WM_SLIDE_BK_DARK_LIGHT" val="2"/>
</p:tagLst>
</file>

<file path=ppt/tags/tag2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xml><?xml version="1.0" encoding="utf-8"?>
<p:tagLst xmlns:p="http://schemas.openxmlformats.org/presentationml/2006/main">
  <p:tag name="MH" val="20150923152304"/>
  <p:tag name="MH_LIBRARY" val="GRAPHIC"/>
  <p:tag name="MH_ORDER" val="Freeform 13"/>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2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5.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SLIDE_BACKGROUND_TYPE" val="leftRight"/>
  <p:tag name="KSO_WM_SLIDE_BK_DARK_LIGHT" val="2"/>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leftRight"/>
  <p:tag name="KSO_WM_SLIDE_BK_DARK_LIGHT" val="2"/>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 name="KSO_WM_SLIDE_BK_DARK_LIGHT" val="2"/>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SLIDE_BACKGROUND_TYPE" val="topBottom"/>
  <p:tag name="KSO_WM_SLIDE_BK_DARK_LIGHT" val="2"/>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topBottom"/>
  <p:tag name="KSO_WM_SLIDE_BK_DARK_LIGHT" val="2"/>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 name="KSO_WM_SLIDE_BK_DARK_LIGHT" val="2"/>
</p:tagLst>
</file>

<file path=ppt/tags/tag2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SLIDE_BACKGROUND_TYPE" val="bottomTop"/>
  <p:tag name="KSO_WM_SLIDE_BK_DARK_LIGHT" val="2"/>
</p:tagLst>
</file>

<file path=ppt/tags/tag2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ottomTop"/>
  <p:tag name="KSO_WM_SLIDE_BK_DARK_LIGHT" val="2"/>
</p:tagLst>
</file>

<file path=ppt/tags/tag2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 name="KSO_WM_SLIDE_BK_DARK_LIGHT" val="2"/>
</p:tagLst>
</file>

<file path=ppt/tags/tag2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2.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SLIDE_BACKGROUND_TYPE" val="navigation"/>
  <p:tag name="KSO_WM_SLIDE_BK_DARK_LIGHT" val="2"/>
</p:tagLst>
</file>

<file path=ppt/tags/tag2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navigation"/>
  <p:tag name="KSO_WM_SLIDE_BK_DARK_LIGHT" val="2"/>
</p:tagLst>
</file>

<file path=ppt/tags/tag2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 name="KSO_WM_SLIDE_BK_DARK_LIGHT" val="2"/>
</p:tagLst>
</file>

<file path=ppt/tags/tag2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1"/>
</p:tagLst>
</file>

<file path=ppt/tags/tag2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UNIT_BK_DARK_LIGHT" val="2"/>
  <p:tag name="KSO_WM_SLIDE_BACKGROUND_TYPE" val="belt"/>
  <p:tag name="KSO_WM_SLIDE_BK_DARK_LIGHT" val="1"/>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1"/>
</p:tagLst>
</file>

<file path=ppt/tags/tag2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0456"/>
</p:tagLst>
</file>

<file path=ppt/tags/tag2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4.xml><?xml version="1.0" encoding="utf-8"?>
<p:tagLst xmlns:p="http://schemas.openxmlformats.org/presentationml/2006/main">
  <p:tag name="KSO_WM_TAG_VERSION" val="1.0"/>
  <p:tag name="KSO_WM_BEAUTIFY_FLAG" val="#wm#"/>
  <p:tag name="KSO_WM_COMBINE_RELATE_SLIDE_ID" val="background20177594_1"/>
  <p:tag name="KSO_WM_TEMPLATE_CATEGORY" val="custom"/>
  <p:tag name="KSO_WM_TEMPLATE_INDEX" val="20180456"/>
  <p:tag name="KSO_WM_TEMPLATE_SUBCATEGORY" val="0"/>
  <p:tag name="KSO_WM_TEMPLATE_THUMBS_INDEX" val="1、5、9、11、15、23、31"/>
  <p:tag name="KSO_WM_UNIT_SHOW_EDIT_AREA_INDICATION" val="0"/>
  <p:tag name="KSO_WM_TEMPLATE_MASTER_TYPE" val="1"/>
  <p:tag name="KSO_WM_TEMPLATE_COLOR_TYPE" val="1"/>
  <p:tag name="KSO_WM_TEMPLATE_MASTER_THUMB_INDEX" val="12"/>
</p:tagLst>
</file>

<file path=ppt/tags/tag275.xml><?xml version="1.0" encoding="utf-8"?>
<p:tagLst xmlns:p="http://schemas.openxmlformats.org/presentationml/2006/main">
  <p:tag name="KSO_WM_BEAUTIFY_FLAG" val="#wm#"/>
  <p:tag name="KSO_WM_TEMPLATE_CATEGORY" val="custom"/>
  <p:tag name="KSO_WM_TEMPLATE_INDEX" val="20180456"/>
</p:tagLst>
</file>

<file path=ppt/tags/tag276.xml><?xml version="1.0" encoding="utf-8"?>
<p:tagLst xmlns:p="http://schemas.openxmlformats.org/presentationml/2006/main">
  <p:tag name="KSO_WM_TEMPLATE_CATEGORY" val="custom"/>
  <p:tag name="KSO_WM_TEMPLATE_INDEX" val="20180456"/>
  <p:tag name="KSO_WM_UNIT_TYPE" val="a"/>
  <p:tag name="KSO_WM_UNIT_INDEX" val="1"/>
  <p:tag name="KSO_WM_UNIT_ID" val="custom20180456_1*a*1"/>
  <p:tag name="KSO_WM_UNIT_LAYERLEVEL" val="1"/>
  <p:tag name="KSO_WM_UNIT_VALUE" val="11"/>
  <p:tag name="KSO_WM_UNIT_ISCONTENTSTITLE" val="0"/>
  <p:tag name="KSO_WM_UNIT_HIGHLIGHT" val="0"/>
  <p:tag name="KSO_WM_UNIT_COMPATIBLE" val="0"/>
  <p:tag name="KSO_WM_BEAUTIFY_FLAG" val="#wm#"/>
  <p:tag name="KSO_WM_TAG_VERSION" val="1.0"/>
  <p:tag name="KSO_WM_UNIT_PRESET_TEXT" val="薄荷味的夏天"/>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77.xml><?xml version="1.0" encoding="utf-8"?>
<p:tagLst xmlns:p="http://schemas.openxmlformats.org/presentationml/2006/main">
  <p:tag name="KSO_WM_TEMPLATE_CATEGORY" val="custom"/>
  <p:tag name="KSO_WM_TEMPLATE_INDEX" val="20180456"/>
  <p:tag name="KSO_WM_UNIT_TYPE" val="b"/>
  <p:tag name="KSO_WM_UNIT_INDEX" val="1"/>
  <p:tag name="KSO_WM_UNIT_ID" val="custom20180456_1*b*1"/>
  <p:tag name="KSO_WM_UNIT_LAYERLEVEL" val="1"/>
  <p:tag name="KSO_WM_UNIT_VALUE" val="9"/>
  <p:tag name="KSO_WM_UNIT_ISCONTENTSTITLE" val="0"/>
  <p:tag name="KSO_WM_UNIT_HIGHLIGHT" val="0"/>
  <p:tag name="KSO_WM_UNIT_COMPATIBLE" val="0"/>
  <p:tag name="KSO_WM_BEAUTIFY_FLAG" val="#wm#"/>
  <p:tag name="KSO_WM_TAG_VERSION" val="1.0"/>
  <p:tag name="KSO_WM_UNIT_PRESET_TEXT" val="POWER POINT"/>
  <p:tag name="KSO_WM_UNIT_NOCLEAR" val="0"/>
  <p:tag name="KSO_WM_UNIT_DIAGRAM_ISNUMVISUAL" val="0"/>
  <p:tag name="KSO_WM_UNIT_DIAGRAM_ISREFERUNIT" val="0"/>
  <p:tag name="KSO_WM_UNIT_TEXT_FILL_FORE_SCHEMECOLOR_INDEX_BRIGHTNESS" val="0"/>
  <p:tag name="KSO_WM_UNIT_TEXT_FILL_FORE_SCHEMECOLOR_INDEX" val="5"/>
  <p:tag name="KSO_WM_UNIT_TEXT_FILL_TYPE" val="1"/>
</p:tagLst>
</file>

<file path=ppt/tags/tag278.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77594_1"/>
  <p:tag name="KSO_WM_TEMPLATE_CATEGORY" val="custom"/>
  <p:tag name="KSO_WM_TEMPLATE_INDEX" val="20180456"/>
  <p:tag name="KSO_WM_SLIDE_ID" val="custom20180456_1"/>
  <p:tag name="KSO_WM_SLIDE_INDEX" val="1"/>
  <p:tag name="KSO_WM_TEMPLATE_SUBCATEGORY" val="0"/>
  <p:tag name="KSO_WM_TEMPLATE_THUMBS_INDEX" val="1、5、9、11、15、23、31"/>
  <p:tag name="KSO_WM_SLIDE_SUBTYPE" val="pureTxt"/>
  <p:tag name="KSO_WM_TEMPLATE_MASTER_TYPE" val="1"/>
  <p:tag name="KSO_WM_TEMPLATE_COLOR_TYPE" val="1"/>
  <p:tag name="KSO_WM_TEMPLATE_MASTER_THUMB_INDEX" val="12"/>
</p:tagLst>
</file>

<file path=ppt/tags/tag279.xml><?xml version="1.0" encoding="utf-8"?>
<p:tagLst xmlns:p="http://schemas.openxmlformats.org/presentationml/2006/main">
  <p:tag name="KSO_WM_TEMPLATE_CATEGORY" val="custom"/>
  <p:tag name="KSO_WM_TEMPLATE_INDEX" val="20180456"/>
  <p:tag name="KSO_WM_TAG_VERSION" val="1.0"/>
  <p:tag name="KSO_WM_UNIT_TYPE" val="l_h_i"/>
  <p:tag name="KSO_WM_UNIT_INDEX" val="1_4_1"/>
  <p:tag name="KSO_WM_UNIT_ID" val="custom20180456_8*l_h_i*1_4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COLOR_SCHEME_SHAPE_ID" val="9"/>
  <p:tag name="KSO_WM_UNIT_COLOR_SCHEME_PARENT_PAGE" val="0_3"/>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273.25,&quot;left&quot;:358.0999212598425,&quot;top&quot;:135.65,&quot;width&quot;:458.65007874015754}"/>
</p:tagLst>
</file>

<file path=ppt/tags/tag28.xml><?xml version="1.0" encoding="utf-8"?>
<p:tagLst xmlns:p="http://schemas.openxmlformats.org/presentationml/2006/main">
  <p:tag name="MH" val="20150923153100"/>
  <p:tag name="MH_LIBRARY" val="GRAPHIC"/>
  <p:tag name="MH_TYPE" val="Other"/>
  <p:tag name="MH_ORDER"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p="http://schemas.openxmlformats.org/presentationml/2006/main">
  <p:tag name="KSO_WM_TEMPLATE_CATEGORY" val="custom"/>
  <p:tag name="KSO_WM_TEMPLATE_INDEX" val="20180456"/>
  <p:tag name="KSO_WM_TAG_VERSION" val="1.0"/>
  <p:tag name="KSO_WM_UNIT_TYPE" val="l_h_i"/>
  <p:tag name="KSO_WM_UNIT_INDEX" val="1_3_1"/>
  <p:tag name="KSO_WM_UNIT_ID" val="custom20180456_8*l_h_i*1_3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COLOR_SCHEME_SHAPE_ID" val="11"/>
  <p:tag name="KSO_WM_UNIT_COLOR_SCHEME_PARENT_PAGE" val="0_3"/>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273.25,&quot;left&quot;:358.0999212598425,&quot;top&quot;:135.65,&quot;width&quot;:458.65007874015754}"/>
</p:tagLst>
</file>

<file path=ppt/tags/tag281.xml><?xml version="1.0" encoding="utf-8"?>
<p:tagLst xmlns:p="http://schemas.openxmlformats.org/presentationml/2006/main">
  <p:tag name="KSO_WM_TEMPLATE_CATEGORY" val="custom"/>
  <p:tag name="KSO_WM_TEMPLATE_INDEX" val="20180456"/>
  <p:tag name="KSO_WM_TAG_VERSION" val="1.0"/>
  <p:tag name="KSO_WM_UNIT_TYPE" val="l_h_i"/>
  <p:tag name="KSO_WM_UNIT_INDEX" val="1_2_1"/>
  <p:tag name="KSO_WM_UNIT_ID" val="custom20180456_8*l_h_i*1_2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COLOR_SCHEME_SHAPE_ID" val="13"/>
  <p:tag name="KSO_WM_UNIT_COLOR_SCHEME_PARENT_PAGE" val="0_3"/>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273.25,&quot;left&quot;:358.0999212598425,&quot;top&quot;:135.65,&quot;width&quot;:458.65007874015754}"/>
</p:tagLst>
</file>

<file path=ppt/tags/tag282.xml><?xml version="1.0" encoding="utf-8"?>
<p:tagLst xmlns:p="http://schemas.openxmlformats.org/presentationml/2006/main">
  <p:tag name="KSO_WM_TEMPLATE_CATEGORY" val="custom"/>
  <p:tag name="KSO_WM_TEMPLATE_INDEX" val="20180456"/>
  <p:tag name="KSO_WM_TAG_VERSION" val="1.0"/>
  <p:tag name="KSO_WM_UNIT_TYPE" val="l_h_i"/>
  <p:tag name="KSO_WM_UNIT_INDEX" val="1_1_1"/>
  <p:tag name="KSO_WM_UNIT_ID" val="custom20180456_8*l_h_i*1_1_1"/>
  <p:tag name="KSO_WM_UNIT_LAYERLEVEL" val="1_1_1"/>
  <p:tag name="KSO_WM_BEAUTIFY_FLAG" val="#wm#"/>
  <p:tag name="KSO_WM_DIAGRAM_GROUP_CODE" val="l1-1"/>
  <p:tag name="KSO_WM_UNIT_HIGHLIGHT" val="0"/>
  <p:tag name="KSO_WM_UNIT_COMPATIBLE" val="0"/>
  <p:tag name="KSO_WM_UNIT_DIAGRAM_ISNUMVISUAL" val="0"/>
  <p:tag name="KSO_WM_UNIT_DIAGRAM_ISREFERUNIT" val="0"/>
  <p:tag name="KSO_WM_UNIT_COLOR_SCHEME_SHAPE_ID" val="15"/>
  <p:tag name="KSO_WM_UNIT_COLOR_SCHEME_PARENT_PAGE" val="0_3"/>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 name="KSO_WM_DIAGRAM_VIRTUALLY_FRAME" val="{&quot;height&quot;:273.25,&quot;left&quot;:358.0999212598425,&quot;top&quot;:135.65,&quot;width&quot;:458.65007874015754}"/>
</p:tagLst>
</file>

<file path=ppt/tags/tag283.xml><?xml version="1.0" encoding="utf-8"?>
<p:tagLst xmlns:p="http://schemas.openxmlformats.org/presentationml/2006/main">
  <p:tag name="KSO_WM_TEMPLATE_CATEGORY" val="custom"/>
  <p:tag name="KSO_WM_TEMPLATE_INDEX" val="20180456"/>
  <p:tag name="KSO_WM_TAG_VERSION" val="1.0"/>
  <p:tag name="KSO_WM_UNIT_TYPE" val="l_h_a"/>
  <p:tag name="KSO_WM_UNIT_INDEX" val="1_1_1"/>
  <p:tag name="KSO_WM_UNIT_ID" val="custom20180456_8*l_h_a*1_1_1"/>
  <p:tag name="KSO_WM_UNIT_LAYERLEVEL" val="1_1_1"/>
  <p:tag name="KSO_WM_UNIT_VALUE" val="20"/>
  <p:tag name="KSO_WM_UNIT_HIGHLIGHT" val="0"/>
  <p:tag name="KSO_WM_UNIT_COMPATIBLE" val="0"/>
  <p:tag name="KSO_WM_BEAUTIFY_FLAG" val="#wm#"/>
  <p:tag name="KSO_WM_DIAGRAM_GROUP_CODE" val="l1-1"/>
  <p:tag name="KSO_WM_UNIT_PRESET_TEXT" val="单击此处添加标题"/>
  <p:tag name="KSO_WM_UNIT_ISCONTENTSTITLE" val="0"/>
  <p:tag name="KSO_WM_UNIT_DIAGRAM_ISNUMVISUAL" val="0"/>
  <p:tag name="KSO_WM_UNIT_DIAGRAM_ISREFERUNIT" val="0"/>
  <p:tag name="KSO_WM_UNIT_COLOR_SCHEME_SHAPE_ID" val="17"/>
  <p:tag name="KSO_WM_UNIT_COLOR_SCHEME_PARENT_PAGE" val="0_3"/>
  <p:tag name="KSO_WM_UNIT_NOCLEAR" val="0"/>
  <p:tag name="KSO_WM_UNIT_TEXT_FILL_FORE_SCHEMECOLOR_INDEX_BRIGHTNESS" val="0"/>
  <p:tag name="KSO_WM_UNIT_TEXT_FILL_FORE_SCHEMECOLOR_INDEX" val="13"/>
  <p:tag name="KSO_WM_UNIT_TEXT_FILL_TYPE" val="1"/>
  <p:tag name="KSO_WM_UNIT_USESOURCEFORMAT_APPLY" val="1"/>
  <p:tag name="KSO_WM_DIAGRAM_VIRTUALLY_FRAME" val="{&quot;height&quot;:273.25,&quot;left&quot;:358.0999212598425,&quot;top&quot;:135.65,&quot;width&quot;:458.65007874015754}"/>
</p:tagLst>
</file>

<file path=ppt/tags/tag284.xml><?xml version="1.0" encoding="utf-8"?>
<p:tagLst xmlns:p="http://schemas.openxmlformats.org/presentationml/2006/main">
  <p:tag name="KSO_WM_UNIT_ISCONTENTSTITLE" val="1"/>
  <p:tag name="KSO_WM_TEMPLATE_CATEGORY" val="custom"/>
  <p:tag name="KSO_WM_TEMPLATE_INDEX" val="20180456"/>
  <p:tag name="KSO_WM_UNIT_TYPE" val="a"/>
  <p:tag name="KSO_WM_UNIT_INDEX" val="1"/>
  <p:tag name="KSO_WM_UNIT_ID" val="custom20180456_8*a*1"/>
  <p:tag name="KSO_WM_UNIT_LAYERLEVEL" val="1"/>
  <p:tag name="KSO_WM_UNIT_VALUE" val="5"/>
  <p:tag name="KSO_WM_UNIT_HIGHLIGHT" val="0"/>
  <p:tag name="KSO_WM_UNIT_COMPATIBLE" val="0"/>
  <p:tag name="KSO_WM_BEAUTIFY_FLAG" val="#wm#"/>
  <p:tag name="KSO_WM_TAG_VERSION" val="1.0"/>
  <p:tag name="KSO_WM_UNIT_PRESET_TEXT" val="目录"/>
  <p:tag name="KSO_WM_DIAGRAM_GROUP_CODE" val="l1-1"/>
  <p:tag name="KSO_WM_UNIT_DIAGRAM_ISNUMVISUAL" val="0"/>
  <p:tag name="KSO_WM_UNIT_DIAGRAM_ISREFERUNIT" val="0"/>
  <p:tag name="KSO_WM_UNIT_COLOR_SCHEME_SHAPE_ID" val="31"/>
  <p:tag name="KSO_WM_UNIT_COLOR_SCHEME_PARENT_PAGE" val="0_1"/>
  <p:tag name="KSO_WM_UNIT_NOCLEAR" val="0"/>
  <p:tag name="KSO_WM_UNIT_TEXT_FILL_FORE_SCHEMECOLOR_INDEX_BRIGHTNESS" val="0"/>
  <p:tag name="KSO_WM_UNIT_TEXT_FILL_FORE_SCHEMECOLOR_INDEX" val="5"/>
  <p:tag name="KSO_WM_UNIT_TEXT_FILL_TYPE" val="1"/>
  <p:tag name="KSO_WM_UNIT_USESOURCEFORMAT_APPLY" val="1"/>
</p:tagLst>
</file>

<file path=ppt/tags/tag285.xml><?xml version="1.0" encoding="utf-8"?>
<p:tagLst xmlns:p="http://schemas.openxmlformats.org/presentationml/2006/main">
  <p:tag name="KSO_WM_UNIT_ISCONTENTSTITLE" val="0"/>
  <p:tag name="KSO_WM_TEMPLATE_CATEGORY" val="custom"/>
  <p:tag name="KSO_WM_TEMPLATE_INDEX" val="20180456"/>
  <p:tag name="KSO_WM_UNIT_TYPE" val="b"/>
  <p:tag name="KSO_WM_UNIT_INDEX" val="1"/>
  <p:tag name="KSO_WM_UNIT_ID" val="custom20180456_8*b*1"/>
  <p:tag name="KSO_WM_UNIT_LAYERLEVEL" val="1"/>
  <p:tag name="KSO_WM_UNIT_VALUE" val="6"/>
  <p:tag name="KSO_WM_UNIT_HIGHLIGHT" val="0"/>
  <p:tag name="KSO_WM_UNIT_COMPATIBLE" val="0"/>
  <p:tag name="KSO_WM_BEAUTIFY_FLAG" val="#wm#"/>
  <p:tag name="KSO_WM_TAG_VERSION" val="1.0"/>
  <p:tag name="KSO_WM_UNIT_PRESET_TEXT" val="CONTENT"/>
  <p:tag name="KSO_WM_DIAGRAM_GROUP_CODE" val="l1-1"/>
  <p:tag name="KSO_WM_UNIT_DIAGRAM_ISNUMVISUAL" val="0"/>
  <p:tag name="KSO_WM_UNIT_DIAGRAM_ISREFERUNIT" val="0"/>
  <p:tag name="KSO_WM_UNIT_COLOR_SCHEME_SHAPE_ID" val="4"/>
  <p:tag name="KSO_WM_UNIT_COLOR_SCHEME_PARENT_PAGE" val="0_1"/>
  <p:tag name="KSO_WM_UNIT_NOCLEAR" val="0"/>
  <p:tag name="KSO_WM_UNIT_TEXT_FILL_FORE_SCHEMECOLOR_INDEX_BRIGHTNESS" val="0"/>
  <p:tag name="KSO_WM_UNIT_TEXT_FILL_FORE_SCHEMECOLOR_INDEX" val="5"/>
  <p:tag name="KSO_WM_UNIT_TEXT_FILL_TYPE" val="1"/>
  <p:tag name="KSO_WM_UNIT_USESOURCEFORMAT_APPLY" val="1"/>
</p:tagLst>
</file>

<file path=ppt/tags/tag286.xml><?xml version="1.0" encoding="utf-8"?>
<p:tagLst xmlns:p="http://schemas.openxmlformats.org/presentationml/2006/main">
  <p:tag name="KSO_WM_TEMPLATE_CATEGORY" val="custom"/>
  <p:tag name="KSO_WM_TEMPLATE_INDEX" val="20180456"/>
  <p:tag name="KSO_WM_TAG_VERSION" val="1.0"/>
  <p:tag name="KSO_WM_UNIT_TYPE" val="l_h_a"/>
  <p:tag name="KSO_WM_UNIT_INDEX" val="1_1_1"/>
  <p:tag name="KSO_WM_UNIT_ID" val="custom20180456_8*l_h_a*1_1_1"/>
  <p:tag name="KSO_WM_UNIT_LAYERLEVEL" val="1_1_1"/>
  <p:tag name="KSO_WM_UNIT_VALUE" val="20"/>
  <p:tag name="KSO_WM_UNIT_HIGHLIGHT" val="0"/>
  <p:tag name="KSO_WM_UNIT_COMPATIBLE" val="0"/>
  <p:tag name="KSO_WM_DIAGRAM_GROUP_CODE" val="l1-1"/>
  <p:tag name="KSO_WM_UNIT_PRESET_TEXT" val="单击此处添加标题"/>
  <p:tag name="KSO_WM_UNIT_ISCONTENTSTITLE" val="0"/>
  <p:tag name="KSO_WM_UNIT_DIAGRAM_ISNUMVISUAL" val="0"/>
  <p:tag name="KSO_WM_UNIT_DIAGRAM_ISREFERUNIT" val="0"/>
  <p:tag name="KSO_WM_UNIT_COLOR_SCHEME_SHAPE_ID" val="17"/>
  <p:tag name="KSO_WM_UNIT_COLOR_SCHEME_PARENT_PAGE" val="0_3"/>
  <p:tag name="KSO_WM_UNIT_NOCLEAR" val="0"/>
  <p:tag name="KSO_WM_UNIT_TEXT_FILL_FORE_SCHEMECOLOR_INDEX_BRIGHTNESS" val="0"/>
  <p:tag name="KSO_WM_UNIT_TEXT_FILL_FORE_SCHEMECOLOR_INDEX" val="13"/>
  <p:tag name="KSO_WM_UNIT_TEXT_FILL_TYPE" val="1"/>
  <p:tag name="KSO_WM_UNIT_USESOURCEFORMAT_APPLY" val="1"/>
  <p:tag name="KSO_WM_DIAGRAM_VIRTUALLY_FRAME" val="{&quot;height&quot;:273.25,&quot;left&quot;:358.0999212598425,&quot;top&quot;:135.65,&quot;width&quot;:458.65007874015754}"/>
</p:tagLst>
</file>

<file path=ppt/tags/tag287.xml><?xml version="1.0" encoding="utf-8"?>
<p:tagLst xmlns:p="http://schemas.openxmlformats.org/presentationml/2006/main">
  <p:tag name="KSO_WM_TEMPLATE_CATEGORY" val="custom"/>
  <p:tag name="KSO_WM_TEMPLATE_INDEX" val="20180456"/>
  <p:tag name="KSO_WM_TAG_VERSION" val="1.0"/>
  <p:tag name="KSO_WM_UNIT_TYPE" val="l_h_a"/>
  <p:tag name="KSO_WM_UNIT_INDEX" val="1_1_1"/>
  <p:tag name="KSO_WM_UNIT_ID" val="custom20180456_8*l_h_a*1_1_1"/>
  <p:tag name="KSO_WM_UNIT_LAYERLEVEL" val="1_1_1"/>
  <p:tag name="KSO_WM_UNIT_VALUE" val="20"/>
  <p:tag name="KSO_WM_UNIT_HIGHLIGHT" val="0"/>
  <p:tag name="KSO_WM_UNIT_COMPATIBLE" val="0"/>
  <p:tag name="KSO_WM_DIAGRAM_GROUP_CODE" val="l1-1"/>
  <p:tag name="KSO_WM_UNIT_PRESET_TEXT" val="单击此处添加标题"/>
  <p:tag name="KSO_WM_UNIT_ISCONTENTSTITLE" val="0"/>
  <p:tag name="KSO_WM_UNIT_DIAGRAM_ISNUMVISUAL" val="0"/>
  <p:tag name="KSO_WM_UNIT_DIAGRAM_ISREFERUNIT" val="0"/>
  <p:tag name="KSO_WM_UNIT_COLOR_SCHEME_SHAPE_ID" val="17"/>
  <p:tag name="KSO_WM_UNIT_COLOR_SCHEME_PARENT_PAGE" val="0_3"/>
  <p:tag name="KSO_WM_UNIT_NOCLEAR" val="0"/>
  <p:tag name="KSO_WM_UNIT_TEXT_FILL_FORE_SCHEMECOLOR_INDEX_BRIGHTNESS" val="0"/>
  <p:tag name="KSO_WM_UNIT_TEXT_FILL_FORE_SCHEMECOLOR_INDEX" val="13"/>
  <p:tag name="KSO_WM_UNIT_TEXT_FILL_TYPE" val="1"/>
  <p:tag name="KSO_WM_UNIT_USESOURCEFORMAT_APPLY" val="1"/>
  <p:tag name="KSO_WM_DIAGRAM_VIRTUALLY_FRAME" val="{&quot;height&quot;:273.25,&quot;left&quot;:358.0999212598425,&quot;top&quot;:135.65,&quot;width&quot;:458.65007874015754}"/>
</p:tagLst>
</file>

<file path=ppt/tags/tag288.xml><?xml version="1.0" encoding="utf-8"?>
<p:tagLst xmlns:p="http://schemas.openxmlformats.org/presentationml/2006/main">
  <p:tag name="KSO_WM_TEMPLATE_CATEGORY" val="custom"/>
  <p:tag name="KSO_WM_TEMPLATE_INDEX" val="20180456"/>
  <p:tag name="KSO_WM_TAG_VERSION" val="1.0"/>
  <p:tag name="KSO_WM_UNIT_TYPE" val="l_h_a"/>
  <p:tag name="KSO_WM_UNIT_INDEX" val="1_1_1"/>
  <p:tag name="KSO_WM_UNIT_ID" val="custom20180456_8*l_h_a*1_1_1"/>
  <p:tag name="KSO_WM_UNIT_LAYERLEVEL" val="1_1_1"/>
  <p:tag name="KSO_WM_UNIT_VALUE" val="20"/>
  <p:tag name="KSO_WM_UNIT_HIGHLIGHT" val="0"/>
  <p:tag name="KSO_WM_UNIT_COMPATIBLE" val="0"/>
  <p:tag name="KSO_WM_DIAGRAM_GROUP_CODE" val="l1-1"/>
  <p:tag name="KSO_WM_UNIT_PRESET_TEXT" val="单击此处添加标题"/>
  <p:tag name="KSO_WM_UNIT_ISCONTENTSTITLE" val="0"/>
  <p:tag name="KSO_WM_UNIT_DIAGRAM_ISNUMVISUAL" val="0"/>
  <p:tag name="KSO_WM_UNIT_DIAGRAM_ISREFERUNIT" val="0"/>
  <p:tag name="KSO_WM_UNIT_COLOR_SCHEME_SHAPE_ID" val="17"/>
  <p:tag name="KSO_WM_UNIT_COLOR_SCHEME_PARENT_PAGE" val="0_3"/>
  <p:tag name="KSO_WM_UNIT_NOCLEAR" val="0"/>
  <p:tag name="KSO_WM_UNIT_TEXT_FILL_FORE_SCHEMECOLOR_INDEX_BRIGHTNESS" val="0"/>
  <p:tag name="KSO_WM_UNIT_TEXT_FILL_FORE_SCHEMECOLOR_INDEX" val="13"/>
  <p:tag name="KSO_WM_UNIT_TEXT_FILL_TYPE" val="1"/>
  <p:tag name="KSO_WM_UNIT_USESOURCEFORMAT_APPLY" val="1"/>
  <p:tag name="KSO_WM_DIAGRAM_VIRTUALLY_FRAME" val="{&quot;height&quot;:273.25,&quot;left&quot;:358.0999212598425,&quot;top&quot;:135.65,&quot;width&quot;:458.65007874015754}"/>
</p:tagLst>
</file>

<file path=ppt/tags/tag289.xml><?xml version="1.0" encoding="utf-8"?>
<p:tagLst xmlns:p="http://schemas.openxmlformats.org/presentationml/2006/main">
  <p:tag name="MH" val="20150923151921"/>
  <p:tag name="MH_LIBRARY" val="CONTENTS"/>
  <p:tag name="MH_AUTOCOLOR" val="TRUE"/>
  <p:tag name="MH_TYPE" val="CONTENTS"/>
  <p:tag name="ID" val="547134"/>
  <p:tag name="KSO_WM_TEMPLATE_CATEGORY" val="custom"/>
  <p:tag name="KSO_WM_TEMPLATE_INDEX" val="20180456"/>
  <p:tag name="KSO_WM_TAG_VERSION" val="1.0"/>
  <p:tag name="KSO_WM_SLIDE_ID" val="custom20180456_8"/>
  <p:tag name="KSO_WM_SLIDE_INDEX" val="8"/>
  <p:tag name="KSO_WM_SLIDE_ITEM_CNT" val="4"/>
  <p:tag name="KSO_WM_SLIDE_LAYOUT" val="a_b_l"/>
  <p:tag name="KSO_WM_SLIDE_LAYOUT_CNT" val="1_1_1"/>
  <p:tag name="KSO_WM_SLIDE_TYPE" val="contents"/>
  <p:tag name="KSO_WM_BEAUTIFY_FLAG" val="#wm#"/>
  <p:tag name="KSO_WM_DIAGRAM_GROUP_CODE" val="l1-1"/>
  <p:tag name="KSO_WM_TEMPLATE_SUBCATEGORY" val="0"/>
  <p:tag name="KSO_WM_TEMPLATE_MASTER_TYPE" val="1"/>
  <p:tag name="KSO_WM_TEMPLATE_COLOR_TYPE" val="1"/>
  <p:tag name="KSO_WM_SLIDE_DIAGTYPE" val="l"/>
  <p:tag name="KSO_WM_SLIDE_SUBTYPE" val="diag"/>
  <p:tag name="KSO_WM_SLIDE_COLORSCHEME_VERSION" val="3.2"/>
</p:tagLst>
</file>

<file path=ppt/tags/tag29.xml><?xml version="1.0" encoding="utf-8"?>
<p:tagLst xmlns:p="http://schemas.openxmlformats.org/presentationml/2006/main">
  <p:tag name="MH" val="20150923153100"/>
  <p:tag name="MH_LIBRARY" val="GRAPHIC"/>
  <p:tag name="MH_TYPE" val="Desc"/>
  <p:tag name="MH_ORDER"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a"/>
  <p:tag name="KSO_WM_UNIT_INDEX" val="1"/>
  <p:tag name="KSO_WM_UNIT_LAYERLEVEL" val="1"/>
  <p:tag name="KSO_WM_UNIT_VALUE" val="18"/>
  <p:tag name="KSO_WM_UNIT_ISCONTENTSTITLE" val="0"/>
  <p:tag name="KSO_WM_UNIT_HIGHLIGHT" val="0"/>
  <p:tag name="KSO_WM_UNIT_COMPATIBLE" val="0"/>
  <p:tag name="KSO_WM_UNIT_ID" val="custom20180456_11*a*1"/>
  <p:tag name="KSO_WM_UNIT_PRESET_TEXT" val="单击此处添加标题"/>
  <p:tag name="KSO_WM_UNIT_NOCLEAR" val="0"/>
  <p:tag name="KSO_WM_UNIT_DIAGRAM_ISNUMVISUAL" val="0"/>
  <p:tag name="KSO_WM_UNIT_DIAGRAM_ISREFERUNIT" val="0"/>
  <p:tag name="KSO_WM_UNIT_TEXT_FILL_FORE_SCHEMECOLOR_INDEX_BRIGHTNESS" val="0.25"/>
  <p:tag name="KSO_WM_UNIT_TEXT_FILL_FORE_SCHEMECOLOR_INDEX" val="13"/>
  <p:tag name="KSO_WM_UNIT_TEXT_FILL_TYPE" val="1"/>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292.xml><?xml version="1.0" encoding="utf-8"?>
<p:tagLst xmlns:p="http://schemas.openxmlformats.org/presentationml/2006/main">
  <p:tag name="MH" val="20150923152304"/>
  <p:tag name="MH_LIBRARY" val="GRAPHIC"/>
  <p:tag name="KSO_WM_TEMPLATE_CATEGORY" val="custom"/>
  <p:tag name="KSO_WM_TEMPLATE_INDEX" val="20180456"/>
  <p:tag name="KSO_WM_TAG_VERSION" val="1.0"/>
  <p:tag name="KSO_WM_SLIDE_ID" val="custom20180456_11"/>
  <p:tag name="KSO_WM_SLIDE_INDEX" val="11"/>
  <p:tag name="KSO_WM_SLIDE_ITEM_CNT" val="0"/>
  <p:tag name="KSO_WM_SLIDE_LAYOUT" val="a_b_e"/>
  <p:tag name="KSO_WM_SLIDE_LAYOUT_CNT" val="1_1_1"/>
  <p:tag name="KSO_WM_SLIDE_TYPE" val="sectionTitle"/>
  <p:tag name="KSO_WM_BEAUTIFY_FLAG" val="#wm#"/>
  <p:tag name="KSO_WM_TEMPLATE_SUBCATEGORY" val="0"/>
  <p:tag name="KSO_WM_TEMPLATE_MASTER_TYPE" val="1"/>
  <p:tag name="KSO_WM_TEMPLATE_COLOR_TYPE" val="1"/>
  <p:tag name="KSO_WM_SLIDE_SUBTYPE" val="pureTxt"/>
  <p:tag name="KSO_WM_COMBINE_RELATE_SLIDE_ID" val="background20177594_6"/>
</p:tagLst>
</file>

<file path=ppt/tags/tag293.xml><?xml version="1.0" encoding="utf-8"?>
<p:tagLst xmlns:p="http://schemas.openxmlformats.org/presentationml/2006/main">
  <p:tag name="TABLE_ENDDRAG_ORIGIN_RECT" val="876*501"/>
  <p:tag name="TABLE_ENDDRAG_RECT" val="41*15*876*501"/>
</p:tagLst>
</file>

<file path=ppt/tags/tag294.xml><?xml version="1.0" encoding="utf-8"?>
<p:tagLst xmlns:p="http://schemas.openxmlformats.org/presentationml/2006/main">
  <p:tag name="KSO_WM_BEAUTIFY_FLAG" val="#wm#"/>
  <p:tag name="KSO_WM_TEMPLATE_CATEGORY" val="custom"/>
  <p:tag name="KSO_WM_TEMPLATE_INDEX" val="20180456"/>
</p:tagLst>
</file>

<file path=ppt/tags/tag295.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a"/>
  <p:tag name="KSO_WM_UNIT_INDEX" val="1"/>
  <p:tag name="KSO_WM_UNIT_LAYERLEVEL" val="1"/>
  <p:tag name="KSO_WM_UNIT_VALUE" val="18"/>
  <p:tag name="KSO_WM_UNIT_ISCONTENTSTITLE" val="0"/>
  <p:tag name="KSO_WM_UNIT_HIGHLIGHT" val="0"/>
  <p:tag name="KSO_WM_UNIT_COMPATIBLE" val="0"/>
  <p:tag name="KSO_WM_UNIT_ID" val="custom20180456_11*a*1"/>
  <p:tag name="KSO_WM_UNIT_PRESET_TEXT" val="单击此处添加标题"/>
  <p:tag name="KSO_WM_UNIT_NOCLEAR" val="0"/>
  <p:tag name="KSO_WM_UNIT_DIAGRAM_ISNUMVISUAL" val="0"/>
  <p:tag name="KSO_WM_UNIT_DIAGRAM_ISREFERUNIT" val="0"/>
  <p:tag name="KSO_WM_UNIT_TEXT_FILL_FORE_SCHEMECOLOR_INDEX_BRIGHTNESS" val="0.25"/>
  <p:tag name="KSO_WM_UNIT_TEXT_FILL_FORE_SCHEMECOLOR_INDEX" val="13"/>
  <p:tag name="KSO_WM_UNIT_TEXT_FILL_TYPE" val="1"/>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297.xml><?xml version="1.0" encoding="utf-8"?>
<p:tagLst xmlns:p="http://schemas.openxmlformats.org/presentationml/2006/main">
  <p:tag name="MH" val="20150923152304"/>
  <p:tag name="MH_LIBRARY" val="GRAPHIC"/>
  <p:tag name="KSO_WM_TEMPLATE_CATEGORY" val="custom"/>
  <p:tag name="KSO_WM_TEMPLATE_INDEX" val="20180456"/>
  <p:tag name="KSO_WM_TAG_VERSION" val="1.0"/>
  <p:tag name="KSO_WM_SLIDE_ID" val="custom20180456_11"/>
  <p:tag name="KSO_WM_SLIDE_INDEX" val="11"/>
  <p:tag name="KSO_WM_SLIDE_ITEM_CNT" val="0"/>
  <p:tag name="KSO_WM_SLIDE_LAYOUT" val="a_b_e"/>
  <p:tag name="KSO_WM_SLIDE_LAYOUT_CNT" val="1_1_1"/>
  <p:tag name="KSO_WM_SLIDE_TYPE" val="sectionTitle"/>
  <p:tag name="KSO_WM_BEAUTIFY_FLAG" val="#wm#"/>
  <p:tag name="KSO_WM_TEMPLATE_SUBCATEGORY" val="0"/>
  <p:tag name="KSO_WM_TEMPLATE_MASTER_TYPE" val="1"/>
  <p:tag name="KSO_WM_TEMPLATE_COLOR_TYPE" val="1"/>
  <p:tag name="KSO_WM_SLIDE_SUBTYPE" val="pureTxt"/>
  <p:tag name="KSO_WM_COMBINE_RELATE_SLIDE_ID" val="background20177594_6"/>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299.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MH" val="20150923153100"/>
  <p:tag name="MH_LIBRARY" val="GRAPHIC"/>
  <p:tag name="MH_TYPE" val="Other"/>
  <p:tag name="MH_ORDER"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p="http://schemas.openxmlformats.org/presentationml/2006/main">
  <p:tag name="KSO_WM_TAG_VERSION" val="1.0"/>
  <p:tag name="KSO_WM_BEAUTIFY_FLAG" val="#wm#"/>
  <p:tag name="KSO_WM_UNIT_TYPE" val="i"/>
  <p:tag name="KSO_WM_UNIT_ID" val="custom160105_14*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 name="KSO_WM_DIAGRAM_VIRTUALLY_FRAME" val="{&quot;height&quot;:290.3826771653543,&quot;left&quot;:9.329527559055123,&quot;top&quot;:4.3,&quot;width&quot;:371.1412598425197}"/>
</p:tagLst>
</file>

<file path=ppt/tags/tag301.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1"/>
  <p:tag name="MH" val="20150923152501"/>
  <p:tag name="MH_LIBRARY" val="GRAPHIC"/>
  <p:tag name="MH_TYPE" val="Other"/>
  <p:tag name="MH_ORDER" val="10"/>
  <p:tag name="KSO_WM_UNIT_TYPE" val="l_i"/>
  <p:tag name="KSO_WM_UNIT_INDEX" val="1_1"/>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 name="KSO_WM_DIAGRAM_VIRTUALLY_FRAME" val="{&quot;height&quot;:290.3826771653543,&quot;left&quot;:9.329527559055123,&quot;top&quot;:4.3,&quot;width&quot;:371.1412598425197}"/>
</p:tagLst>
</file>

<file path=ppt/tags/tag302.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2"/>
  <p:tag name="MH" val="20150923152501"/>
  <p:tag name="MH_LIBRARY" val="GRAPHIC"/>
  <p:tag name="MH_TYPE" val="Other"/>
  <p:tag name="MH_ORDER" val="11"/>
  <p:tag name="KSO_WM_UNIT_TYPE" val="l_i"/>
  <p:tag name="KSO_WM_UNIT_INDEX" val="1_2"/>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9.329527559055123,&quot;top&quot;:4.3,&quot;width&quot;:371.1412598425197}"/>
</p:tagLst>
</file>

<file path=ppt/tags/tag303.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h_f*1_1_1"/>
  <p:tag name="MH" val="20150923152501"/>
  <p:tag name="MH_LIBRARY" val="GRAPHIC"/>
  <p:tag name="MH_TYPE" val="SubTitle"/>
  <p:tag name="MH_ORDER" val="1"/>
  <p:tag name="KSO_WM_UNIT_TYPE" val="l_h_f"/>
  <p:tag name="KSO_WM_UNIT_INDEX" val="1_1_1"/>
  <p:tag name="KSO_WM_UNIT_LAYERLEVEL" val="1_1_1"/>
  <p:tag name="KSO_WM_UNIT_VALUE" val="42"/>
  <p:tag name="KSO_WM_UNIT_HIGHLIGHT" val="0"/>
  <p:tag name="KSO_WM_UNIT_COMPATIBLE" val="0"/>
  <p:tag name="KSO_WM_UNIT_PRESET_TEXT_INDEX" val="3"/>
  <p:tag name="KSO_WM_UNIT_PRESET_TEXT_LEN" val="12"/>
  <p:tag name="KSO_WM_DIAGRAM_GROUP_CODE" val="l1-2"/>
  <p:tag name="KSO_WM_UNIT_SUBTYPE" val="a"/>
  <p:tag name="KSO_WM_UNIT_NOCLEAR"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9.329527559055123,&quot;top&quot;:4.3,&quot;width&quot;:371.1412598425197}"/>
</p:tagLst>
</file>

<file path=ppt/tags/tag304.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3"/>
  <p:tag name="MH" val="20150923152501"/>
  <p:tag name="MH_LIBRARY" val="GRAPHIC"/>
  <p:tag name="MH_TYPE" val="Other"/>
  <p:tag name="MH_ORDER" val="12"/>
  <p:tag name="KSO_WM_UNIT_TYPE" val="l_i"/>
  <p:tag name="KSO_WM_UNIT_INDEX" val="1_3"/>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290.3826771653543,&quot;left&quot;:9.329527559055123,&quot;top&quot;:4.3,&quot;width&quot;:371.1412598425197}"/>
</p:tagLst>
</file>

<file path=ppt/tags/tag305.xml><?xml version="1.0" encoding="utf-8"?>
<p:tagLst xmlns:p="http://schemas.openxmlformats.org/presentationml/2006/main">
  <p:tag name="KSO_WM_TAG_VERSION" val="1.0"/>
  <p:tag name="KSO_WM_BEAUTIFY_FLAG" val="#wm#"/>
  <p:tag name="KSO_WM_UNIT_TYPE" val="i"/>
  <p:tag name="KSO_WM_UNIT_ID" val="custom160105_14*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06.xml><?xml version="1.0" encoding="utf-8"?>
<p:tagLst xmlns:p="http://schemas.openxmlformats.org/presentationml/2006/main">
  <p:tag name="KSO_WM_TAG_VERSION" val="1.0"/>
  <p:tag name="KSO_WM_BEAUTIFY_FLAG" val="#wm#"/>
  <p:tag name="KSO_WM_UNIT_TYPE" val="i"/>
  <p:tag name="KSO_WM_UNIT_ID" val="custom160105_14*i*3"/>
  <p:tag name="KSO_WM_TEMPLATE_CATEGORY" val="custom"/>
  <p:tag name="KSO_WM_TEMPLATE_INDEX" val="160105"/>
  <p:tag name="KSO_WM_UNIT_INDEX" val="3"/>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07.xml><?xml version="1.0" encoding="utf-8"?>
<p:tagLst xmlns:p="http://schemas.openxmlformats.org/presentationml/2006/main">
  <p:tag name="MH_TYPE" val="#NeiR#"/>
  <p:tag name="MH_NUMBER" val="5"/>
  <p:tag name="MH_CATEGORY" val="#BingLLB#"/>
  <p:tag name="MH_LAYOUT" val="SubTitle"/>
  <p:tag name="MH" val="20150923152501"/>
  <p:tag name="MH_LIBRARY" val="GRAPHIC"/>
  <p:tag name="KSO_WM_TEMPLATE_CATEGORY" val="custom"/>
  <p:tag name="KSO_WM_TEMPLATE_INDEX" val="160105"/>
  <p:tag name="KSO_WM_TAG_VERSION" val="1.0"/>
  <p:tag name="KSO_WM_SLIDE_ID" val="custom160105_14"/>
  <p:tag name="KSO_WM_SLIDE_INDEX" val="14"/>
  <p:tag name="KSO_WM_SLIDE_ITEM_CNT" val="2"/>
  <p:tag name="KSO_WM_SLIDE_LAYOUT" val="a_l"/>
  <p:tag name="KSO_WM_SLIDE_LAYOUT_CNT" val="1_1"/>
  <p:tag name="KSO_WM_SLIDE_TYPE" val="text"/>
  <p:tag name="KSO_WM_BEAUTIFY_FLAG" val="#wm#"/>
  <p:tag name="KSO_WM_SLIDE_POSITION" val="319.28*175.5"/>
  <p:tag name="KSO_WM_SLIDE_SIZE" val="369.066*179.583"/>
  <p:tag name="KSO_WM_DIAGRAM_GROUP_CODE" val="l1-2"/>
  <p:tag name="KSO_WM_TEMPLATE_SUBCATEGORY" val="0"/>
  <p:tag name="KSO_WM_TEMPLATE_MASTER_TYPE" val="1"/>
  <p:tag name="KSO_WM_TEMPLATE_COLOR_TYPE" val="0"/>
  <p:tag name="KSO_WM_SLIDE_DIAGTYPE" val="l"/>
  <p:tag name="KSO_WM_SLIDE_BK_DARK_LIGHT" val="2"/>
  <p:tag name="KSO_WM_SLIDE_BACKGROUND_TYPE" val="gener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wm#"/>
  <p:tag name="KSO_WM_TEMPLATE_CATEGORY" val="custom"/>
  <p:tag name="KSO_WM_TEMPLATE_INDEX" val="20205081"/>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wm#"/>
  <p:tag name="KSO_WM_TEMPLATE_CATEGORY" val="custom"/>
  <p:tag name="KSO_WM_TEMPLATE_INDEX" val="20205081"/>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wm#"/>
  <p:tag name="KSO_WM_TEMPLATE_CATEGORY" val="custom"/>
  <p:tag name="KSO_WM_TEMPLATE_INDEX" val="20205081"/>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MH" val="20150923153100"/>
  <p:tag name="MH_LIBRARY" val="GRAPHIC"/>
  <p:tag name="MH_TYPE" val="Other"/>
  <p:tag name="MH_ORDER"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wm#"/>
  <p:tag name="KSO_WM_TEMPLATE_CATEGORY" val="custom"/>
  <p:tag name="KSO_WM_TEMPLATE_INDEX" val="20205081"/>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MH" val="20150923153100"/>
  <p:tag name="MH_LIBRARY" val="GRAPHIC"/>
  <p:tag name="MH_TYPE" val="Desc"/>
  <p:tag name="MH_ORDER" val="1"/>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wm#"/>
  <p:tag name="KSO_WM_TEMPLATE_CATEGORY" val="custom"/>
  <p:tag name="KSO_WM_TEMPLATE_INDEX" val="20205081"/>
</p:tagLst>
</file>

<file path=ppt/tags/tag3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37.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38.xml><?xml version="1.0" encoding="utf-8"?>
<p:tagLst xmlns:p="http://schemas.openxmlformats.org/presentationml/2006/main">
  <p:tag name="KSO_WM_TAG_VERSION" val="1.0"/>
  <p:tag name="KSO_WM_BEAUTIFY_FLAG" val="#wm#"/>
  <p:tag name="KSO_WM_UNIT_TYPE" val="i"/>
  <p:tag name="KSO_WM_UNIT_ID" val="custom160105_14*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 name="KSO_WM_DIAGRAM_VIRTUALLY_FRAME" val="{&quot;height&quot;:290.3826771653543,&quot;left&quot;:-35.220472440944874,&quot;top&quot;:-5.4,&quot;width&quot;:371.1412598425197}"/>
</p:tagLst>
</file>

<file path=ppt/tags/tag339.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1"/>
  <p:tag name="MH" val="20150923152501"/>
  <p:tag name="MH_LIBRARY" val="GRAPHIC"/>
  <p:tag name="MH_TYPE" val="Other"/>
  <p:tag name="MH_ORDER" val="10"/>
  <p:tag name="KSO_WM_UNIT_TYPE" val="l_i"/>
  <p:tag name="KSO_WM_UNIT_INDEX" val="1_1"/>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 name="KSO_WM_DIAGRAM_VIRTUALLY_FRAME" val="{&quot;height&quot;:290.3826771653543,&quot;left&quot;:-35.220472440944874,&quot;top&quot;:-5.4,&quot;width&quot;:371.1412598425197}"/>
</p:tagLst>
</file>

<file path=ppt/tags/tag34.xml><?xml version="1.0" encoding="utf-8"?>
<p:tagLst xmlns:p="http://schemas.openxmlformats.org/presentationml/2006/main">
  <p:tag name="MH" val="20150923153100"/>
  <p:tag name="MH_LIBRARY" val="GRAPHIC"/>
  <p:tag name="MH_TYPE" val="Other"/>
  <p:tag name="MH_ORDER" val="2"/>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2"/>
  <p:tag name="MH" val="20150923152501"/>
  <p:tag name="MH_LIBRARY" val="GRAPHIC"/>
  <p:tag name="MH_TYPE" val="Other"/>
  <p:tag name="MH_ORDER" val="11"/>
  <p:tag name="KSO_WM_UNIT_TYPE" val="l_i"/>
  <p:tag name="KSO_WM_UNIT_INDEX" val="1_2"/>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341.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h_f*1_1_1"/>
  <p:tag name="MH" val="20150923152501"/>
  <p:tag name="MH_LIBRARY" val="GRAPHIC"/>
  <p:tag name="MH_TYPE" val="SubTitle"/>
  <p:tag name="MH_ORDER" val="1"/>
  <p:tag name="KSO_WM_UNIT_TYPE" val="l_h_f"/>
  <p:tag name="KSO_WM_UNIT_INDEX" val="1_1_1"/>
  <p:tag name="KSO_WM_UNIT_LAYERLEVEL" val="1_1_1"/>
  <p:tag name="KSO_WM_UNIT_VALUE" val="42"/>
  <p:tag name="KSO_WM_UNIT_HIGHLIGHT" val="0"/>
  <p:tag name="KSO_WM_UNIT_COMPATIBLE" val="0"/>
  <p:tag name="KSO_WM_UNIT_PRESET_TEXT_INDEX" val="3"/>
  <p:tag name="KSO_WM_UNIT_PRESET_TEXT_LEN" val="12"/>
  <p:tag name="KSO_WM_DIAGRAM_GROUP_CODE" val="l1-2"/>
  <p:tag name="KSO_WM_UNIT_SUBTYPE" val="a"/>
  <p:tag name="KSO_WM_UNIT_NOCLEAR"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342.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3"/>
  <p:tag name="MH" val="20150923152501"/>
  <p:tag name="MH_LIBRARY" val="GRAPHIC"/>
  <p:tag name="MH_TYPE" val="Other"/>
  <p:tag name="MH_ORDER" val="12"/>
  <p:tag name="KSO_WM_UNIT_TYPE" val="l_i"/>
  <p:tag name="KSO_WM_UNIT_INDEX" val="1_3"/>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290.3826771653543,&quot;left&quot;:-35.220472440944874,&quot;top&quot;:-5.4,&quot;width&quot;:371.1412598425197}"/>
</p:tagLst>
</file>

<file path=ppt/tags/tag343.xml><?xml version="1.0" encoding="utf-8"?>
<p:tagLst xmlns:p="http://schemas.openxmlformats.org/presentationml/2006/main">
  <p:tag name="KSO_WM_TAG_VERSION" val="1.0"/>
  <p:tag name="KSO_WM_BEAUTIFY_FLAG" val="#wm#"/>
  <p:tag name="KSO_WM_UNIT_TYPE" val="i"/>
  <p:tag name="KSO_WM_UNIT_ID" val="custom160105_14*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44.xml><?xml version="1.0" encoding="utf-8"?>
<p:tagLst xmlns:p="http://schemas.openxmlformats.org/presentationml/2006/main">
  <p:tag name="KSO_WM_TAG_VERSION" val="1.0"/>
  <p:tag name="KSO_WM_BEAUTIFY_FLAG" val="#wm#"/>
  <p:tag name="KSO_WM_UNIT_TYPE" val="i"/>
  <p:tag name="KSO_WM_UNIT_ID" val="custom160105_14*i*3"/>
  <p:tag name="KSO_WM_TEMPLATE_CATEGORY" val="custom"/>
  <p:tag name="KSO_WM_TEMPLATE_INDEX" val="160105"/>
  <p:tag name="KSO_WM_UNIT_INDEX" val="3"/>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45.xml><?xml version="1.0" encoding="utf-8"?>
<p:tagLst xmlns:p="http://schemas.openxmlformats.org/presentationml/2006/main">
  <p:tag name="MH_TYPE" val="#NeiR#"/>
  <p:tag name="MH_NUMBER" val="5"/>
  <p:tag name="MH_CATEGORY" val="#BingLLB#"/>
  <p:tag name="MH_LAYOUT" val="SubTitle"/>
  <p:tag name="MH" val="20150923152501"/>
  <p:tag name="MH_LIBRARY" val="GRAPHIC"/>
  <p:tag name="KSO_WM_TEMPLATE_CATEGORY" val="custom"/>
  <p:tag name="KSO_WM_TEMPLATE_INDEX" val="160105"/>
  <p:tag name="KSO_WM_TAG_VERSION" val="1.0"/>
  <p:tag name="KSO_WM_SLIDE_ID" val="custom160105_14"/>
  <p:tag name="KSO_WM_SLIDE_INDEX" val="14"/>
  <p:tag name="KSO_WM_SLIDE_ITEM_CNT" val="2"/>
  <p:tag name="KSO_WM_SLIDE_LAYOUT" val="a_l"/>
  <p:tag name="KSO_WM_SLIDE_LAYOUT_CNT" val="1_1"/>
  <p:tag name="KSO_WM_SLIDE_TYPE" val="text"/>
  <p:tag name="KSO_WM_BEAUTIFY_FLAG" val="#wm#"/>
  <p:tag name="KSO_WM_SLIDE_POSITION" val="319.28*175.5"/>
  <p:tag name="KSO_WM_SLIDE_SIZE" val="369.066*179.583"/>
  <p:tag name="KSO_WM_DIAGRAM_GROUP_CODE" val="l1-2"/>
  <p:tag name="KSO_WM_TEMPLATE_SUBCATEGORY" val="0"/>
  <p:tag name="KSO_WM_TEMPLATE_MASTER_TYPE" val="1"/>
  <p:tag name="KSO_WM_TEMPLATE_COLOR_TYPE" val="0"/>
  <p:tag name="KSO_WM_SLIDE_DIAGTYPE" val="l"/>
  <p:tag name="KSO_WM_SLIDE_BK_DARK_LIGHT" val="2"/>
  <p:tag name="KSO_WM_SLIDE_BACKGROUND_TYPE" val="general"/>
</p:tagLst>
</file>

<file path=ppt/tags/tag346.xml><?xml version="1.0" encoding="utf-8"?>
<p:tagLst xmlns:p="http://schemas.openxmlformats.org/presentationml/2006/main">
  <p:tag name="KSO_WM_BEAUTIFY_FLAG" val="#wm#"/>
  <p:tag name="KSO_WM_TEMPLATE_CATEGORY" val="custom"/>
  <p:tag name="KSO_WM_TEMPLATE_INDEX" val="160105"/>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wm#"/>
  <p:tag name="KSO_WM_TEMPLATE_CATEGORY" val="custom"/>
  <p:tag name="KSO_WM_TEMPLATE_INDEX" val="2020508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wm#"/>
  <p:tag name="KSO_WM_TEMPLATE_CATEGORY" val="custom"/>
  <p:tag name="KSO_WM_TEMPLATE_INDEX" val="20205081"/>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wm#"/>
  <p:tag name="KSO_WM_TEMPLATE_CATEGORY" val="custom"/>
  <p:tag name="KSO_WM_TEMPLATE_INDEX" val="20205081"/>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wm#"/>
  <p:tag name="KSO_WM_TEMPLATE_CATEGORY" val="custom"/>
  <p:tag name="KSO_WM_TEMPLATE_INDEX" val="20205081"/>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wm#"/>
  <p:tag name="KSO_WM_TEMPLATE_CATEGORY" val="custom"/>
  <p:tag name="KSO_WM_TEMPLATE_INDEX" val="20205081"/>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wm#"/>
  <p:tag name="KSO_WM_TEMPLATE_CATEGORY" val="custom"/>
  <p:tag name="KSO_WM_TEMPLATE_INDEX" val="20205081"/>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373.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374.xml><?xml version="1.0" encoding="utf-8"?>
<p:tagLst xmlns:p="http://schemas.openxmlformats.org/presentationml/2006/main">
  <p:tag name="KSO_WM_TAG_VERSION" val="1.0"/>
  <p:tag name="KSO_WM_BEAUTIFY_FLAG" val="#wm#"/>
  <p:tag name="KSO_WM_UNIT_TYPE" val="i"/>
  <p:tag name="KSO_WM_UNIT_ID" val="custom160105_14*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 name="KSO_WM_DIAGRAM_VIRTUALLY_FRAME" val="{&quot;height&quot;:290.3826771653543,&quot;left&quot;:-35.220472440944874,&quot;top&quot;:-5.4,&quot;width&quot;:371.1412598425197}"/>
</p:tagLst>
</file>

<file path=ppt/tags/tag375.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1"/>
  <p:tag name="MH" val="20150923152501"/>
  <p:tag name="MH_LIBRARY" val="GRAPHIC"/>
  <p:tag name="MH_TYPE" val="Other"/>
  <p:tag name="MH_ORDER" val="10"/>
  <p:tag name="KSO_WM_UNIT_TYPE" val="l_i"/>
  <p:tag name="KSO_WM_UNIT_INDEX" val="1_1"/>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 name="KSO_WM_DIAGRAM_VIRTUALLY_FRAME" val="{&quot;height&quot;:290.3826771653543,&quot;left&quot;:-35.220472440944874,&quot;top&quot;:-5.4,&quot;width&quot;:371.1412598425197}"/>
</p:tagLst>
</file>

<file path=ppt/tags/tag376.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2"/>
  <p:tag name="MH" val="20150923152501"/>
  <p:tag name="MH_LIBRARY" val="GRAPHIC"/>
  <p:tag name="MH_TYPE" val="Other"/>
  <p:tag name="MH_ORDER" val="11"/>
  <p:tag name="KSO_WM_UNIT_TYPE" val="l_i"/>
  <p:tag name="KSO_WM_UNIT_INDEX" val="1_2"/>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377.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h_f*1_1_1"/>
  <p:tag name="MH" val="20150923152501"/>
  <p:tag name="MH_LIBRARY" val="GRAPHIC"/>
  <p:tag name="MH_TYPE" val="SubTitle"/>
  <p:tag name="MH_ORDER" val="1"/>
  <p:tag name="KSO_WM_UNIT_TYPE" val="l_h_f"/>
  <p:tag name="KSO_WM_UNIT_INDEX" val="1_1_1"/>
  <p:tag name="KSO_WM_UNIT_LAYERLEVEL" val="1_1_1"/>
  <p:tag name="KSO_WM_UNIT_VALUE" val="42"/>
  <p:tag name="KSO_WM_UNIT_HIGHLIGHT" val="0"/>
  <p:tag name="KSO_WM_UNIT_COMPATIBLE" val="0"/>
  <p:tag name="KSO_WM_UNIT_PRESET_TEXT_INDEX" val="3"/>
  <p:tag name="KSO_WM_UNIT_PRESET_TEXT_LEN" val="12"/>
  <p:tag name="KSO_WM_DIAGRAM_GROUP_CODE" val="l1-2"/>
  <p:tag name="KSO_WM_UNIT_SUBTYPE" val="a"/>
  <p:tag name="KSO_WM_UNIT_NOCLEAR"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378.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3"/>
  <p:tag name="MH" val="20150923152501"/>
  <p:tag name="MH_LIBRARY" val="GRAPHIC"/>
  <p:tag name="MH_TYPE" val="Other"/>
  <p:tag name="MH_ORDER" val="12"/>
  <p:tag name="KSO_WM_UNIT_TYPE" val="l_i"/>
  <p:tag name="KSO_WM_UNIT_INDEX" val="1_3"/>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290.3826771653543,&quot;left&quot;:-35.220472440944874,&quot;top&quot;:-5.4,&quot;width&quot;:371.1412598425197}"/>
</p:tagLst>
</file>

<file path=ppt/tags/tag379.xml><?xml version="1.0" encoding="utf-8"?>
<p:tagLst xmlns:p="http://schemas.openxmlformats.org/presentationml/2006/main">
  <p:tag name="KSO_WM_TAG_VERSION" val="1.0"/>
  <p:tag name="KSO_WM_BEAUTIFY_FLAG" val="#wm#"/>
  <p:tag name="KSO_WM_UNIT_TYPE" val="i"/>
  <p:tag name="KSO_WM_UNIT_ID" val="custom160105_14*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0.xml><?xml version="1.0" encoding="utf-8"?>
<p:tagLst xmlns:p="http://schemas.openxmlformats.org/presentationml/2006/main">
  <p:tag name="KSO_WM_TAG_VERSION" val="1.0"/>
  <p:tag name="KSO_WM_BEAUTIFY_FLAG" val="#wm#"/>
  <p:tag name="KSO_WM_UNIT_TYPE" val="i"/>
  <p:tag name="KSO_WM_UNIT_ID" val="custom160105_14*i*3"/>
  <p:tag name="KSO_WM_TEMPLATE_CATEGORY" val="custom"/>
  <p:tag name="KSO_WM_TEMPLATE_INDEX" val="160105"/>
  <p:tag name="KSO_WM_UNIT_INDEX" val="3"/>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381.xml><?xml version="1.0" encoding="utf-8"?>
<p:tagLst xmlns:p="http://schemas.openxmlformats.org/presentationml/2006/main">
  <p:tag name="MH_TYPE" val="#NeiR#"/>
  <p:tag name="MH_NUMBER" val="5"/>
  <p:tag name="MH_CATEGORY" val="#BingLLB#"/>
  <p:tag name="MH_LAYOUT" val="SubTitle"/>
  <p:tag name="MH" val="20150923152501"/>
  <p:tag name="MH_LIBRARY" val="GRAPHIC"/>
  <p:tag name="KSO_WM_TEMPLATE_CATEGORY" val="custom"/>
  <p:tag name="KSO_WM_TEMPLATE_INDEX" val="160105"/>
  <p:tag name="KSO_WM_TAG_VERSION" val="1.0"/>
  <p:tag name="KSO_WM_SLIDE_ID" val="custom160105_14"/>
  <p:tag name="KSO_WM_SLIDE_INDEX" val="14"/>
  <p:tag name="KSO_WM_SLIDE_ITEM_CNT" val="2"/>
  <p:tag name="KSO_WM_SLIDE_LAYOUT" val="a_l"/>
  <p:tag name="KSO_WM_SLIDE_LAYOUT_CNT" val="1_1"/>
  <p:tag name="KSO_WM_SLIDE_TYPE" val="text"/>
  <p:tag name="KSO_WM_BEAUTIFY_FLAG" val="#wm#"/>
  <p:tag name="KSO_WM_SLIDE_POSITION" val="319.28*175.5"/>
  <p:tag name="KSO_WM_SLIDE_SIZE" val="369.066*179.583"/>
  <p:tag name="KSO_WM_DIAGRAM_GROUP_CODE" val="l1-2"/>
  <p:tag name="KSO_WM_TEMPLATE_SUBCATEGORY" val="0"/>
  <p:tag name="KSO_WM_TEMPLATE_MASTER_TYPE" val="1"/>
  <p:tag name="KSO_WM_TEMPLATE_COLOR_TYPE" val="0"/>
  <p:tag name="KSO_WM_SLIDE_DIAGTYPE" val="l"/>
  <p:tag name="KSO_WM_SLIDE_BK_DARK_LIGHT" val="2"/>
  <p:tag name="KSO_WM_SLIDE_BACKGROUND_TYPE" val="general"/>
</p:tagLst>
</file>

<file path=ppt/tags/tag382.xml><?xml version="1.0" encoding="utf-8"?>
<p:tagLst xmlns:p="http://schemas.openxmlformats.org/presentationml/2006/main">
  <p:tag name="KSO_WM_BEAUTIFY_FLAG" val="#wm#"/>
  <p:tag name="KSO_WM_TEMPLATE_CATEGORY" val="custom"/>
  <p:tag name="KSO_WM_TEMPLATE_INDEX" val="160105"/>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wm#"/>
  <p:tag name="KSO_WM_TEMPLATE_CATEGORY" val="custom"/>
  <p:tag name="KSO_WM_TEMPLATE_INDEX" val="20205081"/>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wm#"/>
  <p:tag name="KSO_WM_TEMPLATE_CATEGORY" val="custom"/>
  <p:tag name="KSO_WM_TEMPLATE_INDEX" val="20205081"/>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wm#"/>
  <p:tag name="KSO_WM_TEMPLATE_CATEGORY" val="custom"/>
  <p:tag name="KSO_WM_TEMPLATE_INDEX" val="20205081"/>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wm#"/>
  <p:tag name="KSO_WM_TEMPLATE_CATEGORY" val="custom"/>
  <p:tag name="KSO_WM_TEMPLATE_INDEX" val="20205081"/>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wm#"/>
  <p:tag name="KSO_WM_TEMPLATE_CATEGORY" val="custom"/>
  <p:tag name="KSO_WM_TEMPLATE_INDEX" val="20205081"/>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wm#"/>
  <p:tag name="KSO_WM_TEMPLATE_CATEGORY" val="custom"/>
  <p:tag name="KSO_WM_TEMPLATE_INDEX" val="2020508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41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412.xml><?xml version="1.0" encoding="utf-8"?>
<p:tagLst xmlns:p="http://schemas.openxmlformats.org/presentationml/2006/main">
  <p:tag name="KSO_WM_TAG_VERSION" val="1.0"/>
  <p:tag name="KSO_WM_BEAUTIFY_FLAG" val="#wm#"/>
  <p:tag name="KSO_WM_UNIT_TYPE" val="i"/>
  <p:tag name="KSO_WM_UNIT_ID" val="custom160105_14*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 name="KSO_WM_DIAGRAM_VIRTUALLY_FRAME" val="{&quot;height&quot;:290.3826771653543,&quot;left&quot;:-35.220472440944874,&quot;top&quot;:-5.4,&quot;width&quot;:371.1412598425197}"/>
</p:tagLst>
</file>

<file path=ppt/tags/tag413.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1"/>
  <p:tag name="MH" val="20150923152501"/>
  <p:tag name="MH_LIBRARY" val="GRAPHIC"/>
  <p:tag name="MH_TYPE" val="Other"/>
  <p:tag name="MH_ORDER" val="10"/>
  <p:tag name="KSO_WM_UNIT_TYPE" val="l_i"/>
  <p:tag name="KSO_WM_UNIT_INDEX" val="1_1"/>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 name="KSO_WM_DIAGRAM_VIRTUALLY_FRAME" val="{&quot;height&quot;:290.3826771653543,&quot;left&quot;:-35.220472440944874,&quot;top&quot;:-5.4,&quot;width&quot;:371.1412598425197}"/>
</p:tagLst>
</file>

<file path=ppt/tags/tag414.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2"/>
  <p:tag name="MH" val="20150923152501"/>
  <p:tag name="MH_LIBRARY" val="GRAPHIC"/>
  <p:tag name="MH_TYPE" val="Other"/>
  <p:tag name="MH_ORDER" val="11"/>
  <p:tag name="KSO_WM_UNIT_TYPE" val="l_i"/>
  <p:tag name="KSO_WM_UNIT_INDEX" val="1_2"/>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415.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h_f*1_1_1"/>
  <p:tag name="MH" val="20150923152501"/>
  <p:tag name="MH_LIBRARY" val="GRAPHIC"/>
  <p:tag name="MH_TYPE" val="SubTitle"/>
  <p:tag name="MH_ORDER" val="1"/>
  <p:tag name="KSO_WM_UNIT_TYPE" val="l_h_f"/>
  <p:tag name="KSO_WM_UNIT_INDEX" val="1_1_1"/>
  <p:tag name="KSO_WM_UNIT_LAYERLEVEL" val="1_1_1"/>
  <p:tag name="KSO_WM_UNIT_VALUE" val="42"/>
  <p:tag name="KSO_WM_UNIT_HIGHLIGHT" val="0"/>
  <p:tag name="KSO_WM_UNIT_COMPATIBLE" val="0"/>
  <p:tag name="KSO_WM_UNIT_PRESET_TEXT_INDEX" val="3"/>
  <p:tag name="KSO_WM_UNIT_PRESET_TEXT_LEN" val="12"/>
  <p:tag name="KSO_WM_DIAGRAM_GROUP_CODE" val="l1-2"/>
  <p:tag name="KSO_WM_UNIT_SUBTYPE" val="a"/>
  <p:tag name="KSO_WM_UNIT_NOCLEAR"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416.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3"/>
  <p:tag name="MH" val="20150923152501"/>
  <p:tag name="MH_LIBRARY" val="GRAPHIC"/>
  <p:tag name="MH_TYPE" val="Other"/>
  <p:tag name="MH_ORDER" val="12"/>
  <p:tag name="KSO_WM_UNIT_TYPE" val="l_i"/>
  <p:tag name="KSO_WM_UNIT_INDEX" val="1_3"/>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290.3826771653543,&quot;left&quot;:-35.220472440944874,&quot;top&quot;:-5.4,&quot;width&quot;:371.1412598425197}"/>
</p:tagLst>
</file>

<file path=ppt/tags/tag417.xml><?xml version="1.0" encoding="utf-8"?>
<p:tagLst xmlns:p="http://schemas.openxmlformats.org/presentationml/2006/main">
  <p:tag name="KSO_WM_TAG_VERSION" val="1.0"/>
  <p:tag name="KSO_WM_BEAUTIFY_FLAG" val="#wm#"/>
  <p:tag name="KSO_WM_UNIT_TYPE" val="i"/>
  <p:tag name="KSO_WM_UNIT_ID" val="custom160105_14*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418.xml><?xml version="1.0" encoding="utf-8"?>
<p:tagLst xmlns:p="http://schemas.openxmlformats.org/presentationml/2006/main">
  <p:tag name="KSO_WM_TAG_VERSION" val="1.0"/>
  <p:tag name="KSO_WM_BEAUTIFY_FLAG" val="#wm#"/>
  <p:tag name="KSO_WM_UNIT_TYPE" val="i"/>
  <p:tag name="KSO_WM_UNIT_ID" val="custom160105_14*i*3"/>
  <p:tag name="KSO_WM_TEMPLATE_CATEGORY" val="custom"/>
  <p:tag name="KSO_WM_TEMPLATE_INDEX" val="160105"/>
  <p:tag name="KSO_WM_UNIT_INDEX" val="3"/>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419.xml><?xml version="1.0" encoding="utf-8"?>
<p:tagLst xmlns:p="http://schemas.openxmlformats.org/presentationml/2006/main">
  <p:tag name="MH_TYPE" val="#NeiR#"/>
  <p:tag name="MH_NUMBER" val="5"/>
  <p:tag name="MH_CATEGORY" val="#BingLLB#"/>
  <p:tag name="MH_LAYOUT" val="SubTitle"/>
  <p:tag name="MH" val="20150923152501"/>
  <p:tag name="MH_LIBRARY" val="GRAPHIC"/>
  <p:tag name="KSO_WM_TEMPLATE_CATEGORY" val="custom"/>
  <p:tag name="KSO_WM_TEMPLATE_INDEX" val="160105"/>
  <p:tag name="KSO_WM_TAG_VERSION" val="1.0"/>
  <p:tag name="KSO_WM_SLIDE_ID" val="custom160105_14"/>
  <p:tag name="KSO_WM_SLIDE_INDEX" val="14"/>
  <p:tag name="KSO_WM_SLIDE_ITEM_CNT" val="2"/>
  <p:tag name="KSO_WM_SLIDE_LAYOUT" val="a_l"/>
  <p:tag name="KSO_WM_SLIDE_LAYOUT_CNT" val="1_1"/>
  <p:tag name="KSO_WM_SLIDE_TYPE" val="text"/>
  <p:tag name="KSO_WM_BEAUTIFY_FLAG" val="#wm#"/>
  <p:tag name="KSO_WM_SLIDE_POSITION" val="319.28*175.5"/>
  <p:tag name="KSO_WM_SLIDE_SIZE" val="369.066*179.583"/>
  <p:tag name="KSO_WM_DIAGRAM_GROUP_CODE" val="l1-2"/>
  <p:tag name="KSO_WM_TEMPLATE_SUBCATEGORY" val="0"/>
  <p:tag name="KSO_WM_TEMPLATE_MASTER_TYPE" val="1"/>
  <p:tag name="KSO_WM_TEMPLATE_COLOR_TYPE" val="0"/>
  <p:tag name="KSO_WM_SLIDE_DIAGTYPE" val="l"/>
  <p:tag name="KSO_WM_SLIDE_BK_DARK_LIGHT" val="2"/>
  <p:tag name="KSO_WM_SLIDE_BACKGROUND_TYPE" val="gener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0.xml><?xml version="1.0" encoding="utf-8"?>
<p:tagLst xmlns:p="http://schemas.openxmlformats.org/presentationml/2006/main">
  <p:tag name="KSO_WM_BEAUTIFY_FLAG" val="#wm#"/>
  <p:tag name="KSO_WM_TEMPLATE_CATEGORY" val="custom"/>
  <p:tag name="KSO_WM_TEMPLATE_INDEX" val="160105"/>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wm#"/>
  <p:tag name="KSO_WM_TEMPLATE_CATEGORY" val="custom"/>
  <p:tag name="KSO_WM_TEMPLATE_INDEX" val="20205081"/>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wm#"/>
  <p:tag name="KSO_WM_TEMPLATE_CATEGORY" val="custom"/>
  <p:tag name="KSO_WM_TEMPLATE_INDEX" val="20205081"/>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wm#"/>
  <p:tag name="KSO_WM_TEMPLATE_CATEGORY" val="custom"/>
  <p:tag name="KSO_WM_TEMPLATE_INDEX" val="2020508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wm#"/>
  <p:tag name="KSO_WM_TEMPLATE_CATEGORY" val="custom"/>
  <p:tag name="KSO_WM_TEMPLATE_INDEX" val="20205081"/>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wm#"/>
  <p:tag name="KSO_WM_TEMPLATE_CATEGORY" val="custom"/>
  <p:tag name="KSO_WM_TEMPLATE_INDEX" val="20205081"/>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wm#"/>
  <p:tag name="KSO_WM_TEMPLATE_CATEGORY" val="custom"/>
  <p:tag name="KSO_WM_TEMPLATE_INDEX" val="2020508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wm#"/>
  <p:tag name="KSO_WM_TEMPLATE_CATEGORY" val="custom"/>
  <p:tag name="KSO_WM_TEMPLATE_INDEX" val="20205081"/>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 name="KSO_WM_UNIT_TYPE" val="i"/>
</p:tagLst>
</file>

<file path=ppt/tags/tag454.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2*i*1"/>
  <p:tag name="KSO_WM_UNIT_LAYERLEVEL" val="1"/>
  <p:tag name="KSO_WM_TAG_VERSION" val="1.0"/>
  <p:tag name="KSO_WM_BEAUTIFY_FLAG" val="#wm#"/>
  <p:tag name="KSO_WM_UNIT_TYPE" val="i"/>
  <p:tag name="KSO_WM_UNIT_INDEX" val="1"/>
  <p:tag name="KSO_WM_SLIDE_BACKGROUND_TYPE" val="general"/>
  <p:tag name="KSO_WM_SLIDE_BK_DARK_LIGHT" val="2"/>
  <p:tag name="KSO_WM_UNIT_FILL_FORE_SCHEMECOLOR_INDEX_BRIGHTNESS" val="0"/>
  <p:tag name="KSO_WM_UNIT_FILL_FORE_SCHEMECOLOR_INDEX" val="16"/>
  <p:tag name="KSO_WM_UNIT_FILL_TYPE" val="1"/>
  <p:tag name="KSO_WM_UNIT_TEXT_FILL_FORE_SCHEMECOLOR_INDEX_BRIGHTNESS" val="0"/>
  <p:tag name="KSO_WM_UNIT_TEXT_FILL_FORE_SCHEMECOLOR_INDEX" val="2"/>
  <p:tag name="KSO_WM_UNIT_TEXT_FILL_TYPE" val="1"/>
</p:tagLst>
</file>

<file path=ppt/tags/tag455.xml><?xml version="1.0" encoding="utf-8"?>
<p:tagLst xmlns:p="http://schemas.openxmlformats.org/presentationml/2006/main">
  <p:tag name="KSO_WM_TAG_VERSION" val="1.0"/>
  <p:tag name="KSO_WM_BEAUTIFY_FLAG" val="#wm#"/>
  <p:tag name="KSO_WM_UNIT_TYPE" val="i"/>
  <p:tag name="KSO_WM_UNIT_ID" val="custom160105_14*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DIAGRAM_GROUP_CODE" val="l1-2"/>
  <p:tag name="KSO_WM_UNIT_LAYERLEVEL" val="1"/>
  <p:tag name="KSO_WM_UNIT_USESOURCEFORMAT_APPLY" val="1"/>
  <p:tag name="KSO_WM_DIAGRAM_VIRTUALLY_FRAME" val="{&quot;height&quot;:290.3826771653543,&quot;left&quot;:-35.220472440944874,&quot;top&quot;:-5.4,&quot;width&quot;:371.1412598425197}"/>
</p:tagLst>
</file>

<file path=ppt/tags/tag456.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1"/>
  <p:tag name="MH" val="20150923152501"/>
  <p:tag name="MH_LIBRARY" val="GRAPHIC"/>
  <p:tag name="MH_TYPE" val="Other"/>
  <p:tag name="MH_ORDER" val="10"/>
  <p:tag name="KSO_WM_UNIT_TYPE" val="l_i"/>
  <p:tag name="KSO_WM_UNIT_INDEX" val="1_1"/>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1"/>
  <p:tag name="KSO_WM_DIAGRAM_VIRTUALLY_FRAME" val="{&quot;height&quot;:290.3826771653543,&quot;left&quot;:-35.220472440944874,&quot;top&quot;:-5.4,&quot;width&quot;:371.1412598425197}"/>
</p:tagLst>
</file>

<file path=ppt/tags/tag457.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2"/>
  <p:tag name="MH" val="20150923152501"/>
  <p:tag name="MH_LIBRARY" val="GRAPHIC"/>
  <p:tag name="MH_TYPE" val="Other"/>
  <p:tag name="MH_ORDER" val="11"/>
  <p:tag name="KSO_WM_UNIT_TYPE" val="l_i"/>
  <p:tag name="KSO_WM_UNIT_INDEX" val="1_2"/>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458.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h_f*1_1_1"/>
  <p:tag name="MH" val="20150923152501"/>
  <p:tag name="MH_LIBRARY" val="GRAPHIC"/>
  <p:tag name="MH_TYPE" val="SubTitle"/>
  <p:tag name="MH_ORDER" val="1"/>
  <p:tag name="KSO_WM_UNIT_TYPE" val="l_h_f"/>
  <p:tag name="KSO_WM_UNIT_INDEX" val="1_1_1"/>
  <p:tag name="KSO_WM_UNIT_LAYERLEVEL" val="1_1_1"/>
  <p:tag name="KSO_WM_UNIT_VALUE" val="42"/>
  <p:tag name="KSO_WM_UNIT_HIGHLIGHT" val="0"/>
  <p:tag name="KSO_WM_UNIT_COMPATIBLE" val="0"/>
  <p:tag name="KSO_WM_UNIT_PRESET_TEXT_INDEX" val="3"/>
  <p:tag name="KSO_WM_UNIT_PRESET_TEXT_LEN" val="12"/>
  <p:tag name="KSO_WM_DIAGRAM_GROUP_CODE" val="l1-2"/>
  <p:tag name="KSO_WM_UNIT_SUBTYPE" val="a"/>
  <p:tag name="KSO_WM_UNIT_NOCLEAR" val="0"/>
  <p:tag name="KSO_WM_UNIT_DIAGRAM_ISNUMVISUAL" val="0"/>
  <p:tag name="KSO_WM_UNIT_DIAGRAM_ISREFERUNIT" val="0"/>
  <p:tag name="KSO_WM_UNIT_FILL_FORE_SCHEMECOLOR_INDEX" val="5"/>
  <p:tag name="KSO_WM_UNIT_FILL_TYPE" val="1"/>
  <p:tag name="KSO_WM_UNIT_USESOURCEFORMAT_APPLY" val="1"/>
  <p:tag name="KSO_WM_DIAGRAM_VIRTUALLY_FRAME" val="{&quot;height&quot;:290.3826771653543,&quot;left&quot;:-35.220472440944874,&quot;top&quot;:-5.4,&quot;width&quot;:371.1412598425197}"/>
</p:tagLst>
</file>

<file path=ppt/tags/tag459.xml><?xml version="1.0" encoding="utf-8"?>
<p:tagLst xmlns:p="http://schemas.openxmlformats.org/presentationml/2006/main">
  <p:tag name="KSO_WM_TAG_VERSION" val="1.0"/>
  <p:tag name="KSO_WM_BEAUTIFY_FLAG" val="#wm#"/>
  <p:tag name="KSO_WM_TEMPLATE_CATEGORY" val="custom"/>
  <p:tag name="KSO_WM_TEMPLATE_INDEX" val="160105"/>
  <p:tag name="KSO_WM_UNIT_ID" val="custom160105_14*l_i*1_3"/>
  <p:tag name="MH" val="20150923152501"/>
  <p:tag name="MH_LIBRARY" val="GRAPHIC"/>
  <p:tag name="MH_TYPE" val="Other"/>
  <p:tag name="MH_ORDER" val="12"/>
  <p:tag name="KSO_WM_UNIT_TYPE" val="l_i"/>
  <p:tag name="KSO_WM_UNIT_INDEX" val="1_3"/>
  <p:tag name="KSO_WM_UNIT_LAYERLEVEL" val="1_1"/>
  <p:tag name="KSO_WM_DIAGRAM_GROUP_CODE" val="l1-2"/>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2"/>
  <p:tag name="KSO_WM_UNIT_TEXT_FILL_TYPE" val="1"/>
  <p:tag name="KSO_WM_UNIT_USESOURCEFORMAT_APPLY" val="1"/>
  <p:tag name="KSO_WM_DIAGRAM_VIRTUALLY_FRAME" val="{&quot;height&quot;:290.3826771653543,&quot;left&quot;:-35.220472440944874,&quot;top&quot;:-5.4,&quot;width&quot;:371.1412598425197}"/>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0.xml><?xml version="1.0" encoding="utf-8"?>
<p:tagLst xmlns:p="http://schemas.openxmlformats.org/presentationml/2006/main">
  <p:tag name="KSO_WM_TAG_VERSION" val="1.0"/>
  <p:tag name="KSO_WM_BEAUTIFY_FLAG" val="#wm#"/>
  <p:tag name="KSO_WM_UNIT_TYPE" val="i"/>
  <p:tag name="KSO_WM_UNIT_ID" val="custom160105_14*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461.xml><?xml version="1.0" encoding="utf-8"?>
<p:tagLst xmlns:p="http://schemas.openxmlformats.org/presentationml/2006/main">
  <p:tag name="KSO_WM_TAG_VERSION" val="1.0"/>
  <p:tag name="KSO_WM_BEAUTIFY_FLAG" val="#wm#"/>
  <p:tag name="KSO_WM_UNIT_TYPE" val="i"/>
  <p:tag name="KSO_WM_UNIT_ID" val="custom160105_14*i*3"/>
  <p:tag name="KSO_WM_TEMPLATE_CATEGORY" val="custom"/>
  <p:tag name="KSO_WM_TEMPLATE_INDEX" val="160105"/>
  <p:tag name="KSO_WM_UNIT_INDEX" val="3"/>
  <p:tag name="KSO_WM_UNIT_HIGHLIGHT" val="0"/>
  <p:tag name="KSO_WM_UNIT_COMPATIBLE" val="0"/>
  <p:tag name="KSO_WM_UNIT_DIAGRAM_ISNUMVISUAL" val="0"/>
  <p:tag name="KSO_WM_UNIT_DIAGRAM_ISREFERUNIT" val="0"/>
  <p:tag name="KSO_WM_DIAGRAM_GROUP_CODE" val="l1-2"/>
  <p:tag name="KSO_WM_UNIT_LAYERLEVEL" val="1"/>
  <p:tag name="KSO_WM_UNIT_LINE_FORE_SCHEMECOLOR_INDEX" val="13"/>
  <p:tag name="KSO_WM_UNIT_LINE_FILL_TYPE" val="2"/>
  <p:tag name="KSO_WM_UNIT_USESOURCEFORMAT_APPLY" val="1"/>
</p:tagLst>
</file>

<file path=ppt/tags/tag462.xml><?xml version="1.0" encoding="utf-8"?>
<p:tagLst xmlns:p="http://schemas.openxmlformats.org/presentationml/2006/main">
  <p:tag name="MH_TYPE" val="#NeiR#"/>
  <p:tag name="MH_NUMBER" val="5"/>
  <p:tag name="MH_CATEGORY" val="#BingLLB#"/>
  <p:tag name="MH_LAYOUT" val="SubTitle"/>
  <p:tag name="MH" val="20150923152501"/>
  <p:tag name="MH_LIBRARY" val="GRAPHIC"/>
  <p:tag name="KSO_WM_TEMPLATE_CATEGORY" val="custom"/>
  <p:tag name="KSO_WM_TEMPLATE_INDEX" val="160105"/>
  <p:tag name="KSO_WM_TAG_VERSION" val="1.0"/>
  <p:tag name="KSO_WM_SLIDE_ID" val="custom160105_14"/>
  <p:tag name="KSO_WM_SLIDE_INDEX" val="14"/>
  <p:tag name="KSO_WM_SLIDE_ITEM_CNT" val="2"/>
  <p:tag name="KSO_WM_SLIDE_LAYOUT" val="a_l"/>
  <p:tag name="KSO_WM_SLIDE_LAYOUT_CNT" val="1_1"/>
  <p:tag name="KSO_WM_SLIDE_TYPE" val="text"/>
  <p:tag name="KSO_WM_BEAUTIFY_FLAG" val="#wm#"/>
  <p:tag name="KSO_WM_SLIDE_POSITION" val="319.28*175.5"/>
  <p:tag name="KSO_WM_SLIDE_SIZE" val="369.066*179.583"/>
  <p:tag name="KSO_WM_DIAGRAM_GROUP_CODE" val="l1-2"/>
  <p:tag name="KSO_WM_TEMPLATE_SUBCATEGORY" val="0"/>
  <p:tag name="KSO_WM_TEMPLATE_MASTER_TYPE" val="1"/>
  <p:tag name="KSO_WM_TEMPLATE_COLOR_TYPE" val="0"/>
  <p:tag name="KSO_WM_SLIDE_DIAGTYPE" val="l"/>
  <p:tag name="KSO_WM_SLIDE_BK_DARK_LIGHT" val="2"/>
  <p:tag name="KSO_WM_SLIDE_BACKGROUND_TYPE" val="gener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wm#"/>
  <p:tag name="KSO_WM_TEMPLATE_CATEGORY" val="custom"/>
  <p:tag name="KSO_WM_TEMPLATE_INDEX" val="20205081"/>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wm#"/>
  <p:tag name="KSO_WM_TEMPLATE_CATEGORY" val="custom"/>
  <p:tag name="KSO_WM_TEMPLATE_INDEX" val="20205081"/>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0.xml><?xml version="1.0" encoding="utf-8"?>
<p:tagLst xmlns:p="http://schemas.openxmlformats.org/presentationml/2006/main">
  <p:tag name="KSO_WM_BEAUTIFY_FLAG" val="#wm#"/>
  <p:tag name="KSO_WM_TEMPLATE_CATEGORY" val="custom"/>
  <p:tag name="KSO_WM_TEMPLATE_INDEX" val="20205081"/>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wm#"/>
  <p:tag name="KSO_WM_TEMPLATE_CATEGORY" val="custom"/>
  <p:tag name="KSO_WM_TEMPLATE_INDEX" val="20205081"/>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wm#"/>
  <p:tag name="KSO_WM_TEMPLATE_CATEGORY" val="custom"/>
  <p:tag name="KSO_WM_TEMPLATE_INDEX" val="20205081"/>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wm#"/>
  <p:tag name="KSO_WM_TEMPLATE_CATEGORY" val="custom"/>
  <p:tag name="KSO_WM_TEMPLATE_INDEX" val="20205081"/>
</p:tagLst>
</file>

<file path=ppt/tags/tag479.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a"/>
  <p:tag name="KSO_WM_UNIT_INDEX" val="1"/>
  <p:tag name="KSO_WM_UNIT_LAYERLEVEL" val="1"/>
  <p:tag name="KSO_WM_UNIT_VALUE" val="18"/>
  <p:tag name="KSO_WM_UNIT_ISCONTENTSTITLE" val="0"/>
  <p:tag name="KSO_WM_UNIT_HIGHLIGHT" val="0"/>
  <p:tag name="KSO_WM_UNIT_COMPATIBLE" val="0"/>
  <p:tag name="KSO_WM_UNIT_ID" val="custom20180456_11*a*1"/>
  <p:tag name="KSO_WM_UNIT_PRESET_TEXT" val="单击此处添加标题"/>
  <p:tag name="KSO_WM_UNIT_NOCLEAR" val="0"/>
  <p:tag name="KSO_WM_UNIT_DIAGRAM_ISNUMVISUAL" val="0"/>
  <p:tag name="KSO_WM_UNIT_DIAGRAM_ISREFERUNIT" val="0"/>
  <p:tag name="KSO_WM_UNIT_TEXT_FILL_FORE_SCHEMECOLOR_INDEX_BRIGHTNESS" val="0.25"/>
  <p:tag name="KSO_WM_UNIT_TEXT_FILL_FORE_SCHEMECOLOR_INDEX" val="13"/>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481.xml><?xml version="1.0" encoding="utf-8"?>
<p:tagLst xmlns:p="http://schemas.openxmlformats.org/presentationml/2006/main">
  <p:tag name="MH" val="20150923152304"/>
  <p:tag name="MH_LIBRARY" val="GRAPHIC"/>
  <p:tag name="KSO_WM_TEMPLATE_CATEGORY" val="custom"/>
  <p:tag name="KSO_WM_TEMPLATE_INDEX" val="20180456"/>
  <p:tag name="KSO_WM_TAG_VERSION" val="1.0"/>
  <p:tag name="KSO_WM_SLIDE_ID" val="custom20180456_11"/>
  <p:tag name="KSO_WM_SLIDE_INDEX" val="11"/>
  <p:tag name="KSO_WM_SLIDE_ITEM_CNT" val="0"/>
  <p:tag name="KSO_WM_SLIDE_LAYOUT" val="a_b_e"/>
  <p:tag name="KSO_WM_SLIDE_LAYOUT_CNT" val="1_1_1"/>
  <p:tag name="KSO_WM_SLIDE_TYPE" val="sectionTitle"/>
  <p:tag name="KSO_WM_BEAUTIFY_FLAG" val="#wm#"/>
  <p:tag name="KSO_WM_TEMPLATE_SUBCATEGORY" val="0"/>
  <p:tag name="KSO_WM_TEMPLATE_MASTER_TYPE" val="1"/>
  <p:tag name="KSO_WM_TEMPLATE_COLOR_TYPE" val="1"/>
  <p:tag name="KSO_WM_SLIDE_SUBTYPE" val="pureTxt"/>
  <p:tag name="KSO_WM_COMBINE_RELATE_SLIDE_ID" val="background20177594_6"/>
</p:tagLst>
</file>

<file path=ppt/tags/tag482.xml><?xml version="1.0" encoding="utf-8"?>
<p:tagLst xmlns:p="http://schemas.openxmlformats.org/presentationml/2006/main">
  <p:tag name="KSO_WM_BEAUTIFY_FLAG" val="#wm#"/>
  <p:tag name="KSO_WM_TEMPLATE_CATEGORY" val="custom"/>
  <p:tag name="KSO_WM_TEMPLATE_INDEX" val="160105"/>
</p:tagLst>
</file>

<file path=ppt/tags/tag483.xml><?xml version="1.0" encoding="utf-8"?>
<p:tagLst xmlns:p="http://schemas.openxmlformats.org/presentationml/2006/main">
  <p:tag name="TABLE_ENDDRAG_ORIGIN_RECT" val="915*215"/>
  <p:tag name="TABLE_ENDDRAG_RECT" val="18*315*915*215"/>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wm#"/>
  <p:tag name="KSO_WM_TEMPLATE_CATEGORY" val="custom"/>
  <p:tag name="KSO_WM_TEMPLATE_INDEX" val="20205081"/>
</p:tagLst>
</file>

<file path=ppt/tags/tag497.xml><?xml version="1.0" encoding="utf-8"?>
<p:tagLst xmlns:p="http://schemas.openxmlformats.org/presentationml/2006/main">
  <p:tag name="TABLE_ENDDRAG_ORIGIN_RECT" val="939*328"/>
  <p:tag name="TABLE_ENDDRAG_RECT" val="12*231*939*328"/>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wm#"/>
  <p:tag name="KSO_WM_TEMPLATE_CATEGORY" val="custom"/>
  <p:tag name="KSO_WM_TEMPLATE_INDEX" val="20205081"/>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wm#"/>
  <p:tag name="KSO_WM_TEMPLATE_CATEGORY" val="custom"/>
  <p:tag name="KSO_WM_TEMPLATE_INDEX" val="20205081"/>
</p:tagLst>
</file>

<file path=ppt/tags/tag515.xml><?xml version="1.0" encoding="utf-8"?>
<p:tagLst xmlns:p="http://schemas.openxmlformats.org/presentationml/2006/main">
  <p:tag name="KSO_WM_BEAUTIFY_FLAG" val=""/>
</p:tagLst>
</file>

<file path=ppt/tags/tag516.xml><?xml version="1.0" encoding="utf-8"?>
<p:tagLst xmlns:p="http://schemas.openxmlformats.org/presentationml/2006/main">
  <p:tag name="KSO_WM_BEAUTIFY_FLAG" val=""/>
</p:tagLst>
</file>

<file path=ppt/tags/tag517.xml><?xml version="1.0" encoding="utf-8"?>
<p:tagLst xmlns:p="http://schemas.openxmlformats.org/presentationml/2006/main">
  <p:tag name="KSO_WM_BEAUTIFY_FLAG" val=""/>
</p:tagLst>
</file>

<file path=ppt/tags/tag518.xml><?xml version="1.0" encoding="utf-8"?>
<p:tagLst xmlns:p="http://schemas.openxmlformats.org/presentationml/2006/main">
  <p:tag name="KSO_WM_BEAUTIFY_FLAG" val=""/>
</p:tagLst>
</file>

<file path=ppt/tags/tag519.xml><?xml version="1.0" encoding="utf-8"?>
<p:tagLst xmlns:p="http://schemas.openxmlformats.org/presentationml/2006/main">
  <p:tag name="KSO_WM_BEAUTIFY_FLAG" va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0.xml><?xml version="1.0" encoding="utf-8"?>
<p:tagLst xmlns:p="http://schemas.openxmlformats.org/presentationml/2006/main">
  <p:tag name="KSO_WM_BEAUTIFY_FLAG" val=""/>
</p:tagLst>
</file>

<file path=ppt/tags/tag521.xml><?xml version="1.0" encoding="utf-8"?>
<p:tagLst xmlns:p="http://schemas.openxmlformats.org/presentationml/2006/main">
  <p:tag name="KSO_WM_BEAUTIFY_FLAG" val=""/>
</p:tagLst>
</file>

<file path=ppt/tags/tag522.xml><?xml version="1.0" encoding="utf-8"?>
<p:tagLst xmlns:p="http://schemas.openxmlformats.org/presentationml/2006/main">
  <p:tag name="KSO_WM_BEAUTIFY_FLAG" val=""/>
</p:tagLst>
</file>

<file path=ppt/tags/tag523.xml><?xml version="1.0" encoding="utf-8"?>
<p:tagLst xmlns:p="http://schemas.openxmlformats.org/presentationml/2006/main">
  <p:tag name="KSO_WM_BEAUTIFY_FLAG" val="#wm#"/>
  <p:tag name="KSO_WM_TEMPLATE_CATEGORY" val="custom"/>
  <p:tag name="KSO_WM_TEMPLATE_INDEX" val="20205081"/>
</p:tagLst>
</file>

<file path=ppt/tags/tag524.xml><?xml version="1.0" encoding="utf-8"?>
<p:tagLst xmlns:p="http://schemas.openxmlformats.org/presentationml/2006/main">
  <p:tag name="KSO_WM_TEMPLATE_CATEGORY" val="custom"/>
  <p:tag name="KSO_WM_TEMPLATE_INDEX" val="20180456"/>
  <p:tag name="KSO_WM_TAG_VERSION" val="1.0"/>
  <p:tag name="KSO_WM_BEAUTIFY_FLAG" val="#wm#"/>
  <p:tag name="KSO_WM_UNIT_TYPE" val="a"/>
  <p:tag name="KSO_WM_UNIT_INDEX" val="1"/>
  <p:tag name="KSO_WM_UNIT_LAYERLEVEL" val="1"/>
  <p:tag name="KSO_WM_UNIT_VALUE" val="18"/>
  <p:tag name="KSO_WM_UNIT_ISCONTENTSTITLE" val="0"/>
  <p:tag name="KSO_WM_UNIT_HIGHLIGHT" val="0"/>
  <p:tag name="KSO_WM_UNIT_COMPATIBLE" val="0"/>
  <p:tag name="KSO_WM_UNIT_ID" val="custom20180456_11*a*1"/>
  <p:tag name="KSO_WM_UNIT_PRESET_TEXT" val="单击此处添加标题"/>
  <p:tag name="KSO_WM_UNIT_NOCLEAR" val="0"/>
  <p:tag name="KSO_WM_UNIT_DIAGRAM_ISNUMVISUAL" val="0"/>
  <p:tag name="KSO_WM_UNIT_DIAGRAM_ISREFERUNIT" val="0"/>
  <p:tag name="KSO_WM_UNIT_TEXT_FILL_FORE_SCHEMECOLOR_INDEX_BRIGHTNESS" val="0.25"/>
  <p:tag name="KSO_WM_UNIT_TEXT_FILL_FORE_SCHEMECOLOR_INDEX" val="13"/>
  <p:tag name="KSO_WM_UNIT_TEXT_FILL_TYPE" val="1"/>
</p:tagLst>
</file>

<file path=ppt/tags/tag5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180456_11*e*1"/>
  <p:tag name="KSO_WM_UNIT_LAYERLEVEL" val="1"/>
  <p:tag name="KSO_WM_TAG_VERSION" val="1.0"/>
  <p:tag name="KSO_WM_BEAUTIFY_FLAG" val="#wm#"/>
  <p:tag name="KSO_WM_TEMPLATE_CATEGORY" val="custom"/>
  <p:tag name="KSO_WM_TEMPLATE_INDEX" val="20180456"/>
  <p:tag name="KSO_WM_UNIT_PRESET_TEXT" val="01"/>
  <p:tag name="KSO_WM_UNIT_NOCLEAR" val="0"/>
  <p:tag name="KSO_WM_UNIT_VALUE" val="1"/>
  <p:tag name="KSO_WM_UNIT_TYPE" val="e"/>
  <p:tag name="KSO_WM_UNIT_INDEX" val="1"/>
  <p:tag name="KSO_WM_UNIT_TEXT_FILL_FORE_SCHEMECOLOR_INDEX_BRIGHTNESS" val="0"/>
  <p:tag name="KSO_WM_UNIT_TEXT_FILL_FORE_SCHEMECOLOR_INDEX" val="14"/>
  <p:tag name="KSO_WM_UNIT_TEXT_FILL_TYPE" val="1"/>
</p:tagLst>
</file>

<file path=ppt/tags/tag526.xml><?xml version="1.0" encoding="utf-8"?>
<p:tagLst xmlns:p="http://schemas.openxmlformats.org/presentationml/2006/main">
  <p:tag name="MH" val="20150923152304"/>
  <p:tag name="MH_LIBRARY" val="GRAPHIC"/>
  <p:tag name="KSO_WM_TEMPLATE_CATEGORY" val="custom"/>
  <p:tag name="KSO_WM_TEMPLATE_INDEX" val="20180456"/>
  <p:tag name="KSO_WM_TAG_VERSION" val="1.0"/>
  <p:tag name="KSO_WM_SLIDE_ID" val="custom20180456_11"/>
  <p:tag name="KSO_WM_SLIDE_INDEX" val="11"/>
  <p:tag name="KSO_WM_SLIDE_ITEM_CNT" val="0"/>
  <p:tag name="KSO_WM_SLIDE_LAYOUT" val="a_b_e"/>
  <p:tag name="KSO_WM_SLIDE_LAYOUT_CNT" val="1_1_1"/>
  <p:tag name="KSO_WM_SLIDE_TYPE" val="sectionTitle"/>
  <p:tag name="KSO_WM_BEAUTIFY_FLAG" val="#wm#"/>
  <p:tag name="KSO_WM_TEMPLATE_SUBCATEGORY" val="0"/>
  <p:tag name="KSO_WM_TEMPLATE_MASTER_TYPE" val="1"/>
  <p:tag name="KSO_WM_TEMPLATE_COLOR_TYPE" val="1"/>
  <p:tag name="KSO_WM_SLIDE_SUBTYPE" val="pureTxt"/>
  <p:tag name="KSO_WM_COMBINE_RELATE_SLIDE_ID" val="background20177594_6"/>
</p:tagLst>
</file>

<file path=ppt/tags/tag527.xml><?xml version="1.0" encoding="utf-8"?>
<p:tagLst xmlns:p="http://schemas.openxmlformats.org/presentationml/2006/main">
  <p:tag name="KSO_WM_BEAUTIFY_FLAG" val="#wm#"/>
  <p:tag name="KSO_WM_TEMPLATE_CATEGORY" val="custom"/>
  <p:tag name="KSO_WM_TEMPLATE_INDEX" val="20205081"/>
</p:tagLst>
</file>

<file path=ppt/tags/tag528.xml><?xml version="1.0" encoding="utf-8"?>
<p:tagLst xmlns:p="http://schemas.openxmlformats.org/presentationml/2006/main">
  <p:tag name="KSO_WM_BEAUTIFY_FLAG" val=""/>
</p:tagLst>
</file>

<file path=ppt/tags/tag529.xml><?xml version="1.0" encoding="utf-8"?>
<p:tagLst xmlns:p="http://schemas.openxmlformats.org/presentationml/2006/main">
  <p:tag name="KSO_WM_BEAUTIFY_FLAG" val=""/>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0.xml><?xml version="1.0" encoding="utf-8"?>
<p:tagLst xmlns:p="http://schemas.openxmlformats.org/presentationml/2006/main">
  <p:tag name="KSO_WM_BEAUTIFY_FLAG" val=""/>
</p:tagLst>
</file>

<file path=ppt/tags/tag531.xml><?xml version="1.0" encoding="utf-8"?>
<p:tagLst xmlns:p="http://schemas.openxmlformats.org/presentationml/2006/main">
  <p:tag name="KSO_WM_BEAUTIFY_FLAG" val=""/>
</p:tagLst>
</file>

<file path=ppt/tags/tag532.xml><?xml version="1.0" encoding="utf-8"?>
<p:tagLst xmlns:p="http://schemas.openxmlformats.org/presentationml/2006/main">
  <p:tag name="KSO_WM_BEAUTIFY_FLAG" val=""/>
</p:tagLst>
</file>

<file path=ppt/tags/tag533.xml><?xml version="1.0" encoding="utf-8"?>
<p:tagLst xmlns:p="http://schemas.openxmlformats.org/presentationml/2006/main">
  <p:tag name="KSO_WM_BEAUTIFY_FLAG" val=""/>
</p:tagLst>
</file>

<file path=ppt/tags/tag534.xml><?xml version="1.0" encoding="utf-8"?>
<p:tagLst xmlns:p="http://schemas.openxmlformats.org/presentationml/2006/main">
  <p:tag name="KSO_WM_BEAUTIFY_FLAG" val=""/>
</p:tagLst>
</file>

<file path=ppt/tags/tag535.xml><?xml version="1.0" encoding="utf-8"?>
<p:tagLst xmlns:p="http://schemas.openxmlformats.org/presentationml/2006/main">
  <p:tag name="KSO_WM_BEAUTIFY_FLAG" val=""/>
</p:tagLst>
</file>

<file path=ppt/tags/tag536.xml><?xml version="1.0" encoding="utf-8"?>
<p:tagLst xmlns:p="http://schemas.openxmlformats.org/presentationml/2006/main">
  <p:tag name="KSO_WM_BEAUTIFY_FLAG" val=""/>
</p:tagLst>
</file>

<file path=ppt/tags/tag537.xml><?xml version="1.0" encoding="utf-8"?>
<p:tagLst xmlns:p="http://schemas.openxmlformats.org/presentationml/2006/main">
  <p:tag name="KSO_WM_BEAUTIFY_FLAG" val=""/>
</p:tagLst>
</file>

<file path=ppt/tags/tag538.xml><?xml version="1.0" encoding="utf-8"?>
<p:tagLst xmlns:p="http://schemas.openxmlformats.org/presentationml/2006/main">
  <p:tag name="KSO_WM_BEAUTIFY_FLAG" val=""/>
</p:tagLst>
</file>

<file path=ppt/tags/tag539.xml><?xml version="1.0" encoding="utf-8"?>
<p:tagLst xmlns:p="http://schemas.openxmlformats.org/presentationml/2006/main">
  <p:tag name="KSO_WM_BEAUTIFY_FLAG" val=""/>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0.xml><?xml version="1.0" encoding="utf-8"?>
<p:tagLst xmlns:p="http://schemas.openxmlformats.org/presentationml/2006/main">
  <p:tag name="KSO_WM_BEAUTIFY_FLAG" val=""/>
</p:tagLst>
</file>

<file path=ppt/tags/tag541.xml><?xml version="1.0" encoding="utf-8"?>
<p:tagLst xmlns:p="http://schemas.openxmlformats.org/presentationml/2006/main">
  <p:tag name="KSO_WM_BEAUTIFY_FLAG" val="#wm#"/>
  <p:tag name="KSO_WM_TEMPLATE_CATEGORY" val="custom"/>
  <p:tag name="KSO_WM_TEMPLATE_INDEX" val="20205081"/>
</p:tagLst>
</file>

<file path=ppt/tags/tag542.xml><?xml version="1.0" encoding="utf-8"?>
<p:tagLst xmlns:p="http://schemas.openxmlformats.org/presentationml/2006/main">
  <p:tag name="KSO_WM_BEAUTIFY_FLAG" val=""/>
</p:tagLst>
</file>

<file path=ppt/tags/tag543.xml><?xml version="1.0" encoding="utf-8"?>
<p:tagLst xmlns:p="http://schemas.openxmlformats.org/presentationml/2006/main">
  <p:tag name="KSO_WM_BEAUTIFY_FLAG" val=""/>
</p:tagLst>
</file>

<file path=ppt/tags/tag544.xml><?xml version="1.0" encoding="utf-8"?>
<p:tagLst xmlns:p="http://schemas.openxmlformats.org/presentationml/2006/main">
  <p:tag name="KSO_WM_BEAUTIFY_FLAG" val=""/>
</p:tagLst>
</file>

<file path=ppt/tags/tag545.xml><?xml version="1.0" encoding="utf-8"?>
<p:tagLst xmlns:p="http://schemas.openxmlformats.org/presentationml/2006/main">
  <p:tag name="KSO_WM_BEAUTIFY_FLAG" val=""/>
</p:tagLst>
</file>

<file path=ppt/tags/tag546.xml><?xml version="1.0" encoding="utf-8"?>
<p:tagLst xmlns:p="http://schemas.openxmlformats.org/presentationml/2006/main">
  <p:tag name="KSO_WM_BEAUTIFY_FLAG" val=""/>
</p:tagLst>
</file>

<file path=ppt/tags/tag547.xml><?xml version="1.0" encoding="utf-8"?>
<p:tagLst xmlns:p="http://schemas.openxmlformats.org/presentationml/2006/main">
  <p:tag name="KSO_WM_BEAUTIFY_FLAG" val=""/>
</p:tagLst>
</file>

<file path=ppt/tags/tag548.xml><?xml version="1.0" encoding="utf-8"?>
<p:tagLst xmlns:p="http://schemas.openxmlformats.org/presentationml/2006/main">
  <p:tag name="KSO_WM_BEAUTIFY_FLAG" val=""/>
</p:tagLst>
</file>

<file path=ppt/tags/tag549.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0.xml><?xml version="1.0" encoding="utf-8"?>
<p:tagLst xmlns:p="http://schemas.openxmlformats.org/presentationml/2006/main">
  <p:tag name="KSO_WM_BEAUTIFY_FLAG" val=""/>
</p:tagLst>
</file>

<file path=ppt/tags/tag551.xml><?xml version="1.0" encoding="utf-8"?>
<p:tagLst xmlns:p="http://schemas.openxmlformats.org/presentationml/2006/main">
  <p:tag name="KSO_WM_BEAUTIFY_FLAG" val=""/>
</p:tagLst>
</file>

<file path=ppt/tags/tag552.xml><?xml version="1.0" encoding="utf-8"?>
<p:tagLst xmlns:p="http://schemas.openxmlformats.org/presentationml/2006/main">
  <p:tag name="KSO_WM_BEAUTIFY_FLAG" val=""/>
</p:tagLst>
</file>

<file path=ppt/tags/tag553.xml><?xml version="1.0" encoding="utf-8"?>
<p:tagLst xmlns:p="http://schemas.openxmlformats.org/presentationml/2006/main">
  <p:tag name="KSO_WM_BEAUTIFY_FLAG" val=""/>
</p:tagLst>
</file>

<file path=ppt/tags/tag554.xml><?xml version="1.0" encoding="utf-8"?>
<p:tagLst xmlns:p="http://schemas.openxmlformats.org/presentationml/2006/main">
  <p:tag name="KSO_WM_BEAUTIFY_FLAG" val=""/>
</p:tagLst>
</file>

<file path=ppt/tags/tag555.xml><?xml version="1.0" encoding="utf-8"?>
<p:tagLst xmlns:p="http://schemas.openxmlformats.org/presentationml/2006/main">
  <p:tag name="KSO_WM_BEAUTIFY_FLAG" val=""/>
</p:tagLst>
</file>

<file path=ppt/tags/tag556.xml><?xml version="1.0" encoding="utf-8"?>
<p:tagLst xmlns:p="http://schemas.openxmlformats.org/presentationml/2006/main">
  <p:tag name="KSO_WM_BEAUTIFY_FLAG" val="#wm#"/>
  <p:tag name="KSO_WM_TEMPLATE_CATEGORY" val="custom"/>
  <p:tag name="KSO_WM_TEMPLATE_INDEX" val="20205081"/>
</p:tagLst>
</file>

<file path=ppt/tags/tag557.xml><?xml version="1.0" encoding="utf-8"?>
<p:tagLst xmlns:p="http://schemas.openxmlformats.org/presentationml/2006/main">
  <p:tag name="KSO_WM_BEAUTIFY_FLAG" val=""/>
</p:tagLst>
</file>

<file path=ppt/tags/tag558.xml><?xml version="1.0" encoding="utf-8"?>
<p:tagLst xmlns:p="http://schemas.openxmlformats.org/presentationml/2006/main">
  <p:tag name="KSO_WM_BEAUTIFY_FLAG" val=""/>
</p:tagLst>
</file>

<file path=ppt/tags/tag559.xml><?xml version="1.0" encoding="utf-8"?>
<p:tagLst xmlns:p="http://schemas.openxmlformats.org/presentationml/2006/main">
  <p:tag name="KSO_WM_BEAUTIFY_FLAG" val="#wm#"/>
  <p:tag name="KSO_WM_TEMPLATE_CATEGORY" val="custom"/>
  <p:tag name="KSO_WM_TEMPLATE_INDEX" val="2020508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0.xml><?xml version="1.0" encoding="utf-8"?>
<p:tagLst xmlns:p="http://schemas.openxmlformats.org/presentationml/2006/main">
  <p:tag name="MH" val="20150923154605"/>
  <p:tag name="MH_LIBRARY" val="GRAPHIC"/>
  <p:tag name="MH_ORDER" val="文本框 61"/>
  <p:tag name="KSO_WM_TAG_VERSION" val="1.0"/>
  <p:tag name="KSO_WM_BEAUTIFY_FLAG" val="#wm#"/>
  <p:tag name="KSO_WM_UNIT_TYPE" val="i"/>
  <p:tag name="KSO_WM_UNIT_ID" val="custom160105_30*i*1"/>
  <p:tag name="KSO_WM_TEMPLATE_CATEGORY" val="custom"/>
  <p:tag name="KSO_WM_TEMPLATE_INDEX" val="160105"/>
  <p:tag name="KSO_WM_UNIT_INDEX" val="1"/>
  <p:tag name="KSO_WM_UNIT_HIGHLIGHT" val="0"/>
  <p:tag name="KSO_WM_UNIT_COMPATIBLE" val="0"/>
  <p:tag name="KSO_WM_UNIT_DIAGRAM_ISNUMVISUAL" val="0"/>
  <p:tag name="KSO_WM_UNIT_DIAGRAM_ISREFERUNIT" val="0"/>
  <p:tag name="KSO_WM_UNIT_LAYERLEVEL" val="1"/>
</p:tagLst>
</file>

<file path=ppt/tags/tag561.xml><?xml version="1.0" encoding="utf-8"?>
<p:tagLst xmlns:p="http://schemas.openxmlformats.org/presentationml/2006/main">
  <p:tag name="MH" val="20150923154605"/>
  <p:tag name="MH_LIBRARY" val="GRAPHIC"/>
  <p:tag name="MH_ORDER" val="文本框 73"/>
  <p:tag name="KSO_WM_TAG_VERSION" val="1.0"/>
  <p:tag name="KSO_WM_BEAUTIFY_FLAG" val="#wm#"/>
  <p:tag name="KSO_WM_UNIT_TYPE" val="i"/>
  <p:tag name="KSO_WM_UNIT_ID" val="custom160105_30*i*2"/>
  <p:tag name="KSO_WM_TEMPLATE_CATEGORY" val="custom"/>
  <p:tag name="KSO_WM_TEMPLATE_INDEX" val="160105"/>
  <p:tag name="KSO_WM_UNIT_INDEX" val="2"/>
  <p:tag name="KSO_WM_UNIT_HIGHLIGHT" val="0"/>
  <p:tag name="KSO_WM_UNIT_COMPATIBLE" val="0"/>
  <p:tag name="KSO_WM_UNIT_DIAGRAM_ISNUMVISUAL" val="0"/>
  <p:tag name="KSO_WM_UNIT_DIAGRAM_ISREFERUNIT" val="0"/>
  <p:tag name="KSO_WM_UNIT_LAYERLEVEL" val="1"/>
</p:tagLst>
</file>

<file path=ppt/tags/tag562.xml><?xml version="1.0" encoding="utf-8"?>
<p:tagLst xmlns:p="http://schemas.openxmlformats.org/presentationml/2006/main">
  <p:tag name="MH" val="20150923154605"/>
  <p:tag name="MH_LIBRARY" val="GRAPHIC"/>
  <p:tag name="KSO_WM_TEMPLATE_CATEGORY" val="custom"/>
  <p:tag name="KSO_WM_TEMPLATE_INDEX" val="160105"/>
  <p:tag name="KSO_WM_TAG_VERSION" val="1.0"/>
  <p:tag name="KSO_WM_SLIDE_ID" val="custom160105_30"/>
  <p:tag name="KSO_WM_SLIDE_INDEX" val="30"/>
  <p:tag name="KSO_WM_SLIDE_ITEM_CNT" val="0"/>
  <p:tag name="KSO_WM_SLIDE_TYPE" val="endPage"/>
  <p:tag name="KSO_WM_BEAUTIFY_FLAG" val="#wm#"/>
  <p:tag name="KSO_WM_TEMPLATE_SUBCATEGORY" val="0"/>
  <p:tag name="KSO_WM_TEMPLATE_MASTER_TYPE" val="1"/>
  <p:tag name="KSO_WM_TEMPLATE_COLOR_TYPE" val="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p="http://schemas.openxmlformats.org/presentationml/2006/main">
  <p:tag name="MH" val="20150923154605"/>
  <p:tag name="MH_LIBRARY" val="GRAPHIC"/>
  <p:tag name="MH_ORDER" val="任意多边形 65"/>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MH" val="20150923154605"/>
  <p:tag name="MH_LIBRARY" val="GRAPHIC"/>
  <p:tag name="MH_ORDER" val="Freeform 5"/>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MH" val="20150923154605"/>
  <p:tag name="MH_LIBRARY" val="GRAPHIC"/>
  <p:tag name="MH_ORDER" val="Freeform 351"/>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MH" val="20150923154605"/>
  <p:tag name="MH_LIBRARY" val="GRAPHIC"/>
  <p:tag name="MH_ORDER" val="Freeform 1082"/>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MH" val="20150923154605"/>
  <p:tag name="MH_LIBRARY" val="GRAPHIC"/>
  <p:tag name="MH_ORDER" val="Freeform 1120"/>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MH" val="20150923154605"/>
  <p:tag name="MH_LIBRARY" val="GRAPHIC"/>
  <p:tag name="MH_ORDER" val="任意多边形 29"/>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 name="KSO_WM_SLIDE_BK_DARK_LIGHT" val="2"/>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9.xml><?xml version="1.0" encoding="utf-8"?>
<p:tagLst xmlns:p="http://schemas.openxmlformats.org/presentationml/2006/main">
  <p:tag name="MH" val="20150923153100"/>
  <p:tag name="MH_LIBRARY" val="GRAPHIC"/>
  <p:tag name="MH_TYPE" val="Other"/>
  <p:tag name="MH_ORDER" val="1"/>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160105">
      <a:dk1>
        <a:srgbClr val="000000"/>
      </a:dk1>
      <a:lt1>
        <a:srgbClr val="FFFFFF"/>
      </a:lt1>
      <a:dk2>
        <a:srgbClr val="E7E7E7"/>
      </a:dk2>
      <a:lt2>
        <a:srgbClr val="FCFCFC"/>
      </a:lt2>
      <a:accent1>
        <a:srgbClr val="57453C"/>
      </a:accent1>
      <a:accent2>
        <a:srgbClr val="8F6049"/>
      </a:accent2>
      <a:accent3>
        <a:srgbClr val="A0712D"/>
      </a:accent3>
      <a:accent4>
        <a:srgbClr val="AE7420"/>
      </a:accent4>
      <a:accent5>
        <a:srgbClr val="AE5D20"/>
      </a:accent5>
      <a:accent6>
        <a:srgbClr val="AA4526"/>
      </a:accent6>
      <a:hlink>
        <a:srgbClr val="474747"/>
      </a:hlink>
      <a:folHlink>
        <a:srgbClr val="9F9F9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
      <a:dk1>
        <a:srgbClr val="000000"/>
      </a:dk1>
      <a:lt1>
        <a:srgbClr val="FFFFFF"/>
      </a:lt1>
      <a:dk2>
        <a:srgbClr val="D8E8D6"/>
      </a:dk2>
      <a:lt2>
        <a:srgbClr val="FFFFFF"/>
      </a:lt2>
      <a:accent1>
        <a:srgbClr val="5B9362"/>
      </a:accent1>
      <a:accent2>
        <a:srgbClr val="71945C"/>
      </a:accent2>
      <a:accent3>
        <a:srgbClr val="819454"/>
      </a:accent3>
      <a:accent4>
        <a:srgbClr val="94964C"/>
      </a:accent4>
      <a:accent5>
        <a:srgbClr val="A49545"/>
      </a:accent5>
      <a:accent6>
        <a:srgbClr val="B6963F"/>
      </a:accent6>
      <a:hlink>
        <a:srgbClr val="50AAD2"/>
      </a:hlink>
      <a:folHlink>
        <a:srgbClr val="9A3C9F"/>
      </a:folHlink>
    </a:clrScheme>
    <a:fontScheme name="自定义 1">
      <a:majorFont>
        <a:latin typeface="微软雅黑"/>
        <a:ea typeface="汉仪旗黑-85S"/>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28647</Words>
  <Application>WPS 演示</Application>
  <PresentationFormat>宽屏</PresentationFormat>
  <Paragraphs>934</Paragraphs>
  <Slides>56</Slides>
  <Notes>4</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56</vt:i4>
      </vt:variant>
    </vt:vector>
  </HeadingPairs>
  <TitlesOfParts>
    <vt:vector size="83" baseType="lpstr">
      <vt:lpstr>Arial</vt:lpstr>
      <vt:lpstr>宋体</vt:lpstr>
      <vt:lpstr>Wingdings</vt:lpstr>
      <vt:lpstr>微软雅黑</vt:lpstr>
      <vt:lpstr>黑体</vt:lpstr>
      <vt:lpstr>Wingdings 2</vt:lpstr>
      <vt:lpstr>幼圆</vt:lpstr>
      <vt:lpstr>Calibri</vt:lpstr>
      <vt:lpstr>汉仪旗黑-85S</vt:lpstr>
      <vt:lpstr>汉仪雅酷黑简</vt:lpstr>
      <vt:lpstr>Arial Narrow</vt:lpstr>
      <vt:lpstr>Calibri</vt:lpstr>
      <vt:lpstr>Tahoma</vt:lpstr>
      <vt:lpstr>华文楷体</vt:lpstr>
      <vt:lpstr>Times New Roman</vt:lpstr>
      <vt:lpstr>等线</vt:lpstr>
      <vt:lpstr>Wingdings</vt:lpstr>
      <vt:lpstr>汉仪君黑-45简</vt:lpstr>
      <vt:lpstr>汉仪中黑简</vt:lpstr>
      <vt:lpstr>华文行楷</vt:lpstr>
      <vt:lpstr>华文新魏</vt:lpstr>
      <vt:lpstr>Arial Unicode MS</vt:lpstr>
      <vt:lpstr>华文中宋</vt:lpstr>
      <vt:lpstr>HelveticaNeue</vt:lpstr>
      <vt:lpstr>Segoe Print</vt:lpstr>
      <vt:lpstr>2_Office 主题​​</vt:lpstr>
      <vt:lpstr>5_Office 主题​​</vt:lpstr>
      <vt:lpstr>PowerPoint 演示文稿</vt:lpstr>
      <vt:lpstr>2024 年 4 月 高 三 绍 模客 观 题 试 卷 讲 评</vt:lpstr>
      <vt:lpstr>PowerPoint 演示文稿</vt:lpstr>
      <vt:lpstr>题型概况</vt:lpstr>
      <vt:lpstr>PowerPoint 演示文稿</vt:lpstr>
      <vt:lpstr>阅读理解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完型填空</vt:lpstr>
      <vt:lpstr>PowerPoint 演示文稿</vt:lpstr>
      <vt:lpstr>PowerPoint 演示文稿</vt:lpstr>
      <vt:lpstr>PowerPoint 演示文稿</vt:lpstr>
      <vt:lpstr>PowerPoint 演示文稿</vt:lpstr>
      <vt:lpstr>PowerPoint 演示文稿</vt:lpstr>
      <vt:lpstr>语法填空</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158</cp:revision>
  <dcterms:created xsi:type="dcterms:W3CDTF">2019-06-19T02:08:00Z</dcterms:created>
  <dcterms:modified xsi:type="dcterms:W3CDTF">2024-04-16T06:24:14Z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136A1EBFC77D41FBBD21697C718CC38F_13</vt:lpwstr>
  </property>
</Properties>
</file>