
<file path=[Content_Types].xml><?xml version="1.0" encoding="utf-8"?>
<Types xmlns="http://schemas.openxmlformats.org/package/2006/content-types">
  <Default Extension="jpeg" ContentType="image/jpeg"/>
  <Default Extension="JPG" ContentType="image/.jpg"/>
  <Default Extension="png" ContentType="image/png"/>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diagrams/colors1.xml" ContentType="application/vnd.openxmlformats-officedocument.drawingml.diagramColors+xml"/>
  <Override PartName="/ppt/diagrams/data1.xml" ContentType="application/vnd.openxmlformats-officedocument.drawingml.diagramData+xml"/>
  <Override PartName="/ppt/diagrams/drawing1.xml" ContentType="application/vnd.ms-office.drawingml.diagramDrawing+xml"/>
  <Override PartName="/ppt/diagrams/layout1.xml" ContentType="application/vnd.openxmlformats-officedocument.drawingml.diagramLayout+xml"/>
  <Override PartName="/ppt/diagrams/quickStyle1.xml" ContentType="application/vnd.openxmlformats-officedocument.drawingml.diagramStyle+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3"/>
  </p:notesMasterIdLst>
  <p:sldIdLst>
    <p:sldId id="273" r:id="rId3"/>
    <p:sldId id="320" r:id="rId4"/>
    <p:sldId id="321" r:id="rId5"/>
    <p:sldId id="274" r:id="rId6"/>
    <p:sldId id="276" r:id="rId7"/>
    <p:sldId id="278" r:id="rId8"/>
    <p:sldId id="279" r:id="rId9"/>
    <p:sldId id="283" r:id="rId10"/>
    <p:sldId id="261" r:id="rId11"/>
    <p:sldId id="284" r:id="rId12"/>
    <p:sldId id="290" r:id="rId13"/>
    <p:sldId id="291" r:id="rId14"/>
    <p:sldId id="286" r:id="rId15"/>
    <p:sldId id="306" r:id="rId16"/>
    <p:sldId id="305" r:id="rId17"/>
    <p:sldId id="304" r:id="rId18"/>
    <p:sldId id="298" r:id="rId19"/>
    <p:sldId id="322" r:id="rId20"/>
    <p:sldId id="323" r:id="rId21"/>
    <p:sldId id="324" r:id="rId22"/>
    <p:sldId id="325" r:id="rId23"/>
    <p:sldId id="326" r:id="rId24"/>
    <p:sldId id="300" r:id="rId25"/>
    <p:sldId id="318" r:id="rId26"/>
    <p:sldId id="289" r:id="rId27"/>
    <p:sldId id="285" r:id="rId28"/>
    <p:sldId id="297" r:id="rId29"/>
    <p:sldId id="296" r:id="rId30"/>
    <p:sldId id="328" r:id="rId31"/>
    <p:sldId id="271" r:id="rId32"/>
  </p:sldIdLst>
  <p:sldSz cx="9144000" cy="5143500" type="screen16x9"/>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6D9F66E-5EB9-4882-86FB-DCBF35E3C3E4}" styleName="中度样式 4 - 强调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4660"/>
  </p:normalViewPr>
  <p:slideViewPr>
    <p:cSldViewPr>
      <p:cViewPr varScale="1">
        <p:scale>
          <a:sx n="96" d="100"/>
          <a:sy n="96" d="100"/>
        </p:scale>
        <p:origin x="52" y="540"/>
      </p:cViewPr>
      <p:guideLst>
        <p:guide orient="horz" pos="1620"/>
        <p:guide pos="2880"/>
      </p:guideLst>
    </p:cSldViewPr>
  </p:slideViewPr>
  <p:notesTextViewPr>
    <p:cViewPr>
      <p:scale>
        <a:sx n="100" d="100"/>
        <a:sy n="100" d="100"/>
      </p:scale>
      <p:origin x="0" y="0"/>
    </p:cViewPr>
  </p:notesTextViewPr>
  <p:sorterViewPr>
    <p:cViewPr varScale="1">
      <p:scale>
        <a:sx n="1" d="1"/>
        <a:sy n="1" d="1"/>
      </p:scale>
      <p:origin x="0" y="-184"/>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6" Type="http://schemas.openxmlformats.org/officeDocument/2006/relationships/tableStyles" Target="tableStyles.xml"/><Relationship Id="rId35" Type="http://schemas.openxmlformats.org/officeDocument/2006/relationships/viewProps" Target="viewProps.xml"/><Relationship Id="rId34" Type="http://schemas.openxmlformats.org/officeDocument/2006/relationships/presProps" Target="presProps.xml"/><Relationship Id="rId33" Type="http://schemas.openxmlformats.org/officeDocument/2006/relationships/notesMaster" Target="notesMasters/notesMaster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iagrams/colors1.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data1.xml><?xml version="1.0" encoding="utf-8"?>
<dgm:dataModel xmlns:dgm="http://schemas.openxmlformats.org/drawingml/2006/diagram" xmlns:a="http://schemas.openxmlformats.org/drawingml/2006/main">
  <dgm:ptLst>
    <dgm:pt modelId="{7AD43C74-EB31-440F-87E4-56E98FEAC4A6}" type="doc">
      <dgm:prSet loTypeId="urn:microsoft.com/office/officeart/2005/8/layout/hProcess9#1" loCatId="process" qsTypeId="urn:microsoft.com/office/officeart/2005/8/quickstyle/simple1#1" qsCatId="simple" csTypeId="urn:microsoft.com/office/officeart/2005/8/colors/accent1_2#1" csCatId="accent1" phldr="1"/>
      <dgm:spPr/>
      <dgm:t>
        <a:bodyPr/>
        <a:lstStyle/>
        <a:p>
          <a:endParaRPr lang="zh-CN" altLang="en-US"/>
        </a:p>
      </dgm:t>
    </dgm:pt>
    <dgm:pt modelId="{3D7BDE24-BB50-421E-AEBE-C0F7B7ED84AA}">
      <dgm:prSet phldrT="[文本]" custT="1">
        <dgm:style>
          <a:lnRef idx="1">
            <a:schemeClr val="accent3"/>
          </a:lnRef>
          <a:fillRef idx="3">
            <a:schemeClr val="accent3"/>
          </a:fillRef>
          <a:effectRef idx="2">
            <a:schemeClr val="accent3"/>
          </a:effectRef>
          <a:fontRef idx="minor">
            <a:schemeClr val="lt1"/>
          </a:fontRef>
        </dgm:style>
      </dgm:prSet>
      <dgm:spPr/>
      <dgm:t>
        <a:bodyPr/>
        <a:lstStyle/>
        <a:p>
          <a:endParaRPr lang="zh-CN" altLang="en-US" sz="2600" b="1" dirty="0"/>
        </a:p>
      </dgm:t>
    </dgm:pt>
    <dgm:pt modelId="{39E9F4F6-C948-4772-ACF5-2FE9038C73AB}" cxnId="{CB15BC3C-2178-4AC0-AF15-58B069865FF8}" type="parTrans">
      <dgm:prSet/>
      <dgm:spPr/>
      <dgm:t>
        <a:bodyPr/>
        <a:lstStyle/>
        <a:p>
          <a:endParaRPr lang="zh-CN" altLang="en-US" sz="2400" b="1"/>
        </a:p>
      </dgm:t>
    </dgm:pt>
    <dgm:pt modelId="{664CFF2C-44AE-462A-8DFF-E78B24791A77}" cxnId="{CB15BC3C-2178-4AC0-AF15-58B069865FF8}" type="sibTrans">
      <dgm:prSet/>
      <dgm:spPr/>
      <dgm:t>
        <a:bodyPr/>
        <a:lstStyle/>
        <a:p>
          <a:endParaRPr lang="zh-CN" altLang="en-US" sz="2400" b="1"/>
        </a:p>
      </dgm:t>
    </dgm:pt>
    <dgm:pt modelId="{24444FEB-341A-4511-B93D-6A7DD5FC7754}">
      <dgm:prSet phldrT="[文本]" custT="1"/>
      <dgm:spPr>
        <a:solidFill>
          <a:srgbClr val="92D050"/>
        </a:solidFill>
        <a:ln>
          <a:solidFill>
            <a:srgbClr val="FF0000"/>
          </a:solidFill>
        </a:ln>
        <a:scene3d>
          <a:camera prst="orthographicFront"/>
          <a:lightRig rig="threePt" dir="t"/>
        </a:scene3d>
        <a:sp3d extrusionH="76200">
          <a:extrusionClr>
            <a:srgbClr val="FF0000"/>
          </a:extrusionClr>
        </a:sp3d>
      </dgm:spPr>
      <dgm:t>
        <a:bodyPr/>
        <a:lstStyle/>
        <a:p>
          <a:endParaRPr lang="zh-CN" altLang="en-US" sz="1600" b="1" dirty="0"/>
        </a:p>
      </dgm:t>
    </dgm:pt>
    <dgm:pt modelId="{634A32E9-D202-43E9-A032-7D6032AE9D20}" cxnId="{165AE9CD-7FE4-4F33-A61C-4F4EDF316AFA}" type="parTrans">
      <dgm:prSet/>
      <dgm:spPr/>
      <dgm:t>
        <a:bodyPr/>
        <a:lstStyle/>
        <a:p>
          <a:endParaRPr lang="zh-CN" altLang="en-US" sz="2400" b="1"/>
        </a:p>
      </dgm:t>
    </dgm:pt>
    <dgm:pt modelId="{15BED35A-E17E-4945-B3A4-B0533F0991D5}" cxnId="{165AE9CD-7FE4-4F33-A61C-4F4EDF316AFA}" type="sibTrans">
      <dgm:prSet/>
      <dgm:spPr/>
      <dgm:t>
        <a:bodyPr/>
        <a:lstStyle/>
        <a:p>
          <a:endParaRPr lang="zh-CN" altLang="en-US" sz="2400" b="1"/>
        </a:p>
      </dgm:t>
    </dgm:pt>
    <dgm:pt modelId="{8A950364-9B35-40A0-A8C6-47A8AB2BBCE6}">
      <dgm:prSet phldrT="[文本]"/>
      <dgm:spPr>
        <a:solidFill>
          <a:srgbClr val="0070C0"/>
        </a:solidFill>
        <a:ln>
          <a:solidFill>
            <a:srgbClr val="FF0000"/>
          </a:solidFill>
        </a:ln>
      </dgm:spPr>
      <dgm:t>
        <a:bodyPr/>
        <a:lstStyle/>
        <a:p>
          <a:endParaRPr lang="zh-CN" altLang="en-US" dirty="0"/>
        </a:p>
      </dgm:t>
    </dgm:pt>
    <dgm:pt modelId="{3944330A-44FE-45F0-B131-93660A7542B0}" cxnId="{271AEDBE-4F1F-4612-800E-1C008CCCC365}" type="parTrans">
      <dgm:prSet/>
      <dgm:spPr/>
      <dgm:t>
        <a:bodyPr/>
        <a:lstStyle/>
        <a:p>
          <a:endParaRPr lang="zh-CN" altLang="en-US" sz="2400" b="1"/>
        </a:p>
      </dgm:t>
    </dgm:pt>
    <dgm:pt modelId="{DEA40999-5E72-4439-B100-080DD3A53D2E}" cxnId="{271AEDBE-4F1F-4612-800E-1C008CCCC365}" type="sibTrans">
      <dgm:prSet/>
      <dgm:spPr/>
      <dgm:t>
        <a:bodyPr/>
        <a:lstStyle/>
        <a:p>
          <a:endParaRPr lang="zh-CN" altLang="en-US" sz="2400" b="1"/>
        </a:p>
      </dgm:t>
    </dgm:pt>
    <dgm:pt modelId="{EB30360C-4731-4FA3-B174-2DD21A9E2F45}">
      <dgm:prSet custT="1"/>
      <dgm:spPr>
        <a:solidFill>
          <a:srgbClr val="0000FF"/>
        </a:solidFill>
        <a:ln>
          <a:solidFill>
            <a:srgbClr val="FF0000"/>
          </a:solidFill>
        </a:ln>
        <a:scene3d>
          <a:camera prst="orthographicFront"/>
          <a:lightRig rig="threePt" dir="t"/>
        </a:scene3d>
        <a:sp3d extrusionH="76200">
          <a:extrusionClr>
            <a:srgbClr val="FF0000"/>
          </a:extrusionClr>
        </a:sp3d>
      </dgm:spPr>
      <dgm:t>
        <a:bodyPr/>
        <a:lstStyle/>
        <a:p>
          <a:endParaRPr lang="zh-CN" altLang="en-US" sz="1600"/>
        </a:p>
      </dgm:t>
    </dgm:pt>
    <dgm:pt modelId="{D9725189-D127-4437-81D9-416D9172B61C}" cxnId="{8A3829A4-9622-4EC3-AC22-53D5B81BE7C3}" type="parTrans">
      <dgm:prSet/>
      <dgm:spPr/>
      <dgm:t>
        <a:bodyPr/>
        <a:lstStyle/>
        <a:p>
          <a:endParaRPr lang="zh-CN" altLang="en-US"/>
        </a:p>
      </dgm:t>
    </dgm:pt>
    <dgm:pt modelId="{9A4BE86C-8574-4A19-BAF5-FC8368FB1138}" cxnId="{8A3829A4-9622-4EC3-AC22-53D5B81BE7C3}" type="sibTrans">
      <dgm:prSet/>
      <dgm:spPr/>
      <dgm:t>
        <a:bodyPr/>
        <a:lstStyle/>
        <a:p>
          <a:endParaRPr lang="zh-CN" altLang="en-US"/>
        </a:p>
      </dgm:t>
    </dgm:pt>
    <dgm:pt modelId="{57ECCFEA-88CA-45DD-94B7-0ADC6FFCB50C}">
      <dgm:prSet phldrT="[文本]"/>
      <dgm:spPr>
        <a:solidFill>
          <a:srgbClr val="7030A0"/>
        </a:solidFill>
        <a:ln>
          <a:solidFill>
            <a:srgbClr val="FF0000"/>
          </a:solidFill>
        </a:ln>
        <a:scene3d>
          <a:camera prst="orthographicFront"/>
          <a:lightRig rig="threePt" dir="t"/>
        </a:scene3d>
        <a:sp3d extrusionH="76200">
          <a:extrusionClr>
            <a:srgbClr val="FF0000"/>
          </a:extrusionClr>
        </a:sp3d>
      </dgm:spPr>
      <dgm:t>
        <a:bodyPr/>
        <a:lstStyle/>
        <a:p>
          <a:endParaRPr lang="zh-CN" altLang="en-US" b="1" dirty="0"/>
        </a:p>
      </dgm:t>
    </dgm:pt>
    <dgm:pt modelId="{D22BECD2-3332-4173-A1C8-901250634352}" cxnId="{3ED12ED9-A928-4D6B-917C-031D9DA630CE}" type="parTrans">
      <dgm:prSet/>
      <dgm:spPr/>
      <dgm:t>
        <a:bodyPr/>
        <a:lstStyle/>
        <a:p>
          <a:endParaRPr lang="zh-CN" altLang="en-US"/>
        </a:p>
      </dgm:t>
    </dgm:pt>
    <dgm:pt modelId="{8E5B20E5-EE9B-49D1-B340-8A520833504C}" cxnId="{3ED12ED9-A928-4D6B-917C-031D9DA630CE}" type="sibTrans">
      <dgm:prSet/>
      <dgm:spPr/>
      <dgm:t>
        <a:bodyPr/>
        <a:lstStyle/>
        <a:p>
          <a:endParaRPr lang="zh-CN" altLang="en-US"/>
        </a:p>
      </dgm:t>
    </dgm:pt>
    <dgm:pt modelId="{FEA267D0-F5C6-4341-98E1-5D22511AA518}" type="pres">
      <dgm:prSet presAssocID="{7AD43C74-EB31-440F-87E4-56E98FEAC4A6}" presName="CompostProcess" presStyleCnt="0">
        <dgm:presLayoutVars>
          <dgm:dir/>
          <dgm:resizeHandles val="exact"/>
        </dgm:presLayoutVars>
      </dgm:prSet>
      <dgm:spPr/>
    </dgm:pt>
    <dgm:pt modelId="{B75E02F9-1F66-4CCE-8955-61998E96CB13}" type="pres">
      <dgm:prSet presAssocID="{7AD43C74-EB31-440F-87E4-56E98FEAC4A6}" presName="arrow" presStyleLbl="bgShp" presStyleIdx="0" presStyleCnt="1" custScaleX="117646" custLinFactNeighborX="3794" custLinFactNeighborY="-3039"/>
      <dgm:spPr>
        <a:solidFill>
          <a:schemeClr val="bg2"/>
        </a:solidFill>
        <a:ln>
          <a:solidFill>
            <a:srgbClr val="FF0000"/>
          </a:solidFill>
        </a:ln>
        <a:scene3d>
          <a:camera prst="orthographicFront"/>
          <a:lightRig rig="threePt" dir="t"/>
        </a:scene3d>
        <a:sp3d extrusionH="76200" contourW="12700">
          <a:extrusionClr>
            <a:srgbClr val="FF0000"/>
          </a:extrusionClr>
          <a:contourClr>
            <a:srgbClr val="FF0000"/>
          </a:contourClr>
        </a:sp3d>
      </dgm:spPr>
    </dgm:pt>
    <dgm:pt modelId="{AC9B5549-4D22-4FD4-BCB8-44150C574B69}" type="pres">
      <dgm:prSet presAssocID="{7AD43C74-EB31-440F-87E4-56E98FEAC4A6}" presName="linearProcess" presStyleCnt="0"/>
      <dgm:spPr>
        <a:scene3d>
          <a:camera prst="orthographicFront"/>
          <a:lightRig rig="threePt" dir="t"/>
        </a:scene3d>
        <a:sp3d extrusionH="76200">
          <a:extrusionClr>
            <a:srgbClr val="FF0000"/>
          </a:extrusionClr>
        </a:sp3d>
      </dgm:spPr>
    </dgm:pt>
    <dgm:pt modelId="{81A499D2-A761-4B9D-A59E-6C8C3B6A1076}" type="pres">
      <dgm:prSet presAssocID="{3D7BDE24-BB50-421E-AEBE-C0F7B7ED84AA}" presName="textNode" presStyleLbl="node1" presStyleIdx="0" presStyleCnt="5" custLinFactNeighborX="-29919" custLinFactNeighborY="-292">
        <dgm:presLayoutVars>
          <dgm:bulletEnabled val="1"/>
        </dgm:presLayoutVars>
      </dgm:prSet>
      <dgm:spPr/>
    </dgm:pt>
    <dgm:pt modelId="{FAF5AD5E-DF44-47E5-8F93-5FF698F7B57C}" type="pres">
      <dgm:prSet presAssocID="{664CFF2C-44AE-462A-8DFF-E78B24791A77}" presName="sibTrans" presStyleCnt="0"/>
      <dgm:spPr>
        <a:scene3d>
          <a:camera prst="orthographicFront"/>
          <a:lightRig rig="threePt" dir="t"/>
        </a:scene3d>
        <a:sp3d extrusionH="76200">
          <a:extrusionClr>
            <a:srgbClr val="FF0000"/>
          </a:extrusionClr>
        </a:sp3d>
      </dgm:spPr>
    </dgm:pt>
    <dgm:pt modelId="{604CDA8D-0570-4B82-A420-0003376B73FD}" type="pres">
      <dgm:prSet presAssocID="{24444FEB-341A-4511-B93D-6A7DD5FC7754}" presName="textNode" presStyleLbl="node1" presStyleIdx="1" presStyleCnt="5" custLinFactX="-27858" custLinFactNeighborX="-100000" custLinFactNeighborY="-292">
        <dgm:presLayoutVars>
          <dgm:bulletEnabled val="1"/>
        </dgm:presLayoutVars>
      </dgm:prSet>
      <dgm:spPr/>
    </dgm:pt>
    <dgm:pt modelId="{E1155835-FE1B-4956-8781-872EB7DEB024}" type="pres">
      <dgm:prSet presAssocID="{15BED35A-E17E-4945-B3A4-B0533F0991D5}" presName="sibTrans" presStyleCnt="0"/>
      <dgm:spPr>
        <a:scene3d>
          <a:camera prst="orthographicFront"/>
          <a:lightRig rig="threePt" dir="t"/>
        </a:scene3d>
        <a:sp3d extrusionH="76200">
          <a:extrusionClr>
            <a:srgbClr val="FF0000"/>
          </a:extrusionClr>
        </a:sp3d>
      </dgm:spPr>
    </dgm:pt>
    <dgm:pt modelId="{E936CE74-432F-461F-8499-5D4DB6823FEF}" type="pres">
      <dgm:prSet presAssocID="{EB30360C-4731-4FA3-B174-2DD21A9E2F45}" presName="textNode" presStyleLbl="node1" presStyleIdx="2" presStyleCnt="5" custLinFactX="157372" custLinFactNeighborX="200000" custLinFactNeighborY="-292">
        <dgm:presLayoutVars>
          <dgm:bulletEnabled val="1"/>
        </dgm:presLayoutVars>
      </dgm:prSet>
      <dgm:spPr/>
    </dgm:pt>
    <dgm:pt modelId="{4A5DEB2C-E2AB-44C5-A6C3-3E5A6BC209C1}" type="pres">
      <dgm:prSet presAssocID="{9A4BE86C-8574-4A19-BAF5-FC8368FB1138}" presName="sibTrans" presStyleCnt="0"/>
      <dgm:spPr>
        <a:scene3d>
          <a:camera prst="orthographicFront"/>
          <a:lightRig rig="threePt" dir="t"/>
        </a:scene3d>
        <a:sp3d extrusionH="76200">
          <a:extrusionClr>
            <a:srgbClr val="FF0000"/>
          </a:extrusionClr>
        </a:sp3d>
      </dgm:spPr>
    </dgm:pt>
    <dgm:pt modelId="{EB48F8A6-BDD8-4CAF-995B-A4BEE8485558}" type="pres">
      <dgm:prSet presAssocID="{8A950364-9B35-40A0-A8C6-47A8AB2BBCE6}" presName="textNode" presStyleLbl="node1" presStyleIdx="3" presStyleCnt="5" custLinFactX="-81127" custLinFactNeighborX="-100000" custLinFactNeighborY="-283">
        <dgm:presLayoutVars>
          <dgm:bulletEnabled val="1"/>
        </dgm:presLayoutVars>
      </dgm:prSet>
      <dgm:spPr/>
    </dgm:pt>
    <dgm:pt modelId="{968A2B1C-1C6A-488B-A570-637B2CA821E9}" type="pres">
      <dgm:prSet presAssocID="{DEA40999-5E72-4439-B100-080DD3A53D2E}" presName="sibTrans" presStyleCnt="0"/>
      <dgm:spPr>
        <a:scene3d>
          <a:camera prst="orthographicFront"/>
          <a:lightRig rig="threePt" dir="t"/>
        </a:scene3d>
        <a:sp3d extrusionH="76200">
          <a:extrusionClr>
            <a:srgbClr val="FF0000"/>
          </a:extrusionClr>
        </a:sp3d>
      </dgm:spPr>
    </dgm:pt>
    <dgm:pt modelId="{D5EA58D0-664B-4E28-9433-22D54D52D001}" type="pres">
      <dgm:prSet presAssocID="{57ECCFEA-88CA-45DD-94B7-0ADC6FFCB50C}" presName="textNode" presStyleLbl="node1" presStyleIdx="4" presStyleCnt="5" custLinFactX="-100000" custLinFactNeighborX="-192707" custLinFactNeighborY="-283">
        <dgm:presLayoutVars>
          <dgm:bulletEnabled val="1"/>
        </dgm:presLayoutVars>
      </dgm:prSet>
      <dgm:spPr/>
    </dgm:pt>
  </dgm:ptLst>
  <dgm:cxnLst>
    <dgm:cxn modelId="{301FFF20-120C-4A91-B796-3B20F3A27C8C}" type="presOf" srcId="{7AD43C74-EB31-440F-87E4-56E98FEAC4A6}" destId="{FEA267D0-F5C6-4341-98E1-5D22511AA518}" srcOrd="0" destOrd="0" presId="urn:microsoft.com/office/officeart/2005/8/layout/hProcess9#1"/>
    <dgm:cxn modelId="{CB15BC3C-2178-4AC0-AF15-58B069865FF8}" srcId="{7AD43C74-EB31-440F-87E4-56E98FEAC4A6}" destId="{3D7BDE24-BB50-421E-AEBE-C0F7B7ED84AA}" srcOrd="0" destOrd="0" parTransId="{39E9F4F6-C948-4772-ACF5-2FE9038C73AB}" sibTransId="{664CFF2C-44AE-462A-8DFF-E78B24791A77}"/>
    <dgm:cxn modelId="{07EA1373-A5E7-4CFC-83A1-C36C0C28783B}" type="presOf" srcId="{EB30360C-4731-4FA3-B174-2DD21A9E2F45}" destId="{E936CE74-432F-461F-8499-5D4DB6823FEF}" srcOrd="0" destOrd="0" presId="urn:microsoft.com/office/officeart/2005/8/layout/hProcess9#1"/>
    <dgm:cxn modelId="{F6FF147C-A0D3-493E-BDF1-31A055296915}" type="presOf" srcId="{24444FEB-341A-4511-B93D-6A7DD5FC7754}" destId="{604CDA8D-0570-4B82-A420-0003376B73FD}" srcOrd="0" destOrd="0" presId="urn:microsoft.com/office/officeart/2005/8/layout/hProcess9#1"/>
    <dgm:cxn modelId="{8A3829A4-9622-4EC3-AC22-53D5B81BE7C3}" srcId="{7AD43C74-EB31-440F-87E4-56E98FEAC4A6}" destId="{EB30360C-4731-4FA3-B174-2DD21A9E2F45}" srcOrd="2" destOrd="0" parTransId="{D9725189-D127-4437-81D9-416D9172B61C}" sibTransId="{9A4BE86C-8574-4A19-BAF5-FC8368FB1138}"/>
    <dgm:cxn modelId="{271AEDBE-4F1F-4612-800E-1C008CCCC365}" srcId="{7AD43C74-EB31-440F-87E4-56E98FEAC4A6}" destId="{8A950364-9B35-40A0-A8C6-47A8AB2BBCE6}" srcOrd="3" destOrd="0" parTransId="{3944330A-44FE-45F0-B131-93660A7542B0}" sibTransId="{DEA40999-5E72-4439-B100-080DD3A53D2E}"/>
    <dgm:cxn modelId="{165AE9CD-7FE4-4F33-A61C-4F4EDF316AFA}" srcId="{7AD43C74-EB31-440F-87E4-56E98FEAC4A6}" destId="{24444FEB-341A-4511-B93D-6A7DD5FC7754}" srcOrd="1" destOrd="0" parTransId="{634A32E9-D202-43E9-A032-7D6032AE9D20}" sibTransId="{15BED35A-E17E-4945-B3A4-B0533F0991D5}"/>
    <dgm:cxn modelId="{192E07D5-09EB-4AFE-81EE-1A0D634D98F9}" type="presOf" srcId="{3D7BDE24-BB50-421E-AEBE-C0F7B7ED84AA}" destId="{81A499D2-A761-4B9D-A59E-6C8C3B6A1076}" srcOrd="0" destOrd="0" presId="urn:microsoft.com/office/officeart/2005/8/layout/hProcess9#1"/>
    <dgm:cxn modelId="{3ED12ED9-A928-4D6B-917C-031D9DA630CE}" srcId="{7AD43C74-EB31-440F-87E4-56E98FEAC4A6}" destId="{57ECCFEA-88CA-45DD-94B7-0ADC6FFCB50C}" srcOrd="4" destOrd="0" parTransId="{D22BECD2-3332-4173-A1C8-901250634352}" sibTransId="{8E5B20E5-EE9B-49D1-B340-8A520833504C}"/>
    <dgm:cxn modelId="{CC421AFC-67BF-4B0E-87B5-7E116668FD59}" type="presOf" srcId="{57ECCFEA-88CA-45DD-94B7-0ADC6FFCB50C}" destId="{D5EA58D0-664B-4E28-9433-22D54D52D001}" srcOrd="0" destOrd="0" presId="urn:microsoft.com/office/officeart/2005/8/layout/hProcess9#1"/>
    <dgm:cxn modelId="{0382FEFC-C62D-413B-9EE5-E26540F074A0}" type="presOf" srcId="{8A950364-9B35-40A0-A8C6-47A8AB2BBCE6}" destId="{EB48F8A6-BDD8-4CAF-995B-A4BEE8485558}" srcOrd="0" destOrd="0" presId="urn:microsoft.com/office/officeart/2005/8/layout/hProcess9#1"/>
    <dgm:cxn modelId="{A7B5FC75-5438-4D50-8459-723568DA108E}" type="presParOf" srcId="{FEA267D0-F5C6-4341-98E1-5D22511AA518}" destId="{B75E02F9-1F66-4CCE-8955-61998E96CB13}" srcOrd="0" destOrd="0" presId="urn:microsoft.com/office/officeart/2005/8/layout/hProcess9#1"/>
    <dgm:cxn modelId="{971DC093-3654-4280-B332-B51F6C091914}" type="presParOf" srcId="{FEA267D0-F5C6-4341-98E1-5D22511AA518}" destId="{AC9B5549-4D22-4FD4-BCB8-44150C574B69}" srcOrd="1" destOrd="0" presId="urn:microsoft.com/office/officeart/2005/8/layout/hProcess9#1"/>
    <dgm:cxn modelId="{A71B902E-6FCA-4272-BD2E-291DEDDF29CC}" type="presParOf" srcId="{AC9B5549-4D22-4FD4-BCB8-44150C574B69}" destId="{81A499D2-A761-4B9D-A59E-6C8C3B6A1076}" srcOrd="0" destOrd="0" presId="urn:microsoft.com/office/officeart/2005/8/layout/hProcess9#1"/>
    <dgm:cxn modelId="{95B7BEBF-EC51-4B13-99D6-E67D1BB57980}" type="presParOf" srcId="{AC9B5549-4D22-4FD4-BCB8-44150C574B69}" destId="{FAF5AD5E-DF44-47E5-8F93-5FF698F7B57C}" srcOrd="1" destOrd="0" presId="urn:microsoft.com/office/officeart/2005/8/layout/hProcess9#1"/>
    <dgm:cxn modelId="{8C2E2AE9-0088-4B5C-B110-9DC32867310F}" type="presParOf" srcId="{AC9B5549-4D22-4FD4-BCB8-44150C574B69}" destId="{604CDA8D-0570-4B82-A420-0003376B73FD}" srcOrd="2" destOrd="0" presId="urn:microsoft.com/office/officeart/2005/8/layout/hProcess9#1"/>
    <dgm:cxn modelId="{5D80C883-3A66-47C2-B233-A6D8F2DFD6BF}" type="presParOf" srcId="{AC9B5549-4D22-4FD4-BCB8-44150C574B69}" destId="{E1155835-FE1B-4956-8781-872EB7DEB024}" srcOrd="3" destOrd="0" presId="urn:microsoft.com/office/officeart/2005/8/layout/hProcess9#1"/>
    <dgm:cxn modelId="{584FDBE3-4779-4304-A82A-ED3934B0C4E2}" type="presParOf" srcId="{AC9B5549-4D22-4FD4-BCB8-44150C574B69}" destId="{E936CE74-432F-461F-8499-5D4DB6823FEF}" srcOrd="4" destOrd="0" presId="urn:microsoft.com/office/officeart/2005/8/layout/hProcess9#1"/>
    <dgm:cxn modelId="{7AC038FA-4013-4B4F-A7FC-D9FB277BF527}" type="presParOf" srcId="{AC9B5549-4D22-4FD4-BCB8-44150C574B69}" destId="{4A5DEB2C-E2AB-44C5-A6C3-3E5A6BC209C1}" srcOrd="5" destOrd="0" presId="urn:microsoft.com/office/officeart/2005/8/layout/hProcess9#1"/>
    <dgm:cxn modelId="{6A44C8DF-A00B-45A5-8BE1-69528FB1FB82}" type="presParOf" srcId="{AC9B5549-4D22-4FD4-BCB8-44150C574B69}" destId="{EB48F8A6-BDD8-4CAF-995B-A4BEE8485558}" srcOrd="6" destOrd="0" presId="urn:microsoft.com/office/officeart/2005/8/layout/hProcess9#1"/>
    <dgm:cxn modelId="{016375CB-ECCB-4C8B-BBE1-BF3D21EA9FAE}" type="presParOf" srcId="{AC9B5549-4D22-4FD4-BCB8-44150C574B69}" destId="{968A2B1C-1C6A-488B-A570-637B2CA821E9}" srcOrd="7" destOrd="0" presId="urn:microsoft.com/office/officeart/2005/8/layout/hProcess9#1"/>
    <dgm:cxn modelId="{F50CEF1E-BA2A-4EFB-AB42-EC9C44967533}" type="presParOf" srcId="{AC9B5549-4D22-4FD4-BCB8-44150C574B69}" destId="{D5EA58D0-664B-4E28-9433-22D54D52D001}" srcOrd="8" destOrd="0" presId="urn:microsoft.com/office/officeart/2005/8/layout/hProcess9#1"/>
  </dgm:cxnLst>
  <dgm:bg>
    <a:solidFill>
      <a:srgbClr val="FFFFFF"/>
    </a:solidFill>
  </dgm:bg>
  <dgm:whole/>
  <dgm:extLst>
    <a:ext uri="http://schemas.microsoft.com/office/drawing/2008/diagram">
      <dsp:dataModelExt xmlns:dsp="http://schemas.microsoft.com/office/drawing/2008/diagram" relId="rId5"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5E02F9-1F66-4CCE-8955-61998E96CB13}">
      <dsp:nvSpPr>
        <dsp:cNvPr id="0" name=""/>
        <dsp:cNvSpPr/>
      </dsp:nvSpPr>
      <dsp:spPr>
        <a:xfrm>
          <a:off x="79" y="0"/>
          <a:ext cx="8858170" cy="4206875"/>
        </a:xfrm>
        <a:prstGeom prst="rightArrow">
          <a:avLst/>
        </a:prstGeom>
        <a:solidFill>
          <a:schemeClr val="bg2"/>
        </a:solidFill>
        <a:ln>
          <a:solidFill>
            <a:srgbClr val="FF0000"/>
          </a:solidFill>
        </a:ln>
        <a:effectLst/>
        <a:scene3d>
          <a:camera prst="orthographicFront"/>
          <a:lightRig rig="threePt" dir="t"/>
        </a:scene3d>
        <a:sp3d extrusionH="76200" contourW="12700">
          <a:extrusionClr>
            <a:srgbClr val="FF0000"/>
          </a:extrusionClr>
          <a:contourClr>
            <a:srgbClr val="FF0000"/>
          </a:contourClr>
        </a:sp3d>
      </dsp:spPr>
      <dsp:style>
        <a:lnRef idx="0">
          <a:scrgbClr r="0" g="0" b="0"/>
        </a:lnRef>
        <a:fillRef idx="1">
          <a:scrgbClr r="0" g="0" b="0"/>
        </a:fillRef>
        <a:effectRef idx="0">
          <a:scrgbClr r="0" g="0" b="0"/>
        </a:effectRef>
        <a:fontRef idx="minor"/>
      </dsp:style>
    </dsp:sp>
    <dsp:sp modelId="{81A499D2-A761-4B9D-A59E-6C8C3B6A1076}">
      <dsp:nvSpPr>
        <dsp:cNvPr id="0" name=""/>
        <dsp:cNvSpPr/>
      </dsp:nvSpPr>
      <dsp:spPr bwMode="white">
        <a:xfrm>
          <a:off x="0" y="1257148"/>
          <a:ext cx="1562304" cy="1682750"/>
        </a:xfrm>
        <a:prstGeom prst="roundRect">
          <a:avLst/>
        </a:prstGeom>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w="9525" cap="flat" cmpd="sng" algn="ctr">
          <a:solidFill>
            <a:schemeClr val="accent3">
              <a:shade val="95000"/>
              <a:satMod val="105000"/>
            </a:schemeClr>
          </a:solidFill>
          <a:prstDash val="solid"/>
        </a:ln>
        <a:effectLst>
          <a:outerShdw blurRad="40000" dist="230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endParaRPr lang="zh-CN" altLang="en-US" sz="2600" b="1" kern="1200" dirty="0"/>
        </a:p>
      </dsp:txBody>
      <dsp:txXfrm>
        <a:off x="76265" y="1333413"/>
        <a:ext cx="1409774" cy="1530220"/>
      </dsp:txXfrm>
    </dsp:sp>
    <dsp:sp modelId="{604CDA8D-0570-4B82-A420-0003376B73FD}">
      <dsp:nvSpPr>
        <dsp:cNvPr id="0" name=""/>
        <dsp:cNvSpPr/>
      </dsp:nvSpPr>
      <dsp:spPr bwMode="white">
        <a:xfrm>
          <a:off x="1129673" y="1257148"/>
          <a:ext cx="1562304" cy="1682750"/>
        </a:xfrm>
        <a:prstGeom prst="roundRect">
          <a:avLst/>
        </a:prstGeom>
        <a:solidFill>
          <a:srgbClr val="92D050"/>
        </a:solidFill>
        <a:ln w="25400" cap="flat" cmpd="sng" algn="ctr">
          <a:solidFill>
            <a:srgbClr val="FF0000"/>
          </a:solidFill>
          <a:prstDash val="solid"/>
        </a:ln>
        <a:effectLst/>
        <a:scene3d>
          <a:camera prst="orthographicFront"/>
          <a:lightRig rig="threePt" dir="t"/>
        </a:scene3d>
        <a:sp3d extrusionH="76200">
          <a:extrusionClr>
            <a:srgbClr val="FF0000"/>
          </a:extrusionClr>
        </a:sp3d>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endParaRPr lang="zh-CN" altLang="en-US" sz="1600" b="1" kern="1200" dirty="0"/>
        </a:p>
      </dsp:txBody>
      <dsp:txXfrm>
        <a:off x="1205938" y="1333413"/>
        <a:ext cx="1409774" cy="1530220"/>
      </dsp:txXfrm>
    </dsp:sp>
    <dsp:sp modelId="{E936CE74-432F-461F-8499-5D4DB6823FEF}">
      <dsp:nvSpPr>
        <dsp:cNvPr id="0" name=""/>
        <dsp:cNvSpPr/>
      </dsp:nvSpPr>
      <dsp:spPr bwMode="white">
        <a:xfrm>
          <a:off x="6627370" y="1257148"/>
          <a:ext cx="1562304" cy="1682750"/>
        </a:xfrm>
        <a:prstGeom prst="roundRect">
          <a:avLst/>
        </a:prstGeom>
        <a:solidFill>
          <a:srgbClr val="0000FF"/>
        </a:solidFill>
        <a:ln w="25400" cap="flat" cmpd="sng" algn="ctr">
          <a:solidFill>
            <a:srgbClr val="FF0000"/>
          </a:solidFill>
          <a:prstDash val="solid"/>
        </a:ln>
        <a:effectLst/>
        <a:scene3d>
          <a:camera prst="orthographicFront"/>
          <a:lightRig rig="threePt" dir="t"/>
        </a:scene3d>
        <a:sp3d extrusionH="76200">
          <a:extrusionClr>
            <a:srgbClr val="FF0000"/>
          </a:extrusionClr>
        </a:sp3d>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endParaRPr lang="zh-CN" altLang="en-US" sz="1600" kern="1200"/>
        </a:p>
      </dsp:txBody>
      <dsp:txXfrm>
        <a:off x="6703635" y="1333413"/>
        <a:ext cx="1409774" cy="1530220"/>
      </dsp:txXfrm>
    </dsp:sp>
    <dsp:sp modelId="{EB48F8A6-BDD8-4CAF-995B-A4BEE8485558}">
      <dsp:nvSpPr>
        <dsp:cNvPr id="0" name=""/>
        <dsp:cNvSpPr/>
      </dsp:nvSpPr>
      <dsp:spPr bwMode="white">
        <a:xfrm>
          <a:off x="3942826" y="1257300"/>
          <a:ext cx="1562304" cy="1682750"/>
        </a:xfrm>
        <a:prstGeom prst="roundRect">
          <a:avLst/>
        </a:prstGeom>
        <a:solidFill>
          <a:srgbClr val="0070C0"/>
        </a:solidFill>
        <a:ln w="25400" cap="flat" cmpd="sng" algn="ctr">
          <a:solidFill>
            <a:srgbClr val="FF000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marL="0" lvl="0" indent="0" algn="ctr" defTabSz="2889250">
            <a:lnSpc>
              <a:spcPct val="90000"/>
            </a:lnSpc>
            <a:spcBef>
              <a:spcPct val="0"/>
            </a:spcBef>
            <a:spcAft>
              <a:spcPct val="35000"/>
            </a:spcAft>
            <a:buNone/>
          </a:pPr>
          <a:endParaRPr lang="zh-CN" altLang="en-US" sz="6500" kern="1200" dirty="0"/>
        </a:p>
      </dsp:txBody>
      <dsp:txXfrm>
        <a:off x="4019091" y="1333565"/>
        <a:ext cx="1409774" cy="1530220"/>
      </dsp:txXfrm>
    </dsp:sp>
    <dsp:sp modelId="{D5EA58D0-664B-4E28-9433-22D54D52D001}">
      <dsp:nvSpPr>
        <dsp:cNvPr id="0" name=""/>
        <dsp:cNvSpPr/>
      </dsp:nvSpPr>
      <dsp:spPr bwMode="white">
        <a:xfrm>
          <a:off x="5229267" y="1257300"/>
          <a:ext cx="1562304" cy="1682750"/>
        </a:xfrm>
        <a:prstGeom prst="roundRect">
          <a:avLst/>
        </a:prstGeom>
        <a:solidFill>
          <a:srgbClr val="7030A0"/>
        </a:solidFill>
        <a:ln w="25400" cap="flat" cmpd="sng" algn="ctr">
          <a:solidFill>
            <a:srgbClr val="FF0000"/>
          </a:solidFill>
          <a:prstDash val="solid"/>
        </a:ln>
        <a:effectLst/>
        <a:scene3d>
          <a:camera prst="orthographicFront"/>
          <a:lightRig rig="threePt" dir="t"/>
        </a:scene3d>
        <a:sp3d extrusionH="76200">
          <a:extrusionClr>
            <a:srgbClr val="FF0000"/>
          </a:extrusionClr>
        </a:sp3d>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marL="0" lvl="0" indent="0" algn="ctr" defTabSz="2889250">
            <a:lnSpc>
              <a:spcPct val="90000"/>
            </a:lnSpc>
            <a:spcBef>
              <a:spcPct val="0"/>
            </a:spcBef>
            <a:spcAft>
              <a:spcPct val="35000"/>
            </a:spcAft>
            <a:buNone/>
          </a:pPr>
          <a:endParaRPr lang="zh-CN" altLang="en-US" sz="6500" b="1" kern="1200" dirty="0"/>
        </a:p>
      </dsp:txBody>
      <dsp:txXfrm>
        <a:off x="5305532" y="1333565"/>
        <a:ext cx="1409774" cy="1530220"/>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1">
  <dgm:title val=""/>
  <dgm:desc val=""/>
  <dgm:catLst>
    <dgm:cat type="process" pri="5000"/>
    <dgm:cat type="convert" pri="13000"/>
  </dgm:catLst>
  <dgm:sampData useDef="1">
    <dgm:dataModel>
      <dgm:ptLst/>
      <dgm:bg/>
      <dgm:whole/>
    </dgm:dataModel>
  </dgm:sampData>
  <dgm:styleData>
    <dgm:dataModel>
      <dgm:ptLst>
        <dgm:pt modelId="0" type="doc">
          <dgm:prSet qsTypeId="urn:microsoft.com/office/officeart/2005/8/quickstyle/simple5"/>
        </dgm:pt>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vertAlign" val="mid"/>
      <dgm:param type="horzAlign" val="ctr"/>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5D15C37-9F84-45E4-B52B-FD0B0A2B22D9}"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7DD004C-4BCC-4780-9BE4-470879FE7B6E}"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597819"/>
            <a:ext cx="7772400" cy="1102519"/>
          </a:xfrm>
          <a:prstGeom prst="rect">
            <a:avLst/>
          </a:prstGeom>
        </p:spPr>
        <p:txBody>
          <a:bodyPr/>
          <a:lstStyle/>
          <a:p>
            <a:r>
              <a:rPr lang="zh-CN" altLang="en-US"/>
              <a:t>单击此处编辑母版标题样式</a:t>
            </a:r>
            <a:endParaRPr lang="zh-CN" altLang="en-US"/>
          </a:p>
        </p:txBody>
      </p:sp>
      <p:sp>
        <p:nvSpPr>
          <p:cNvPr id="3" name="副标题 2"/>
          <p:cNvSpPr>
            <a:spLocks noGrp="1"/>
          </p:cNvSpPr>
          <p:nvPr>
            <p:ph type="subTitle" idx="1"/>
          </p:nvPr>
        </p:nvSpPr>
        <p:spPr>
          <a:xfrm>
            <a:off x="1371600" y="2914650"/>
            <a:ext cx="6400800" cy="131445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9"/>
            <a:ext cx="8229600" cy="857250"/>
          </a:xfrm>
          <a:prstGeom prst="rect">
            <a:avLst/>
          </a:prstGeom>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457200" y="1200151"/>
            <a:ext cx="8229600" cy="3394472"/>
          </a:xfrm>
          <a:prstGeom prst="rect">
            <a:avLst/>
          </a:prstGeo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05979"/>
            <a:ext cx="2057400" cy="4388644"/>
          </a:xfrm>
          <a:prstGeom prst="rect">
            <a:avLst/>
          </a:prstGeo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457200" y="205979"/>
            <a:ext cx="6019800" cy="4388644"/>
          </a:xfrm>
          <a:prstGeom prst="rect">
            <a:avLst/>
          </a:prstGeo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9"/>
            <a:ext cx="8229600" cy="857250"/>
          </a:xfrm>
          <a:prstGeom prst="rect">
            <a:avLst/>
          </a:prstGeom>
        </p:spPr>
        <p:txBody>
          <a:bodyPr/>
          <a:lstStyle/>
          <a:p>
            <a:r>
              <a:rPr lang="zh-CN" altLang="en-US"/>
              <a:t>单击此处编辑母版标题样式</a:t>
            </a:r>
            <a:endParaRPr lang="zh-CN" altLang="en-US"/>
          </a:p>
        </p:txBody>
      </p:sp>
      <p:sp>
        <p:nvSpPr>
          <p:cNvPr id="3" name="内容占位符 2"/>
          <p:cNvSpPr>
            <a:spLocks noGrp="1"/>
          </p:cNvSpPr>
          <p:nvPr>
            <p:ph idx="1"/>
          </p:nvPr>
        </p:nvSpPr>
        <p:spPr>
          <a:xfrm>
            <a:off x="457200" y="1200151"/>
            <a:ext cx="8229600" cy="3394472"/>
          </a:xfrm>
          <a:prstGeom prst="rect">
            <a:avLst/>
          </a:prstGeo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3305176"/>
            <a:ext cx="7772400" cy="1021556"/>
          </a:xfrm>
          <a:prstGeom prst="rect">
            <a:avLst/>
          </a:prstGeom>
        </p:spPr>
        <p:txBody>
          <a:bodyPr anchor="t"/>
          <a:lstStyle>
            <a:lvl1pPr algn="l">
              <a:defRPr sz="4000" b="1" cap="all"/>
            </a:lvl1pPr>
          </a:lstStyle>
          <a:p>
            <a:r>
              <a:rPr lang="zh-CN" altLang="en-US"/>
              <a:t>单击此处编辑母版标题样式</a:t>
            </a:r>
            <a:endParaRPr lang="zh-CN" altLang="en-US"/>
          </a:p>
        </p:txBody>
      </p:sp>
      <p:sp>
        <p:nvSpPr>
          <p:cNvPr id="3" name="文本占位符 2"/>
          <p:cNvSpPr>
            <a:spLocks noGrp="1"/>
          </p:cNvSpPr>
          <p:nvPr>
            <p:ph type="body" idx="1"/>
          </p:nvPr>
        </p:nvSpPr>
        <p:spPr>
          <a:xfrm>
            <a:off x="722313" y="2180035"/>
            <a:ext cx="7772400" cy="1125140"/>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9"/>
            <a:ext cx="8229600" cy="857250"/>
          </a:xfrm>
          <a:prstGeom prst="rect">
            <a:avLst/>
          </a:prstGeom>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457200" y="1200151"/>
            <a:ext cx="4038600" cy="3394472"/>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p:nvPr>
        </p:nvSpPr>
        <p:spPr>
          <a:xfrm>
            <a:off x="4648200" y="1200151"/>
            <a:ext cx="4038600" cy="3394472"/>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9"/>
            <a:ext cx="8229600" cy="857250"/>
          </a:xfrm>
          <a:prstGeom prst="rect">
            <a:avLst/>
          </a:prstGeom>
        </p:spPr>
        <p:txBody>
          <a:bodyPr/>
          <a:lstStyle>
            <a:lvl1pPr>
              <a:defRPr/>
            </a:lvl1pPr>
          </a:lstStyle>
          <a:p>
            <a:r>
              <a:rPr lang="zh-CN" altLang="en-US"/>
              <a:t>单击此处编辑母版标题样式</a:t>
            </a:r>
            <a:endParaRPr lang="zh-CN" altLang="en-US"/>
          </a:p>
        </p:txBody>
      </p:sp>
      <p:sp>
        <p:nvSpPr>
          <p:cNvPr id="3" name="文本占位符 2"/>
          <p:cNvSpPr>
            <a:spLocks noGrp="1"/>
          </p:cNvSpPr>
          <p:nvPr>
            <p:ph type="body" idx="1"/>
          </p:nvPr>
        </p:nvSpPr>
        <p:spPr>
          <a:xfrm>
            <a:off x="457200" y="1151335"/>
            <a:ext cx="4040188" cy="47982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457200" y="1631156"/>
            <a:ext cx="4040188" cy="296346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p:nvPr>
        </p:nvSpPr>
        <p:spPr>
          <a:xfrm>
            <a:off x="4645026" y="1151335"/>
            <a:ext cx="4041775" cy="47982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4645026" y="1631156"/>
            <a:ext cx="4041775" cy="296346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9"/>
            <a:ext cx="8229600" cy="857250"/>
          </a:xfrm>
          <a:prstGeom prst="rect">
            <a:avLst/>
          </a:prstGeom>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1" y="204787"/>
            <a:ext cx="3008313" cy="871538"/>
          </a:xfrm>
          <a:prstGeom prst="rect">
            <a:avLst/>
          </a:prstGeom>
        </p:spPr>
        <p:txBody>
          <a:bodyPr anchor="b"/>
          <a:lstStyle>
            <a:lvl1pPr algn="l">
              <a:defRPr sz="2000" b="1"/>
            </a:lvl1pPr>
          </a:lstStyle>
          <a:p>
            <a:r>
              <a:rPr lang="zh-CN" altLang="en-US"/>
              <a:t>单击此处编辑母版标题样式</a:t>
            </a:r>
            <a:endParaRPr lang="zh-CN" altLang="en-US"/>
          </a:p>
        </p:txBody>
      </p:sp>
      <p:sp>
        <p:nvSpPr>
          <p:cNvPr id="3" name="内容占位符 2"/>
          <p:cNvSpPr>
            <a:spLocks noGrp="1"/>
          </p:cNvSpPr>
          <p:nvPr>
            <p:ph idx="1"/>
          </p:nvPr>
        </p:nvSpPr>
        <p:spPr>
          <a:xfrm>
            <a:off x="3575050" y="204788"/>
            <a:ext cx="5111750" cy="438983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p:nvPr>
        </p:nvSpPr>
        <p:spPr>
          <a:xfrm>
            <a:off x="457201" y="1076326"/>
            <a:ext cx="3008313" cy="3518297"/>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3600450"/>
            <a:ext cx="5486400" cy="425054"/>
          </a:xfrm>
          <a:prstGeom prst="rect">
            <a:avLst/>
          </a:prstGeom>
        </p:spPr>
        <p:txBody>
          <a:bodyPr anchor="b"/>
          <a:lstStyle>
            <a:lvl1pPr algn="l">
              <a:defRPr sz="2000" b="1"/>
            </a:lvl1pPr>
          </a:lstStyle>
          <a:p>
            <a:r>
              <a:rPr lang="zh-CN" altLang="en-US"/>
              <a:t>单击此处编辑母版标题样式</a:t>
            </a:r>
            <a:endParaRPr lang="zh-CN" altLang="en-US"/>
          </a:p>
        </p:txBody>
      </p:sp>
      <p:sp>
        <p:nvSpPr>
          <p:cNvPr id="3" name="图片占位符 2"/>
          <p:cNvSpPr>
            <a:spLocks noGrp="1"/>
          </p:cNvSpPr>
          <p:nvPr>
            <p:ph type="pic" idx="1"/>
          </p:nvPr>
        </p:nvSpPr>
        <p:spPr>
          <a:xfrm>
            <a:off x="1792288" y="459581"/>
            <a:ext cx="5486400" cy="3086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4025503"/>
            <a:ext cx="5486400" cy="603647"/>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4" Type="http://schemas.openxmlformats.org/officeDocument/2006/relationships/theme" Target="../theme/theme1.xml"/><Relationship Id="rId13" Type="http://schemas.openxmlformats.org/officeDocument/2006/relationships/image" Target="../media/image2.emf"/><Relationship Id="rId12" Type="http://schemas.openxmlformats.org/officeDocument/2006/relationships/image" Target="../media/image1.pn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日期占位符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fld>
            <a:endParaRPr lang="zh-CN" altLang="en-US"/>
          </a:p>
        </p:txBody>
      </p:sp>
      <p:sp>
        <p:nvSpPr>
          <p:cNvPr id="5" name="页脚占位符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fld>
            <a:endParaRPr lang="zh-CN" altLang="en-US"/>
          </a:p>
        </p:txBody>
      </p:sp>
      <p:pic>
        <p:nvPicPr>
          <p:cNvPr id="1026" name="Picture 2"/>
          <p:cNvPicPr>
            <a:picLocks noChangeAspect="1" noChangeArrowheads="1"/>
          </p:cNvPicPr>
          <p:nvPr userDrawn="1"/>
        </p:nvPicPr>
        <p:blipFill>
          <a:blip r:embed="rId12">
            <a:extLst>
              <a:ext uri="{28A0092B-C50C-407E-A947-70E740481C1C}">
                <a14:useLocalDpi xmlns:a14="http://schemas.microsoft.com/office/drawing/2010/main" val="0"/>
              </a:ext>
            </a:extLst>
          </a:blip>
          <a:srcRect/>
          <a:stretch>
            <a:fillRect/>
          </a:stretch>
        </p:blipFill>
        <p:spPr bwMode="auto">
          <a:xfrm>
            <a:off x="3011" y="0"/>
            <a:ext cx="9143999" cy="51764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5" name="图片 34"/>
          <p:cNvPicPr>
            <a:picLocks noChangeAspect="1"/>
          </p:cNvPicPr>
          <p:nvPr userDrawn="1"/>
        </p:nvPicPr>
        <p:blipFill>
          <a:blip r:embed="rId13"/>
          <a:stretch>
            <a:fillRect/>
          </a:stretch>
        </p:blipFill>
        <p:spPr>
          <a:xfrm>
            <a:off x="107504" y="4606613"/>
            <a:ext cx="1296216" cy="476658"/>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35"/>
                                        </p:tgtEl>
                                        <p:attrNameLst>
                                          <p:attrName>style.visibility</p:attrName>
                                        </p:attrNameLst>
                                      </p:cBhvr>
                                      <p:to>
                                        <p:strVal val="visible"/>
                                      </p:to>
                                    </p:set>
                                    <p:anim calcmode="lin" valueType="num">
                                      <p:cBhvr additive="base">
                                        <p:cTn id="7" dur="500" fill="hold"/>
                                        <p:tgtEl>
                                          <p:spTgt spid="35"/>
                                        </p:tgtEl>
                                        <p:attrNameLst>
                                          <p:attrName>ppt_x</p:attrName>
                                        </p:attrNameLst>
                                      </p:cBhvr>
                                      <p:tavLst>
                                        <p:tav tm="0">
                                          <p:val>
                                            <p:strVal val="0-#ppt_w/2"/>
                                          </p:val>
                                        </p:tav>
                                        <p:tav tm="100000">
                                          <p:val>
                                            <p:strVal val="#ppt_x"/>
                                          </p:val>
                                        </p:tav>
                                      </p:tavLst>
                                    </p:anim>
                                    <p:anim calcmode="lin" valueType="num">
                                      <p:cBhvr additive="base">
                                        <p:cTn id="8" dur="500" fill="hold"/>
                                        <p:tgtEl>
                                          <p:spTgt spid="3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6.png"/><Relationship Id="rId1" Type="http://schemas.openxmlformats.org/officeDocument/2006/relationships/image" Target="../media/image5.png"/></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5.png"/></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5.png"/></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5.png"/><Relationship Id="rId1" Type="http://schemas.openxmlformats.org/officeDocument/2006/relationships/tags" Target="../tags/tag1.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5.png"/></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7.png"/><Relationship Id="rId1" Type="http://schemas.openxmlformats.org/officeDocument/2006/relationships/image" Target="../media/image5.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8.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microsoft.com/office/2007/relationships/diagramDrawing" Target="../diagrams/drawing1.xml"/><Relationship Id="rId4" Type="http://schemas.openxmlformats.org/officeDocument/2006/relationships/diagramColors" Target="../diagrams/colors1.xml"/><Relationship Id="rId3" Type="http://schemas.openxmlformats.org/officeDocument/2006/relationships/diagramQuickStyle" Target="../diagrams/quickStyle1.xml"/><Relationship Id="rId2" Type="http://schemas.openxmlformats.org/officeDocument/2006/relationships/diagramLayout" Target="../diagrams/layout1.xml"/><Relationship Id="rId1" Type="http://schemas.openxmlformats.org/officeDocument/2006/relationships/diagramData" Target="../diagrams/data1.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5.png"/><Relationship Id="rId1" Type="http://schemas.openxmlformats.org/officeDocument/2006/relationships/image" Target="../media/image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1835696" y="2283718"/>
            <a:ext cx="5328821" cy="474012"/>
            <a:chOff x="2089282" y="2777751"/>
            <a:chExt cx="5328821" cy="474012"/>
          </a:xfrm>
        </p:grpSpPr>
        <p:sp>
          <p:nvSpPr>
            <p:cNvPr id="4" name="圆角矩形 3"/>
            <p:cNvSpPr/>
            <p:nvPr/>
          </p:nvSpPr>
          <p:spPr>
            <a:xfrm>
              <a:off x="2599048" y="2793976"/>
              <a:ext cx="4819055" cy="441563"/>
            </a:xfrm>
            <a:prstGeom prst="roundRect">
              <a:avLst>
                <a:gd name="adj" fmla="val 42270"/>
              </a:avLst>
            </a:prstGeom>
          </p:spPr>
          <p:style>
            <a:lnRef idx="0">
              <a:schemeClr val="accent4"/>
            </a:lnRef>
            <a:fillRef idx="3">
              <a:schemeClr val="accent4"/>
            </a:fillRef>
            <a:effectRef idx="3">
              <a:schemeClr val="accent4"/>
            </a:effectRef>
            <a:fontRef idx="minor">
              <a:schemeClr val="lt1"/>
            </a:fontRef>
          </p:style>
          <p:txBody>
            <a:bodyPr rtlCol="0" anchor="ctr"/>
            <a:lstStyle/>
            <a:p>
              <a:pPr algn="ctr">
                <a:lnSpc>
                  <a:spcPts val="1610"/>
                </a:lnSpc>
                <a:spcAft>
                  <a:spcPts val="400"/>
                </a:spcAft>
              </a:pPr>
              <a:r>
                <a:rPr lang="zh-CN" altLang="zh-CN" sz="1600" b="1" kern="100" dirty="0">
                  <a:cs typeface="Times New Roman" panose="02020603050405020304"/>
                </a:rPr>
                <a:t>杭州二中高三</a:t>
              </a:r>
              <a:r>
                <a:rPr lang="zh-CN" altLang="en-US" sz="1600" b="1" kern="100" dirty="0">
                  <a:cs typeface="Times New Roman" panose="02020603050405020304"/>
                </a:rPr>
                <a:t>月</a:t>
              </a:r>
              <a:r>
                <a:rPr lang="zh-CN" altLang="zh-CN" sz="1600" b="1" kern="100" dirty="0">
                  <a:cs typeface="Times New Roman" panose="02020603050405020304"/>
                </a:rPr>
                <a:t>考 读后续写解析</a:t>
              </a:r>
              <a:endParaRPr lang="zh-CN" altLang="zh-CN" sz="1600" b="1" kern="100" dirty="0">
                <a:cs typeface="Times New Roman" panose="02020603050405020304"/>
              </a:endParaRPr>
            </a:p>
          </p:txBody>
        </p:sp>
        <p:sp>
          <p:nvSpPr>
            <p:cNvPr id="8" name="圆角矩形 7"/>
            <p:cNvSpPr/>
            <p:nvPr/>
          </p:nvSpPr>
          <p:spPr>
            <a:xfrm>
              <a:off x="2089282" y="2777751"/>
              <a:ext cx="1019531" cy="474012"/>
            </a:xfrm>
            <a:prstGeom prst="roundRect">
              <a:avLst>
                <a:gd name="adj" fmla="val 42270"/>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US" altLang="zh-CN" sz="1785" b="1" dirty="0">
                  <a:solidFill>
                    <a:schemeClr val="bg1"/>
                  </a:solidFill>
                  <a:latin typeface="宋体-简" panose="02010800040101010101" charset="-122"/>
                  <a:ea typeface="宋体-简" panose="02010800040101010101" charset="-122"/>
                </a:rPr>
                <a:t>2022</a:t>
              </a:r>
              <a:r>
                <a:rPr lang="zh-CN" altLang="en-US" sz="1785" b="1" dirty="0">
                  <a:solidFill>
                    <a:schemeClr val="bg1"/>
                  </a:solidFill>
                  <a:latin typeface="宋体-简" panose="02010800040101010101" charset="-122"/>
                  <a:ea typeface="宋体-简" panose="02010800040101010101" charset="-122"/>
                </a:rPr>
                <a:t>年</a:t>
              </a:r>
              <a:r>
                <a:rPr lang="en-US" altLang="zh-CN" sz="1785" b="1" dirty="0">
                  <a:solidFill>
                    <a:schemeClr val="bg1"/>
                  </a:solidFill>
                  <a:latin typeface="宋体-简" panose="02010800040101010101" charset="-122"/>
                  <a:ea typeface="宋体-简" panose="02010800040101010101" charset="-122"/>
                </a:rPr>
                <a:t>3</a:t>
              </a:r>
              <a:r>
                <a:rPr lang="zh-CN" altLang="en-US" sz="1785" b="1" dirty="0">
                  <a:solidFill>
                    <a:schemeClr val="bg1"/>
                  </a:solidFill>
                  <a:latin typeface="宋体-简" panose="02010800040101010101" charset="-122"/>
                  <a:ea typeface="宋体-简" panose="02010800040101010101" charset="-122"/>
                </a:rPr>
                <a:t>月</a:t>
              </a:r>
              <a:endParaRPr lang="zh-CN" altLang="en-US" sz="1785" b="1" dirty="0">
                <a:solidFill>
                  <a:schemeClr val="bg1"/>
                </a:solidFill>
                <a:latin typeface="宋体-简" panose="02010800040101010101" charset="-122"/>
                <a:ea typeface="宋体-简" panose="02010800040101010101" charset="-122"/>
              </a:endParaRPr>
            </a:p>
          </p:txBody>
        </p:sp>
      </p:grpSp>
      <p:sp>
        <p:nvSpPr>
          <p:cNvPr id="9" name="椭圆 8"/>
          <p:cNvSpPr/>
          <p:nvPr/>
        </p:nvSpPr>
        <p:spPr>
          <a:xfrm>
            <a:off x="1766425" y="493541"/>
            <a:ext cx="1476801" cy="1471736"/>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lIns="72272" tIns="36136" rIns="72272" bIns="36136" rtlCol="0" anchor="ctr"/>
          <a:lstStyle/>
          <a:p>
            <a:pPr algn="ctr"/>
            <a:endParaRPr lang="zh-CN" altLang="en-US" sz="1785" dirty="0">
              <a:latin typeface="宋体-简" panose="02010800040101010101" charset="-122"/>
              <a:ea typeface="宋体-简" panose="02010800040101010101" charset="-122"/>
            </a:endParaRPr>
          </a:p>
        </p:txBody>
      </p:sp>
      <p:sp>
        <p:nvSpPr>
          <p:cNvPr id="10" name="椭圆 9"/>
          <p:cNvSpPr/>
          <p:nvPr/>
        </p:nvSpPr>
        <p:spPr>
          <a:xfrm>
            <a:off x="2994128" y="493541"/>
            <a:ext cx="1476801" cy="1471736"/>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lIns="72272" tIns="36136" rIns="72272" bIns="36136" rtlCol="0" anchor="ctr"/>
          <a:lstStyle/>
          <a:p>
            <a:pPr algn="ctr"/>
            <a:endParaRPr lang="zh-CN" altLang="en-US" sz="1785" dirty="0">
              <a:latin typeface="宋体-简" panose="02010800040101010101" charset="-122"/>
              <a:ea typeface="宋体-简" panose="02010800040101010101" charset="-122"/>
            </a:endParaRPr>
          </a:p>
        </p:txBody>
      </p:sp>
      <p:sp>
        <p:nvSpPr>
          <p:cNvPr id="11" name="椭圆 10"/>
          <p:cNvSpPr/>
          <p:nvPr/>
        </p:nvSpPr>
        <p:spPr>
          <a:xfrm>
            <a:off x="4231565" y="493541"/>
            <a:ext cx="1476801" cy="1471736"/>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lIns="72272" tIns="36136" rIns="72272" bIns="36136" rtlCol="0" anchor="ctr"/>
          <a:lstStyle/>
          <a:p>
            <a:pPr algn="ctr"/>
            <a:endParaRPr lang="zh-CN" altLang="en-US" sz="1785" dirty="0">
              <a:latin typeface="宋体-简" panose="02010800040101010101" charset="-122"/>
              <a:ea typeface="宋体-简" panose="02010800040101010101" charset="-122"/>
            </a:endParaRPr>
          </a:p>
        </p:txBody>
      </p:sp>
      <p:sp>
        <p:nvSpPr>
          <p:cNvPr id="12" name="椭圆 11"/>
          <p:cNvSpPr/>
          <p:nvPr/>
        </p:nvSpPr>
        <p:spPr>
          <a:xfrm>
            <a:off x="5470542" y="493541"/>
            <a:ext cx="1476801" cy="1471736"/>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lIns="72272" tIns="36136" rIns="72272" bIns="36136" rtlCol="0" anchor="ctr"/>
          <a:lstStyle/>
          <a:p>
            <a:pPr algn="ctr"/>
            <a:endParaRPr lang="zh-CN" altLang="en-US" sz="1785" dirty="0">
              <a:latin typeface="宋体-简" panose="02010800040101010101" charset="-122"/>
              <a:ea typeface="宋体-简" panose="02010800040101010101" charset="-122"/>
            </a:endParaRPr>
          </a:p>
        </p:txBody>
      </p:sp>
      <p:grpSp>
        <p:nvGrpSpPr>
          <p:cNvPr id="13" name="组合 12"/>
          <p:cNvGrpSpPr/>
          <p:nvPr/>
        </p:nvGrpSpPr>
        <p:grpSpPr>
          <a:xfrm>
            <a:off x="1881008" y="594420"/>
            <a:ext cx="1274348" cy="1269978"/>
            <a:chOff x="3768359" y="1725446"/>
            <a:chExt cx="1930605" cy="1930605"/>
          </a:xfrm>
        </p:grpSpPr>
        <p:sp>
          <p:nvSpPr>
            <p:cNvPr id="14" name="Oval 5"/>
            <p:cNvSpPr>
              <a:spLocks noChangeArrowheads="1"/>
            </p:cNvSpPr>
            <p:nvPr/>
          </p:nvSpPr>
          <p:spPr bwMode="auto">
            <a:xfrm>
              <a:off x="3768359" y="1725446"/>
              <a:ext cx="1930605" cy="1930605"/>
            </a:xfrm>
            <a:prstGeom prst="ellipse">
              <a:avLst/>
            </a:prstGeom>
            <a:gradFill>
              <a:gsLst>
                <a:gs pos="0">
                  <a:schemeClr val="accent1">
                    <a:lumMod val="5000"/>
                    <a:lumOff val="95000"/>
                  </a:schemeClr>
                </a:gs>
                <a:gs pos="100000">
                  <a:schemeClr val="bg1">
                    <a:lumMod val="95000"/>
                  </a:schemeClr>
                </a:gs>
              </a:gsLst>
              <a:lin ang="5400000" scaled="1"/>
            </a:gradFill>
            <a:ln w="22225">
              <a:solidFill>
                <a:schemeClr val="bg1"/>
              </a:solidFill>
            </a:ln>
            <a:effectLst>
              <a:outerShdw blurRad="304800" dist="38100" dir="2700000" algn="t" rotWithShape="0">
                <a:prstClr val="black">
                  <a:alpha val="3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785" dirty="0">
                <a:solidFill>
                  <a:prstClr val="white"/>
                </a:solidFill>
                <a:latin typeface="宋体-简" panose="02010800040101010101" charset="-122"/>
                <a:ea typeface="宋体-简" panose="02010800040101010101" charset="-122"/>
              </a:endParaRPr>
            </a:p>
          </p:txBody>
        </p:sp>
        <p:sp>
          <p:nvSpPr>
            <p:cNvPr id="15" name="Oval 5"/>
            <p:cNvSpPr>
              <a:spLocks noChangeArrowheads="1"/>
            </p:cNvSpPr>
            <p:nvPr/>
          </p:nvSpPr>
          <p:spPr bwMode="auto">
            <a:xfrm>
              <a:off x="3823758" y="1780845"/>
              <a:ext cx="1819806" cy="1819806"/>
            </a:xfrm>
            <a:prstGeom prst="ellipse">
              <a:avLst/>
            </a:prstGeom>
            <a:solidFill>
              <a:srgbClr val="78AF51"/>
            </a:solidFill>
            <a:ln>
              <a:noFill/>
            </a:ln>
            <a:effectLst>
              <a:innerShdw blurRad="88900" dist="50800" dir="16200000">
                <a:prstClr val="black">
                  <a:alpha val="38000"/>
                </a:prstClr>
              </a:innerShdw>
            </a:effectLst>
          </p:spPr>
          <p:txBody>
            <a:bodyPr vert="horz" wrap="square" lIns="64488" tIns="32244" rIns="64488" bIns="32244" numCol="1" anchor="t" anchorCtr="0" compatLnSpc="1"/>
            <a:lstStyle/>
            <a:p>
              <a:endParaRPr lang="zh-CN" altLang="en-US" sz="1785" dirty="0">
                <a:solidFill>
                  <a:prstClr val="black"/>
                </a:solidFill>
                <a:latin typeface="宋体-简" panose="02010800040101010101" charset="-122"/>
                <a:ea typeface="宋体-简" panose="02010800040101010101" charset="-122"/>
              </a:endParaRPr>
            </a:p>
          </p:txBody>
        </p:sp>
      </p:grpSp>
      <p:grpSp>
        <p:nvGrpSpPr>
          <p:cNvPr id="16" name="组合 15"/>
          <p:cNvGrpSpPr/>
          <p:nvPr/>
        </p:nvGrpSpPr>
        <p:grpSpPr>
          <a:xfrm>
            <a:off x="3098835" y="594420"/>
            <a:ext cx="1274348" cy="1269978"/>
            <a:chOff x="3768359" y="1725446"/>
            <a:chExt cx="1930605" cy="1930605"/>
          </a:xfrm>
        </p:grpSpPr>
        <p:sp>
          <p:nvSpPr>
            <p:cNvPr id="17" name="Oval 5"/>
            <p:cNvSpPr>
              <a:spLocks noChangeArrowheads="1"/>
            </p:cNvSpPr>
            <p:nvPr/>
          </p:nvSpPr>
          <p:spPr bwMode="auto">
            <a:xfrm>
              <a:off x="3768359" y="1725446"/>
              <a:ext cx="1930605" cy="1930605"/>
            </a:xfrm>
            <a:prstGeom prst="ellipse">
              <a:avLst/>
            </a:prstGeom>
            <a:gradFill>
              <a:gsLst>
                <a:gs pos="0">
                  <a:schemeClr val="accent1">
                    <a:lumMod val="5000"/>
                    <a:lumOff val="95000"/>
                  </a:schemeClr>
                </a:gs>
                <a:gs pos="100000">
                  <a:schemeClr val="bg1">
                    <a:lumMod val="95000"/>
                  </a:schemeClr>
                </a:gs>
              </a:gsLst>
              <a:lin ang="5400000" scaled="1"/>
            </a:gradFill>
            <a:ln w="22225">
              <a:solidFill>
                <a:schemeClr val="bg1"/>
              </a:solidFill>
            </a:ln>
            <a:effectLst>
              <a:outerShdw blurRad="304800" dist="38100" dir="2700000" algn="t" rotWithShape="0">
                <a:prstClr val="black">
                  <a:alpha val="3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785" dirty="0">
                <a:solidFill>
                  <a:prstClr val="white"/>
                </a:solidFill>
                <a:latin typeface="宋体-简" panose="02010800040101010101" charset="-122"/>
                <a:ea typeface="宋体-简" panose="02010800040101010101" charset="-122"/>
              </a:endParaRPr>
            </a:p>
          </p:txBody>
        </p:sp>
        <p:sp>
          <p:nvSpPr>
            <p:cNvPr id="18" name="Oval 5"/>
            <p:cNvSpPr>
              <a:spLocks noChangeArrowheads="1"/>
            </p:cNvSpPr>
            <p:nvPr/>
          </p:nvSpPr>
          <p:spPr bwMode="auto">
            <a:xfrm>
              <a:off x="3823758" y="1780845"/>
              <a:ext cx="1819806" cy="1819806"/>
            </a:xfrm>
            <a:prstGeom prst="ellipse">
              <a:avLst/>
            </a:prstGeom>
            <a:solidFill>
              <a:srgbClr val="78AF51"/>
            </a:solidFill>
            <a:ln>
              <a:noFill/>
            </a:ln>
            <a:effectLst>
              <a:innerShdw blurRad="88900" dist="50800" dir="16200000">
                <a:prstClr val="black">
                  <a:alpha val="38000"/>
                </a:prstClr>
              </a:innerShdw>
            </a:effectLst>
          </p:spPr>
          <p:txBody>
            <a:bodyPr vert="horz" wrap="square" lIns="64488" tIns="32244" rIns="64488" bIns="32244" numCol="1" anchor="t" anchorCtr="0" compatLnSpc="1"/>
            <a:lstStyle/>
            <a:p>
              <a:endParaRPr lang="zh-CN" altLang="en-US" sz="1785" dirty="0">
                <a:solidFill>
                  <a:prstClr val="black"/>
                </a:solidFill>
                <a:latin typeface="宋体-简" panose="02010800040101010101" charset="-122"/>
                <a:ea typeface="宋体-简" panose="02010800040101010101" charset="-122"/>
              </a:endParaRPr>
            </a:p>
          </p:txBody>
        </p:sp>
      </p:grpSp>
      <p:grpSp>
        <p:nvGrpSpPr>
          <p:cNvPr id="19" name="组合 18"/>
          <p:cNvGrpSpPr/>
          <p:nvPr/>
        </p:nvGrpSpPr>
        <p:grpSpPr>
          <a:xfrm>
            <a:off x="4332001" y="594420"/>
            <a:ext cx="1274348" cy="1269978"/>
            <a:chOff x="3768359" y="1725446"/>
            <a:chExt cx="1930605" cy="1930605"/>
          </a:xfrm>
        </p:grpSpPr>
        <p:sp>
          <p:nvSpPr>
            <p:cNvPr id="20" name="Oval 5"/>
            <p:cNvSpPr>
              <a:spLocks noChangeArrowheads="1"/>
            </p:cNvSpPr>
            <p:nvPr/>
          </p:nvSpPr>
          <p:spPr bwMode="auto">
            <a:xfrm>
              <a:off x="3768359" y="1725446"/>
              <a:ext cx="1930605" cy="1930605"/>
            </a:xfrm>
            <a:prstGeom prst="ellipse">
              <a:avLst/>
            </a:prstGeom>
            <a:gradFill>
              <a:gsLst>
                <a:gs pos="0">
                  <a:schemeClr val="accent1">
                    <a:lumMod val="5000"/>
                    <a:lumOff val="95000"/>
                  </a:schemeClr>
                </a:gs>
                <a:gs pos="100000">
                  <a:schemeClr val="bg1">
                    <a:lumMod val="95000"/>
                  </a:schemeClr>
                </a:gs>
              </a:gsLst>
              <a:lin ang="5400000" scaled="1"/>
            </a:gradFill>
            <a:ln w="22225">
              <a:solidFill>
                <a:schemeClr val="bg1"/>
              </a:solidFill>
            </a:ln>
            <a:effectLst>
              <a:outerShdw blurRad="304800" dist="38100" dir="2700000" algn="t" rotWithShape="0">
                <a:prstClr val="black">
                  <a:alpha val="3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785" dirty="0">
                <a:solidFill>
                  <a:prstClr val="white"/>
                </a:solidFill>
                <a:latin typeface="宋体-简" panose="02010800040101010101" charset="-122"/>
                <a:ea typeface="宋体-简" panose="02010800040101010101" charset="-122"/>
              </a:endParaRPr>
            </a:p>
          </p:txBody>
        </p:sp>
        <p:sp>
          <p:nvSpPr>
            <p:cNvPr id="21" name="Oval 5"/>
            <p:cNvSpPr>
              <a:spLocks noChangeArrowheads="1"/>
            </p:cNvSpPr>
            <p:nvPr/>
          </p:nvSpPr>
          <p:spPr bwMode="auto">
            <a:xfrm>
              <a:off x="3823758" y="1780845"/>
              <a:ext cx="1819806" cy="1819806"/>
            </a:xfrm>
            <a:prstGeom prst="ellipse">
              <a:avLst/>
            </a:prstGeom>
            <a:solidFill>
              <a:srgbClr val="78AF51"/>
            </a:solidFill>
            <a:ln>
              <a:noFill/>
            </a:ln>
            <a:effectLst>
              <a:innerShdw blurRad="88900" dist="50800" dir="16200000">
                <a:prstClr val="black">
                  <a:alpha val="38000"/>
                </a:prstClr>
              </a:innerShdw>
            </a:effectLst>
          </p:spPr>
          <p:txBody>
            <a:bodyPr vert="horz" wrap="square" lIns="64488" tIns="32244" rIns="64488" bIns="32244" numCol="1" anchor="t" anchorCtr="0" compatLnSpc="1"/>
            <a:lstStyle/>
            <a:p>
              <a:endParaRPr lang="zh-CN" altLang="en-US" sz="1785" dirty="0">
                <a:solidFill>
                  <a:prstClr val="black"/>
                </a:solidFill>
                <a:latin typeface="宋体-简" panose="02010800040101010101" charset="-122"/>
                <a:ea typeface="宋体-简" panose="02010800040101010101" charset="-122"/>
              </a:endParaRPr>
            </a:p>
          </p:txBody>
        </p:sp>
      </p:grpSp>
      <p:grpSp>
        <p:nvGrpSpPr>
          <p:cNvPr id="22" name="组合 21"/>
          <p:cNvGrpSpPr/>
          <p:nvPr/>
        </p:nvGrpSpPr>
        <p:grpSpPr>
          <a:xfrm>
            <a:off x="5606349" y="520224"/>
            <a:ext cx="1274348" cy="1269978"/>
            <a:chOff x="3768359" y="1725446"/>
            <a:chExt cx="1930605" cy="1930605"/>
          </a:xfrm>
        </p:grpSpPr>
        <p:sp>
          <p:nvSpPr>
            <p:cNvPr id="23" name="Oval 5"/>
            <p:cNvSpPr>
              <a:spLocks noChangeArrowheads="1"/>
            </p:cNvSpPr>
            <p:nvPr/>
          </p:nvSpPr>
          <p:spPr bwMode="auto">
            <a:xfrm>
              <a:off x="3768359" y="1725446"/>
              <a:ext cx="1930605" cy="1930605"/>
            </a:xfrm>
            <a:prstGeom prst="ellipse">
              <a:avLst/>
            </a:prstGeom>
            <a:gradFill>
              <a:gsLst>
                <a:gs pos="0">
                  <a:schemeClr val="accent1">
                    <a:lumMod val="5000"/>
                    <a:lumOff val="95000"/>
                  </a:schemeClr>
                </a:gs>
                <a:gs pos="100000">
                  <a:schemeClr val="bg1">
                    <a:lumMod val="95000"/>
                  </a:schemeClr>
                </a:gs>
              </a:gsLst>
              <a:lin ang="5400000" scaled="1"/>
            </a:gradFill>
            <a:ln w="22225">
              <a:solidFill>
                <a:schemeClr val="bg1"/>
              </a:solidFill>
            </a:ln>
            <a:effectLst>
              <a:outerShdw blurRad="304800" dist="38100" dir="2700000" algn="t" rotWithShape="0">
                <a:prstClr val="black">
                  <a:alpha val="3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785" dirty="0">
                <a:solidFill>
                  <a:prstClr val="white"/>
                </a:solidFill>
                <a:latin typeface="宋体-简" panose="02010800040101010101" charset="-122"/>
                <a:ea typeface="宋体-简" panose="02010800040101010101" charset="-122"/>
              </a:endParaRPr>
            </a:p>
          </p:txBody>
        </p:sp>
        <p:sp>
          <p:nvSpPr>
            <p:cNvPr id="24" name="Oval 5"/>
            <p:cNvSpPr>
              <a:spLocks noChangeArrowheads="1"/>
            </p:cNvSpPr>
            <p:nvPr/>
          </p:nvSpPr>
          <p:spPr bwMode="auto">
            <a:xfrm>
              <a:off x="3823758" y="1780845"/>
              <a:ext cx="1819806" cy="1819806"/>
            </a:xfrm>
            <a:prstGeom prst="ellipse">
              <a:avLst/>
            </a:prstGeom>
            <a:solidFill>
              <a:srgbClr val="78AF51"/>
            </a:solidFill>
            <a:ln>
              <a:noFill/>
            </a:ln>
            <a:effectLst>
              <a:innerShdw blurRad="88900" dist="50800" dir="16200000">
                <a:prstClr val="black">
                  <a:alpha val="38000"/>
                </a:prstClr>
              </a:innerShdw>
            </a:effectLst>
          </p:spPr>
          <p:txBody>
            <a:bodyPr vert="horz" wrap="square" lIns="64488" tIns="32244" rIns="64488" bIns="32244" numCol="1" anchor="t" anchorCtr="0" compatLnSpc="1"/>
            <a:lstStyle/>
            <a:p>
              <a:endParaRPr lang="zh-CN" altLang="en-US" sz="1785" dirty="0">
                <a:solidFill>
                  <a:prstClr val="black"/>
                </a:solidFill>
                <a:latin typeface="宋体-简" panose="02010800040101010101" charset="-122"/>
                <a:ea typeface="宋体-简" panose="02010800040101010101" charset="-122"/>
              </a:endParaRPr>
            </a:p>
          </p:txBody>
        </p:sp>
      </p:grpSp>
      <p:sp>
        <p:nvSpPr>
          <p:cNvPr id="25" name="矩形 24"/>
          <p:cNvSpPr/>
          <p:nvPr/>
        </p:nvSpPr>
        <p:spPr>
          <a:xfrm>
            <a:off x="2135824" y="796640"/>
            <a:ext cx="764715" cy="811642"/>
          </a:xfrm>
          <a:prstGeom prst="rect">
            <a:avLst/>
          </a:prstGeom>
          <a:effectLst/>
        </p:spPr>
        <p:txBody>
          <a:bodyPr wrap="none" lIns="72272" tIns="36136" rIns="72272" bIns="36136">
            <a:spAutoFit/>
          </a:bodyPr>
          <a:lstStyle/>
          <a:p>
            <a:r>
              <a:rPr lang="zh-CN" altLang="en-US" sz="4800" b="1" dirty="0">
                <a:solidFill>
                  <a:schemeClr val="bg1"/>
                </a:solidFill>
                <a:effectLst>
                  <a:outerShdw blurRad="38100" dist="38100" dir="2700000" algn="tl">
                    <a:srgbClr val="000000">
                      <a:alpha val="43137"/>
                    </a:srgbClr>
                  </a:outerShdw>
                </a:effectLst>
                <a:latin typeface="宋体-简" panose="02010800040101010101" charset="-122"/>
                <a:ea typeface="宋体-简" panose="02010800040101010101" charset="-122"/>
              </a:rPr>
              <a:t>读</a:t>
            </a:r>
            <a:endParaRPr lang="zh-CN" altLang="en-US" sz="4800" b="1" dirty="0">
              <a:solidFill>
                <a:schemeClr val="bg1"/>
              </a:solidFill>
              <a:effectLst>
                <a:outerShdw blurRad="38100" dist="38100" dir="2700000" algn="tl">
                  <a:srgbClr val="000000">
                    <a:alpha val="43137"/>
                  </a:srgbClr>
                </a:outerShdw>
              </a:effectLst>
              <a:latin typeface="宋体-简" panose="02010800040101010101" charset="-122"/>
              <a:ea typeface="宋体-简" panose="02010800040101010101" charset="-122"/>
            </a:endParaRPr>
          </a:p>
        </p:txBody>
      </p:sp>
      <p:sp>
        <p:nvSpPr>
          <p:cNvPr id="26" name="矩形 25"/>
          <p:cNvSpPr/>
          <p:nvPr/>
        </p:nvSpPr>
        <p:spPr>
          <a:xfrm>
            <a:off x="3350170" y="775979"/>
            <a:ext cx="764715" cy="811642"/>
          </a:xfrm>
          <a:prstGeom prst="rect">
            <a:avLst/>
          </a:prstGeom>
          <a:effectLst/>
        </p:spPr>
        <p:txBody>
          <a:bodyPr wrap="none" lIns="72272" tIns="36136" rIns="72272" bIns="36136">
            <a:spAutoFit/>
          </a:bodyPr>
          <a:lstStyle/>
          <a:p>
            <a:r>
              <a:rPr lang="zh-CN" altLang="en-US" sz="4800" b="1" dirty="0">
                <a:solidFill>
                  <a:schemeClr val="bg1"/>
                </a:solidFill>
                <a:effectLst>
                  <a:outerShdw blurRad="38100" dist="38100" dir="2700000" algn="tl">
                    <a:srgbClr val="000000">
                      <a:alpha val="43137"/>
                    </a:srgbClr>
                  </a:outerShdw>
                </a:effectLst>
                <a:latin typeface="宋体-简" panose="02010800040101010101" charset="-122"/>
                <a:ea typeface="宋体-简" panose="02010800040101010101" charset="-122"/>
              </a:rPr>
              <a:t>后</a:t>
            </a:r>
            <a:endParaRPr lang="zh-CN" altLang="en-US" sz="4800" b="1" dirty="0">
              <a:solidFill>
                <a:schemeClr val="bg1"/>
              </a:solidFill>
              <a:effectLst>
                <a:outerShdw blurRad="38100" dist="38100" dir="2700000" algn="tl">
                  <a:srgbClr val="000000">
                    <a:alpha val="43137"/>
                  </a:srgbClr>
                </a:outerShdw>
              </a:effectLst>
              <a:latin typeface="宋体-简" panose="02010800040101010101" charset="-122"/>
              <a:ea typeface="宋体-简" panose="02010800040101010101" charset="-122"/>
            </a:endParaRPr>
          </a:p>
        </p:txBody>
      </p:sp>
      <p:sp>
        <p:nvSpPr>
          <p:cNvPr id="27" name="矩形 26"/>
          <p:cNvSpPr/>
          <p:nvPr/>
        </p:nvSpPr>
        <p:spPr>
          <a:xfrm>
            <a:off x="4597874" y="718420"/>
            <a:ext cx="764715" cy="811642"/>
          </a:xfrm>
          <a:prstGeom prst="rect">
            <a:avLst/>
          </a:prstGeom>
          <a:effectLst/>
        </p:spPr>
        <p:txBody>
          <a:bodyPr wrap="none" lIns="72272" tIns="36136" rIns="72272" bIns="36136">
            <a:spAutoFit/>
          </a:bodyPr>
          <a:lstStyle/>
          <a:p>
            <a:r>
              <a:rPr lang="zh-CN" altLang="en-US" sz="4800" b="1" dirty="0">
                <a:solidFill>
                  <a:schemeClr val="bg1"/>
                </a:solidFill>
                <a:effectLst>
                  <a:outerShdw blurRad="38100" dist="38100" dir="2700000" algn="tl">
                    <a:srgbClr val="000000">
                      <a:alpha val="43137"/>
                    </a:srgbClr>
                  </a:outerShdw>
                </a:effectLst>
                <a:latin typeface="宋体-简" panose="02010800040101010101" charset="-122"/>
                <a:ea typeface="宋体-简" panose="02010800040101010101" charset="-122"/>
              </a:rPr>
              <a:t>续</a:t>
            </a:r>
            <a:endParaRPr lang="zh-CN" altLang="en-US" sz="4800" b="1" dirty="0">
              <a:solidFill>
                <a:schemeClr val="bg1"/>
              </a:solidFill>
              <a:effectLst>
                <a:outerShdw blurRad="38100" dist="38100" dir="2700000" algn="tl">
                  <a:srgbClr val="000000">
                    <a:alpha val="43137"/>
                  </a:srgbClr>
                </a:outerShdw>
              </a:effectLst>
              <a:latin typeface="宋体-简" panose="02010800040101010101" charset="-122"/>
              <a:ea typeface="宋体-简" panose="02010800040101010101" charset="-122"/>
            </a:endParaRPr>
          </a:p>
        </p:txBody>
      </p:sp>
      <p:sp>
        <p:nvSpPr>
          <p:cNvPr id="28" name="矩形 27"/>
          <p:cNvSpPr/>
          <p:nvPr/>
        </p:nvSpPr>
        <p:spPr>
          <a:xfrm>
            <a:off x="5884773" y="706926"/>
            <a:ext cx="775970" cy="811642"/>
          </a:xfrm>
          <a:prstGeom prst="rect">
            <a:avLst/>
          </a:prstGeom>
          <a:effectLst/>
        </p:spPr>
        <p:txBody>
          <a:bodyPr wrap="square" lIns="72272" tIns="36136" rIns="72272" bIns="36136">
            <a:spAutoFit/>
          </a:bodyPr>
          <a:lstStyle/>
          <a:p>
            <a:r>
              <a:rPr lang="zh-CN" altLang="en-US" sz="4800" b="1" dirty="0">
                <a:solidFill>
                  <a:schemeClr val="bg1"/>
                </a:solidFill>
                <a:effectLst>
                  <a:outerShdw blurRad="38100" dist="38100" dir="2700000" algn="tl">
                    <a:srgbClr val="000000">
                      <a:alpha val="43137"/>
                    </a:srgbClr>
                  </a:outerShdw>
                </a:effectLst>
                <a:latin typeface="宋体-简" panose="02010800040101010101" charset="-122"/>
                <a:ea typeface="宋体-简" panose="02010800040101010101" charset="-122"/>
              </a:rPr>
              <a:t>写</a:t>
            </a:r>
            <a:endParaRPr lang="zh-CN" altLang="en-US" sz="4800" b="1" dirty="0">
              <a:solidFill>
                <a:schemeClr val="bg1"/>
              </a:solidFill>
              <a:effectLst>
                <a:outerShdw blurRad="38100" dist="38100" dir="2700000" algn="tl">
                  <a:srgbClr val="000000">
                    <a:alpha val="43137"/>
                  </a:srgbClr>
                </a:outerShdw>
              </a:effectLst>
              <a:latin typeface="宋体-简" panose="02010800040101010101" charset="-122"/>
              <a:ea typeface="宋体-简" panose="02010800040101010101" charset="-122"/>
            </a:endParaRPr>
          </a:p>
        </p:txBody>
      </p:sp>
      <p:grpSp>
        <p:nvGrpSpPr>
          <p:cNvPr id="29" name="组合 28"/>
          <p:cNvGrpSpPr/>
          <p:nvPr/>
        </p:nvGrpSpPr>
        <p:grpSpPr>
          <a:xfrm>
            <a:off x="1462010" y="1181800"/>
            <a:ext cx="304415" cy="303371"/>
            <a:chOff x="3768359" y="1725446"/>
            <a:chExt cx="1930605" cy="1930605"/>
          </a:xfrm>
          <a:solidFill>
            <a:srgbClr val="78AF51"/>
          </a:solidFill>
        </p:grpSpPr>
        <p:sp>
          <p:nvSpPr>
            <p:cNvPr id="30" name="Oval 5"/>
            <p:cNvSpPr>
              <a:spLocks noChangeArrowheads="1"/>
            </p:cNvSpPr>
            <p:nvPr/>
          </p:nvSpPr>
          <p:spPr bwMode="auto">
            <a:xfrm>
              <a:off x="3768359" y="1725446"/>
              <a:ext cx="1930605" cy="1930605"/>
            </a:xfrm>
            <a:prstGeom prst="ellipse">
              <a:avLst/>
            </a:prstGeom>
            <a:grpFill/>
            <a:ln w="22225">
              <a:solidFill>
                <a:schemeClr val="bg1"/>
              </a:solidFill>
            </a:ln>
            <a:effectLst>
              <a:outerShdw blurRad="304800" dist="38100" dir="2700000" algn="t" rotWithShape="0">
                <a:prstClr val="black">
                  <a:alpha val="3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785" dirty="0">
                <a:solidFill>
                  <a:prstClr val="white"/>
                </a:solidFill>
                <a:latin typeface="宋体-简" panose="02010800040101010101" charset="-122"/>
                <a:ea typeface="宋体-简" panose="02010800040101010101" charset="-122"/>
              </a:endParaRPr>
            </a:p>
          </p:txBody>
        </p:sp>
        <p:sp>
          <p:nvSpPr>
            <p:cNvPr id="31" name="Oval 5"/>
            <p:cNvSpPr>
              <a:spLocks noChangeArrowheads="1"/>
            </p:cNvSpPr>
            <p:nvPr/>
          </p:nvSpPr>
          <p:spPr bwMode="auto">
            <a:xfrm>
              <a:off x="3823758" y="1780845"/>
              <a:ext cx="1819806" cy="1819806"/>
            </a:xfrm>
            <a:prstGeom prst="ellipse">
              <a:avLst/>
            </a:prstGeom>
            <a:grpFill/>
            <a:ln>
              <a:noFill/>
            </a:ln>
            <a:effectLst>
              <a:innerShdw blurRad="88900" dist="50800" dir="16200000">
                <a:prstClr val="black">
                  <a:alpha val="38000"/>
                </a:prstClr>
              </a:innerShdw>
            </a:effectLst>
          </p:spPr>
          <p:txBody>
            <a:bodyPr vert="horz" wrap="square" lIns="64488" tIns="32244" rIns="64488" bIns="32244" numCol="1" anchor="t" anchorCtr="0" compatLnSpc="1"/>
            <a:lstStyle/>
            <a:p>
              <a:endParaRPr lang="zh-CN" altLang="en-US" sz="1785" dirty="0">
                <a:solidFill>
                  <a:prstClr val="black"/>
                </a:solidFill>
                <a:latin typeface="宋体-简" panose="02010800040101010101" charset="-122"/>
                <a:ea typeface="宋体-简" panose="02010800040101010101" charset="-122"/>
              </a:endParaRPr>
            </a:p>
          </p:txBody>
        </p:sp>
      </p:grpSp>
      <p:grpSp>
        <p:nvGrpSpPr>
          <p:cNvPr id="32" name="组合 31"/>
          <p:cNvGrpSpPr/>
          <p:nvPr/>
        </p:nvGrpSpPr>
        <p:grpSpPr>
          <a:xfrm>
            <a:off x="1175056" y="139642"/>
            <a:ext cx="213012" cy="212281"/>
            <a:chOff x="3768359" y="1725446"/>
            <a:chExt cx="1930605" cy="1930605"/>
          </a:xfrm>
          <a:solidFill>
            <a:srgbClr val="EA5E66"/>
          </a:solidFill>
        </p:grpSpPr>
        <p:sp>
          <p:nvSpPr>
            <p:cNvPr id="33" name="Oval 5"/>
            <p:cNvSpPr>
              <a:spLocks noChangeArrowheads="1"/>
            </p:cNvSpPr>
            <p:nvPr/>
          </p:nvSpPr>
          <p:spPr bwMode="auto">
            <a:xfrm>
              <a:off x="3768359" y="1725446"/>
              <a:ext cx="1930605" cy="1930605"/>
            </a:xfrm>
            <a:prstGeom prst="ellipse">
              <a:avLst/>
            </a:prstGeom>
            <a:grpFill/>
            <a:ln w="22225">
              <a:solidFill>
                <a:schemeClr val="bg1"/>
              </a:solidFill>
            </a:ln>
            <a:effectLst>
              <a:outerShdw blurRad="304800" dist="38100" dir="2700000" algn="t" rotWithShape="0">
                <a:prstClr val="black">
                  <a:alpha val="3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785" dirty="0">
                <a:solidFill>
                  <a:prstClr val="white"/>
                </a:solidFill>
                <a:latin typeface="宋体-简" panose="02010800040101010101" charset="-122"/>
                <a:ea typeface="宋体-简" panose="02010800040101010101" charset="-122"/>
              </a:endParaRPr>
            </a:p>
          </p:txBody>
        </p:sp>
        <p:sp>
          <p:nvSpPr>
            <p:cNvPr id="34" name="Oval 5"/>
            <p:cNvSpPr>
              <a:spLocks noChangeArrowheads="1"/>
            </p:cNvSpPr>
            <p:nvPr/>
          </p:nvSpPr>
          <p:spPr bwMode="auto">
            <a:xfrm>
              <a:off x="3823758" y="1780845"/>
              <a:ext cx="1819806" cy="1819806"/>
            </a:xfrm>
            <a:prstGeom prst="ellipse">
              <a:avLst/>
            </a:prstGeom>
            <a:solidFill>
              <a:srgbClr val="78AF51"/>
            </a:solidFill>
            <a:ln>
              <a:noFill/>
            </a:ln>
            <a:effectLst>
              <a:innerShdw blurRad="88900" dist="50800" dir="16200000">
                <a:prstClr val="black">
                  <a:alpha val="38000"/>
                </a:prstClr>
              </a:innerShdw>
            </a:effectLst>
          </p:spPr>
          <p:txBody>
            <a:bodyPr vert="horz" wrap="square" lIns="64488" tIns="32244" rIns="64488" bIns="32244" numCol="1" anchor="t" anchorCtr="0" compatLnSpc="1"/>
            <a:lstStyle/>
            <a:p>
              <a:endParaRPr lang="zh-CN" altLang="en-US" sz="1785" dirty="0">
                <a:solidFill>
                  <a:prstClr val="black"/>
                </a:solidFill>
                <a:latin typeface="宋体-简" panose="02010800040101010101" charset="-122"/>
                <a:ea typeface="宋体-简" panose="02010800040101010101" charset="-122"/>
              </a:endParaRPr>
            </a:p>
          </p:txBody>
        </p:sp>
      </p:grpSp>
      <p:grpSp>
        <p:nvGrpSpPr>
          <p:cNvPr id="35" name="组合 34"/>
          <p:cNvGrpSpPr/>
          <p:nvPr/>
        </p:nvGrpSpPr>
        <p:grpSpPr>
          <a:xfrm>
            <a:off x="2958136" y="554799"/>
            <a:ext cx="152651" cy="152127"/>
            <a:chOff x="3768359" y="1725446"/>
            <a:chExt cx="1930605" cy="1930605"/>
          </a:xfrm>
          <a:solidFill>
            <a:srgbClr val="78AF51"/>
          </a:solidFill>
        </p:grpSpPr>
        <p:sp>
          <p:nvSpPr>
            <p:cNvPr id="36" name="Oval 5"/>
            <p:cNvSpPr>
              <a:spLocks noChangeArrowheads="1"/>
            </p:cNvSpPr>
            <p:nvPr/>
          </p:nvSpPr>
          <p:spPr bwMode="auto">
            <a:xfrm>
              <a:off x="3768359" y="1725446"/>
              <a:ext cx="1930605" cy="1930605"/>
            </a:xfrm>
            <a:prstGeom prst="ellipse">
              <a:avLst/>
            </a:prstGeom>
            <a:grpFill/>
            <a:ln w="22225">
              <a:solidFill>
                <a:schemeClr val="bg1"/>
              </a:solidFill>
            </a:ln>
            <a:effectLst>
              <a:outerShdw blurRad="304800" dist="38100" dir="2700000" algn="t" rotWithShape="0">
                <a:prstClr val="black">
                  <a:alpha val="3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785" dirty="0">
                <a:solidFill>
                  <a:prstClr val="white"/>
                </a:solidFill>
                <a:latin typeface="宋体-简" panose="02010800040101010101" charset="-122"/>
                <a:ea typeface="宋体-简" panose="02010800040101010101" charset="-122"/>
              </a:endParaRPr>
            </a:p>
          </p:txBody>
        </p:sp>
        <p:sp>
          <p:nvSpPr>
            <p:cNvPr id="37" name="Oval 5"/>
            <p:cNvSpPr>
              <a:spLocks noChangeArrowheads="1"/>
            </p:cNvSpPr>
            <p:nvPr/>
          </p:nvSpPr>
          <p:spPr bwMode="auto">
            <a:xfrm>
              <a:off x="3823758" y="1780845"/>
              <a:ext cx="1819806" cy="1819806"/>
            </a:xfrm>
            <a:prstGeom prst="ellipse">
              <a:avLst/>
            </a:prstGeom>
            <a:grpFill/>
            <a:ln>
              <a:noFill/>
            </a:ln>
            <a:effectLst>
              <a:innerShdw blurRad="88900" dist="50800" dir="16200000">
                <a:prstClr val="black">
                  <a:alpha val="38000"/>
                </a:prstClr>
              </a:innerShdw>
            </a:effectLst>
          </p:spPr>
          <p:txBody>
            <a:bodyPr vert="horz" wrap="square" lIns="64488" tIns="32244" rIns="64488" bIns="32244" numCol="1" anchor="t" anchorCtr="0" compatLnSpc="1"/>
            <a:lstStyle/>
            <a:p>
              <a:endParaRPr lang="zh-CN" altLang="en-US" sz="1785" dirty="0">
                <a:solidFill>
                  <a:prstClr val="black"/>
                </a:solidFill>
                <a:latin typeface="宋体-简" panose="02010800040101010101" charset="-122"/>
                <a:ea typeface="宋体-简" panose="02010800040101010101" charset="-122"/>
              </a:endParaRPr>
            </a:p>
          </p:txBody>
        </p:sp>
      </p:grpSp>
      <p:grpSp>
        <p:nvGrpSpPr>
          <p:cNvPr id="38" name="组合 37"/>
          <p:cNvGrpSpPr/>
          <p:nvPr/>
        </p:nvGrpSpPr>
        <p:grpSpPr>
          <a:xfrm>
            <a:off x="4241092" y="513995"/>
            <a:ext cx="217824" cy="217077"/>
            <a:chOff x="3768359" y="1725446"/>
            <a:chExt cx="1930605" cy="1930605"/>
          </a:xfrm>
          <a:solidFill>
            <a:srgbClr val="78AF51"/>
          </a:solidFill>
        </p:grpSpPr>
        <p:sp>
          <p:nvSpPr>
            <p:cNvPr id="39" name="Oval 5"/>
            <p:cNvSpPr>
              <a:spLocks noChangeArrowheads="1"/>
            </p:cNvSpPr>
            <p:nvPr/>
          </p:nvSpPr>
          <p:spPr bwMode="auto">
            <a:xfrm>
              <a:off x="3768359" y="1725446"/>
              <a:ext cx="1930605" cy="1930605"/>
            </a:xfrm>
            <a:prstGeom prst="ellipse">
              <a:avLst/>
            </a:prstGeom>
            <a:grpFill/>
            <a:ln w="22225">
              <a:solidFill>
                <a:schemeClr val="bg1"/>
              </a:solidFill>
            </a:ln>
            <a:effectLst>
              <a:outerShdw blurRad="304800" dist="38100" dir="2700000" algn="t" rotWithShape="0">
                <a:prstClr val="black">
                  <a:alpha val="3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785" dirty="0">
                <a:solidFill>
                  <a:prstClr val="white"/>
                </a:solidFill>
                <a:latin typeface="宋体-简" panose="02010800040101010101" charset="-122"/>
                <a:ea typeface="宋体-简" panose="02010800040101010101" charset="-122"/>
              </a:endParaRPr>
            </a:p>
          </p:txBody>
        </p:sp>
        <p:sp>
          <p:nvSpPr>
            <p:cNvPr id="40" name="Oval 5"/>
            <p:cNvSpPr>
              <a:spLocks noChangeArrowheads="1"/>
            </p:cNvSpPr>
            <p:nvPr/>
          </p:nvSpPr>
          <p:spPr bwMode="auto">
            <a:xfrm>
              <a:off x="3823758" y="1780845"/>
              <a:ext cx="1819806" cy="1819806"/>
            </a:xfrm>
            <a:prstGeom prst="ellipse">
              <a:avLst/>
            </a:prstGeom>
            <a:grpFill/>
            <a:ln>
              <a:noFill/>
            </a:ln>
            <a:effectLst>
              <a:innerShdw blurRad="88900" dist="50800" dir="16200000">
                <a:prstClr val="black">
                  <a:alpha val="38000"/>
                </a:prstClr>
              </a:innerShdw>
            </a:effectLst>
          </p:spPr>
          <p:txBody>
            <a:bodyPr vert="horz" wrap="square" lIns="64488" tIns="32244" rIns="64488" bIns="32244" numCol="1" anchor="t" anchorCtr="0" compatLnSpc="1"/>
            <a:lstStyle/>
            <a:p>
              <a:endParaRPr lang="zh-CN" altLang="en-US" sz="1785" dirty="0">
                <a:solidFill>
                  <a:prstClr val="black"/>
                </a:solidFill>
                <a:latin typeface="宋体-简" panose="02010800040101010101" charset="-122"/>
                <a:ea typeface="宋体-简" panose="02010800040101010101" charset="-122"/>
              </a:endParaRPr>
            </a:p>
          </p:txBody>
        </p:sp>
      </p:grpSp>
      <p:grpSp>
        <p:nvGrpSpPr>
          <p:cNvPr id="41" name="组合 40"/>
          <p:cNvGrpSpPr/>
          <p:nvPr/>
        </p:nvGrpSpPr>
        <p:grpSpPr>
          <a:xfrm>
            <a:off x="4225496" y="1748617"/>
            <a:ext cx="187982" cy="187337"/>
            <a:chOff x="3768359" y="1725446"/>
            <a:chExt cx="1930605" cy="1930605"/>
          </a:xfrm>
          <a:solidFill>
            <a:srgbClr val="78AF51"/>
          </a:solidFill>
        </p:grpSpPr>
        <p:sp>
          <p:nvSpPr>
            <p:cNvPr id="42" name="Oval 5"/>
            <p:cNvSpPr>
              <a:spLocks noChangeArrowheads="1"/>
            </p:cNvSpPr>
            <p:nvPr/>
          </p:nvSpPr>
          <p:spPr bwMode="auto">
            <a:xfrm>
              <a:off x="3768359" y="1725446"/>
              <a:ext cx="1930605" cy="1930605"/>
            </a:xfrm>
            <a:prstGeom prst="ellipse">
              <a:avLst/>
            </a:prstGeom>
            <a:grpFill/>
            <a:ln w="22225">
              <a:solidFill>
                <a:schemeClr val="bg1"/>
              </a:solidFill>
            </a:ln>
            <a:effectLst>
              <a:outerShdw blurRad="304800" dist="38100" dir="2700000" algn="t" rotWithShape="0">
                <a:prstClr val="black">
                  <a:alpha val="3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785" dirty="0">
                <a:solidFill>
                  <a:prstClr val="white"/>
                </a:solidFill>
                <a:latin typeface="宋体-简" panose="02010800040101010101" charset="-122"/>
                <a:ea typeface="宋体-简" panose="02010800040101010101" charset="-122"/>
              </a:endParaRPr>
            </a:p>
          </p:txBody>
        </p:sp>
        <p:sp>
          <p:nvSpPr>
            <p:cNvPr id="43" name="Oval 5"/>
            <p:cNvSpPr>
              <a:spLocks noChangeArrowheads="1"/>
            </p:cNvSpPr>
            <p:nvPr/>
          </p:nvSpPr>
          <p:spPr bwMode="auto">
            <a:xfrm>
              <a:off x="3823758" y="1780845"/>
              <a:ext cx="1819806" cy="1819806"/>
            </a:xfrm>
            <a:prstGeom prst="ellipse">
              <a:avLst/>
            </a:prstGeom>
            <a:grpFill/>
            <a:ln>
              <a:noFill/>
            </a:ln>
            <a:effectLst>
              <a:innerShdw blurRad="88900" dist="50800" dir="16200000">
                <a:prstClr val="black">
                  <a:alpha val="38000"/>
                </a:prstClr>
              </a:innerShdw>
            </a:effectLst>
          </p:spPr>
          <p:txBody>
            <a:bodyPr vert="horz" wrap="square" lIns="64488" tIns="32244" rIns="64488" bIns="32244" numCol="1" anchor="t" anchorCtr="0" compatLnSpc="1"/>
            <a:lstStyle/>
            <a:p>
              <a:endParaRPr lang="zh-CN" altLang="en-US" sz="1785" dirty="0">
                <a:solidFill>
                  <a:prstClr val="black"/>
                </a:solidFill>
                <a:latin typeface="宋体-简" panose="02010800040101010101" charset="-122"/>
                <a:ea typeface="宋体-简" panose="02010800040101010101" charset="-122"/>
              </a:endParaRPr>
            </a:p>
          </p:txBody>
        </p:sp>
      </p:grpSp>
      <p:grpSp>
        <p:nvGrpSpPr>
          <p:cNvPr id="44" name="组合 43"/>
          <p:cNvGrpSpPr/>
          <p:nvPr/>
        </p:nvGrpSpPr>
        <p:grpSpPr>
          <a:xfrm>
            <a:off x="3036958" y="1732817"/>
            <a:ext cx="193389" cy="192726"/>
            <a:chOff x="3768359" y="1725446"/>
            <a:chExt cx="1930605" cy="1930605"/>
          </a:xfrm>
          <a:solidFill>
            <a:srgbClr val="78AF51"/>
          </a:solidFill>
        </p:grpSpPr>
        <p:sp>
          <p:nvSpPr>
            <p:cNvPr id="45" name="Oval 5"/>
            <p:cNvSpPr>
              <a:spLocks noChangeArrowheads="1"/>
            </p:cNvSpPr>
            <p:nvPr/>
          </p:nvSpPr>
          <p:spPr bwMode="auto">
            <a:xfrm>
              <a:off x="3768359" y="1725446"/>
              <a:ext cx="1930605" cy="1930605"/>
            </a:xfrm>
            <a:prstGeom prst="ellipse">
              <a:avLst/>
            </a:prstGeom>
            <a:grpFill/>
            <a:ln w="22225">
              <a:solidFill>
                <a:schemeClr val="bg1"/>
              </a:solidFill>
            </a:ln>
            <a:effectLst>
              <a:outerShdw blurRad="304800" dist="38100" dir="2700000" algn="t" rotWithShape="0">
                <a:prstClr val="black">
                  <a:alpha val="3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785" dirty="0">
                <a:solidFill>
                  <a:prstClr val="white"/>
                </a:solidFill>
                <a:latin typeface="宋体-简" panose="02010800040101010101" charset="-122"/>
                <a:ea typeface="宋体-简" panose="02010800040101010101" charset="-122"/>
              </a:endParaRPr>
            </a:p>
          </p:txBody>
        </p:sp>
        <p:sp>
          <p:nvSpPr>
            <p:cNvPr id="46" name="Oval 5"/>
            <p:cNvSpPr>
              <a:spLocks noChangeArrowheads="1"/>
            </p:cNvSpPr>
            <p:nvPr/>
          </p:nvSpPr>
          <p:spPr bwMode="auto">
            <a:xfrm>
              <a:off x="3823758" y="1780845"/>
              <a:ext cx="1819806" cy="1819806"/>
            </a:xfrm>
            <a:prstGeom prst="ellipse">
              <a:avLst/>
            </a:prstGeom>
            <a:grpFill/>
            <a:ln>
              <a:noFill/>
            </a:ln>
            <a:effectLst>
              <a:innerShdw blurRad="88900" dist="50800" dir="16200000">
                <a:prstClr val="black">
                  <a:alpha val="38000"/>
                </a:prstClr>
              </a:innerShdw>
            </a:effectLst>
          </p:spPr>
          <p:txBody>
            <a:bodyPr vert="horz" wrap="square" lIns="64488" tIns="32244" rIns="64488" bIns="32244" numCol="1" anchor="t" anchorCtr="0" compatLnSpc="1"/>
            <a:lstStyle/>
            <a:p>
              <a:endParaRPr lang="zh-CN" altLang="en-US" sz="1785" dirty="0">
                <a:solidFill>
                  <a:prstClr val="black"/>
                </a:solidFill>
                <a:latin typeface="宋体-简" panose="02010800040101010101" charset="-122"/>
                <a:ea typeface="宋体-简" panose="02010800040101010101" charset="-122"/>
              </a:endParaRPr>
            </a:p>
          </p:txBody>
        </p:sp>
      </p:grpSp>
      <p:grpSp>
        <p:nvGrpSpPr>
          <p:cNvPr id="47" name="组合 46"/>
          <p:cNvGrpSpPr/>
          <p:nvPr/>
        </p:nvGrpSpPr>
        <p:grpSpPr>
          <a:xfrm>
            <a:off x="5501221" y="441092"/>
            <a:ext cx="190424" cy="189771"/>
            <a:chOff x="3768359" y="1725446"/>
            <a:chExt cx="1930605" cy="1930605"/>
          </a:xfrm>
          <a:solidFill>
            <a:srgbClr val="78AF51"/>
          </a:solidFill>
        </p:grpSpPr>
        <p:sp>
          <p:nvSpPr>
            <p:cNvPr id="48" name="Oval 5"/>
            <p:cNvSpPr>
              <a:spLocks noChangeArrowheads="1"/>
            </p:cNvSpPr>
            <p:nvPr/>
          </p:nvSpPr>
          <p:spPr bwMode="auto">
            <a:xfrm>
              <a:off x="3768359" y="1725446"/>
              <a:ext cx="1930605" cy="1930605"/>
            </a:xfrm>
            <a:prstGeom prst="ellipse">
              <a:avLst/>
            </a:prstGeom>
            <a:grpFill/>
            <a:ln w="22225">
              <a:solidFill>
                <a:schemeClr val="bg1"/>
              </a:solidFill>
            </a:ln>
            <a:effectLst>
              <a:outerShdw blurRad="304800" dist="38100" dir="2700000" algn="t" rotWithShape="0">
                <a:prstClr val="black">
                  <a:alpha val="3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785" dirty="0">
                <a:solidFill>
                  <a:prstClr val="white"/>
                </a:solidFill>
                <a:latin typeface="宋体-简" panose="02010800040101010101" charset="-122"/>
                <a:ea typeface="宋体-简" panose="02010800040101010101" charset="-122"/>
              </a:endParaRPr>
            </a:p>
          </p:txBody>
        </p:sp>
        <p:sp>
          <p:nvSpPr>
            <p:cNvPr id="49" name="Oval 5"/>
            <p:cNvSpPr>
              <a:spLocks noChangeArrowheads="1"/>
            </p:cNvSpPr>
            <p:nvPr/>
          </p:nvSpPr>
          <p:spPr bwMode="auto">
            <a:xfrm>
              <a:off x="3823758" y="1780845"/>
              <a:ext cx="1819806" cy="1819806"/>
            </a:xfrm>
            <a:prstGeom prst="ellipse">
              <a:avLst/>
            </a:prstGeom>
            <a:grpFill/>
            <a:ln>
              <a:noFill/>
            </a:ln>
            <a:effectLst>
              <a:innerShdw blurRad="88900" dist="50800" dir="16200000">
                <a:prstClr val="black">
                  <a:alpha val="38000"/>
                </a:prstClr>
              </a:innerShdw>
            </a:effectLst>
          </p:spPr>
          <p:txBody>
            <a:bodyPr vert="horz" wrap="square" lIns="64488" tIns="32244" rIns="64488" bIns="32244" numCol="1" anchor="t" anchorCtr="0" compatLnSpc="1"/>
            <a:lstStyle/>
            <a:p>
              <a:endParaRPr lang="zh-CN" altLang="en-US" sz="1785" dirty="0">
                <a:solidFill>
                  <a:prstClr val="black"/>
                </a:solidFill>
                <a:latin typeface="宋体-简" panose="02010800040101010101" charset="-122"/>
                <a:ea typeface="宋体-简" panose="02010800040101010101" charset="-122"/>
              </a:endParaRPr>
            </a:p>
          </p:txBody>
        </p:sp>
      </p:grpSp>
      <p:grpSp>
        <p:nvGrpSpPr>
          <p:cNvPr id="50" name="组合 49"/>
          <p:cNvGrpSpPr/>
          <p:nvPr/>
        </p:nvGrpSpPr>
        <p:grpSpPr>
          <a:xfrm>
            <a:off x="5576169" y="1797604"/>
            <a:ext cx="168250" cy="167672"/>
            <a:chOff x="3768359" y="1725446"/>
            <a:chExt cx="1930605" cy="1930605"/>
          </a:xfrm>
          <a:solidFill>
            <a:srgbClr val="78AF51"/>
          </a:solidFill>
        </p:grpSpPr>
        <p:sp>
          <p:nvSpPr>
            <p:cNvPr id="51" name="Oval 5"/>
            <p:cNvSpPr>
              <a:spLocks noChangeArrowheads="1"/>
            </p:cNvSpPr>
            <p:nvPr/>
          </p:nvSpPr>
          <p:spPr bwMode="auto">
            <a:xfrm>
              <a:off x="3768359" y="1725446"/>
              <a:ext cx="1930605" cy="1930605"/>
            </a:xfrm>
            <a:prstGeom prst="ellipse">
              <a:avLst/>
            </a:prstGeom>
            <a:grpFill/>
            <a:ln w="22225">
              <a:solidFill>
                <a:schemeClr val="bg1"/>
              </a:solidFill>
            </a:ln>
            <a:effectLst>
              <a:outerShdw blurRad="304800" dist="38100" dir="2700000" algn="t" rotWithShape="0">
                <a:prstClr val="black">
                  <a:alpha val="3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785" dirty="0">
                <a:solidFill>
                  <a:prstClr val="white"/>
                </a:solidFill>
                <a:latin typeface="宋体-简" panose="02010800040101010101" charset="-122"/>
                <a:ea typeface="宋体-简" panose="02010800040101010101" charset="-122"/>
              </a:endParaRPr>
            </a:p>
          </p:txBody>
        </p:sp>
        <p:sp>
          <p:nvSpPr>
            <p:cNvPr id="52" name="Oval 5"/>
            <p:cNvSpPr>
              <a:spLocks noChangeArrowheads="1"/>
            </p:cNvSpPr>
            <p:nvPr/>
          </p:nvSpPr>
          <p:spPr bwMode="auto">
            <a:xfrm>
              <a:off x="3823758" y="1780845"/>
              <a:ext cx="1819806" cy="1819806"/>
            </a:xfrm>
            <a:prstGeom prst="ellipse">
              <a:avLst/>
            </a:prstGeom>
            <a:grpFill/>
            <a:ln>
              <a:noFill/>
            </a:ln>
            <a:effectLst>
              <a:innerShdw blurRad="88900" dist="50800" dir="16200000">
                <a:prstClr val="black">
                  <a:alpha val="38000"/>
                </a:prstClr>
              </a:innerShdw>
            </a:effectLst>
          </p:spPr>
          <p:txBody>
            <a:bodyPr vert="horz" wrap="square" lIns="64488" tIns="32244" rIns="64488" bIns="32244" numCol="1" anchor="t" anchorCtr="0" compatLnSpc="1"/>
            <a:lstStyle/>
            <a:p>
              <a:endParaRPr lang="zh-CN" altLang="en-US" sz="1785" dirty="0">
                <a:solidFill>
                  <a:prstClr val="black"/>
                </a:solidFill>
                <a:latin typeface="宋体-简" panose="02010800040101010101" charset="-122"/>
                <a:ea typeface="宋体-简" panose="02010800040101010101" charset="-122"/>
              </a:endParaRPr>
            </a:p>
          </p:txBody>
        </p:sp>
      </p:grpSp>
      <p:grpSp>
        <p:nvGrpSpPr>
          <p:cNvPr id="53" name="组合 52"/>
          <p:cNvGrpSpPr/>
          <p:nvPr/>
        </p:nvGrpSpPr>
        <p:grpSpPr>
          <a:xfrm>
            <a:off x="6868838" y="1127727"/>
            <a:ext cx="304415" cy="303371"/>
            <a:chOff x="3768359" y="1725446"/>
            <a:chExt cx="1930605" cy="1930605"/>
          </a:xfrm>
        </p:grpSpPr>
        <p:sp>
          <p:nvSpPr>
            <p:cNvPr id="54" name="Oval 5"/>
            <p:cNvSpPr>
              <a:spLocks noChangeArrowheads="1"/>
            </p:cNvSpPr>
            <p:nvPr/>
          </p:nvSpPr>
          <p:spPr bwMode="auto">
            <a:xfrm>
              <a:off x="3768359" y="1725446"/>
              <a:ext cx="1930605" cy="1930605"/>
            </a:xfrm>
            <a:prstGeom prst="ellipse">
              <a:avLst/>
            </a:prstGeom>
            <a:gradFill>
              <a:gsLst>
                <a:gs pos="0">
                  <a:schemeClr val="accent1">
                    <a:lumMod val="5000"/>
                    <a:lumOff val="95000"/>
                  </a:schemeClr>
                </a:gs>
                <a:gs pos="100000">
                  <a:schemeClr val="bg1">
                    <a:lumMod val="95000"/>
                  </a:schemeClr>
                </a:gs>
              </a:gsLst>
              <a:lin ang="5400000" scaled="1"/>
            </a:gradFill>
            <a:ln w="22225">
              <a:solidFill>
                <a:schemeClr val="bg1"/>
              </a:solidFill>
            </a:ln>
            <a:effectLst>
              <a:outerShdw blurRad="304800" dist="38100" dir="2700000" algn="t" rotWithShape="0">
                <a:prstClr val="black">
                  <a:alpha val="3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785" dirty="0">
                <a:solidFill>
                  <a:prstClr val="white"/>
                </a:solidFill>
                <a:latin typeface="宋体-简" panose="02010800040101010101" charset="-122"/>
                <a:ea typeface="宋体-简" panose="02010800040101010101" charset="-122"/>
              </a:endParaRPr>
            </a:p>
          </p:txBody>
        </p:sp>
        <p:sp>
          <p:nvSpPr>
            <p:cNvPr id="55" name="Oval 5"/>
            <p:cNvSpPr>
              <a:spLocks noChangeArrowheads="1"/>
            </p:cNvSpPr>
            <p:nvPr/>
          </p:nvSpPr>
          <p:spPr bwMode="auto">
            <a:xfrm>
              <a:off x="3823758" y="1780845"/>
              <a:ext cx="1819806" cy="1819806"/>
            </a:xfrm>
            <a:prstGeom prst="ellipse">
              <a:avLst/>
            </a:prstGeom>
            <a:solidFill>
              <a:srgbClr val="78AF51"/>
            </a:solidFill>
            <a:ln>
              <a:noFill/>
            </a:ln>
            <a:effectLst>
              <a:innerShdw blurRad="88900" dist="50800" dir="16200000">
                <a:prstClr val="black">
                  <a:alpha val="38000"/>
                </a:prstClr>
              </a:innerShdw>
            </a:effectLst>
          </p:spPr>
          <p:txBody>
            <a:bodyPr vert="horz" wrap="square" lIns="64488" tIns="32244" rIns="64488" bIns="32244" numCol="1" anchor="t" anchorCtr="0" compatLnSpc="1"/>
            <a:lstStyle/>
            <a:p>
              <a:endParaRPr lang="zh-CN" altLang="en-US" sz="1785" dirty="0">
                <a:solidFill>
                  <a:prstClr val="black"/>
                </a:solidFill>
                <a:latin typeface="宋体-简" panose="02010800040101010101" charset="-122"/>
                <a:ea typeface="宋体-简" panose="02010800040101010101" charset="-122"/>
              </a:endParaRPr>
            </a:p>
          </p:txBody>
        </p:sp>
      </p:grpSp>
      <p:grpSp>
        <p:nvGrpSpPr>
          <p:cNvPr id="56" name="组合 55"/>
          <p:cNvGrpSpPr/>
          <p:nvPr/>
        </p:nvGrpSpPr>
        <p:grpSpPr>
          <a:xfrm>
            <a:off x="7242213" y="999568"/>
            <a:ext cx="213012" cy="212281"/>
            <a:chOff x="3768359" y="1725446"/>
            <a:chExt cx="1930605" cy="1930605"/>
          </a:xfrm>
          <a:solidFill>
            <a:srgbClr val="78AF51"/>
          </a:solidFill>
        </p:grpSpPr>
        <p:sp>
          <p:nvSpPr>
            <p:cNvPr id="57" name="Oval 5"/>
            <p:cNvSpPr>
              <a:spLocks noChangeArrowheads="1"/>
            </p:cNvSpPr>
            <p:nvPr/>
          </p:nvSpPr>
          <p:spPr bwMode="auto">
            <a:xfrm>
              <a:off x="3768359" y="1725446"/>
              <a:ext cx="1930605" cy="1930605"/>
            </a:xfrm>
            <a:prstGeom prst="ellipse">
              <a:avLst/>
            </a:prstGeom>
            <a:grpFill/>
            <a:ln w="22225">
              <a:solidFill>
                <a:schemeClr val="bg1"/>
              </a:solidFill>
            </a:ln>
            <a:effectLst>
              <a:outerShdw blurRad="304800" dist="38100" dir="2700000" algn="t" rotWithShape="0">
                <a:prstClr val="black">
                  <a:alpha val="3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785" dirty="0">
                <a:solidFill>
                  <a:prstClr val="white"/>
                </a:solidFill>
                <a:latin typeface="宋体-简" panose="02010800040101010101" charset="-122"/>
                <a:ea typeface="宋体-简" panose="02010800040101010101" charset="-122"/>
              </a:endParaRPr>
            </a:p>
          </p:txBody>
        </p:sp>
        <p:sp>
          <p:nvSpPr>
            <p:cNvPr id="58" name="Oval 5"/>
            <p:cNvSpPr>
              <a:spLocks noChangeArrowheads="1"/>
            </p:cNvSpPr>
            <p:nvPr/>
          </p:nvSpPr>
          <p:spPr bwMode="auto">
            <a:xfrm>
              <a:off x="3823758" y="1780845"/>
              <a:ext cx="1819806" cy="1819806"/>
            </a:xfrm>
            <a:prstGeom prst="ellipse">
              <a:avLst/>
            </a:prstGeom>
            <a:grpFill/>
            <a:ln>
              <a:noFill/>
            </a:ln>
            <a:effectLst>
              <a:innerShdw blurRad="88900" dist="50800" dir="16200000">
                <a:prstClr val="black">
                  <a:alpha val="38000"/>
                </a:prstClr>
              </a:innerShdw>
            </a:effectLst>
          </p:spPr>
          <p:txBody>
            <a:bodyPr vert="horz" wrap="square" lIns="64488" tIns="32244" rIns="64488" bIns="32244" numCol="1" anchor="t" anchorCtr="0" compatLnSpc="1"/>
            <a:lstStyle/>
            <a:p>
              <a:endParaRPr lang="zh-CN" altLang="en-US" sz="1785" dirty="0">
                <a:solidFill>
                  <a:prstClr val="black"/>
                </a:solidFill>
                <a:latin typeface="宋体-简" panose="02010800040101010101" charset="-122"/>
                <a:ea typeface="宋体-简" panose="02010800040101010101" charset="-122"/>
              </a:endParaRPr>
            </a:p>
          </p:txBody>
        </p:sp>
      </p:grpSp>
      <p:grpSp>
        <p:nvGrpSpPr>
          <p:cNvPr id="59" name="组合 58"/>
          <p:cNvGrpSpPr/>
          <p:nvPr/>
        </p:nvGrpSpPr>
        <p:grpSpPr>
          <a:xfrm>
            <a:off x="7556455" y="1182453"/>
            <a:ext cx="152651" cy="152127"/>
            <a:chOff x="3768359" y="1725446"/>
            <a:chExt cx="1930605" cy="1930605"/>
          </a:xfrm>
          <a:solidFill>
            <a:srgbClr val="78AF51"/>
          </a:solidFill>
        </p:grpSpPr>
        <p:sp>
          <p:nvSpPr>
            <p:cNvPr id="60" name="Oval 5"/>
            <p:cNvSpPr>
              <a:spLocks noChangeArrowheads="1"/>
            </p:cNvSpPr>
            <p:nvPr/>
          </p:nvSpPr>
          <p:spPr bwMode="auto">
            <a:xfrm>
              <a:off x="3768359" y="1725446"/>
              <a:ext cx="1930605" cy="1930605"/>
            </a:xfrm>
            <a:prstGeom prst="ellipse">
              <a:avLst/>
            </a:prstGeom>
            <a:grpFill/>
            <a:ln w="22225">
              <a:solidFill>
                <a:schemeClr val="bg1"/>
              </a:solidFill>
            </a:ln>
            <a:effectLst>
              <a:outerShdw blurRad="304800" dist="38100" dir="2700000" algn="t" rotWithShape="0">
                <a:prstClr val="black">
                  <a:alpha val="3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785" dirty="0">
                <a:solidFill>
                  <a:prstClr val="white"/>
                </a:solidFill>
                <a:latin typeface="宋体-简" panose="02010800040101010101" charset="-122"/>
                <a:ea typeface="宋体-简" panose="02010800040101010101" charset="-122"/>
              </a:endParaRPr>
            </a:p>
          </p:txBody>
        </p:sp>
        <p:sp>
          <p:nvSpPr>
            <p:cNvPr id="61" name="Oval 5"/>
            <p:cNvSpPr>
              <a:spLocks noChangeArrowheads="1"/>
            </p:cNvSpPr>
            <p:nvPr/>
          </p:nvSpPr>
          <p:spPr bwMode="auto">
            <a:xfrm>
              <a:off x="3823758" y="1780845"/>
              <a:ext cx="1819806" cy="1819806"/>
            </a:xfrm>
            <a:prstGeom prst="ellipse">
              <a:avLst/>
            </a:prstGeom>
            <a:grpFill/>
            <a:ln>
              <a:noFill/>
            </a:ln>
            <a:effectLst>
              <a:innerShdw blurRad="88900" dist="50800" dir="16200000">
                <a:prstClr val="black">
                  <a:alpha val="38000"/>
                </a:prstClr>
              </a:innerShdw>
            </a:effectLst>
          </p:spPr>
          <p:txBody>
            <a:bodyPr vert="horz" wrap="square" lIns="64488" tIns="32244" rIns="64488" bIns="32244" numCol="1" anchor="t" anchorCtr="0" compatLnSpc="1"/>
            <a:lstStyle/>
            <a:p>
              <a:endParaRPr lang="zh-CN" altLang="en-US" sz="1785" dirty="0">
                <a:solidFill>
                  <a:prstClr val="black"/>
                </a:solidFill>
                <a:latin typeface="宋体-简" panose="02010800040101010101" charset="-122"/>
                <a:ea typeface="宋体-简" panose="02010800040101010101" charset="-122"/>
              </a:endParaRPr>
            </a:p>
          </p:txBody>
        </p:sp>
      </p:grpSp>
      <p:grpSp>
        <p:nvGrpSpPr>
          <p:cNvPr id="62" name="组合 61"/>
          <p:cNvGrpSpPr/>
          <p:nvPr/>
        </p:nvGrpSpPr>
        <p:grpSpPr>
          <a:xfrm>
            <a:off x="864048" y="247295"/>
            <a:ext cx="152651" cy="152127"/>
            <a:chOff x="3768359" y="1725446"/>
            <a:chExt cx="1930605" cy="1930605"/>
          </a:xfrm>
        </p:grpSpPr>
        <p:sp>
          <p:nvSpPr>
            <p:cNvPr id="63" name="Oval 5"/>
            <p:cNvSpPr>
              <a:spLocks noChangeArrowheads="1"/>
            </p:cNvSpPr>
            <p:nvPr/>
          </p:nvSpPr>
          <p:spPr bwMode="auto">
            <a:xfrm>
              <a:off x="3768359" y="1725446"/>
              <a:ext cx="1930605" cy="1930605"/>
            </a:xfrm>
            <a:prstGeom prst="ellipse">
              <a:avLst/>
            </a:prstGeom>
            <a:gradFill>
              <a:gsLst>
                <a:gs pos="0">
                  <a:schemeClr val="accent1">
                    <a:lumMod val="5000"/>
                    <a:lumOff val="95000"/>
                  </a:schemeClr>
                </a:gs>
                <a:gs pos="100000">
                  <a:schemeClr val="bg1">
                    <a:lumMod val="95000"/>
                  </a:schemeClr>
                </a:gs>
              </a:gsLst>
              <a:lin ang="5400000" scaled="1"/>
            </a:gradFill>
            <a:ln w="22225">
              <a:solidFill>
                <a:schemeClr val="bg1"/>
              </a:solidFill>
            </a:ln>
            <a:effectLst>
              <a:outerShdw blurRad="304800" dist="38100" dir="2700000" algn="t" rotWithShape="0">
                <a:prstClr val="black">
                  <a:alpha val="3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785" dirty="0">
                <a:solidFill>
                  <a:prstClr val="white"/>
                </a:solidFill>
                <a:latin typeface="宋体-简" panose="02010800040101010101" charset="-122"/>
                <a:ea typeface="宋体-简" panose="02010800040101010101" charset="-122"/>
              </a:endParaRPr>
            </a:p>
          </p:txBody>
        </p:sp>
        <p:sp>
          <p:nvSpPr>
            <p:cNvPr id="64" name="Oval 5"/>
            <p:cNvSpPr>
              <a:spLocks noChangeArrowheads="1"/>
            </p:cNvSpPr>
            <p:nvPr/>
          </p:nvSpPr>
          <p:spPr bwMode="auto">
            <a:xfrm>
              <a:off x="3823758" y="1780845"/>
              <a:ext cx="1819806" cy="1819806"/>
            </a:xfrm>
            <a:prstGeom prst="ellipse">
              <a:avLst/>
            </a:prstGeom>
            <a:solidFill>
              <a:srgbClr val="78AF51"/>
            </a:solidFill>
            <a:ln>
              <a:noFill/>
            </a:ln>
            <a:effectLst>
              <a:innerShdw blurRad="88900" dist="50800" dir="16200000">
                <a:prstClr val="black">
                  <a:alpha val="38000"/>
                </a:prstClr>
              </a:innerShdw>
            </a:effectLst>
          </p:spPr>
          <p:txBody>
            <a:bodyPr vert="horz" wrap="square" lIns="64488" tIns="32244" rIns="64488" bIns="32244" numCol="1" anchor="t" anchorCtr="0" compatLnSpc="1"/>
            <a:lstStyle/>
            <a:p>
              <a:endParaRPr lang="zh-CN" altLang="en-US" sz="1785" dirty="0">
                <a:solidFill>
                  <a:prstClr val="black"/>
                </a:solidFill>
                <a:latin typeface="宋体-简" panose="02010800040101010101" charset="-122"/>
                <a:ea typeface="宋体-简" panose="02010800040101010101" charset="-122"/>
              </a:endParaRPr>
            </a:p>
          </p:txBody>
        </p:sp>
      </p:grpSp>
      <p:sp>
        <p:nvSpPr>
          <p:cNvPr id="65" name="文本框 64"/>
          <p:cNvSpPr txBox="1"/>
          <p:nvPr/>
        </p:nvSpPr>
        <p:spPr>
          <a:xfrm>
            <a:off x="2555983" y="4156112"/>
            <a:ext cx="3721396" cy="398780"/>
          </a:xfrm>
          <a:prstGeom prst="rect">
            <a:avLst/>
          </a:prstGeom>
          <a:noFill/>
        </p:spPr>
        <p:txBody>
          <a:bodyPr wrap="square" rtlCol="0">
            <a:spAutoFit/>
          </a:bodyPr>
          <a:lstStyle/>
          <a:p>
            <a:pPr algn="ctr" fontAlgn="auto">
              <a:spcBef>
                <a:spcPts val="0"/>
              </a:spcBef>
              <a:spcAft>
                <a:spcPts val="0"/>
              </a:spcAft>
            </a:pPr>
            <a:r>
              <a:rPr lang="zh-CN" altLang="en-US" sz="2000" b="1" dirty="0">
                <a:solidFill>
                  <a:srgbClr val="0000FF"/>
                </a:solidFill>
                <a:effectLst>
                  <a:outerShdw blurRad="38100" dist="38100" dir="2700000" algn="tl">
                    <a:srgbClr val="000000">
                      <a:alpha val="43137"/>
                    </a:srgbClr>
                  </a:outerShdw>
                </a:effectLst>
                <a:latin typeface="华文行楷" panose="02010800040101010101" pitchFamily="2" charset="-122"/>
                <a:ea typeface="华文行楷" panose="02010800040101010101" pitchFamily="2" charset="-122"/>
                <a:cs typeface="+mn-ea"/>
                <a:sym typeface="+mn-ea"/>
              </a:rPr>
              <a:t>杭州二中许丽君</a:t>
            </a:r>
            <a:endParaRPr lang="zh-CN" altLang="en-US" sz="2000" b="1" dirty="0">
              <a:solidFill>
                <a:srgbClr val="0000FF"/>
              </a:solidFill>
              <a:effectLst>
                <a:outerShdw blurRad="38100" dist="38100" dir="2700000" algn="tl">
                  <a:srgbClr val="000000">
                    <a:alpha val="43137"/>
                  </a:srgbClr>
                </a:outerShdw>
              </a:effectLst>
              <a:latin typeface="华文行楷" panose="02010800040101010101" pitchFamily="2" charset="-122"/>
              <a:ea typeface="华文行楷" panose="02010800040101010101" pitchFamily="2" charset="-122"/>
              <a:cs typeface="+mn-ea"/>
              <a:sym typeface="+mn-ea"/>
            </a:endParaRPr>
          </a:p>
        </p:txBody>
      </p:sp>
      <p:sp>
        <p:nvSpPr>
          <p:cNvPr id="3" name="文本框 2"/>
          <p:cNvSpPr txBox="1"/>
          <p:nvPr/>
        </p:nvSpPr>
        <p:spPr>
          <a:xfrm>
            <a:off x="1134110" y="3084830"/>
            <a:ext cx="7002145" cy="645160"/>
          </a:xfrm>
          <a:prstGeom prst="rect">
            <a:avLst/>
          </a:prstGeom>
          <a:noFill/>
        </p:spPr>
        <p:txBody>
          <a:bodyPr wrap="square" rtlCol="0">
            <a:spAutoFit/>
          </a:bodyPr>
          <a:lstStyle/>
          <a:p>
            <a:pPr algn="ctr"/>
            <a:r>
              <a:rPr sz="3600" b="1" dirty="0">
                <a:solidFill>
                  <a:schemeClr val="accent3">
                    <a:lumMod val="50000"/>
                  </a:schemeClr>
                </a:solidFill>
              </a:rPr>
              <a:t>Mike's lucky charm</a:t>
            </a:r>
            <a:r>
              <a:rPr lang="en-US" sz="3600" b="1" dirty="0">
                <a:solidFill>
                  <a:schemeClr val="accent3">
                    <a:lumMod val="50000"/>
                  </a:schemeClr>
                </a:solidFill>
              </a:rPr>
              <a:t> </a:t>
            </a:r>
            <a:r>
              <a:rPr sz="3600" b="1" dirty="0">
                <a:solidFill>
                  <a:schemeClr val="accent3">
                    <a:lumMod val="50000"/>
                  </a:schemeClr>
                </a:solidFill>
              </a:rPr>
              <a:t>迈克的幸运符</a:t>
            </a:r>
            <a:endParaRPr sz="3600" b="1" dirty="0">
              <a:solidFill>
                <a:schemeClr val="accent3">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par>
                                <p:cTn id="10" presetID="53" presetClass="entr" presetSubtype="16" fill="hold" nodeType="withEffect">
                                  <p:stCondLst>
                                    <p:cond delay="500"/>
                                  </p:stCondLst>
                                  <p:childTnLst>
                                    <p:set>
                                      <p:cBhvr>
                                        <p:cTn id="11" dur="1" fill="hold">
                                          <p:stCondLst>
                                            <p:cond delay="0"/>
                                          </p:stCondLst>
                                        </p:cTn>
                                        <p:tgtEl>
                                          <p:spTgt spid="13"/>
                                        </p:tgtEl>
                                        <p:attrNameLst>
                                          <p:attrName>style.visibility</p:attrName>
                                        </p:attrNameLst>
                                      </p:cBhvr>
                                      <p:to>
                                        <p:strVal val="visible"/>
                                      </p:to>
                                    </p:set>
                                    <p:anim calcmode="lin" valueType="num">
                                      <p:cBhvr>
                                        <p:cTn id="12" dur="500" fill="hold"/>
                                        <p:tgtEl>
                                          <p:spTgt spid="13"/>
                                        </p:tgtEl>
                                        <p:attrNameLst>
                                          <p:attrName>ppt_w</p:attrName>
                                        </p:attrNameLst>
                                      </p:cBhvr>
                                      <p:tavLst>
                                        <p:tav tm="0">
                                          <p:val>
                                            <p:fltVal val="0"/>
                                          </p:val>
                                        </p:tav>
                                        <p:tav tm="100000">
                                          <p:val>
                                            <p:strVal val="#ppt_w"/>
                                          </p:val>
                                        </p:tav>
                                      </p:tavLst>
                                    </p:anim>
                                    <p:anim calcmode="lin" valueType="num">
                                      <p:cBhvr>
                                        <p:cTn id="13" dur="500" fill="hold"/>
                                        <p:tgtEl>
                                          <p:spTgt spid="13"/>
                                        </p:tgtEl>
                                        <p:attrNameLst>
                                          <p:attrName>ppt_h</p:attrName>
                                        </p:attrNameLst>
                                      </p:cBhvr>
                                      <p:tavLst>
                                        <p:tav tm="0">
                                          <p:val>
                                            <p:fltVal val="0"/>
                                          </p:val>
                                        </p:tav>
                                        <p:tav tm="100000">
                                          <p:val>
                                            <p:strVal val="#ppt_h"/>
                                          </p:val>
                                        </p:tav>
                                      </p:tavLst>
                                    </p:anim>
                                    <p:animEffect transition="in" filter="fade">
                                      <p:cBhvr>
                                        <p:cTn id="14" dur="500"/>
                                        <p:tgtEl>
                                          <p:spTgt spid="13"/>
                                        </p:tgtEl>
                                      </p:cBhvr>
                                    </p:animEffect>
                                  </p:childTnLst>
                                </p:cTn>
                              </p:par>
                              <p:par>
                                <p:cTn id="15" presetID="53" presetClass="entr" presetSubtype="16" fill="hold" grpId="0" nodeType="withEffect">
                                  <p:stCondLst>
                                    <p:cond delay="750"/>
                                  </p:stCondLst>
                                  <p:childTnLst>
                                    <p:set>
                                      <p:cBhvr>
                                        <p:cTn id="16" dur="1" fill="hold">
                                          <p:stCondLst>
                                            <p:cond delay="0"/>
                                          </p:stCondLst>
                                        </p:cTn>
                                        <p:tgtEl>
                                          <p:spTgt spid="25"/>
                                        </p:tgtEl>
                                        <p:attrNameLst>
                                          <p:attrName>style.visibility</p:attrName>
                                        </p:attrNameLst>
                                      </p:cBhvr>
                                      <p:to>
                                        <p:strVal val="visible"/>
                                      </p:to>
                                    </p:set>
                                    <p:anim calcmode="lin" valueType="num">
                                      <p:cBhvr>
                                        <p:cTn id="17" dur="250" fill="hold"/>
                                        <p:tgtEl>
                                          <p:spTgt spid="25"/>
                                        </p:tgtEl>
                                        <p:attrNameLst>
                                          <p:attrName>ppt_w</p:attrName>
                                        </p:attrNameLst>
                                      </p:cBhvr>
                                      <p:tavLst>
                                        <p:tav tm="0">
                                          <p:val>
                                            <p:fltVal val="0"/>
                                          </p:val>
                                        </p:tav>
                                        <p:tav tm="100000">
                                          <p:val>
                                            <p:strVal val="#ppt_w"/>
                                          </p:val>
                                        </p:tav>
                                      </p:tavLst>
                                    </p:anim>
                                    <p:anim calcmode="lin" valueType="num">
                                      <p:cBhvr>
                                        <p:cTn id="18" dur="250" fill="hold"/>
                                        <p:tgtEl>
                                          <p:spTgt spid="25"/>
                                        </p:tgtEl>
                                        <p:attrNameLst>
                                          <p:attrName>ppt_h</p:attrName>
                                        </p:attrNameLst>
                                      </p:cBhvr>
                                      <p:tavLst>
                                        <p:tav tm="0">
                                          <p:val>
                                            <p:fltVal val="0"/>
                                          </p:val>
                                        </p:tav>
                                        <p:tav tm="100000">
                                          <p:val>
                                            <p:strVal val="#ppt_h"/>
                                          </p:val>
                                        </p:tav>
                                      </p:tavLst>
                                    </p:anim>
                                    <p:animEffect transition="in" filter="fade">
                                      <p:cBhvr>
                                        <p:cTn id="19" dur="250"/>
                                        <p:tgtEl>
                                          <p:spTgt spid="25"/>
                                        </p:tgtEl>
                                      </p:cBhvr>
                                    </p:animEffect>
                                  </p:childTnLst>
                                </p:cTn>
                              </p:par>
                              <p:par>
                                <p:cTn id="20" presetID="53" presetClass="entr" presetSubtype="16" fill="hold" grpId="0" nodeType="withEffect">
                                  <p:stCondLst>
                                    <p:cond delay="1250"/>
                                  </p:stCondLst>
                                  <p:childTnLst>
                                    <p:set>
                                      <p:cBhvr>
                                        <p:cTn id="21" dur="1" fill="hold">
                                          <p:stCondLst>
                                            <p:cond delay="0"/>
                                          </p:stCondLst>
                                        </p:cTn>
                                        <p:tgtEl>
                                          <p:spTgt spid="10"/>
                                        </p:tgtEl>
                                        <p:attrNameLst>
                                          <p:attrName>style.visibility</p:attrName>
                                        </p:attrNameLst>
                                      </p:cBhvr>
                                      <p:to>
                                        <p:strVal val="visible"/>
                                      </p:to>
                                    </p:set>
                                    <p:anim calcmode="lin" valueType="num">
                                      <p:cBhvr>
                                        <p:cTn id="22" dur="500" fill="hold"/>
                                        <p:tgtEl>
                                          <p:spTgt spid="10"/>
                                        </p:tgtEl>
                                        <p:attrNameLst>
                                          <p:attrName>ppt_w</p:attrName>
                                        </p:attrNameLst>
                                      </p:cBhvr>
                                      <p:tavLst>
                                        <p:tav tm="0">
                                          <p:val>
                                            <p:fltVal val="0"/>
                                          </p:val>
                                        </p:tav>
                                        <p:tav tm="100000">
                                          <p:val>
                                            <p:strVal val="#ppt_w"/>
                                          </p:val>
                                        </p:tav>
                                      </p:tavLst>
                                    </p:anim>
                                    <p:anim calcmode="lin" valueType="num">
                                      <p:cBhvr>
                                        <p:cTn id="23" dur="500" fill="hold"/>
                                        <p:tgtEl>
                                          <p:spTgt spid="10"/>
                                        </p:tgtEl>
                                        <p:attrNameLst>
                                          <p:attrName>ppt_h</p:attrName>
                                        </p:attrNameLst>
                                      </p:cBhvr>
                                      <p:tavLst>
                                        <p:tav tm="0">
                                          <p:val>
                                            <p:fltVal val="0"/>
                                          </p:val>
                                        </p:tav>
                                        <p:tav tm="100000">
                                          <p:val>
                                            <p:strVal val="#ppt_h"/>
                                          </p:val>
                                        </p:tav>
                                      </p:tavLst>
                                    </p:anim>
                                    <p:animEffect transition="in" filter="fade">
                                      <p:cBhvr>
                                        <p:cTn id="24" dur="500"/>
                                        <p:tgtEl>
                                          <p:spTgt spid="10"/>
                                        </p:tgtEl>
                                      </p:cBhvr>
                                    </p:animEffect>
                                  </p:childTnLst>
                                </p:cTn>
                              </p:par>
                              <p:par>
                                <p:cTn id="25" presetID="53" presetClass="entr" presetSubtype="16" fill="hold" nodeType="withEffect">
                                  <p:stCondLst>
                                    <p:cond delay="1750"/>
                                  </p:stCondLst>
                                  <p:childTnLst>
                                    <p:set>
                                      <p:cBhvr>
                                        <p:cTn id="26" dur="1" fill="hold">
                                          <p:stCondLst>
                                            <p:cond delay="0"/>
                                          </p:stCondLst>
                                        </p:cTn>
                                        <p:tgtEl>
                                          <p:spTgt spid="16"/>
                                        </p:tgtEl>
                                        <p:attrNameLst>
                                          <p:attrName>style.visibility</p:attrName>
                                        </p:attrNameLst>
                                      </p:cBhvr>
                                      <p:to>
                                        <p:strVal val="visible"/>
                                      </p:to>
                                    </p:set>
                                    <p:anim calcmode="lin" valueType="num">
                                      <p:cBhvr>
                                        <p:cTn id="27" dur="500" fill="hold"/>
                                        <p:tgtEl>
                                          <p:spTgt spid="16"/>
                                        </p:tgtEl>
                                        <p:attrNameLst>
                                          <p:attrName>ppt_w</p:attrName>
                                        </p:attrNameLst>
                                      </p:cBhvr>
                                      <p:tavLst>
                                        <p:tav tm="0">
                                          <p:val>
                                            <p:fltVal val="0"/>
                                          </p:val>
                                        </p:tav>
                                        <p:tav tm="100000">
                                          <p:val>
                                            <p:strVal val="#ppt_w"/>
                                          </p:val>
                                        </p:tav>
                                      </p:tavLst>
                                    </p:anim>
                                    <p:anim calcmode="lin" valueType="num">
                                      <p:cBhvr>
                                        <p:cTn id="28" dur="500" fill="hold"/>
                                        <p:tgtEl>
                                          <p:spTgt spid="16"/>
                                        </p:tgtEl>
                                        <p:attrNameLst>
                                          <p:attrName>ppt_h</p:attrName>
                                        </p:attrNameLst>
                                      </p:cBhvr>
                                      <p:tavLst>
                                        <p:tav tm="0">
                                          <p:val>
                                            <p:fltVal val="0"/>
                                          </p:val>
                                        </p:tav>
                                        <p:tav tm="100000">
                                          <p:val>
                                            <p:strVal val="#ppt_h"/>
                                          </p:val>
                                        </p:tav>
                                      </p:tavLst>
                                    </p:anim>
                                    <p:animEffect transition="in" filter="fade">
                                      <p:cBhvr>
                                        <p:cTn id="29" dur="500"/>
                                        <p:tgtEl>
                                          <p:spTgt spid="16"/>
                                        </p:tgtEl>
                                      </p:cBhvr>
                                    </p:animEffect>
                                  </p:childTnLst>
                                </p:cTn>
                              </p:par>
                              <p:par>
                                <p:cTn id="30" presetID="53" presetClass="entr" presetSubtype="16" fill="hold" grpId="0" nodeType="withEffect">
                                  <p:stCondLst>
                                    <p:cond delay="2000"/>
                                  </p:stCondLst>
                                  <p:childTnLst>
                                    <p:set>
                                      <p:cBhvr>
                                        <p:cTn id="31" dur="1" fill="hold">
                                          <p:stCondLst>
                                            <p:cond delay="0"/>
                                          </p:stCondLst>
                                        </p:cTn>
                                        <p:tgtEl>
                                          <p:spTgt spid="26"/>
                                        </p:tgtEl>
                                        <p:attrNameLst>
                                          <p:attrName>style.visibility</p:attrName>
                                        </p:attrNameLst>
                                      </p:cBhvr>
                                      <p:to>
                                        <p:strVal val="visible"/>
                                      </p:to>
                                    </p:set>
                                    <p:anim calcmode="lin" valueType="num">
                                      <p:cBhvr>
                                        <p:cTn id="32" dur="250" fill="hold"/>
                                        <p:tgtEl>
                                          <p:spTgt spid="26"/>
                                        </p:tgtEl>
                                        <p:attrNameLst>
                                          <p:attrName>ppt_w</p:attrName>
                                        </p:attrNameLst>
                                      </p:cBhvr>
                                      <p:tavLst>
                                        <p:tav tm="0">
                                          <p:val>
                                            <p:fltVal val="0"/>
                                          </p:val>
                                        </p:tav>
                                        <p:tav tm="100000">
                                          <p:val>
                                            <p:strVal val="#ppt_w"/>
                                          </p:val>
                                        </p:tav>
                                      </p:tavLst>
                                    </p:anim>
                                    <p:anim calcmode="lin" valueType="num">
                                      <p:cBhvr>
                                        <p:cTn id="33" dur="250" fill="hold"/>
                                        <p:tgtEl>
                                          <p:spTgt spid="26"/>
                                        </p:tgtEl>
                                        <p:attrNameLst>
                                          <p:attrName>ppt_h</p:attrName>
                                        </p:attrNameLst>
                                      </p:cBhvr>
                                      <p:tavLst>
                                        <p:tav tm="0">
                                          <p:val>
                                            <p:fltVal val="0"/>
                                          </p:val>
                                        </p:tav>
                                        <p:tav tm="100000">
                                          <p:val>
                                            <p:strVal val="#ppt_h"/>
                                          </p:val>
                                        </p:tav>
                                      </p:tavLst>
                                    </p:anim>
                                    <p:animEffect transition="in" filter="fade">
                                      <p:cBhvr>
                                        <p:cTn id="34" dur="250"/>
                                        <p:tgtEl>
                                          <p:spTgt spid="26"/>
                                        </p:tgtEl>
                                      </p:cBhvr>
                                    </p:animEffect>
                                  </p:childTnLst>
                                </p:cTn>
                              </p:par>
                              <p:par>
                                <p:cTn id="35" presetID="53" presetClass="entr" presetSubtype="16" fill="hold" grpId="0" nodeType="withEffect">
                                  <p:stCondLst>
                                    <p:cond delay="2500"/>
                                  </p:stCondLst>
                                  <p:childTnLst>
                                    <p:set>
                                      <p:cBhvr>
                                        <p:cTn id="36" dur="1" fill="hold">
                                          <p:stCondLst>
                                            <p:cond delay="0"/>
                                          </p:stCondLst>
                                        </p:cTn>
                                        <p:tgtEl>
                                          <p:spTgt spid="11"/>
                                        </p:tgtEl>
                                        <p:attrNameLst>
                                          <p:attrName>style.visibility</p:attrName>
                                        </p:attrNameLst>
                                      </p:cBhvr>
                                      <p:to>
                                        <p:strVal val="visible"/>
                                      </p:to>
                                    </p:set>
                                    <p:anim calcmode="lin" valueType="num">
                                      <p:cBhvr>
                                        <p:cTn id="37" dur="500" fill="hold"/>
                                        <p:tgtEl>
                                          <p:spTgt spid="11"/>
                                        </p:tgtEl>
                                        <p:attrNameLst>
                                          <p:attrName>ppt_w</p:attrName>
                                        </p:attrNameLst>
                                      </p:cBhvr>
                                      <p:tavLst>
                                        <p:tav tm="0">
                                          <p:val>
                                            <p:fltVal val="0"/>
                                          </p:val>
                                        </p:tav>
                                        <p:tav tm="100000">
                                          <p:val>
                                            <p:strVal val="#ppt_w"/>
                                          </p:val>
                                        </p:tav>
                                      </p:tavLst>
                                    </p:anim>
                                    <p:anim calcmode="lin" valueType="num">
                                      <p:cBhvr>
                                        <p:cTn id="38" dur="500" fill="hold"/>
                                        <p:tgtEl>
                                          <p:spTgt spid="11"/>
                                        </p:tgtEl>
                                        <p:attrNameLst>
                                          <p:attrName>ppt_h</p:attrName>
                                        </p:attrNameLst>
                                      </p:cBhvr>
                                      <p:tavLst>
                                        <p:tav tm="0">
                                          <p:val>
                                            <p:fltVal val="0"/>
                                          </p:val>
                                        </p:tav>
                                        <p:tav tm="100000">
                                          <p:val>
                                            <p:strVal val="#ppt_h"/>
                                          </p:val>
                                        </p:tav>
                                      </p:tavLst>
                                    </p:anim>
                                    <p:animEffect transition="in" filter="fade">
                                      <p:cBhvr>
                                        <p:cTn id="39" dur="500"/>
                                        <p:tgtEl>
                                          <p:spTgt spid="11"/>
                                        </p:tgtEl>
                                      </p:cBhvr>
                                    </p:animEffect>
                                  </p:childTnLst>
                                </p:cTn>
                              </p:par>
                              <p:par>
                                <p:cTn id="40" presetID="53" presetClass="entr" presetSubtype="16" fill="hold" nodeType="withEffect">
                                  <p:stCondLst>
                                    <p:cond delay="3000"/>
                                  </p:stCondLst>
                                  <p:childTnLst>
                                    <p:set>
                                      <p:cBhvr>
                                        <p:cTn id="41" dur="1" fill="hold">
                                          <p:stCondLst>
                                            <p:cond delay="0"/>
                                          </p:stCondLst>
                                        </p:cTn>
                                        <p:tgtEl>
                                          <p:spTgt spid="19"/>
                                        </p:tgtEl>
                                        <p:attrNameLst>
                                          <p:attrName>style.visibility</p:attrName>
                                        </p:attrNameLst>
                                      </p:cBhvr>
                                      <p:to>
                                        <p:strVal val="visible"/>
                                      </p:to>
                                    </p:set>
                                    <p:anim calcmode="lin" valueType="num">
                                      <p:cBhvr>
                                        <p:cTn id="42" dur="500" fill="hold"/>
                                        <p:tgtEl>
                                          <p:spTgt spid="19"/>
                                        </p:tgtEl>
                                        <p:attrNameLst>
                                          <p:attrName>ppt_w</p:attrName>
                                        </p:attrNameLst>
                                      </p:cBhvr>
                                      <p:tavLst>
                                        <p:tav tm="0">
                                          <p:val>
                                            <p:fltVal val="0"/>
                                          </p:val>
                                        </p:tav>
                                        <p:tav tm="100000">
                                          <p:val>
                                            <p:strVal val="#ppt_w"/>
                                          </p:val>
                                        </p:tav>
                                      </p:tavLst>
                                    </p:anim>
                                    <p:anim calcmode="lin" valueType="num">
                                      <p:cBhvr>
                                        <p:cTn id="43" dur="500" fill="hold"/>
                                        <p:tgtEl>
                                          <p:spTgt spid="19"/>
                                        </p:tgtEl>
                                        <p:attrNameLst>
                                          <p:attrName>ppt_h</p:attrName>
                                        </p:attrNameLst>
                                      </p:cBhvr>
                                      <p:tavLst>
                                        <p:tav tm="0">
                                          <p:val>
                                            <p:fltVal val="0"/>
                                          </p:val>
                                        </p:tav>
                                        <p:tav tm="100000">
                                          <p:val>
                                            <p:strVal val="#ppt_h"/>
                                          </p:val>
                                        </p:tav>
                                      </p:tavLst>
                                    </p:anim>
                                    <p:animEffect transition="in" filter="fade">
                                      <p:cBhvr>
                                        <p:cTn id="44" dur="500"/>
                                        <p:tgtEl>
                                          <p:spTgt spid="19"/>
                                        </p:tgtEl>
                                      </p:cBhvr>
                                    </p:animEffect>
                                  </p:childTnLst>
                                </p:cTn>
                              </p:par>
                              <p:par>
                                <p:cTn id="45" presetID="53" presetClass="entr" presetSubtype="16" fill="hold" grpId="0" nodeType="withEffect">
                                  <p:stCondLst>
                                    <p:cond delay="3250"/>
                                  </p:stCondLst>
                                  <p:childTnLst>
                                    <p:set>
                                      <p:cBhvr>
                                        <p:cTn id="46" dur="1" fill="hold">
                                          <p:stCondLst>
                                            <p:cond delay="0"/>
                                          </p:stCondLst>
                                        </p:cTn>
                                        <p:tgtEl>
                                          <p:spTgt spid="27"/>
                                        </p:tgtEl>
                                        <p:attrNameLst>
                                          <p:attrName>style.visibility</p:attrName>
                                        </p:attrNameLst>
                                      </p:cBhvr>
                                      <p:to>
                                        <p:strVal val="visible"/>
                                      </p:to>
                                    </p:set>
                                    <p:anim calcmode="lin" valueType="num">
                                      <p:cBhvr>
                                        <p:cTn id="47" dur="250" fill="hold"/>
                                        <p:tgtEl>
                                          <p:spTgt spid="27"/>
                                        </p:tgtEl>
                                        <p:attrNameLst>
                                          <p:attrName>ppt_w</p:attrName>
                                        </p:attrNameLst>
                                      </p:cBhvr>
                                      <p:tavLst>
                                        <p:tav tm="0">
                                          <p:val>
                                            <p:fltVal val="0"/>
                                          </p:val>
                                        </p:tav>
                                        <p:tav tm="100000">
                                          <p:val>
                                            <p:strVal val="#ppt_w"/>
                                          </p:val>
                                        </p:tav>
                                      </p:tavLst>
                                    </p:anim>
                                    <p:anim calcmode="lin" valueType="num">
                                      <p:cBhvr>
                                        <p:cTn id="48" dur="250" fill="hold"/>
                                        <p:tgtEl>
                                          <p:spTgt spid="27"/>
                                        </p:tgtEl>
                                        <p:attrNameLst>
                                          <p:attrName>ppt_h</p:attrName>
                                        </p:attrNameLst>
                                      </p:cBhvr>
                                      <p:tavLst>
                                        <p:tav tm="0">
                                          <p:val>
                                            <p:fltVal val="0"/>
                                          </p:val>
                                        </p:tav>
                                        <p:tav tm="100000">
                                          <p:val>
                                            <p:strVal val="#ppt_h"/>
                                          </p:val>
                                        </p:tav>
                                      </p:tavLst>
                                    </p:anim>
                                    <p:animEffect transition="in" filter="fade">
                                      <p:cBhvr>
                                        <p:cTn id="49" dur="250"/>
                                        <p:tgtEl>
                                          <p:spTgt spid="27"/>
                                        </p:tgtEl>
                                      </p:cBhvr>
                                    </p:animEffect>
                                  </p:childTnLst>
                                </p:cTn>
                              </p:par>
                              <p:par>
                                <p:cTn id="50" presetID="53" presetClass="entr" presetSubtype="16" fill="hold" grpId="0" nodeType="withEffect">
                                  <p:stCondLst>
                                    <p:cond delay="3750"/>
                                  </p:stCondLst>
                                  <p:childTnLst>
                                    <p:set>
                                      <p:cBhvr>
                                        <p:cTn id="51" dur="1" fill="hold">
                                          <p:stCondLst>
                                            <p:cond delay="0"/>
                                          </p:stCondLst>
                                        </p:cTn>
                                        <p:tgtEl>
                                          <p:spTgt spid="12"/>
                                        </p:tgtEl>
                                        <p:attrNameLst>
                                          <p:attrName>style.visibility</p:attrName>
                                        </p:attrNameLst>
                                      </p:cBhvr>
                                      <p:to>
                                        <p:strVal val="visible"/>
                                      </p:to>
                                    </p:set>
                                    <p:anim calcmode="lin" valueType="num">
                                      <p:cBhvr>
                                        <p:cTn id="52" dur="500" fill="hold"/>
                                        <p:tgtEl>
                                          <p:spTgt spid="12"/>
                                        </p:tgtEl>
                                        <p:attrNameLst>
                                          <p:attrName>ppt_w</p:attrName>
                                        </p:attrNameLst>
                                      </p:cBhvr>
                                      <p:tavLst>
                                        <p:tav tm="0">
                                          <p:val>
                                            <p:fltVal val="0"/>
                                          </p:val>
                                        </p:tav>
                                        <p:tav tm="100000">
                                          <p:val>
                                            <p:strVal val="#ppt_w"/>
                                          </p:val>
                                        </p:tav>
                                      </p:tavLst>
                                    </p:anim>
                                    <p:anim calcmode="lin" valueType="num">
                                      <p:cBhvr>
                                        <p:cTn id="53" dur="500" fill="hold"/>
                                        <p:tgtEl>
                                          <p:spTgt spid="12"/>
                                        </p:tgtEl>
                                        <p:attrNameLst>
                                          <p:attrName>ppt_h</p:attrName>
                                        </p:attrNameLst>
                                      </p:cBhvr>
                                      <p:tavLst>
                                        <p:tav tm="0">
                                          <p:val>
                                            <p:fltVal val="0"/>
                                          </p:val>
                                        </p:tav>
                                        <p:tav tm="100000">
                                          <p:val>
                                            <p:strVal val="#ppt_h"/>
                                          </p:val>
                                        </p:tav>
                                      </p:tavLst>
                                    </p:anim>
                                    <p:animEffect transition="in" filter="fade">
                                      <p:cBhvr>
                                        <p:cTn id="54" dur="500"/>
                                        <p:tgtEl>
                                          <p:spTgt spid="12"/>
                                        </p:tgtEl>
                                      </p:cBhvr>
                                    </p:animEffect>
                                  </p:childTnLst>
                                </p:cTn>
                              </p:par>
                              <p:par>
                                <p:cTn id="55" presetID="53" presetClass="entr" presetSubtype="16" fill="hold" nodeType="withEffect">
                                  <p:stCondLst>
                                    <p:cond delay="4250"/>
                                  </p:stCondLst>
                                  <p:childTnLst>
                                    <p:set>
                                      <p:cBhvr>
                                        <p:cTn id="56" dur="1" fill="hold">
                                          <p:stCondLst>
                                            <p:cond delay="0"/>
                                          </p:stCondLst>
                                        </p:cTn>
                                        <p:tgtEl>
                                          <p:spTgt spid="22"/>
                                        </p:tgtEl>
                                        <p:attrNameLst>
                                          <p:attrName>style.visibility</p:attrName>
                                        </p:attrNameLst>
                                      </p:cBhvr>
                                      <p:to>
                                        <p:strVal val="visible"/>
                                      </p:to>
                                    </p:set>
                                    <p:anim calcmode="lin" valueType="num">
                                      <p:cBhvr>
                                        <p:cTn id="57" dur="500" fill="hold"/>
                                        <p:tgtEl>
                                          <p:spTgt spid="22"/>
                                        </p:tgtEl>
                                        <p:attrNameLst>
                                          <p:attrName>ppt_w</p:attrName>
                                        </p:attrNameLst>
                                      </p:cBhvr>
                                      <p:tavLst>
                                        <p:tav tm="0">
                                          <p:val>
                                            <p:fltVal val="0"/>
                                          </p:val>
                                        </p:tav>
                                        <p:tav tm="100000">
                                          <p:val>
                                            <p:strVal val="#ppt_w"/>
                                          </p:val>
                                        </p:tav>
                                      </p:tavLst>
                                    </p:anim>
                                    <p:anim calcmode="lin" valueType="num">
                                      <p:cBhvr>
                                        <p:cTn id="58" dur="500" fill="hold"/>
                                        <p:tgtEl>
                                          <p:spTgt spid="22"/>
                                        </p:tgtEl>
                                        <p:attrNameLst>
                                          <p:attrName>ppt_h</p:attrName>
                                        </p:attrNameLst>
                                      </p:cBhvr>
                                      <p:tavLst>
                                        <p:tav tm="0">
                                          <p:val>
                                            <p:fltVal val="0"/>
                                          </p:val>
                                        </p:tav>
                                        <p:tav tm="100000">
                                          <p:val>
                                            <p:strVal val="#ppt_h"/>
                                          </p:val>
                                        </p:tav>
                                      </p:tavLst>
                                    </p:anim>
                                    <p:animEffect transition="in" filter="fade">
                                      <p:cBhvr>
                                        <p:cTn id="59" dur="500"/>
                                        <p:tgtEl>
                                          <p:spTgt spid="22"/>
                                        </p:tgtEl>
                                      </p:cBhvr>
                                    </p:animEffect>
                                  </p:childTnLst>
                                </p:cTn>
                              </p:par>
                              <p:par>
                                <p:cTn id="60" presetID="53" presetClass="entr" presetSubtype="16" fill="hold" grpId="0" nodeType="withEffect">
                                  <p:stCondLst>
                                    <p:cond delay="4500"/>
                                  </p:stCondLst>
                                  <p:childTnLst>
                                    <p:set>
                                      <p:cBhvr>
                                        <p:cTn id="61" dur="1" fill="hold">
                                          <p:stCondLst>
                                            <p:cond delay="0"/>
                                          </p:stCondLst>
                                        </p:cTn>
                                        <p:tgtEl>
                                          <p:spTgt spid="28"/>
                                        </p:tgtEl>
                                        <p:attrNameLst>
                                          <p:attrName>style.visibility</p:attrName>
                                        </p:attrNameLst>
                                      </p:cBhvr>
                                      <p:to>
                                        <p:strVal val="visible"/>
                                      </p:to>
                                    </p:set>
                                    <p:anim calcmode="lin" valueType="num">
                                      <p:cBhvr>
                                        <p:cTn id="62" dur="250" fill="hold"/>
                                        <p:tgtEl>
                                          <p:spTgt spid="28"/>
                                        </p:tgtEl>
                                        <p:attrNameLst>
                                          <p:attrName>ppt_w</p:attrName>
                                        </p:attrNameLst>
                                      </p:cBhvr>
                                      <p:tavLst>
                                        <p:tav tm="0">
                                          <p:val>
                                            <p:fltVal val="0"/>
                                          </p:val>
                                        </p:tav>
                                        <p:tav tm="100000">
                                          <p:val>
                                            <p:strVal val="#ppt_w"/>
                                          </p:val>
                                        </p:tav>
                                      </p:tavLst>
                                    </p:anim>
                                    <p:anim calcmode="lin" valueType="num">
                                      <p:cBhvr>
                                        <p:cTn id="63" dur="250" fill="hold"/>
                                        <p:tgtEl>
                                          <p:spTgt spid="28"/>
                                        </p:tgtEl>
                                        <p:attrNameLst>
                                          <p:attrName>ppt_h</p:attrName>
                                        </p:attrNameLst>
                                      </p:cBhvr>
                                      <p:tavLst>
                                        <p:tav tm="0">
                                          <p:val>
                                            <p:fltVal val="0"/>
                                          </p:val>
                                        </p:tav>
                                        <p:tav tm="100000">
                                          <p:val>
                                            <p:strVal val="#ppt_h"/>
                                          </p:val>
                                        </p:tav>
                                      </p:tavLst>
                                    </p:anim>
                                    <p:animEffect transition="in" filter="fade">
                                      <p:cBhvr>
                                        <p:cTn id="64" dur="250"/>
                                        <p:tgtEl>
                                          <p:spTgt spid="28"/>
                                        </p:tgtEl>
                                      </p:cBhvr>
                                    </p:animEffect>
                                  </p:childTnLst>
                                </p:cTn>
                              </p:par>
                              <p:par>
                                <p:cTn id="65" presetID="53" presetClass="entr" presetSubtype="16" fill="hold" nodeType="withEffect">
                                  <p:stCondLst>
                                    <p:cond delay="4750"/>
                                  </p:stCondLst>
                                  <p:childTnLst>
                                    <p:set>
                                      <p:cBhvr>
                                        <p:cTn id="66" dur="1" fill="hold">
                                          <p:stCondLst>
                                            <p:cond delay="0"/>
                                          </p:stCondLst>
                                        </p:cTn>
                                        <p:tgtEl>
                                          <p:spTgt spid="38"/>
                                        </p:tgtEl>
                                        <p:attrNameLst>
                                          <p:attrName>style.visibility</p:attrName>
                                        </p:attrNameLst>
                                      </p:cBhvr>
                                      <p:to>
                                        <p:strVal val="visible"/>
                                      </p:to>
                                    </p:set>
                                    <p:anim calcmode="lin" valueType="num">
                                      <p:cBhvr>
                                        <p:cTn id="67" dur="250" fill="hold"/>
                                        <p:tgtEl>
                                          <p:spTgt spid="38"/>
                                        </p:tgtEl>
                                        <p:attrNameLst>
                                          <p:attrName>ppt_w</p:attrName>
                                        </p:attrNameLst>
                                      </p:cBhvr>
                                      <p:tavLst>
                                        <p:tav tm="0">
                                          <p:val>
                                            <p:fltVal val="0"/>
                                          </p:val>
                                        </p:tav>
                                        <p:tav tm="100000">
                                          <p:val>
                                            <p:strVal val="#ppt_w"/>
                                          </p:val>
                                        </p:tav>
                                      </p:tavLst>
                                    </p:anim>
                                    <p:anim calcmode="lin" valueType="num">
                                      <p:cBhvr>
                                        <p:cTn id="68" dur="250" fill="hold"/>
                                        <p:tgtEl>
                                          <p:spTgt spid="38"/>
                                        </p:tgtEl>
                                        <p:attrNameLst>
                                          <p:attrName>ppt_h</p:attrName>
                                        </p:attrNameLst>
                                      </p:cBhvr>
                                      <p:tavLst>
                                        <p:tav tm="0">
                                          <p:val>
                                            <p:fltVal val="0"/>
                                          </p:val>
                                        </p:tav>
                                        <p:tav tm="100000">
                                          <p:val>
                                            <p:strVal val="#ppt_h"/>
                                          </p:val>
                                        </p:tav>
                                      </p:tavLst>
                                    </p:anim>
                                    <p:animEffect transition="in" filter="fade">
                                      <p:cBhvr>
                                        <p:cTn id="69" dur="250"/>
                                        <p:tgtEl>
                                          <p:spTgt spid="38"/>
                                        </p:tgtEl>
                                      </p:cBhvr>
                                    </p:animEffect>
                                  </p:childTnLst>
                                </p:cTn>
                              </p:par>
                              <p:par>
                                <p:cTn id="70" presetID="53" presetClass="entr" presetSubtype="16" fill="hold" nodeType="withEffect">
                                  <p:stCondLst>
                                    <p:cond delay="5000"/>
                                  </p:stCondLst>
                                  <p:childTnLst>
                                    <p:set>
                                      <p:cBhvr>
                                        <p:cTn id="71" dur="1" fill="hold">
                                          <p:stCondLst>
                                            <p:cond delay="0"/>
                                          </p:stCondLst>
                                        </p:cTn>
                                        <p:tgtEl>
                                          <p:spTgt spid="41"/>
                                        </p:tgtEl>
                                        <p:attrNameLst>
                                          <p:attrName>style.visibility</p:attrName>
                                        </p:attrNameLst>
                                      </p:cBhvr>
                                      <p:to>
                                        <p:strVal val="visible"/>
                                      </p:to>
                                    </p:set>
                                    <p:anim calcmode="lin" valueType="num">
                                      <p:cBhvr>
                                        <p:cTn id="72" dur="250" fill="hold"/>
                                        <p:tgtEl>
                                          <p:spTgt spid="41"/>
                                        </p:tgtEl>
                                        <p:attrNameLst>
                                          <p:attrName>ppt_w</p:attrName>
                                        </p:attrNameLst>
                                      </p:cBhvr>
                                      <p:tavLst>
                                        <p:tav tm="0">
                                          <p:val>
                                            <p:fltVal val="0"/>
                                          </p:val>
                                        </p:tav>
                                        <p:tav tm="100000">
                                          <p:val>
                                            <p:strVal val="#ppt_w"/>
                                          </p:val>
                                        </p:tav>
                                      </p:tavLst>
                                    </p:anim>
                                    <p:anim calcmode="lin" valueType="num">
                                      <p:cBhvr>
                                        <p:cTn id="73" dur="250" fill="hold"/>
                                        <p:tgtEl>
                                          <p:spTgt spid="41"/>
                                        </p:tgtEl>
                                        <p:attrNameLst>
                                          <p:attrName>ppt_h</p:attrName>
                                        </p:attrNameLst>
                                      </p:cBhvr>
                                      <p:tavLst>
                                        <p:tav tm="0">
                                          <p:val>
                                            <p:fltVal val="0"/>
                                          </p:val>
                                        </p:tav>
                                        <p:tav tm="100000">
                                          <p:val>
                                            <p:strVal val="#ppt_h"/>
                                          </p:val>
                                        </p:tav>
                                      </p:tavLst>
                                    </p:anim>
                                    <p:animEffect transition="in" filter="fade">
                                      <p:cBhvr>
                                        <p:cTn id="74" dur="250"/>
                                        <p:tgtEl>
                                          <p:spTgt spid="41"/>
                                        </p:tgtEl>
                                      </p:cBhvr>
                                    </p:animEffect>
                                  </p:childTnLst>
                                </p:cTn>
                              </p:par>
                              <p:par>
                                <p:cTn id="75" presetID="53" presetClass="entr" presetSubtype="16" fill="hold" nodeType="withEffect">
                                  <p:stCondLst>
                                    <p:cond delay="5250"/>
                                  </p:stCondLst>
                                  <p:childTnLst>
                                    <p:set>
                                      <p:cBhvr>
                                        <p:cTn id="76" dur="1" fill="hold">
                                          <p:stCondLst>
                                            <p:cond delay="0"/>
                                          </p:stCondLst>
                                        </p:cTn>
                                        <p:tgtEl>
                                          <p:spTgt spid="53"/>
                                        </p:tgtEl>
                                        <p:attrNameLst>
                                          <p:attrName>style.visibility</p:attrName>
                                        </p:attrNameLst>
                                      </p:cBhvr>
                                      <p:to>
                                        <p:strVal val="visible"/>
                                      </p:to>
                                    </p:set>
                                    <p:anim calcmode="lin" valueType="num">
                                      <p:cBhvr>
                                        <p:cTn id="77" dur="250" fill="hold"/>
                                        <p:tgtEl>
                                          <p:spTgt spid="53"/>
                                        </p:tgtEl>
                                        <p:attrNameLst>
                                          <p:attrName>ppt_w</p:attrName>
                                        </p:attrNameLst>
                                      </p:cBhvr>
                                      <p:tavLst>
                                        <p:tav tm="0">
                                          <p:val>
                                            <p:fltVal val="0"/>
                                          </p:val>
                                        </p:tav>
                                        <p:tav tm="100000">
                                          <p:val>
                                            <p:strVal val="#ppt_w"/>
                                          </p:val>
                                        </p:tav>
                                      </p:tavLst>
                                    </p:anim>
                                    <p:anim calcmode="lin" valueType="num">
                                      <p:cBhvr>
                                        <p:cTn id="78" dur="250" fill="hold"/>
                                        <p:tgtEl>
                                          <p:spTgt spid="53"/>
                                        </p:tgtEl>
                                        <p:attrNameLst>
                                          <p:attrName>ppt_h</p:attrName>
                                        </p:attrNameLst>
                                      </p:cBhvr>
                                      <p:tavLst>
                                        <p:tav tm="0">
                                          <p:val>
                                            <p:fltVal val="0"/>
                                          </p:val>
                                        </p:tav>
                                        <p:tav tm="100000">
                                          <p:val>
                                            <p:strVal val="#ppt_h"/>
                                          </p:val>
                                        </p:tav>
                                      </p:tavLst>
                                    </p:anim>
                                    <p:animEffect transition="in" filter="fade">
                                      <p:cBhvr>
                                        <p:cTn id="79" dur="250"/>
                                        <p:tgtEl>
                                          <p:spTgt spid="53"/>
                                        </p:tgtEl>
                                      </p:cBhvr>
                                    </p:animEffect>
                                  </p:childTnLst>
                                </p:cTn>
                              </p:par>
                              <p:par>
                                <p:cTn id="80" presetID="53" presetClass="entr" presetSubtype="16" fill="hold" nodeType="withEffect">
                                  <p:stCondLst>
                                    <p:cond delay="5500"/>
                                  </p:stCondLst>
                                  <p:childTnLst>
                                    <p:set>
                                      <p:cBhvr>
                                        <p:cTn id="81" dur="1" fill="hold">
                                          <p:stCondLst>
                                            <p:cond delay="0"/>
                                          </p:stCondLst>
                                        </p:cTn>
                                        <p:tgtEl>
                                          <p:spTgt spid="47"/>
                                        </p:tgtEl>
                                        <p:attrNameLst>
                                          <p:attrName>style.visibility</p:attrName>
                                        </p:attrNameLst>
                                      </p:cBhvr>
                                      <p:to>
                                        <p:strVal val="visible"/>
                                      </p:to>
                                    </p:set>
                                    <p:anim calcmode="lin" valueType="num">
                                      <p:cBhvr>
                                        <p:cTn id="82" dur="250" fill="hold"/>
                                        <p:tgtEl>
                                          <p:spTgt spid="47"/>
                                        </p:tgtEl>
                                        <p:attrNameLst>
                                          <p:attrName>ppt_w</p:attrName>
                                        </p:attrNameLst>
                                      </p:cBhvr>
                                      <p:tavLst>
                                        <p:tav tm="0">
                                          <p:val>
                                            <p:fltVal val="0"/>
                                          </p:val>
                                        </p:tav>
                                        <p:tav tm="100000">
                                          <p:val>
                                            <p:strVal val="#ppt_w"/>
                                          </p:val>
                                        </p:tav>
                                      </p:tavLst>
                                    </p:anim>
                                    <p:anim calcmode="lin" valueType="num">
                                      <p:cBhvr>
                                        <p:cTn id="83" dur="250" fill="hold"/>
                                        <p:tgtEl>
                                          <p:spTgt spid="47"/>
                                        </p:tgtEl>
                                        <p:attrNameLst>
                                          <p:attrName>ppt_h</p:attrName>
                                        </p:attrNameLst>
                                      </p:cBhvr>
                                      <p:tavLst>
                                        <p:tav tm="0">
                                          <p:val>
                                            <p:fltVal val="0"/>
                                          </p:val>
                                        </p:tav>
                                        <p:tav tm="100000">
                                          <p:val>
                                            <p:strVal val="#ppt_h"/>
                                          </p:val>
                                        </p:tav>
                                      </p:tavLst>
                                    </p:anim>
                                    <p:animEffect transition="in" filter="fade">
                                      <p:cBhvr>
                                        <p:cTn id="84" dur="250"/>
                                        <p:tgtEl>
                                          <p:spTgt spid="47"/>
                                        </p:tgtEl>
                                      </p:cBhvr>
                                    </p:animEffect>
                                  </p:childTnLst>
                                </p:cTn>
                              </p:par>
                              <p:par>
                                <p:cTn id="85" presetID="53" presetClass="entr" presetSubtype="16" fill="hold" nodeType="withEffect">
                                  <p:stCondLst>
                                    <p:cond delay="5750"/>
                                  </p:stCondLst>
                                  <p:childTnLst>
                                    <p:set>
                                      <p:cBhvr>
                                        <p:cTn id="86" dur="1" fill="hold">
                                          <p:stCondLst>
                                            <p:cond delay="0"/>
                                          </p:stCondLst>
                                        </p:cTn>
                                        <p:tgtEl>
                                          <p:spTgt spid="44"/>
                                        </p:tgtEl>
                                        <p:attrNameLst>
                                          <p:attrName>style.visibility</p:attrName>
                                        </p:attrNameLst>
                                      </p:cBhvr>
                                      <p:to>
                                        <p:strVal val="visible"/>
                                      </p:to>
                                    </p:set>
                                    <p:anim calcmode="lin" valueType="num">
                                      <p:cBhvr>
                                        <p:cTn id="87" dur="250" fill="hold"/>
                                        <p:tgtEl>
                                          <p:spTgt spid="44"/>
                                        </p:tgtEl>
                                        <p:attrNameLst>
                                          <p:attrName>ppt_w</p:attrName>
                                        </p:attrNameLst>
                                      </p:cBhvr>
                                      <p:tavLst>
                                        <p:tav tm="0">
                                          <p:val>
                                            <p:fltVal val="0"/>
                                          </p:val>
                                        </p:tav>
                                        <p:tav tm="100000">
                                          <p:val>
                                            <p:strVal val="#ppt_w"/>
                                          </p:val>
                                        </p:tav>
                                      </p:tavLst>
                                    </p:anim>
                                    <p:anim calcmode="lin" valueType="num">
                                      <p:cBhvr>
                                        <p:cTn id="88" dur="250" fill="hold"/>
                                        <p:tgtEl>
                                          <p:spTgt spid="44"/>
                                        </p:tgtEl>
                                        <p:attrNameLst>
                                          <p:attrName>ppt_h</p:attrName>
                                        </p:attrNameLst>
                                      </p:cBhvr>
                                      <p:tavLst>
                                        <p:tav tm="0">
                                          <p:val>
                                            <p:fltVal val="0"/>
                                          </p:val>
                                        </p:tav>
                                        <p:tav tm="100000">
                                          <p:val>
                                            <p:strVal val="#ppt_h"/>
                                          </p:val>
                                        </p:tav>
                                      </p:tavLst>
                                    </p:anim>
                                    <p:animEffect transition="in" filter="fade">
                                      <p:cBhvr>
                                        <p:cTn id="89" dur="250"/>
                                        <p:tgtEl>
                                          <p:spTgt spid="44"/>
                                        </p:tgtEl>
                                      </p:cBhvr>
                                    </p:animEffect>
                                  </p:childTnLst>
                                </p:cTn>
                              </p:par>
                              <p:par>
                                <p:cTn id="90" presetID="53" presetClass="entr" presetSubtype="16" fill="hold" nodeType="withEffect">
                                  <p:stCondLst>
                                    <p:cond delay="6000"/>
                                  </p:stCondLst>
                                  <p:childTnLst>
                                    <p:set>
                                      <p:cBhvr>
                                        <p:cTn id="91" dur="1" fill="hold">
                                          <p:stCondLst>
                                            <p:cond delay="0"/>
                                          </p:stCondLst>
                                        </p:cTn>
                                        <p:tgtEl>
                                          <p:spTgt spid="29"/>
                                        </p:tgtEl>
                                        <p:attrNameLst>
                                          <p:attrName>style.visibility</p:attrName>
                                        </p:attrNameLst>
                                      </p:cBhvr>
                                      <p:to>
                                        <p:strVal val="visible"/>
                                      </p:to>
                                    </p:set>
                                    <p:anim calcmode="lin" valueType="num">
                                      <p:cBhvr>
                                        <p:cTn id="92" dur="250" fill="hold"/>
                                        <p:tgtEl>
                                          <p:spTgt spid="29"/>
                                        </p:tgtEl>
                                        <p:attrNameLst>
                                          <p:attrName>ppt_w</p:attrName>
                                        </p:attrNameLst>
                                      </p:cBhvr>
                                      <p:tavLst>
                                        <p:tav tm="0">
                                          <p:val>
                                            <p:fltVal val="0"/>
                                          </p:val>
                                        </p:tav>
                                        <p:tav tm="100000">
                                          <p:val>
                                            <p:strVal val="#ppt_w"/>
                                          </p:val>
                                        </p:tav>
                                      </p:tavLst>
                                    </p:anim>
                                    <p:anim calcmode="lin" valueType="num">
                                      <p:cBhvr>
                                        <p:cTn id="93" dur="250" fill="hold"/>
                                        <p:tgtEl>
                                          <p:spTgt spid="29"/>
                                        </p:tgtEl>
                                        <p:attrNameLst>
                                          <p:attrName>ppt_h</p:attrName>
                                        </p:attrNameLst>
                                      </p:cBhvr>
                                      <p:tavLst>
                                        <p:tav tm="0">
                                          <p:val>
                                            <p:fltVal val="0"/>
                                          </p:val>
                                        </p:tav>
                                        <p:tav tm="100000">
                                          <p:val>
                                            <p:strVal val="#ppt_h"/>
                                          </p:val>
                                        </p:tav>
                                      </p:tavLst>
                                    </p:anim>
                                    <p:animEffect transition="in" filter="fade">
                                      <p:cBhvr>
                                        <p:cTn id="94" dur="250"/>
                                        <p:tgtEl>
                                          <p:spTgt spid="29"/>
                                        </p:tgtEl>
                                      </p:cBhvr>
                                    </p:animEffect>
                                  </p:childTnLst>
                                </p:cTn>
                              </p:par>
                              <p:par>
                                <p:cTn id="95" presetID="53" presetClass="entr" presetSubtype="16" fill="hold" nodeType="withEffect">
                                  <p:stCondLst>
                                    <p:cond delay="6250"/>
                                  </p:stCondLst>
                                  <p:childTnLst>
                                    <p:set>
                                      <p:cBhvr>
                                        <p:cTn id="96" dur="1" fill="hold">
                                          <p:stCondLst>
                                            <p:cond delay="0"/>
                                          </p:stCondLst>
                                        </p:cTn>
                                        <p:tgtEl>
                                          <p:spTgt spid="35"/>
                                        </p:tgtEl>
                                        <p:attrNameLst>
                                          <p:attrName>style.visibility</p:attrName>
                                        </p:attrNameLst>
                                      </p:cBhvr>
                                      <p:to>
                                        <p:strVal val="visible"/>
                                      </p:to>
                                    </p:set>
                                    <p:anim calcmode="lin" valueType="num">
                                      <p:cBhvr>
                                        <p:cTn id="97" dur="250" fill="hold"/>
                                        <p:tgtEl>
                                          <p:spTgt spid="35"/>
                                        </p:tgtEl>
                                        <p:attrNameLst>
                                          <p:attrName>ppt_w</p:attrName>
                                        </p:attrNameLst>
                                      </p:cBhvr>
                                      <p:tavLst>
                                        <p:tav tm="0">
                                          <p:val>
                                            <p:fltVal val="0"/>
                                          </p:val>
                                        </p:tav>
                                        <p:tav tm="100000">
                                          <p:val>
                                            <p:strVal val="#ppt_w"/>
                                          </p:val>
                                        </p:tav>
                                      </p:tavLst>
                                    </p:anim>
                                    <p:anim calcmode="lin" valueType="num">
                                      <p:cBhvr>
                                        <p:cTn id="98" dur="250" fill="hold"/>
                                        <p:tgtEl>
                                          <p:spTgt spid="35"/>
                                        </p:tgtEl>
                                        <p:attrNameLst>
                                          <p:attrName>ppt_h</p:attrName>
                                        </p:attrNameLst>
                                      </p:cBhvr>
                                      <p:tavLst>
                                        <p:tav tm="0">
                                          <p:val>
                                            <p:fltVal val="0"/>
                                          </p:val>
                                        </p:tav>
                                        <p:tav tm="100000">
                                          <p:val>
                                            <p:strVal val="#ppt_h"/>
                                          </p:val>
                                        </p:tav>
                                      </p:tavLst>
                                    </p:anim>
                                    <p:animEffect transition="in" filter="fade">
                                      <p:cBhvr>
                                        <p:cTn id="99" dur="250"/>
                                        <p:tgtEl>
                                          <p:spTgt spid="35"/>
                                        </p:tgtEl>
                                      </p:cBhvr>
                                    </p:animEffect>
                                  </p:childTnLst>
                                </p:cTn>
                              </p:par>
                              <p:par>
                                <p:cTn id="100" presetID="53" presetClass="entr" presetSubtype="16" fill="hold" nodeType="withEffect">
                                  <p:stCondLst>
                                    <p:cond delay="6500"/>
                                  </p:stCondLst>
                                  <p:childTnLst>
                                    <p:set>
                                      <p:cBhvr>
                                        <p:cTn id="101" dur="1" fill="hold">
                                          <p:stCondLst>
                                            <p:cond delay="0"/>
                                          </p:stCondLst>
                                        </p:cTn>
                                        <p:tgtEl>
                                          <p:spTgt spid="56"/>
                                        </p:tgtEl>
                                        <p:attrNameLst>
                                          <p:attrName>style.visibility</p:attrName>
                                        </p:attrNameLst>
                                      </p:cBhvr>
                                      <p:to>
                                        <p:strVal val="visible"/>
                                      </p:to>
                                    </p:set>
                                    <p:anim calcmode="lin" valueType="num">
                                      <p:cBhvr>
                                        <p:cTn id="102" dur="250" fill="hold"/>
                                        <p:tgtEl>
                                          <p:spTgt spid="56"/>
                                        </p:tgtEl>
                                        <p:attrNameLst>
                                          <p:attrName>ppt_w</p:attrName>
                                        </p:attrNameLst>
                                      </p:cBhvr>
                                      <p:tavLst>
                                        <p:tav tm="0">
                                          <p:val>
                                            <p:fltVal val="0"/>
                                          </p:val>
                                        </p:tav>
                                        <p:tav tm="100000">
                                          <p:val>
                                            <p:strVal val="#ppt_w"/>
                                          </p:val>
                                        </p:tav>
                                      </p:tavLst>
                                    </p:anim>
                                    <p:anim calcmode="lin" valueType="num">
                                      <p:cBhvr>
                                        <p:cTn id="103" dur="250" fill="hold"/>
                                        <p:tgtEl>
                                          <p:spTgt spid="56"/>
                                        </p:tgtEl>
                                        <p:attrNameLst>
                                          <p:attrName>ppt_h</p:attrName>
                                        </p:attrNameLst>
                                      </p:cBhvr>
                                      <p:tavLst>
                                        <p:tav tm="0">
                                          <p:val>
                                            <p:fltVal val="0"/>
                                          </p:val>
                                        </p:tav>
                                        <p:tav tm="100000">
                                          <p:val>
                                            <p:strVal val="#ppt_h"/>
                                          </p:val>
                                        </p:tav>
                                      </p:tavLst>
                                    </p:anim>
                                    <p:animEffect transition="in" filter="fade">
                                      <p:cBhvr>
                                        <p:cTn id="104" dur="250"/>
                                        <p:tgtEl>
                                          <p:spTgt spid="56"/>
                                        </p:tgtEl>
                                      </p:cBhvr>
                                    </p:animEffect>
                                  </p:childTnLst>
                                </p:cTn>
                              </p:par>
                              <p:par>
                                <p:cTn id="105" presetID="53" presetClass="entr" presetSubtype="16" fill="hold" nodeType="withEffect">
                                  <p:stCondLst>
                                    <p:cond delay="6750"/>
                                  </p:stCondLst>
                                  <p:childTnLst>
                                    <p:set>
                                      <p:cBhvr>
                                        <p:cTn id="106" dur="1" fill="hold">
                                          <p:stCondLst>
                                            <p:cond delay="0"/>
                                          </p:stCondLst>
                                        </p:cTn>
                                        <p:tgtEl>
                                          <p:spTgt spid="59"/>
                                        </p:tgtEl>
                                        <p:attrNameLst>
                                          <p:attrName>style.visibility</p:attrName>
                                        </p:attrNameLst>
                                      </p:cBhvr>
                                      <p:to>
                                        <p:strVal val="visible"/>
                                      </p:to>
                                    </p:set>
                                    <p:anim calcmode="lin" valueType="num">
                                      <p:cBhvr>
                                        <p:cTn id="107" dur="250" fill="hold"/>
                                        <p:tgtEl>
                                          <p:spTgt spid="59"/>
                                        </p:tgtEl>
                                        <p:attrNameLst>
                                          <p:attrName>ppt_w</p:attrName>
                                        </p:attrNameLst>
                                      </p:cBhvr>
                                      <p:tavLst>
                                        <p:tav tm="0">
                                          <p:val>
                                            <p:fltVal val="0"/>
                                          </p:val>
                                        </p:tav>
                                        <p:tav tm="100000">
                                          <p:val>
                                            <p:strVal val="#ppt_w"/>
                                          </p:val>
                                        </p:tav>
                                      </p:tavLst>
                                    </p:anim>
                                    <p:anim calcmode="lin" valueType="num">
                                      <p:cBhvr>
                                        <p:cTn id="108" dur="250" fill="hold"/>
                                        <p:tgtEl>
                                          <p:spTgt spid="59"/>
                                        </p:tgtEl>
                                        <p:attrNameLst>
                                          <p:attrName>ppt_h</p:attrName>
                                        </p:attrNameLst>
                                      </p:cBhvr>
                                      <p:tavLst>
                                        <p:tav tm="0">
                                          <p:val>
                                            <p:fltVal val="0"/>
                                          </p:val>
                                        </p:tav>
                                        <p:tav tm="100000">
                                          <p:val>
                                            <p:strVal val="#ppt_h"/>
                                          </p:val>
                                        </p:tav>
                                      </p:tavLst>
                                    </p:anim>
                                    <p:animEffect transition="in" filter="fade">
                                      <p:cBhvr>
                                        <p:cTn id="109" dur="250"/>
                                        <p:tgtEl>
                                          <p:spTgt spid="59"/>
                                        </p:tgtEl>
                                      </p:cBhvr>
                                    </p:animEffect>
                                  </p:childTnLst>
                                </p:cTn>
                              </p:par>
                              <p:par>
                                <p:cTn id="110" presetID="53" presetClass="entr" presetSubtype="16" fill="hold" nodeType="withEffect">
                                  <p:stCondLst>
                                    <p:cond delay="7000"/>
                                  </p:stCondLst>
                                  <p:childTnLst>
                                    <p:set>
                                      <p:cBhvr>
                                        <p:cTn id="111" dur="1" fill="hold">
                                          <p:stCondLst>
                                            <p:cond delay="0"/>
                                          </p:stCondLst>
                                        </p:cTn>
                                        <p:tgtEl>
                                          <p:spTgt spid="32"/>
                                        </p:tgtEl>
                                        <p:attrNameLst>
                                          <p:attrName>style.visibility</p:attrName>
                                        </p:attrNameLst>
                                      </p:cBhvr>
                                      <p:to>
                                        <p:strVal val="visible"/>
                                      </p:to>
                                    </p:set>
                                    <p:anim calcmode="lin" valueType="num">
                                      <p:cBhvr>
                                        <p:cTn id="112" dur="250" fill="hold"/>
                                        <p:tgtEl>
                                          <p:spTgt spid="32"/>
                                        </p:tgtEl>
                                        <p:attrNameLst>
                                          <p:attrName>ppt_w</p:attrName>
                                        </p:attrNameLst>
                                      </p:cBhvr>
                                      <p:tavLst>
                                        <p:tav tm="0">
                                          <p:val>
                                            <p:fltVal val="0"/>
                                          </p:val>
                                        </p:tav>
                                        <p:tav tm="100000">
                                          <p:val>
                                            <p:strVal val="#ppt_w"/>
                                          </p:val>
                                        </p:tav>
                                      </p:tavLst>
                                    </p:anim>
                                    <p:anim calcmode="lin" valueType="num">
                                      <p:cBhvr>
                                        <p:cTn id="113" dur="250" fill="hold"/>
                                        <p:tgtEl>
                                          <p:spTgt spid="32"/>
                                        </p:tgtEl>
                                        <p:attrNameLst>
                                          <p:attrName>ppt_h</p:attrName>
                                        </p:attrNameLst>
                                      </p:cBhvr>
                                      <p:tavLst>
                                        <p:tav tm="0">
                                          <p:val>
                                            <p:fltVal val="0"/>
                                          </p:val>
                                        </p:tav>
                                        <p:tav tm="100000">
                                          <p:val>
                                            <p:strVal val="#ppt_h"/>
                                          </p:val>
                                        </p:tav>
                                      </p:tavLst>
                                    </p:anim>
                                    <p:animEffect transition="in" filter="fade">
                                      <p:cBhvr>
                                        <p:cTn id="114" dur="250"/>
                                        <p:tgtEl>
                                          <p:spTgt spid="32"/>
                                        </p:tgtEl>
                                      </p:cBhvr>
                                    </p:animEffect>
                                  </p:childTnLst>
                                </p:cTn>
                              </p:par>
                              <p:par>
                                <p:cTn id="115" presetID="53" presetClass="entr" presetSubtype="16" fill="hold" nodeType="withEffect">
                                  <p:stCondLst>
                                    <p:cond delay="7250"/>
                                  </p:stCondLst>
                                  <p:childTnLst>
                                    <p:set>
                                      <p:cBhvr>
                                        <p:cTn id="116" dur="1" fill="hold">
                                          <p:stCondLst>
                                            <p:cond delay="0"/>
                                          </p:stCondLst>
                                        </p:cTn>
                                        <p:tgtEl>
                                          <p:spTgt spid="50"/>
                                        </p:tgtEl>
                                        <p:attrNameLst>
                                          <p:attrName>style.visibility</p:attrName>
                                        </p:attrNameLst>
                                      </p:cBhvr>
                                      <p:to>
                                        <p:strVal val="visible"/>
                                      </p:to>
                                    </p:set>
                                    <p:anim calcmode="lin" valueType="num">
                                      <p:cBhvr>
                                        <p:cTn id="117" dur="250" fill="hold"/>
                                        <p:tgtEl>
                                          <p:spTgt spid="50"/>
                                        </p:tgtEl>
                                        <p:attrNameLst>
                                          <p:attrName>ppt_w</p:attrName>
                                        </p:attrNameLst>
                                      </p:cBhvr>
                                      <p:tavLst>
                                        <p:tav tm="0">
                                          <p:val>
                                            <p:fltVal val="0"/>
                                          </p:val>
                                        </p:tav>
                                        <p:tav tm="100000">
                                          <p:val>
                                            <p:strVal val="#ppt_w"/>
                                          </p:val>
                                        </p:tav>
                                      </p:tavLst>
                                    </p:anim>
                                    <p:anim calcmode="lin" valueType="num">
                                      <p:cBhvr>
                                        <p:cTn id="118" dur="250" fill="hold"/>
                                        <p:tgtEl>
                                          <p:spTgt spid="50"/>
                                        </p:tgtEl>
                                        <p:attrNameLst>
                                          <p:attrName>ppt_h</p:attrName>
                                        </p:attrNameLst>
                                      </p:cBhvr>
                                      <p:tavLst>
                                        <p:tav tm="0">
                                          <p:val>
                                            <p:fltVal val="0"/>
                                          </p:val>
                                        </p:tav>
                                        <p:tav tm="100000">
                                          <p:val>
                                            <p:strVal val="#ppt_h"/>
                                          </p:val>
                                        </p:tav>
                                      </p:tavLst>
                                    </p:anim>
                                    <p:animEffect transition="in" filter="fade">
                                      <p:cBhvr>
                                        <p:cTn id="119" dur="250"/>
                                        <p:tgtEl>
                                          <p:spTgt spid="50"/>
                                        </p:tgtEl>
                                      </p:cBhvr>
                                    </p:animEffect>
                                  </p:childTnLst>
                                </p:cTn>
                              </p:par>
                              <p:par>
                                <p:cTn id="120" presetID="53" presetClass="entr" presetSubtype="16" fill="hold" nodeType="withEffect">
                                  <p:stCondLst>
                                    <p:cond delay="7500"/>
                                  </p:stCondLst>
                                  <p:childTnLst>
                                    <p:set>
                                      <p:cBhvr>
                                        <p:cTn id="121" dur="1" fill="hold">
                                          <p:stCondLst>
                                            <p:cond delay="0"/>
                                          </p:stCondLst>
                                        </p:cTn>
                                        <p:tgtEl>
                                          <p:spTgt spid="62"/>
                                        </p:tgtEl>
                                        <p:attrNameLst>
                                          <p:attrName>style.visibility</p:attrName>
                                        </p:attrNameLst>
                                      </p:cBhvr>
                                      <p:to>
                                        <p:strVal val="visible"/>
                                      </p:to>
                                    </p:set>
                                    <p:anim calcmode="lin" valueType="num">
                                      <p:cBhvr>
                                        <p:cTn id="122" dur="250" fill="hold"/>
                                        <p:tgtEl>
                                          <p:spTgt spid="62"/>
                                        </p:tgtEl>
                                        <p:attrNameLst>
                                          <p:attrName>ppt_w</p:attrName>
                                        </p:attrNameLst>
                                      </p:cBhvr>
                                      <p:tavLst>
                                        <p:tav tm="0">
                                          <p:val>
                                            <p:fltVal val="0"/>
                                          </p:val>
                                        </p:tav>
                                        <p:tav tm="100000">
                                          <p:val>
                                            <p:strVal val="#ppt_w"/>
                                          </p:val>
                                        </p:tav>
                                      </p:tavLst>
                                    </p:anim>
                                    <p:anim calcmode="lin" valueType="num">
                                      <p:cBhvr>
                                        <p:cTn id="123" dur="250" fill="hold"/>
                                        <p:tgtEl>
                                          <p:spTgt spid="62"/>
                                        </p:tgtEl>
                                        <p:attrNameLst>
                                          <p:attrName>ppt_h</p:attrName>
                                        </p:attrNameLst>
                                      </p:cBhvr>
                                      <p:tavLst>
                                        <p:tav tm="0">
                                          <p:val>
                                            <p:fltVal val="0"/>
                                          </p:val>
                                        </p:tav>
                                        <p:tav tm="100000">
                                          <p:val>
                                            <p:strVal val="#ppt_h"/>
                                          </p:val>
                                        </p:tav>
                                      </p:tavLst>
                                    </p:anim>
                                    <p:animEffect transition="in" filter="fade">
                                      <p:cBhvr>
                                        <p:cTn id="124" dur="250"/>
                                        <p:tgtEl>
                                          <p:spTgt spid="62"/>
                                        </p:tgtEl>
                                      </p:cBhvr>
                                    </p:animEffect>
                                  </p:childTnLst>
                                </p:cTn>
                              </p:par>
                            </p:childTnLst>
                          </p:cTn>
                        </p:par>
                      </p:childTnLst>
                    </p:cTn>
                  </p:par>
                  <p:par>
                    <p:cTn id="125" fill="hold">
                      <p:stCondLst>
                        <p:cond delay="indefinite"/>
                      </p:stCondLst>
                      <p:childTnLst>
                        <p:par>
                          <p:cTn id="126" fill="hold">
                            <p:stCondLst>
                              <p:cond delay="0"/>
                            </p:stCondLst>
                            <p:childTnLst>
                              <p:par>
                                <p:cTn id="127" presetID="2" presetClass="entr" presetSubtype="4" fill="hold" nodeType="clickEffect">
                                  <p:stCondLst>
                                    <p:cond delay="0"/>
                                  </p:stCondLst>
                                  <p:childTnLst>
                                    <p:set>
                                      <p:cBhvr>
                                        <p:cTn id="128" dur="1" fill="hold">
                                          <p:stCondLst>
                                            <p:cond delay="0"/>
                                          </p:stCondLst>
                                        </p:cTn>
                                        <p:tgtEl>
                                          <p:spTgt spid="2"/>
                                        </p:tgtEl>
                                        <p:attrNameLst>
                                          <p:attrName>style.visibility</p:attrName>
                                        </p:attrNameLst>
                                      </p:cBhvr>
                                      <p:to>
                                        <p:strVal val="visible"/>
                                      </p:to>
                                    </p:set>
                                    <p:anim calcmode="lin" valueType="num">
                                      <p:cBhvr additive="base">
                                        <p:cTn id="129" dur="500" fill="hold"/>
                                        <p:tgtEl>
                                          <p:spTgt spid="2"/>
                                        </p:tgtEl>
                                        <p:attrNameLst>
                                          <p:attrName>ppt_x</p:attrName>
                                        </p:attrNameLst>
                                      </p:cBhvr>
                                      <p:tavLst>
                                        <p:tav tm="0">
                                          <p:val>
                                            <p:strVal val="#ppt_x"/>
                                          </p:val>
                                        </p:tav>
                                        <p:tav tm="100000">
                                          <p:val>
                                            <p:strVal val="#ppt_x"/>
                                          </p:val>
                                        </p:tav>
                                      </p:tavLst>
                                    </p:anim>
                                    <p:anim calcmode="lin" valueType="num">
                                      <p:cBhvr additive="base">
                                        <p:cTn id="13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31" fill="hold">
                      <p:stCondLst>
                        <p:cond delay="indefinite"/>
                      </p:stCondLst>
                      <p:childTnLst>
                        <p:par>
                          <p:cTn id="132" fill="hold">
                            <p:stCondLst>
                              <p:cond delay="0"/>
                            </p:stCondLst>
                            <p:childTnLst>
                              <p:par>
                                <p:cTn id="133" presetID="16" presetClass="entr" presetSubtype="21" fill="hold" grpId="0" nodeType="clickEffect">
                                  <p:stCondLst>
                                    <p:cond delay="0"/>
                                  </p:stCondLst>
                                  <p:childTnLst>
                                    <p:set>
                                      <p:cBhvr>
                                        <p:cTn id="134" dur="1" fill="hold">
                                          <p:stCondLst>
                                            <p:cond delay="0"/>
                                          </p:stCondLst>
                                        </p:cTn>
                                        <p:tgtEl>
                                          <p:spTgt spid="3"/>
                                        </p:tgtEl>
                                        <p:attrNameLst>
                                          <p:attrName>style.visibility</p:attrName>
                                        </p:attrNameLst>
                                      </p:cBhvr>
                                      <p:to>
                                        <p:strVal val="visible"/>
                                      </p:to>
                                    </p:set>
                                    <p:animEffect transition="in" filter="barn(inVertical)">
                                      <p:cBhvr>
                                        <p:cTn id="135" dur="500"/>
                                        <p:tgtEl>
                                          <p:spTgt spid="3"/>
                                        </p:tgtEl>
                                      </p:cBhvr>
                                    </p:animEffect>
                                  </p:childTnLst>
                                </p:cTn>
                              </p:par>
                            </p:childTnLst>
                          </p:cTn>
                        </p:par>
                      </p:childTnLst>
                    </p:cTn>
                  </p:par>
                  <p:par>
                    <p:cTn id="136" fill="hold">
                      <p:stCondLst>
                        <p:cond delay="indefinite"/>
                      </p:stCondLst>
                      <p:childTnLst>
                        <p:par>
                          <p:cTn id="137" fill="hold">
                            <p:stCondLst>
                              <p:cond delay="0"/>
                            </p:stCondLst>
                            <p:childTnLst>
                              <p:par>
                                <p:cTn id="138" presetID="22" presetClass="entr" presetSubtype="4" fill="hold" grpId="0" nodeType="clickEffect">
                                  <p:stCondLst>
                                    <p:cond delay="0"/>
                                  </p:stCondLst>
                                  <p:childTnLst>
                                    <p:set>
                                      <p:cBhvr>
                                        <p:cTn id="139" dur="1" fill="hold">
                                          <p:stCondLst>
                                            <p:cond delay="0"/>
                                          </p:stCondLst>
                                        </p:cTn>
                                        <p:tgtEl>
                                          <p:spTgt spid="65"/>
                                        </p:tgtEl>
                                        <p:attrNameLst>
                                          <p:attrName>style.visibility</p:attrName>
                                        </p:attrNameLst>
                                      </p:cBhvr>
                                      <p:to>
                                        <p:strVal val="visible"/>
                                      </p:to>
                                    </p:set>
                                    <p:animEffect transition="in" filter="wipe(down)">
                                      <p:cBhvr>
                                        <p:cTn id="140" dur="500"/>
                                        <p:tgtEl>
                                          <p:spTgt spid="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ldLvl="0" animBg="1"/>
      <p:bldP spid="10" grpId="0" bldLvl="0" animBg="1"/>
      <p:bldP spid="11" grpId="0" bldLvl="0" animBg="1"/>
      <p:bldP spid="12" grpId="0" bldLvl="0" animBg="1"/>
      <p:bldP spid="25" grpId="0" bldLvl="0" animBg="1"/>
      <p:bldP spid="26" grpId="0" bldLvl="0" animBg="1"/>
      <p:bldP spid="27" grpId="0" bldLvl="0" animBg="1"/>
      <p:bldP spid="28" grpId="0" bldLvl="0" animBg="1"/>
      <p:bldP spid="65" grpId="0"/>
      <p:bldP spid="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2000250" y="0"/>
            <a:ext cx="3428969" cy="514668"/>
            <a:chOff x="1627981" y="30260"/>
            <a:chExt cx="3428969" cy="521635"/>
          </a:xfrm>
        </p:grpSpPr>
        <p:sp>
          <p:nvSpPr>
            <p:cNvPr id="5" name="文本框 6"/>
            <p:cNvSpPr txBox="1">
              <a:spLocks noChangeArrowheads="1"/>
            </p:cNvSpPr>
            <p:nvPr/>
          </p:nvSpPr>
          <p:spPr bwMode="auto">
            <a:xfrm>
              <a:off x="1627981" y="118275"/>
              <a:ext cx="907941" cy="350936"/>
            </a:xfrm>
            <a:prstGeom prst="rect">
              <a:avLst/>
            </a:prstGeom>
            <a:solidFill>
              <a:srgbClr val="513087"/>
            </a:solidFill>
            <a:ln w="9525">
              <a:solidFill>
                <a:srgbClr val="FF0000"/>
              </a:solidFill>
              <a:miter lim="800000"/>
            </a:ln>
          </p:spPr>
          <p:txBody>
            <a:bodyPr wrap="none" lIns="68580" tIns="34290" rIns="68580" bIns="34290">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b="1" dirty="0">
                  <a:solidFill>
                    <a:srgbClr val="FF0066"/>
                  </a:solidFill>
                  <a:cs typeface="Arial" panose="020B0604020202020204" pitchFamily="34" charset="0"/>
                </a:rPr>
                <a:t>Step 3:</a:t>
              </a:r>
              <a:endParaRPr lang="zh-CN" altLang="en-US" b="1" dirty="0">
                <a:solidFill>
                  <a:srgbClr val="FF0066"/>
                </a:solidFill>
                <a:cs typeface="Arial" panose="020B0604020202020204" pitchFamily="34" charset="0"/>
              </a:endParaRPr>
            </a:p>
          </p:txBody>
        </p:sp>
        <p:pic>
          <p:nvPicPr>
            <p:cNvPr id="6" name="Picture 31"/>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2713329" y="30260"/>
              <a:ext cx="2343621" cy="5216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10"/>
            <p:cNvSpPr txBox="1">
              <a:spLocks noChangeArrowheads="1"/>
            </p:cNvSpPr>
            <p:nvPr/>
          </p:nvSpPr>
          <p:spPr bwMode="auto">
            <a:xfrm>
              <a:off x="2713328" y="118275"/>
              <a:ext cx="2062467" cy="343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a:r>
                <a:rPr lang="en-US" altLang="zh-CN" sz="1600" b="1" dirty="0">
                  <a:solidFill>
                    <a:srgbClr val="FFFFFF"/>
                  </a:solidFill>
                  <a:latin typeface="方正粗黑宋简体" panose="02000000000000000000" pitchFamily="2" charset="-122"/>
                  <a:ea typeface="方正粗黑宋简体" panose="02000000000000000000" pitchFamily="2" charset="-122"/>
                </a:rPr>
                <a:t>Explore the theme</a:t>
              </a:r>
              <a:endParaRPr lang="zh-CN" altLang="en-US" sz="1600" b="1" dirty="0">
                <a:solidFill>
                  <a:srgbClr val="FFFFFF"/>
                </a:solidFill>
                <a:latin typeface="方正粗黑宋简体" panose="02000000000000000000" pitchFamily="2" charset="-122"/>
                <a:ea typeface="方正粗黑宋简体" panose="02000000000000000000" pitchFamily="2" charset="-122"/>
              </a:endParaRPr>
            </a:p>
          </p:txBody>
        </p:sp>
      </p:grpSp>
      <p:pic>
        <p:nvPicPr>
          <p:cNvPr id="8" name="图片 7"/>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482975" y="2159000"/>
            <a:ext cx="1600200" cy="150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9" name="组合 75"/>
          <p:cNvGrpSpPr/>
          <p:nvPr/>
        </p:nvGrpSpPr>
        <p:grpSpPr bwMode="auto">
          <a:xfrm>
            <a:off x="1952625" y="1104900"/>
            <a:ext cx="4502150" cy="3476625"/>
            <a:chOff x="3797937" y="4945771"/>
            <a:chExt cx="2775522" cy="772669"/>
          </a:xfrm>
        </p:grpSpPr>
        <p:sp>
          <p:nvSpPr>
            <p:cNvPr id="10" name="椭圆 9"/>
            <p:cNvSpPr/>
            <p:nvPr/>
          </p:nvSpPr>
          <p:spPr>
            <a:xfrm>
              <a:off x="4414502" y="5120768"/>
              <a:ext cx="1593283" cy="452311"/>
            </a:xfrm>
            <a:prstGeom prst="ellipse">
              <a:avLst/>
            </a:prstGeom>
            <a:noFill/>
            <a:ln w="38100" cap="flat" cmpd="sng" algn="ctr">
              <a:solidFill>
                <a:srgbClr val="FF0000"/>
              </a:solidFill>
              <a:prstDash val="solid"/>
              <a:miter lim="800000"/>
            </a:ln>
            <a:effectLst/>
          </p:spPr>
          <p:txBody>
            <a:bodyPr anchor="ctr"/>
            <a:lstStyle/>
            <a:p>
              <a:pPr algn="ctr" eaLnBrk="1" fontAlgn="auto" hangingPunct="1">
                <a:spcBef>
                  <a:spcPts val="0"/>
                </a:spcBef>
                <a:spcAft>
                  <a:spcPts val="0"/>
                </a:spcAft>
                <a:defRPr/>
              </a:pPr>
              <a:endParaRPr lang="zh-CN" altLang="en-US" sz="2400" kern="0">
                <a:solidFill>
                  <a:srgbClr val="FF0000"/>
                </a:solidFill>
                <a:latin typeface="Calibri" panose="020F0502020204030204"/>
                <a:ea typeface="宋体" panose="02010600030101010101" pitchFamily="2" charset="-122"/>
              </a:endParaRPr>
            </a:p>
          </p:txBody>
        </p:sp>
        <p:cxnSp>
          <p:nvCxnSpPr>
            <p:cNvPr id="11" name="直接箭头连接符 77"/>
            <p:cNvCxnSpPr>
              <a:cxnSpLocks noChangeShapeType="1"/>
            </p:cNvCxnSpPr>
            <p:nvPr/>
          </p:nvCxnSpPr>
          <p:spPr bwMode="auto">
            <a:xfrm flipH="1" flipV="1">
              <a:off x="4577349" y="4959895"/>
              <a:ext cx="175368" cy="162011"/>
            </a:xfrm>
            <a:prstGeom prst="straightConnector1">
              <a:avLst/>
            </a:prstGeom>
            <a:noFill/>
            <a:ln w="38100" algn="ctr">
              <a:solidFill>
                <a:srgbClr val="FF0000"/>
              </a:solidFill>
              <a:miter lim="800000"/>
              <a:tailEnd type="arrow" w="med" len="med"/>
            </a:ln>
            <a:extLst>
              <a:ext uri="{909E8E84-426E-40DD-AFC4-6F175D3DCCD1}">
                <a14:hiddenFill xmlns:a14="http://schemas.microsoft.com/office/drawing/2010/main">
                  <a:noFill/>
                </a14:hiddenFill>
              </a:ext>
            </a:extLst>
          </p:spPr>
        </p:cxnSp>
        <p:cxnSp>
          <p:nvCxnSpPr>
            <p:cNvPr id="12" name="直接箭头连接符 78"/>
            <p:cNvCxnSpPr>
              <a:cxnSpLocks noChangeShapeType="1"/>
            </p:cNvCxnSpPr>
            <p:nvPr/>
          </p:nvCxnSpPr>
          <p:spPr bwMode="auto">
            <a:xfrm flipV="1">
              <a:off x="5699793" y="4945771"/>
              <a:ext cx="359345" cy="176135"/>
            </a:xfrm>
            <a:prstGeom prst="straightConnector1">
              <a:avLst/>
            </a:prstGeom>
            <a:noFill/>
            <a:ln w="38100" algn="ctr">
              <a:solidFill>
                <a:srgbClr val="FF0000"/>
              </a:solidFill>
              <a:miter lim="800000"/>
              <a:tailEnd type="arrow" w="med" len="med"/>
            </a:ln>
            <a:extLst>
              <a:ext uri="{909E8E84-426E-40DD-AFC4-6F175D3DCCD1}">
                <a14:hiddenFill xmlns:a14="http://schemas.microsoft.com/office/drawing/2010/main">
                  <a:noFill/>
                </a14:hiddenFill>
              </a:ext>
            </a:extLst>
          </p:spPr>
        </p:cxnSp>
        <p:cxnSp>
          <p:nvCxnSpPr>
            <p:cNvPr id="13" name="直接箭头连接符 79"/>
            <p:cNvCxnSpPr>
              <a:cxnSpLocks noChangeShapeType="1"/>
            </p:cNvCxnSpPr>
            <p:nvPr/>
          </p:nvCxnSpPr>
          <p:spPr bwMode="auto">
            <a:xfrm flipV="1">
              <a:off x="6064576" y="5350716"/>
              <a:ext cx="508883" cy="0"/>
            </a:xfrm>
            <a:prstGeom prst="straightConnector1">
              <a:avLst/>
            </a:prstGeom>
            <a:noFill/>
            <a:ln w="38100" algn="ctr">
              <a:solidFill>
                <a:srgbClr val="FF0000"/>
              </a:solidFill>
              <a:miter lim="800000"/>
              <a:tailEnd type="arrow" w="med" len="med"/>
            </a:ln>
            <a:extLst>
              <a:ext uri="{909E8E84-426E-40DD-AFC4-6F175D3DCCD1}">
                <a14:hiddenFill xmlns:a14="http://schemas.microsoft.com/office/drawing/2010/main">
                  <a:noFill/>
                </a14:hiddenFill>
              </a:ext>
            </a:extLst>
          </p:spPr>
        </p:cxnSp>
        <p:cxnSp>
          <p:nvCxnSpPr>
            <p:cNvPr id="14" name="直接箭头连接符 80"/>
            <p:cNvCxnSpPr>
              <a:cxnSpLocks noChangeShapeType="1"/>
            </p:cNvCxnSpPr>
            <p:nvPr/>
          </p:nvCxnSpPr>
          <p:spPr bwMode="auto">
            <a:xfrm>
              <a:off x="5699793" y="5556429"/>
              <a:ext cx="359345" cy="162011"/>
            </a:xfrm>
            <a:prstGeom prst="straightConnector1">
              <a:avLst/>
            </a:prstGeom>
            <a:noFill/>
            <a:ln w="38100" algn="ctr">
              <a:solidFill>
                <a:srgbClr val="FF0000"/>
              </a:solidFill>
              <a:miter lim="800000"/>
              <a:tailEnd type="arrow" w="med" len="med"/>
            </a:ln>
            <a:extLst>
              <a:ext uri="{909E8E84-426E-40DD-AFC4-6F175D3DCCD1}">
                <a14:hiddenFill xmlns:a14="http://schemas.microsoft.com/office/drawing/2010/main">
                  <a:noFill/>
                </a14:hiddenFill>
              </a:ext>
            </a:extLst>
          </p:spPr>
        </p:cxnSp>
        <p:cxnSp>
          <p:nvCxnSpPr>
            <p:cNvPr id="15" name="直接箭头连接符 81"/>
            <p:cNvCxnSpPr>
              <a:cxnSpLocks noChangeShapeType="1"/>
            </p:cNvCxnSpPr>
            <p:nvPr/>
          </p:nvCxnSpPr>
          <p:spPr bwMode="auto">
            <a:xfrm flipH="1">
              <a:off x="4517080" y="5574208"/>
              <a:ext cx="295905" cy="144232"/>
            </a:xfrm>
            <a:prstGeom prst="straightConnector1">
              <a:avLst/>
            </a:prstGeom>
            <a:noFill/>
            <a:ln w="38100" algn="ctr">
              <a:solidFill>
                <a:srgbClr val="FF0000"/>
              </a:solidFill>
              <a:miter lim="800000"/>
              <a:tailEnd type="arrow" w="med" len="med"/>
            </a:ln>
            <a:extLst>
              <a:ext uri="{909E8E84-426E-40DD-AFC4-6F175D3DCCD1}">
                <a14:hiddenFill xmlns:a14="http://schemas.microsoft.com/office/drawing/2010/main">
                  <a:noFill/>
                </a14:hiddenFill>
              </a:ext>
            </a:extLst>
          </p:spPr>
        </p:cxnSp>
        <p:cxnSp>
          <p:nvCxnSpPr>
            <p:cNvPr id="16" name="直接箭头连接符 82"/>
            <p:cNvCxnSpPr>
              <a:cxnSpLocks noChangeShapeType="1"/>
            </p:cNvCxnSpPr>
            <p:nvPr/>
          </p:nvCxnSpPr>
          <p:spPr bwMode="auto">
            <a:xfrm flipH="1">
              <a:off x="3797937" y="5347060"/>
              <a:ext cx="514321" cy="0"/>
            </a:xfrm>
            <a:prstGeom prst="straightConnector1">
              <a:avLst/>
            </a:prstGeom>
            <a:noFill/>
            <a:ln w="38100" algn="ctr">
              <a:solidFill>
                <a:srgbClr val="FF0000"/>
              </a:solidFill>
              <a:miter lim="800000"/>
              <a:tailEnd type="arrow" w="med" len="med"/>
            </a:ln>
            <a:extLst>
              <a:ext uri="{909E8E84-426E-40DD-AFC4-6F175D3DCCD1}">
                <a14:hiddenFill xmlns:a14="http://schemas.microsoft.com/office/drawing/2010/main">
                  <a:noFill/>
                </a14:hiddenFill>
              </a:ext>
            </a:extLst>
          </p:spPr>
        </p:cxnSp>
      </p:grpSp>
      <p:sp>
        <p:nvSpPr>
          <p:cNvPr id="17" name="文本框 13"/>
          <p:cNvSpPr txBox="1"/>
          <p:nvPr/>
        </p:nvSpPr>
        <p:spPr>
          <a:xfrm>
            <a:off x="857250" y="785813"/>
            <a:ext cx="2286000" cy="461962"/>
          </a:xfrm>
          <a:prstGeom prst="rect">
            <a:avLst/>
          </a:prstGeom>
          <a:noFill/>
        </p:spPr>
        <p:txBody>
          <a:bodyPr>
            <a:spAutoFit/>
          </a:bodyPr>
          <a:lstStyle/>
          <a:p>
            <a:pPr eaLnBrk="1" fontAlgn="auto" hangingPunct="1">
              <a:spcBef>
                <a:spcPts val="0"/>
              </a:spcBef>
              <a:spcAft>
                <a:spcPts val="0"/>
              </a:spcAft>
              <a:defRPr/>
            </a:pPr>
            <a:r>
              <a:rPr lang="en-US" altLang="zh-CN" sz="2400" b="1" kern="0" dirty="0">
                <a:solidFill>
                  <a:srgbClr val="FF0000"/>
                </a:solidFill>
                <a:latin typeface="Calibri" panose="020F0502020204030204" pitchFamily="34" charset="0"/>
              </a:rPr>
              <a:t>Who </a:t>
            </a:r>
            <a:r>
              <a:rPr lang="en-US" altLang="zh-CN" sz="2400" b="1" kern="0" dirty="0">
                <a:solidFill>
                  <a:srgbClr val="FF0066"/>
                </a:solidFill>
                <a:latin typeface="Calibri" panose="020F0502020204030204" pitchFamily="34" charset="0"/>
              </a:rPr>
              <a:t>(character)</a:t>
            </a:r>
            <a:endParaRPr lang="en-US" altLang="zh-CN" sz="2400" b="1" kern="0" dirty="0">
              <a:solidFill>
                <a:srgbClr val="FF0066"/>
              </a:solidFill>
              <a:latin typeface="Calibri" panose="020F0502020204030204" pitchFamily="34" charset="0"/>
            </a:endParaRPr>
          </a:p>
        </p:txBody>
      </p:sp>
      <p:sp>
        <p:nvSpPr>
          <p:cNvPr id="18" name="文本框 11"/>
          <p:cNvSpPr txBox="1"/>
          <p:nvPr/>
        </p:nvSpPr>
        <p:spPr>
          <a:xfrm>
            <a:off x="5667375" y="698500"/>
            <a:ext cx="2193925" cy="460375"/>
          </a:xfrm>
          <a:prstGeom prst="rect">
            <a:avLst/>
          </a:prstGeom>
          <a:noFill/>
        </p:spPr>
        <p:txBody>
          <a:bodyPr>
            <a:spAutoFit/>
          </a:bodyPr>
          <a:lstStyle/>
          <a:p>
            <a:pPr eaLnBrk="1" fontAlgn="auto" hangingPunct="1">
              <a:spcBef>
                <a:spcPts val="0"/>
              </a:spcBef>
              <a:spcAft>
                <a:spcPts val="0"/>
              </a:spcAft>
              <a:defRPr/>
            </a:pPr>
            <a:r>
              <a:rPr lang="en-US" altLang="zh-CN" sz="2400" b="1" kern="0" dirty="0">
                <a:solidFill>
                  <a:srgbClr val="FF0000"/>
                </a:solidFill>
                <a:latin typeface="Calibri" panose="020F0502020204030204" pitchFamily="34" charset="0"/>
              </a:rPr>
              <a:t>Where</a:t>
            </a:r>
            <a:r>
              <a:rPr lang="en-US" altLang="zh-CN" sz="2400" b="1" kern="0" dirty="0">
                <a:solidFill>
                  <a:srgbClr val="4472C4">
                    <a:lumMod val="50000"/>
                  </a:srgbClr>
                </a:solidFill>
                <a:latin typeface="Calibri" panose="020F0502020204030204" pitchFamily="34" charset="0"/>
              </a:rPr>
              <a:t> </a:t>
            </a:r>
            <a:r>
              <a:rPr lang="en-US" altLang="zh-CN" sz="2400" b="1" kern="0" dirty="0">
                <a:solidFill>
                  <a:srgbClr val="0000FF"/>
                </a:solidFill>
                <a:latin typeface="Calibri" panose="020F0502020204030204" pitchFamily="34" charset="0"/>
              </a:rPr>
              <a:t>(place)</a:t>
            </a:r>
            <a:endParaRPr lang="en-US" altLang="zh-CN" sz="2400" b="1" kern="0" dirty="0">
              <a:solidFill>
                <a:srgbClr val="0000FF"/>
              </a:solidFill>
              <a:latin typeface="Calibri" panose="020F0502020204030204" pitchFamily="34" charset="0"/>
            </a:endParaRPr>
          </a:p>
        </p:txBody>
      </p:sp>
      <p:sp>
        <p:nvSpPr>
          <p:cNvPr id="19" name="文本框 14"/>
          <p:cNvSpPr txBox="1"/>
          <p:nvPr/>
        </p:nvSpPr>
        <p:spPr>
          <a:xfrm>
            <a:off x="6307138" y="2695575"/>
            <a:ext cx="2165350" cy="461963"/>
          </a:xfrm>
          <a:prstGeom prst="rect">
            <a:avLst/>
          </a:prstGeom>
          <a:noFill/>
        </p:spPr>
        <p:txBody>
          <a:bodyPr>
            <a:spAutoFit/>
          </a:bodyPr>
          <a:lstStyle/>
          <a:p>
            <a:pPr eaLnBrk="1" fontAlgn="auto" hangingPunct="1">
              <a:spcBef>
                <a:spcPts val="0"/>
              </a:spcBef>
              <a:spcAft>
                <a:spcPts val="0"/>
              </a:spcAft>
              <a:defRPr/>
            </a:pPr>
            <a:r>
              <a:rPr lang="en-US" altLang="zh-CN" sz="2400" b="1" kern="0" dirty="0">
                <a:solidFill>
                  <a:srgbClr val="FF0000"/>
                </a:solidFill>
                <a:latin typeface="Calibri" panose="020F0502020204030204" pitchFamily="34" charset="0"/>
              </a:rPr>
              <a:t>When  </a:t>
            </a:r>
            <a:r>
              <a:rPr lang="en-US" altLang="zh-CN" sz="2400" b="1" kern="0" dirty="0">
                <a:solidFill>
                  <a:srgbClr val="0000FF"/>
                </a:solidFill>
                <a:latin typeface="Calibri" panose="020F0502020204030204" pitchFamily="34" charset="0"/>
              </a:rPr>
              <a:t>(time)</a:t>
            </a:r>
            <a:endParaRPr lang="en-US" altLang="zh-CN" sz="2400" b="1" kern="0" dirty="0">
              <a:solidFill>
                <a:srgbClr val="0000FF"/>
              </a:solidFill>
              <a:latin typeface="Calibri" panose="020F0502020204030204" pitchFamily="34" charset="0"/>
            </a:endParaRPr>
          </a:p>
        </p:txBody>
      </p:sp>
      <p:sp>
        <p:nvSpPr>
          <p:cNvPr id="20" name="文本框 16"/>
          <p:cNvSpPr txBox="1"/>
          <p:nvPr/>
        </p:nvSpPr>
        <p:spPr>
          <a:xfrm>
            <a:off x="4832007" y="4581526"/>
            <a:ext cx="2021557" cy="461962"/>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eaLnBrk="1" fontAlgn="auto" hangingPunct="1">
              <a:spcBef>
                <a:spcPts val="0"/>
              </a:spcBef>
              <a:spcAft>
                <a:spcPts val="0"/>
              </a:spcAft>
              <a:defRPr/>
            </a:pPr>
            <a:r>
              <a:rPr lang="en-US" altLang="zh-CN" sz="2400" b="1" kern="0" dirty="0">
                <a:solidFill>
                  <a:srgbClr val="FF0000"/>
                </a:solidFill>
                <a:latin typeface="Calibri" panose="020F0502020204030204" pitchFamily="34" charset="0"/>
              </a:rPr>
              <a:t>What </a:t>
            </a:r>
            <a:r>
              <a:rPr lang="en-US" altLang="zh-CN" sz="2400" b="1" kern="0" dirty="0">
                <a:solidFill>
                  <a:srgbClr val="0000FF"/>
                </a:solidFill>
                <a:latin typeface="Calibri" panose="020F0502020204030204" pitchFamily="34" charset="0"/>
              </a:rPr>
              <a:t>(event)</a:t>
            </a:r>
            <a:endParaRPr lang="en-US" altLang="zh-CN" sz="2400" b="1" kern="0" dirty="0">
              <a:solidFill>
                <a:srgbClr val="0000FF"/>
              </a:solidFill>
              <a:latin typeface="Calibri" panose="020F0502020204030204" pitchFamily="34" charset="0"/>
            </a:endParaRPr>
          </a:p>
        </p:txBody>
      </p:sp>
      <p:sp>
        <p:nvSpPr>
          <p:cNvPr id="21" name="文本框 17"/>
          <p:cNvSpPr txBox="1"/>
          <p:nvPr/>
        </p:nvSpPr>
        <p:spPr>
          <a:xfrm>
            <a:off x="1169485" y="4209578"/>
            <a:ext cx="2047418" cy="461963"/>
          </a:xfrm>
          <a:prstGeom prst="rect">
            <a:avLst/>
          </a:prstGeom>
          <a:noFill/>
        </p:spPr>
        <p:txBody>
          <a:bodyPr wrap="square">
            <a:spAutoFit/>
          </a:bodyPr>
          <a:lstStyle/>
          <a:p>
            <a:pPr eaLnBrk="1" fontAlgn="auto" hangingPunct="1">
              <a:spcBef>
                <a:spcPts val="0"/>
              </a:spcBef>
              <a:spcAft>
                <a:spcPts val="0"/>
              </a:spcAft>
              <a:defRPr/>
            </a:pPr>
            <a:r>
              <a:rPr lang="en-US" altLang="zh-CN" sz="2400" b="1" kern="0" dirty="0">
                <a:solidFill>
                  <a:srgbClr val="FF0000"/>
                </a:solidFill>
                <a:latin typeface="Calibri" panose="020F0502020204030204" pitchFamily="34" charset="0"/>
              </a:rPr>
              <a:t>Why </a:t>
            </a:r>
            <a:r>
              <a:rPr lang="en-US" altLang="zh-CN" sz="2400" b="1" kern="0" dirty="0">
                <a:solidFill>
                  <a:srgbClr val="0000FF"/>
                </a:solidFill>
                <a:latin typeface="Calibri" panose="020F0502020204030204" pitchFamily="34" charset="0"/>
              </a:rPr>
              <a:t>(reason)</a:t>
            </a:r>
            <a:endParaRPr lang="en-US" altLang="zh-CN" sz="2400" b="1" kern="0" dirty="0">
              <a:solidFill>
                <a:srgbClr val="0000FF"/>
              </a:solidFill>
              <a:latin typeface="Calibri" panose="020F0502020204030204" pitchFamily="34" charset="0"/>
            </a:endParaRPr>
          </a:p>
        </p:txBody>
      </p:sp>
      <p:sp>
        <p:nvSpPr>
          <p:cNvPr id="22" name="文本框 18"/>
          <p:cNvSpPr txBox="1"/>
          <p:nvPr/>
        </p:nvSpPr>
        <p:spPr>
          <a:xfrm>
            <a:off x="392214" y="2326098"/>
            <a:ext cx="1574800" cy="831850"/>
          </a:xfrm>
          <a:prstGeom prst="rect">
            <a:avLst/>
          </a:prstGeom>
        </p:spPr>
        <p:style>
          <a:lnRef idx="2">
            <a:schemeClr val="accent3"/>
          </a:lnRef>
          <a:fillRef idx="1">
            <a:schemeClr val="lt1"/>
          </a:fillRef>
          <a:effectRef idx="0">
            <a:schemeClr val="accent3"/>
          </a:effectRef>
          <a:fontRef idx="minor">
            <a:schemeClr val="dk1"/>
          </a:fontRef>
        </p:style>
        <p:txBody>
          <a:bodyPr>
            <a:spAutoFit/>
          </a:bodyPr>
          <a:lstStyle/>
          <a:p>
            <a:pPr eaLnBrk="1" fontAlgn="auto" hangingPunct="1">
              <a:spcBef>
                <a:spcPts val="0"/>
              </a:spcBef>
              <a:spcAft>
                <a:spcPts val="0"/>
              </a:spcAft>
              <a:defRPr/>
            </a:pPr>
            <a:r>
              <a:rPr lang="en-US" altLang="zh-CN" sz="2400" b="1" kern="0" dirty="0">
                <a:solidFill>
                  <a:srgbClr val="FF0000"/>
                </a:solidFill>
                <a:latin typeface="Calibri" panose="020F0502020204030204" pitchFamily="34" charset="0"/>
              </a:rPr>
              <a:t>How </a:t>
            </a:r>
            <a:r>
              <a:rPr lang="en-US" altLang="zh-CN" sz="2400" b="1" kern="0" dirty="0">
                <a:solidFill>
                  <a:srgbClr val="0000FF"/>
                </a:solidFill>
                <a:latin typeface="Calibri" panose="020F0502020204030204" pitchFamily="34" charset="0"/>
              </a:rPr>
              <a:t>(solution)</a:t>
            </a:r>
            <a:endParaRPr lang="en-US" altLang="zh-CN" sz="2400" b="1" kern="0" dirty="0">
              <a:solidFill>
                <a:srgbClr val="0000FF"/>
              </a:solidFill>
              <a:latin typeface="Calibri" panose="020F0502020204030204" pitchFamily="34" charset="0"/>
            </a:endParaRPr>
          </a:p>
        </p:txBody>
      </p:sp>
      <p:sp>
        <p:nvSpPr>
          <p:cNvPr id="23" name="文本框 19"/>
          <p:cNvSpPr txBox="1"/>
          <p:nvPr/>
        </p:nvSpPr>
        <p:spPr>
          <a:xfrm>
            <a:off x="894433" y="610619"/>
            <a:ext cx="2160747" cy="646331"/>
          </a:xfrm>
          <a:prstGeom prst="rect">
            <a:avLst/>
          </a:prstGeom>
        </p:spPr>
        <p:style>
          <a:lnRef idx="0">
            <a:schemeClr val="accent6"/>
          </a:lnRef>
          <a:fillRef idx="3">
            <a:schemeClr val="accent6"/>
          </a:fillRef>
          <a:effectRef idx="3">
            <a:schemeClr val="accent6"/>
          </a:effectRef>
          <a:fontRef idx="minor">
            <a:schemeClr val="lt1"/>
          </a:fontRef>
        </p:style>
        <p:txBody>
          <a:bodyPr wrap="square">
            <a:spAutoFit/>
          </a:bodyPr>
          <a:lstStyle/>
          <a:p>
            <a:pPr>
              <a:defRPr/>
            </a:pPr>
            <a:r>
              <a:rPr lang="en-US" altLang="zh-CN" b="1" kern="0" dirty="0">
                <a:solidFill>
                  <a:sysClr val="windowText" lastClr="000000"/>
                </a:solidFill>
                <a:latin typeface="Times New Roman" panose="02020603050405020304" pitchFamily="18" charset="0"/>
                <a:cs typeface="Times New Roman" panose="02020603050405020304" pitchFamily="18" charset="0"/>
              </a:rPr>
              <a:t>Mike, his parents, teammates  </a:t>
            </a:r>
            <a:endParaRPr lang="en-US" altLang="zh-CN" b="1" kern="0" dirty="0">
              <a:solidFill>
                <a:sysClr val="windowText" lastClr="000000"/>
              </a:solidFill>
              <a:latin typeface="Times New Roman" panose="02020603050405020304" pitchFamily="18" charset="0"/>
              <a:cs typeface="Times New Roman" panose="02020603050405020304" pitchFamily="18" charset="0"/>
            </a:endParaRPr>
          </a:p>
        </p:txBody>
      </p:sp>
      <p:sp>
        <p:nvSpPr>
          <p:cNvPr id="24" name="文本框 21"/>
          <p:cNvSpPr txBox="1"/>
          <p:nvPr/>
        </p:nvSpPr>
        <p:spPr>
          <a:xfrm>
            <a:off x="5788363" y="487803"/>
            <a:ext cx="1771601" cy="830997"/>
          </a:xfrm>
          <a:prstGeom prst="rect">
            <a:avLst/>
          </a:prstGeom>
        </p:spPr>
        <p:style>
          <a:lnRef idx="0">
            <a:schemeClr val="accent5"/>
          </a:lnRef>
          <a:fillRef idx="3">
            <a:schemeClr val="accent5"/>
          </a:fillRef>
          <a:effectRef idx="3">
            <a:schemeClr val="accent5"/>
          </a:effectRef>
          <a:fontRef idx="minor">
            <a:schemeClr val="lt1"/>
          </a:fontRef>
        </p:style>
        <p:txBody>
          <a:bodyPr wrap="square">
            <a:spAutoFit/>
          </a:bodyPr>
          <a:lstStyle/>
          <a:p>
            <a:pPr>
              <a:defRPr/>
            </a:pPr>
            <a:r>
              <a:rPr lang="en-US" altLang="zh-CN" sz="2400" b="1" dirty="0">
                <a:solidFill>
                  <a:schemeClr val="bg1">
                    <a:lumMod val="75000"/>
                    <a:lumOff val="25000"/>
                  </a:schemeClr>
                </a:solidFill>
                <a:latin typeface="Times New Roman" panose="02020603050405020304" pitchFamily="18" charset="0"/>
                <a:cs typeface="Times New Roman" panose="02020603050405020304" pitchFamily="18" charset="0"/>
              </a:rPr>
              <a:t>Big swim meet, pool</a:t>
            </a:r>
            <a:endParaRPr lang="en-US" altLang="zh-CN" sz="2400" b="1" dirty="0">
              <a:solidFill>
                <a:schemeClr val="bg1">
                  <a:lumMod val="75000"/>
                  <a:lumOff val="25000"/>
                </a:schemeClr>
              </a:solidFill>
              <a:latin typeface="Times New Roman" panose="02020603050405020304" pitchFamily="18" charset="0"/>
              <a:cs typeface="Times New Roman" panose="02020603050405020304" pitchFamily="18" charset="0"/>
            </a:endParaRPr>
          </a:p>
        </p:txBody>
      </p:sp>
      <p:sp>
        <p:nvSpPr>
          <p:cNvPr id="25" name="文本框 22"/>
          <p:cNvSpPr txBox="1"/>
          <p:nvPr/>
        </p:nvSpPr>
        <p:spPr>
          <a:xfrm>
            <a:off x="6401499" y="1553540"/>
            <a:ext cx="2316930" cy="2246769"/>
          </a:xfrm>
          <a:prstGeom prst="rect">
            <a:avLst/>
          </a:prstGeom>
        </p:spPr>
        <p:style>
          <a:lnRef idx="0">
            <a:schemeClr val="accent1"/>
          </a:lnRef>
          <a:fillRef idx="3">
            <a:schemeClr val="accent1"/>
          </a:fillRef>
          <a:effectRef idx="3">
            <a:schemeClr val="accent1"/>
          </a:effectRef>
          <a:fontRef idx="minor">
            <a:schemeClr val="lt1"/>
          </a:fontRef>
        </p:style>
        <p:txBody>
          <a:bodyPr wrap="square">
            <a:spAutoFit/>
          </a:bodyPr>
          <a:lstStyle/>
          <a:p>
            <a:pPr eaLnBrk="1" fontAlgn="auto" hangingPunct="1">
              <a:spcBef>
                <a:spcPts val="0"/>
              </a:spcBef>
              <a:spcAft>
                <a:spcPts val="0"/>
              </a:spcAft>
              <a:defRPr/>
            </a:pPr>
            <a:r>
              <a:rPr lang="en-US" altLang="zh-CN" sz="2000" b="1" kern="0" dirty="0">
                <a:solidFill>
                  <a:schemeClr val="bg1"/>
                </a:solidFill>
                <a:latin typeface="Times New Roman" panose="02020603050405020304" pitchFamily="18" charset="0"/>
                <a:cs typeface="Times New Roman" panose="02020603050405020304" pitchFamily="18" charset="0"/>
              </a:rPr>
              <a:t>1</a:t>
            </a:r>
            <a:r>
              <a:rPr lang="en-US" altLang="zh-CN" sz="2000" b="1" kern="0" baseline="30000" dirty="0">
                <a:solidFill>
                  <a:schemeClr val="bg1"/>
                </a:solidFill>
                <a:latin typeface="Times New Roman" panose="02020603050405020304" pitchFamily="18" charset="0"/>
                <a:cs typeface="Times New Roman" panose="02020603050405020304" pitchFamily="18" charset="0"/>
              </a:rPr>
              <a:t>st</a:t>
            </a:r>
            <a:r>
              <a:rPr lang="en-US" altLang="zh-CN" sz="2000" b="1" kern="0" dirty="0">
                <a:solidFill>
                  <a:schemeClr val="bg1"/>
                </a:solidFill>
                <a:latin typeface="Times New Roman" panose="02020603050405020304" pitchFamily="18" charset="0"/>
                <a:cs typeface="Times New Roman" panose="02020603050405020304" pitchFamily="18" charset="0"/>
              </a:rPr>
              <a:t>  swim meet-another swim meet-several months of every swim meet-not long after that- one day of a swim</a:t>
            </a:r>
            <a:endParaRPr lang="en-US" altLang="zh-CN" sz="2000" b="1" kern="0" dirty="0">
              <a:solidFill>
                <a:schemeClr val="bg1"/>
              </a:solidFill>
              <a:latin typeface="Times New Roman" panose="02020603050405020304" pitchFamily="18" charset="0"/>
              <a:cs typeface="Times New Roman" panose="02020603050405020304" pitchFamily="18" charset="0"/>
            </a:endParaRPr>
          </a:p>
        </p:txBody>
      </p:sp>
      <p:sp>
        <p:nvSpPr>
          <p:cNvPr id="26" name="文本框 23"/>
          <p:cNvSpPr txBox="1"/>
          <p:nvPr/>
        </p:nvSpPr>
        <p:spPr>
          <a:xfrm>
            <a:off x="4688447" y="4248812"/>
            <a:ext cx="4135838" cy="769441"/>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eaLnBrk="1" fontAlgn="auto" hangingPunct="1">
              <a:spcBef>
                <a:spcPts val="0"/>
              </a:spcBef>
              <a:spcAft>
                <a:spcPts val="0"/>
              </a:spcAft>
              <a:defRPr/>
            </a:pPr>
            <a:r>
              <a:rPr lang="en-US" altLang="zh-CN" sz="2200" b="1" kern="0" dirty="0">
                <a:solidFill>
                  <a:srgbClr val="0000FF"/>
                </a:solidFill>
                <a:latin typeface="Times New Roman" panose="02020603050405020304" pitchFamily="18" charset="0"/>
                <a:cs typeface="Times New Roman" panose="02020603050405020304" pitchFamily="18" charset="0"/>
              </a:rPr>
              <a:t>The process of Mike’s growing up</a:t>
            </a:r>
            <a:endParaRPr lang="en-US" altLang="zh-CN" sz="2200" b="1" kern="0" dirty="0">
              <a:solidFill>
                <a:srgbClr val="0000FF"/>
              </a:solidFill>
              <a:latin typeface="Times New Roman" panose="02020603050405020304" pitchFamily="18" charset="0"/>
              <a:cs typeface="Times New Roman" panose="02020603050405020304" pitchFamily="18" charset="0"/>
            </a:endParaRPr>
          </a:p>
        </p:txBody>
      </p:sp>
      <p:sp>
        <p:nvSpPr>
          <p:cNvPr id="27" name="文本框 24"/>
          <p:cNvSpPr txBox="1"/>
          <p:nvPr/>
        </p:nvSpPr>
        <p:spPr>
          <a:xfrm>
            <a:off x="287083" y="2053567"/>
            <a:ext cx="2550896" cy="1323439"/>
          </a:xfrm>
          <a:prstGeom prst="rect">
            <a:avLst/>
          </a:prstGeom>
        </p:spPr>
        <p:style>
          <a:lnRef idx="0">
            <a:schemeClr val="accent3"/>
          </a:lnRef>
          <a:fillRef idx="3">
            <a:schemeClr val="accent3"/>
          </a:fillRef>
          <a:effectRef idx="3">
            <a:schemeClr val="accent3"/>
          </a:effectRef>
          <a:fontRef idx="minor">
            <a:schemeClr val="lt1"/>
          </a:fontRef>
        </p:style>
        <p:txBody>
          <a:bodyPr wrap="square">
            <a:spAutoFit/>
          </a:bodyPr>
          <a:lstStyle/>
          <a:p>
            <a:pPr>
              <a:defRPr/>
            </a:pPr>
            <a:r>
              <a:rPr lang="en-US" altLang="zh-CN" sz="2000" b="1" kern="0" dirty="0">
                <a:solidFill>
                  <a:sysClr val="windowText" lastClr="000000"/>
                </a:solidFill>
                <a:latin typeface="Times New Roman" panose="02020603050405020304" pitchFamily="18" charset="0"/>
                <a:cs typeface="Times New Roman" panose="02020603050405020304" pitchFamily="18" charset="0"/>
              </a:rPr>
              <a:t>How the lucky charm of ice cream affected Mike’s competition results</a:t>
            </a:r>
            <a:endParaRPr lang="en-US" altLang="zh-CN" sz="2000" b="1" kern="0" dirty="0">
              <a:solidFill>
                <a:srgbClr val="0000FF"/>
              </a:solidFill>
              <a:latin typeface="Times New Roman" panose="02020603050405020304" pitchFamily="18" charset="0"/>
              <a:cs typeface="Times New Roman" panose="02020603050405020304" pitchFamily="18" charset="0"/>
            </a:endParaRPr>
          </a:p>
        </p:txBody>
      </p:sp>
      <p:sp>
        <p:nvSpPr>
          <p:cNvPr id="28" name="文本框 25"/>
          <p:cNvSpPr txBox="1"/>
          <p:nvPr/>
        </p:nvSpPr>
        <p:spPr>
          <a:xfrm>
            <a:off x="157515" y="3867872"/>
            <a:ext cx="3046286" cy="923330"/>
          </a:xfrm>
          <a:prstGeom prst="rect">
            <a:avLst/>
          </a:prstGeom>
          <a:solidFill>
            <a:schemeClr val="accent6">
              <a:lumMod val="60000"/>
              <a:lumOff val="40000"/>
            </a:schemeClr>
          </a:solidFill>
        </p:spPr>
        <p:style>
          <a:lnRef idx="0">
            <a:schemeClr val="accent3"/>
          </a:lnRef>
          <a:fillRef idx="3">
            <a:schemeClr val="accent3"/>
          </a:fillRef>
          <a:effectRef idx="3">
            <a:schemeClr val="accent3"/>
          </a:effectRef>
          <a:fontRef idx="minor">
            <a:schemeClr val="lt1"/>
          </a:fontRef>
        </p:style>
        <p:txBody>
          <a:bodyPr wrap="square">
            <a:spAutoFit/>
          </a:bodyPr>
          <a:lstStyle/>
          <a:p>
            <a:pPr eaLnBrk="1" fontAlgn="auto" hangingPunct="1">
              <a:spcBef>
                <a:spcPts val="0"/>
              </a:spcBef>
              <a:spcAft>
                <a:spcPts val="0"/>
              </a:spcAft>
              <a:defRPr/>
            </a:pPr>
            <a:r>
              <a:rPr lang="en-US" altLang="zh-CN" b="1" kern="0" dirty="0">
                <a:solidFill>
                  <a:sysClr val="windowText" lastClr="000000"/>
                </a:solidFill>
                <a:latin typeface="Times New Roman" panose="02020603050405020304" pitchFamily="18" charset="0"/>
                <a:cs typeface="Times New Roman" panose="02020603050405020304" pitchFamily="18" charset="0"/>
              </a:rPr>
              <a:t>Mike’s misunderstanding about the lucky charm of ice cream</a:t>
            </a:r>
            <a:endParaRPr lang="en-US" altLang="zh-CN" b="1" kern="0" dirty="0">
              <a:solidFill>
                <a:sysClr val="windowText" lastClr="000000"/>
              </a:solidFill>
              <a:latin typeface="Times New Roman" panose="02020603050405020304" pitchFamily="18" charset="0"/>
              <a:cs typeface="Times New Roman" panose="02020603050405020304" pitchFamily="18" charset="0"/>
            </a:endParaRPr>
          </a:p>
        </p:txBody>
      </p:sp>
      <p:sp>
        <p:nvSpPr>
          <p:cNvPr id="29" name="Rounded Rectangle 7"/>
          <p:cNvSpPr>
            <a:spLocks noChangeArrowheads="1"/>
          </p:cNvSpPr>
          <p:nvPr/>
        </p:nvSpPr>
        <p:spPr bwMode="auto">
          <a:xfrm>
            <a:off x="2907495" y="1335184"/>
            <a:ext cx="2841625" cy="2786063"/>
          </a:xfrm>
          <a:prstGeom prst="roundRect">
            <a:avLst>
              <a:gd name="adj" fmla="val 16667"/>
            </a:avLst>
          </a:prstGeom>
          <a:solidFill>
            <a:srgbClr val="FFC000"/>
          </a:solidFill>
          <a:ln w="38100">
            <a:solidFill>
              <a:sysClr val="window" lastClr="FFFFFF"/>
            </a:solidFill>
            <a:round/>
          </a:ln>
        </p:spPr>
        <p:txBody>
          <a:bodyPr lIns="86360" tIns="43180" rIns="86360" bIns="43180" anchor="ctr"/>
          <a:lstStyle/>
          <a:p>
            <a:pPr eaLnBrk="1" fontAlgn="auto" hangingPunct="1">
              <a:spcBef>
                <a:spcPts val="0"/>
              </a:spcBef>
              <a:spcAft>
                <a:spcPts val="0"/>
              </a:spcAft>
              <a:buFont typeface="Arial" panose="020B0604020202020204" pitchFamily="34" charset="0"/>
              <a:buNone/>
              <a:defRPr/>
            </a:pPr>
            <a:r>
              <a:rPr lang="en-US" altLang="zh-CN" b="1" kern="0" dirty="0">
                <a:solidFill>
                  <a:sysClr val="windowText" lastClr="000000"/>
                </a:solidFill>
                <a:latin typeface="Times New Roman" panose="02020603050405020304" pitchFamily="18" charset="0"/>
                <a:cs typeface="Times New Roman" panose="02020603050405020304" pitchFamily="18" charset="0"/>
              </a:rPr>
              <a:t>Main idea: Mike had a wrong idea about the lucky charm of ice cream, leading to the bad results of the swim race. With the help of his parents, he managed to understand what on earth contributes to his success.</a:t>
            </a:r>
            <a:endParaRPr lang="en-US" altLang="zh-CN" b="1" kern="0" dirty="0">
              <a:solidFill>
                <a:sysClr val="windowText" lastClr="00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ox(in)">
                                      <p:cBhvr>
                                        <p:cTn id="12" dur="20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barn(inVertical)">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box(in)">
                                      <p:cBhvr>
                                        <p:cTn id="22" dur="2000"/>
                                        <p:tgtEl>
                                          <p:spTgt spid="17"/>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box(in)">
                                      <p:cBhvr>
                                        <p:cTn id="27" dur="2000"/>
                                        <p:tgtEl>
                                          <p:spTgt spid="18"/>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19"/>
                                        </p:tgtEl>
                                        <p:attrNameLst>
                                          <p:attrName>style.visibility</p:attrName>
                                        </p:attrNameLst>
                                      </p:cBhvr>
                                      <p:to>
                                        <p:strVal val="visible"/>
                                      </p:to>
                                    </p:set>
                                    <p:animEffect transition="in" filter="box(in)">
                                      <p:cBhvr>
                                        <p:cTn id="32" dur="2000"/>
                                        <p:tgtEl>
                                          <p:spTgt spid="19"/>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20"/>
                                        </p:tgtEl>
                                        <p:attrNameLst>
                                          <p:attrName>style.visibility</p:attrName>
                                        </p:attrNameLst>
                                      </p:cBhvr>
                                      <p:to>
                                        <p:strVal val="visible"/>
                                      </p:to>
                                    </p:set>
                                    <p:animEffect transition="in" filter="box(in)">
                                      <p:cBhvr>
                                        <p:cTn id="37" dur="2000"/>
                                        <p:tgtEl>
                                          <p:spTgt spid="20"/>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grpId="0" nodeType="clickEffect">
                                  <p:stCondLst>
                                    <p:cond delay="0"/>
                                  </p:stCondLst>
                                  <p:childTnLst>
                                    <p:set>
                                      <p:cBhvr>
                                        <p:cTn id="41" dur="1" fill="hold">
                                          <p:stCondLst>
                                            <p:cond delay="0"/>
                                          </p:stCondLst>
                                        </p:cTn>
                                        <p:tgtEl>
                                          <p:spTgt spid="21"/>
                                        </p:tgtEl>
                                        <p:attrNameLst>
                                          <p:attrName>style.visibility</p:attrName>
                                        </p:attrNameLst>
                                      </p:cBhvr>
                                      <p:to>
                                        <p:strVal val="visible"/>
                                      </p:to>
                                    </p:set>
                                    <p:animEffect transition="in" filter="box(in)">
                                      <p:cBhvr>
                                        <p:cTn id="42" dur="2000"/>
                                        <p:tgtEl>
                                          <p:spTgt spid="21"/>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grpId="0" nodeType="clickEffect">
                                  <p:stCondLst>
                                    <p:cond delay="0"/>
                                  </p:stCondLst>
                                  <p:childTnLst>
                                    <p:set>
                                      <p:cBhvr>
                                        <p:cTn id="46" dur="1" fill="hold">
                                          <p:stCondLst>
                                            <p:cond delay="0"/>
                                          </p:stCondLst>
                                        </p:cTn>
                                        <p:tgtEl>
                                          <p:spTgt spid="22"/>
                                        </p:tgtEl>
                                        <p:attrNameLst>
                                          <p:attrName>style.visibility</p:attrName>
                                        </p:attrNameLst>
                                      </p:cBhvr>
                                      <p:to>
                                        <p:strVal val="visible"/>
                                      </p:to>
                                    </p:set>
                                    <p:animEffect transition="in" filter="box(in)">
                                      <p:cBhvr>
                                        <p:cTn id="47" dur="2000"/>
                                        <p:tgtEl>
                                          <p:spTgt spid="22"/>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grpId="0" nodeType="clickEffect">
                                  <p:stCondLst>
                                    <p:cond delay="0"/>
                                  </p:stCondLst>
                                  <p:childTnLst>
                                    <p:set>
                                      <p:cBhvr>
                                        <p:cTn id="51" dur="1" fill="hold">
                                          <p:stCondLst>
                                            <p:cond delay="0"/>
                                          </p:stCondLst>
                                        </p:cTn>
                                        <p:tgtEl>
                                          <p:spTgt spid="23"/>
                                        </p:tgtEl>
                                        <p:attrNameLst>
                                          <p:attrName>style.visibility</p:attrName>
                                        </p:attrNameLst>
                                      </p:cBhvr>
                                      <p:to>
                                        <p:strVal val="visible"/>
                                      </p:to>
                                    </p:set>
                                    <p:animEffect transition="in" filter="box(in)">
                                      <p:cBhvr>
                                        <p:cTn id="52" dur="2000"/>
                                        <p:tgtEl>
                                          <p:spTgt spid="23"/>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grpId="0" nodeType="clickEffect">
                                  <p:stCondLst>
                                    <p:cond delay="0"/>
                                  </p:stCondLst>
                                  <p:childTnLst>
                                    <p:set>
                                      <p:cBhvr>
                                        <p:cTn id="56" dur="1" fill="hold">
                                          <p:stCondLst>
                                            <p:cond delay="0"/>
                                          </p:stCondLst>
                                        </p:cTn>
                                        <p:tgtEl>
                                          <p:spTgt spid="24"/>
                                        </p:tgtEl>
                                        <p:attrNameLst>
                                          <p:attrName>style.visibility</p:attrName>
                                        </p:attrNameLst>
                                      </p:cBhvr>
                                      <p:to>
                                        <p:strVal val="visible"/>
                                      </p:to>
                                    </p:set>
                                    <p:animEffect transition="in" filter="box(in)">
                                      <p:cBhvr>
                                        <p:cTn id="57" dur="2000"/>
                                        <p:tgtEl>
                                          <p:spTgt spid="24"/>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grpId="0" nodeType="clickEffect">
                                  <p:stCondLst>
                                    <p:cond delay="0"/>
                                  </p:stCondLst>
                                  <p:childTnLst>
                                    <p:set>
                                      <p:cBhvr>
                                        <p:cTn id="61" dur="1" fill="hold">
                                          <p:stCondLst>
                                            <p:cond delay="0"/>
                                          </p:stCondLst>
                                        </p:cTn>
                                        <p:tgtEl>
                                          <p:spTgt spid="25"/>
                                        </p:tgtEl>
                                        <p:attrNameLst>
                                          <p:attrName>style.visibility</p:attrName>
                                        </p:attrNameLst>
                                      </p:cBhvr>
                                      <p:to>
                                        <p:strVal val="visible"/>
                                      </p:to>
                                    </p:set>
                                    <p:animEffect transition="in" filter="box(in)">
                                      <p:cBhvr>
                                        <p:cTn id="62" dur="2000"/>
                                        <p:tgtEl>
                                          <p:spTgt spid="25"/>
                                        </p:tgtEl>
                                      </p:cBhvr>
                                    </p:animEffect>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grpId="0" nodeType="clickEffect">
                                  <p:stCondLst>
                                    <p:cond delay="0"/>
                                  </p:stCondLst>
                                  <p:childTnLst>
                                    <p:set>
                                      <p:cBhvr>
                                        <p:cTn id="66" dur="1" fill="hold">
                                          <p:stCondLst>
                                            <p:cond delay="0"/>
                                          </p:stCondLst>
                                        </p:cTn>
                                        <p:tgtEl>
                                          <p:spTgt spid="26"/>
                                        </p:tgtEl>
                                        <p:attrNameLst>
                                          <p:attrName>style.visibility</p:attrName>
                                        </p:attrNameLst>
                                      </p:cBhvr>
                                      <p:to>
                                        <p:strVal val="visible"/>
                                      </p:to>
                                    </p:set>
                                    <p:animEffect transition="in" filter="box(in)">
                                      <p:cBhvr>
                                        <p:cTn id="67" dur="2000"/>
                                        <p:tgtEl>
                                          <p:spTgt spid="26"/>
                                        </p:tgtEl>
                                      </p:cBhvr>
                                    </p:animEffect>
                                  </p:childTnLst>
                                </p:cTn>
                              </p:par>
                            </p:childTnLst>
                          </p:cTn>
                        </p:par>
                      </p:childTnLst>
                    </p:cTn>
                  </p:par>
                  <p:par>
                    <p:cTn id="68" fill="hold">
                      <p:stCondLst>
                        <p:cond delay="indefinite"/>
                      </p:stCondLst>
                      <p:childTnLst>
                        <p:par>
                          <p:cTn id="69" fill="hold">
                            <p:stCondLst>
                              <p:cond delay="0"/>
                            </p:stCondLst>
                            <p:childTnLst>
                              <p:par>
                                <p:cTn id="70" presetID="4" presetClass="entr" presetSubtype="16" fill="hold" grpId="0" nodeType="clickEffect">
                                  <p:stCondLst>
                                    <p:cond delay="0"/>
                                  </p:stCondLst>
                                  <p:childTnLst>
                                    <p:set>
                                      <p:cBhvr>
                                        <p:cTn id="71" dur="1" fill="hold">
                                          <p:stCondLst>
                                            <p:cond delay="0"/>
                                          </p:stCondLst>
                                        </p:cTn>
                                        <p:tgtEl>
                                          <p:spTgt spid="27"/>
                                        </p:tgtEl>
                                        <p:attrNameLst>
                                          <p:attrName>style.visibility</p:attrName>
                                        </p:attrNameLst>
                                      </p:cBhvr>
                                      <p:to>
                                        <p:strVal val="visible"/>
                                      </p:to>
                                    </p:set>
                                    <p:animEffect transition="in" filter="box(in)">
                                      <p:cBhvr>
                                        <p:cTn id="72" dur="2000"/>
                                        <p:tgtEl>
                                          <p:spTgt spid="27"/>
                                        </p:tgtEl>
                                      </p:cBhvr>
                                    </p:animEffect>
                                  </p:childTnLst>
                                </p:cTn>
                              </p:par>
                            </p:childTnLst>
                          </p:cTn>
                        </p:par>
                      </p:childTnLst>
                    </p:cTn>
                  </p:par>
                  <p:par>
                    <p:cTn id="73" fill="hold">
                      <p:stCondLst>
                        <p:cond delay="indefinite"/>
                      </p:stCondLst>
                      <p:childTnLst>
                        <p:par>
                          <p:cTn id="74" fill="hold">
                            <p:stCondLst>
                              <p:cond delay="0"/>
                            </p:stCondLst>
                            <p:childTnLst>
                              <p:par>
                                <p:cTn id="75" presetID="4" presetClass="entr" presetSubtype="16" fill="hold" grpId="0" nodeType="clickEffect">
                                  <p:stCondLst>
                                    <p:cond delay="0"/>
                                  </p:stCondLst>
                                  <p:childTnLst>
                                    <p:set>
                                      <p:cBhvr>
                                        <p:cTn id="76" dur="1" fill="hold">
                                          <p:stCondLst>
                                            <p:cond delay="0"/>
                                          </p:stCondLst>
                                        </p:cTn>
                                        <p:tgtEl>
                                          <p:spTgt spid="28"/>
                                        </p:tgtEl>
                                        <p:attrNameLst>
                                          <p:attrName>style.visibility</p:attrName>
                                        </p:attrNameLst>
                                      </p:cBhvr>
                                      <p:to>
                                        <p:strVal val="visible"/>
                                      </p:to>
                                    </p:set>
                                    <p:animEffect transition="in" filter="box(in)">
                                      <p:cBhvr>
                                        <p:cTn id="77" dur="2000"/>
                                        <p:tgtEl>
                                          <p:spTgt spid="28"/>
                                        </p:tgtEl>
                                      </p:cBhvr>
                                    </p:animEffect>
                                  </p:childTnLst>
                                </p:cTn>
                              </p:par>
                            </p:childTnLst>
                          </p:cTn>
                        </p:par>
                      </p:childTnLst>
                    </p:cTn>
                  </p:par>
                  <p:par>
                    <p:cTn id="78" fill="hold">
                      <p:stCondLst>
                        <p:cond delay="indefinite"/>
                      </p:stCondLst>
                      <p:childTnLst>
                        <p:par>
                          <p:cTn id="79" fill="hold">
                            <p:stCondLst>
                              <p:cond delay="0"/>
                            </p:stCondLst>
                            <p:childTnLst>
                              <p:par>
                                <p:cTn id="80" presetID="4" presetClass="entr" presetSubtype="16" fill="hold" grpId="0" nodeType="clickEffect">
                                  <p:stCondLst>
                                    <p:cond delay="0"/>
                                  </p:stCondLst>
                                  <p:childTnLst>
                                    <p:set>
                                      <p:cBhvr>
                                        <p:cTn id="81" dur="1" fill="hold">
                                          <p:stCondLst>
                                            <p:cond delay="0"/>
                                          </p:stCondLst>
                                        </p:cTn>
                                        <p:tgtEl>
                                          <p:spTgt spid="29"/>
                                        </p:tgtEl>
                                        <p:attrNameLst>
                                          <p:attrName>style.visibility</p:attrName>
                                        </p:attrNameLst>
                                      </p:cBhvr>
                                      <p:to>
                                        <p:strVal val="visible"/>
                                      </p:to>
                                    </p:set>
                                    <p:animEffect transition="in" filter="box(in)">
                                      <p:cBhvr>
                                        <p:cTn id="82" dur="20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8" grpId="0"/>
      <p:bldP spid="19" grpId="0"/>
      <p:bldP spid="20" grpId="0" animBg="1"/>
      <p:bldP spid="21" grpId="0"/>
      <p:bldP spid="22" grpId="0" animBg="1"/>
      <p:bldP spid="23" grpId="0" bldLvl="0" animBg="1"/>
      <p:bldP spid="24" grpId="0" bldLvl="0" animBg="1"/>
      <p:bldP spid="25" grpId="0" bldLvl="0" animBg="1"/>
      <p:bldP spid="26" grpId="0" bldLvl="0" animBg="1"/>
      <p:bldP spid="27" grpId="0" bldLvl="0" animBg="1"/>
      <p:bldP spid="28" grpId="0" bldLvl="0" animBg="1"/>
      <p:bldP spid="29"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a:spLocks noChangeArrowheads="1"/>
          </p:cNvSpPr>
          <p:nvPr/>
        </p:nvSpPr>
        <p:spPr bwMode="auto">
          <a:xfrm>
            <a:off x="419244" y="713717"/>
            <a:ext cx="7947668" cy="461665"/>
          </a:xfrm>
          <a:prstGeom prst="rect">
            <a:avLst/>
          </a:prstGeom>
        </p:spPr>
        <p:style>
          <a:lnRef idx="1">
            <a:schemeClr val="accent4"/>
          </a:lnRef>
          <a:fillRef idx="3">
            <a:schemeClr val="accent4"/>
          </a:fillRef>
          <a:effectRef idx="2">
            <a:schemeClr val="accent4"/>
          </a:effectRef>
          <a:fontRef idx="minor">
            <a:schemeClr val="lt1"/>
          </a:fontRef>
        </p:style>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sz="2400" b="1" dirty="0">
                <a:solidFill>
                  <a:srgbClr val="FFFF00"/>
                </a:solidFill>
                <a:latin typeface="Times New Roman" panose="02020603050405020304" pitchFamily="18" charset="0"/>
                <a:cs typeface="Times New Roman" panose="02020603050405020304" pitchFamily="18" charset="0"/>
              </a:rPr>
              <a:t>Q1: Why did Mike like to eat ice-cream before every race ?</a:t>
            </a:r>
            <a:endParaRPr lang="zh-CN" altLang="en-US" sz="2400" b="1" dirty="0">
              <a:solidFill>
                <a:srgbClr val="FFFF00"/>
              </a:solidFill>
              <a:latin typeface="Times New Roman" panose="02020603050405020304" pitchFamily="18" charset="0"/>
              <a:cs typeface="Times New Roman" panose="02020603050405020304" pitchFamily="18" charset="0"/>
            </a:endParaRPr>
          </a:p>
        </p:txBody>
      </p:sp>
      <p:sp>
        <p:nvSpPr>
          <p:cNvPr id="3" name="Text Box 10"/>
          <p:cNvSpPr txBox="1">
            <a:spLocks noChangeArrowheads="1"/>
          </p:cNvSpPr>
          <p:nvPr/>
        </p:nvSpPr>
        <p:spPr bwMode="auto">
          <a:xfrm>
            <a:off x="357748" y="2652112"/>
            <a:ext cx="8354203"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457200" indent="-457200" eaLnBrk="1" hangingPunct="1">
              <a:buAutoNum type="arabicPeriod"/>
            </a:pPr>
            <a:r>
              <a:rPr lang="en-US" altLang="zh-CN" sz="2000" b="1" dirty="0">
                <a:latin typeface="Times New Roman" panose="02020603050405020304" pitchFamily="18" charset="0"/>
                <a:cs typeface="Times New Roman" panose="02020603050405020304" pitchFamily="18" charset="0"/>
              </a:rPr>
              <a:t>His father offered to go running with him to help him feel better.</a:t>
            </a:r>
            <a:endParaRPr lang="en-US" altLang="zh-CN" sz="2000" b="1" dirty="0">
              <a:latin typeface="Times New Roman" panose="02020603050405020304" pitchFamily="18" charset="0"/>
              <a:cs typeface="Times New Roman" panose="02020603050405020304" pitchFamily="18" charset="0"/>
            </a:endParaRPr>
          </a:p>
          <a:p>
            <a:pPr marL="457200" indent="-457200" eaLnBrk="1" hangingPunct="1">
              <a:buAutoNum type="arabicPeriod"/>
            </a:pPr>
            <a:r>
              <a:rPr lang="en-US" altLang="zh-CN" sz="2000" b="1" dirty="0">
                <a:latin typeface="Times New Roman" panose="02020603050405020304" pitchFamily="18" charset="0"/>
                <a:cs typeface="Times New Roman" panose="02020603050405020304" pitchFamily="18" charset="0"/>
              </a:rPr>
              <a:t>The extra weight soon disappeared.</a:t>
            </a:r>
            <a:endParaRPr lang="en-US" altLang="zh-CN" sz="2000" b="1" dirty="0">
              <a:latin typeface="Times New Roman" panose="02020603050405020304" pitchFamily="18" charset="0"/>
              <a:cs typeface="Times New Roman" panose="02020603050405020304" pitchFamily="18" charset="0"/>
            </a:endParaRPr>
          </a:p>
          <a:p>
            <a:pPr marL="457200" indent="-457200" eaLnBrk="1" hangingPunct="1">
              <a:buAutoNum type="arabicPeriod"/>
            </a:pPr>
            <a:r>
              <a:rPr lang="en-US" altLang="zh-CN" sz="2000" b="1" dirty="0">
                <a:latin typeface="Times New Roman" panose="02020603050405020304" pitchFamily="18" charset="0"/>
                <a:cs typeface="Times New Roman" panose="02020603050405020304" pitchFamily="18" charset="0"/>
              </a:rPr>
              <a:t>Mike found himself breathing easier at swim practice.</a:t>
            </a:r>
            <a:endParaRPr lang="en-US" altLang="zh-CN" sz="2000" b="1" dirty="0">
              <a:latin typeface="Times New Roman" panose="02020603050405020304" pitchFamily="18" charset="0"/>
              <a:cs typeface="Times New Roman" panose="02020603050405020304" pitchFamily="18" charset="0"/>
            </a:endParaRPr>
          </a:p>
        </p:txBody>
      </p:sp>
      <p:sp>
        <p:nvSpPr>
          <p:cNvPr id="4" name="TextBox 5"/>
          <p:cNvSpPr txBox="1">
            <a:spLocks noChangeArrowheads="1"/>
          </p:cNvSpPr>
          <p:nvPr/>
        </p:nvSpPr>
        <p:spPr bwMode="auto">
          <a:xfrm>
            <a:off x="323528" y="1211400"/>
            <a:ext cx="8284193"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buFontTx/>
              <a:buAutoNum type="arabicPeriod"/>
            </a:pPr>
            <a:r>
              <a:rPr lang="en-US" altLang="zh-CN" sz="2000" b="1" dirty="0">
                <a:latin typeface="Times New Roman" panose="02020603050405020304" pitchFamily="18" charset="0"/>
                <a:cs typeface="Times New Roman" panose="02020603050405020304" pitchFamily="18" charset="0"/>
              </a:rPr>
              <a:t>Mike remembered the last time he won the race, he ate ice cream first.</a:t>
            </a:r>
            <a:endParaRPr lang="en-US" altLang="zh-CN" sz="2000" b="1" dirty="0">
              <a:latin typeface="Times New Roman" panose="02020603050405020304" pitchFamily="18" charset="0"/>
              <a:cs typeface="Times New Roman" panose="02020603050405020304" pitchFamily="18" charset="0"/>
            </a:endParaRPr>
          </a:p>
          <a:p>
            <a:pPr eaLnBrk="1" hangingPunct="1">
              <a:buFontTx/>
              <a:buAutoNum type="arabicPeriod"/>
            </a:pPr>
            <a:r>
              <a:rPr lang="en-US" altLang="zh-CN" sz="2000" b="1" dirty="0">
                <a:latin typeface="Times New Roman" panose="02020603050405020304" pitchFamily="18" charset="0"/>
                <a:cs typeface="Times New Roman" panose="02020603050405020304" pitchFamily="18" charset="0"/>
              </a:rPr>
              <a:t>He began to think of it as his lucky charm.</a:t>
            </a:r>
            <a:endParaRPr lang="en-US" altLang="zh-CN" sz="2000" b="1" dirty="0">
              <a:latin typeface="Times New Roman" panose="02020603050405020304" pitchFamily="18" charset="0"/>
              <a:cs typeface="Times New Roman" panose="02020603050405020304" pitchFamily="18" charset="0"/>
            </a:endParaRPr>
          </a:p>
        </p:txBody>
      </p:sp>
      <p:grpSp>
        <p:nvGrpSpPr>
          <p:cNvPr id="5" name="组合 4"/>
          <p:cNvGrpSpPr/>
          <p:nvPr/>
        </p:nvGrpSpPr>
        <p:grpSpPr bwMode="auto">
          <a:xfrm>
            <a:off x="5082004" y="3785819"/>
            <a:ext cx="3629947" cy="542810"/>
            <a:chOff x="4251419" y="4433301"/>
            <a:chExt cx="2588852" cy="1080120"/>
          </a:xfrm>
        </p:grpSpPr>
        <p:sp>
          <p:nvSpPr>
            <p:cNvPr id="6" name="云形 5"/>
            <p:cNvSpPr/>
            <p:nvPr/>
          </p:nvSpPr>
          <p:spPr>
            <a:xfrm>
              <a:off x="4251419" y="4433301"/>
              <a:ext cx="2588852" cy="1080120"/>
            </a:xfrm>
            <a:prstGeom prst="cloud">
              <a:avLst/>
            </a:prstGeom>
            <a:solidFill>
              <a:srgbClr val="4F81BD"/>
            </a:solidFill>
            <a:ln w="25400" cap="flat" cmpd="sng" algn="ctr">
              <a:solidFill>
                <a:srgbClr val="4F81BD">
                  <a:shade val="50000"/>
                </a:srgbClr>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 lastClr="FFFFFF"/>
                </a:solidFill>
                <a:effectLst/>
                <a:uLnTx/>
                <a:uFillTx/>
                <a:latin typeface="Calibri" panose="020F0502020204030204"/>
                <a:ea typeface="宋体" panose="02010600030101010101" pitchFamily="2" charset="-122"/>
                <a:cs typeface="+mn-cs"/>
              </a:endParaRPr>
            </a:p>
          </p:txBody>
        </p:sp>
        <p:sp>
          <p:nvSpPr>
            <p:cNvPr id="7" name="矩形 6"/>
            <p:cNvSpPr>
              <a:spLocks noChangeArrowheads="1"/>
            </p:cNvSpPr>
            <p:nvPr/>
          </p:nvSpPr>
          <p:spPr bwMode="auto">
            <a:xfrm>
              <a:off x="4419630" y="4514036"/>
              <a:ext cx="2252432" cy="918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en-US" altLang="zh-CN" sz="2400" b="1" i="0" u="none" strike="noStrike" kern="0" cap="none" spc="0" normalizeH="0" baseline="0" noProof="0" dirty="0">
                  <a:ln>
                    <a:noFill/>
                  </a:ln>
                  <a:solidFill>
                    <a:srgbClr val="FFFF00"/>
                  </a:solidFill>
                  <a:effectLst/>
                  <a:uLnTx/>
                  <a:uFillTx/>
                  <a:latin typeface="Arial Black" panose="020B0A04020102020204" pitchFamily="34" charset="0"/>
                  <a:cs typeface="Times New Roman" panose="02020603050405020304" pitchFamily="18" charset="0"/>
                </a:rPr>
                <a:t>Diligent/confident</a:t>
              </a:r>
              <a:endParaRPr kumimoji="0" lang="zh-CN" altLang="en-US" sz="2400" b="0" i="0" u="none" strike="noStrike" kern="0" cap="none" spc="0" normalizeH="0" baseline="0" noProof="0" dirty="0">
                <a:ln>
                  <a:noFill/>
                </a:ln>
                <a:solidFill>
                  <a:srgbClr val="FFFF00"/>
                </a:solidFill>
                <a:effectLst/>
                <a:uLnTx/>
                <a:uFillTx/>
              </a:endParaRPr>
            </a:p>
          </p:txBody>
        </p:sp>
      </p:grpSp>
      <p:grpSp>
        <p:nvGrpSpPr>
          <p:cNvPr id="17" name="组合 16"/>
          <p:cNvGrpSpPr/>
          <p:nvPr/>
        </p:nvGrpSpPr>
        <p:grpSpPr>
          <a:xfrm>
            <a:off x="1331640" y="28256"/>
            <a:ext cx="4968552" cy="532941"/>
            <a:chOff x="1403648" y="32149"/>
            <a:chExt cx="4968552" cy="532941"/>
          </a:xfrm>
        </p:grpSpPr>
        <p:sp>
          <p:nvSpPr>
            <p:cNvPr id="12" name="文本框 6"/>
            <p:cNvSpPr txBox="1">
              <a:spLocks noChangeArrowheads="1"/>
            </p:cNvSpPr>
            <p:nvPr/>
          </p:nvSpPr>
          <p:spPr bwMode="auto">
            <a:xfrm>
              <a:off x="1403648" y="68894"/>
              <a:ext cx="1400813" cy="484748"/>
            </a:xfrm>
            <a:prstGeom prst="rect">
              <a:avLst/>
            </a:prstGeom>
            <a:solidFill>
              <a:srgbClr val="513087"/>
            </a:solidFill>
            <a:ln w="9525">
              <a:solidFill>
                <a:srgbClr val="FF0000"/>
              </a:solidFill>
              <a:miter lim="800000"/>
            </a:ln>
          </p:spPr>
          <p:txBody>
            <a:bodyPr wrap="none" lIns="68580" tIns="34290" rIns="68580" bIns="34290">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sz="2700" b="1" dirty="0">
                  <a:solidFill>
                    <a:srgbClr val="FF0066"/>
                  </a:solidFill>
                  <a:cs typeface="Arial" panose="020B0604020202020204" pitchFamily="34" charset="0"/>
                </a:rPr>
                <a:t>Step 4:</a:t>
              </a:r>
              <a:endParaRPr lang="zh-CN" altLang="en-US" sz="2700" b="1" dirty="0">
                <a:solidFill>
                  <a:srgbClr val="FF0066"/>
                </a:solidFill>
                <a:cs typeface="Arial" panose="020B0604020202020204" pitchFamily="34" charset="0"/>
              </a:endParaRPr>
            </a:p>
          </p:txBody>
        </p:sp>
        <p:pic>
          <p:nvPicPr>
            <p:cNvPr id="13" name="Picture 31"/>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2918436" y="32149"/>
              <a:ext cx="3172612" cy="5329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Box 10"/>
            <p:cNvSpPr txBox="1">
              <a:spLocks noChangeArrowheads="1"/>
            </p:cNvSpPr>
            <p:nvPr/>
          </p:nvSpPr>
          <p:spPr bwMode="auto">
            <a:xfrm>
              <a:off x="2918436" y="89525"/>
              <a:ext cx="3453764" cy="255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a:r>
                <a:rPr lang="en-US" altLang="zh-CN" b="1" dirty="0">
                  <a:solidFill>
                    <a:srgbClr val="FFFFFF"/>
                  </a:solidFill>
                  <a:latin typeface="方正粗黑宋简体" panose="02000000000000000000" pitchFamily="2" charset="-122"/>
                  <a:ea typeface="方正粗黑宋简体" panose="02000000000000000000" pitchFamily="2" charset="-122"/>
                </a:rPr>
                <a:t>Analyze the character</a:t>
              </a:r>
              <a:endParaRPr lang="zh-CN" altLang="en-US" b="1" dirty="0">
                <a:solidFill>
                  <a:srgbClr val="FFFFFF"/>
                </a:solidFill>
                <a:latin typeface="方正粗黑宋简体" panose="02000000000000000000" pitchFamily="2" charset="-122"/>
                <a:ea typeface="方正粗黑宋简体" panose="02000000000000000000" pitchFamily="2" charset="-122"/>
              </a:endParaRPr>
            </a:p>
          </p:txBody>
        </p:sp>
      </p:grpSp>
      <p:sp>
        <p:nvSpPr>
          <p:cNvPr id="15" name="TextBox 2"/>
          <p:cNvSpPr txBox="1">
            <a:spLocks noChangeArrowheads="1"/>
          </p:cNvSpPr>
          <p:nvPr/>
        </p:nvSpPr>
        <p:spPr bwMode="auto">
          <a:xfrm>
            <a:off x="419243" y="2067757"/>
            <a:ext cx="8368801" cy="461665"/>
          </a:xfrm>
          <a:prstGeom prst="rect">
            <a:avLst/>
          </a:prstGeom>
        </p:spPr>
        <p:style>
          <a:lnRef idx="1">
            <a:schemeClr val="accent4"/>
          </a:lnRef>
          <a:fillRef idx="3">
            <a:schemeClr val="accent4"/>
          </a:fillRef>
          <a:effectRef idx="2">
            <a:schemeClr val="accent4"/>
          </a:effectRef>
          <a:fontRef idx="minor">
            <a:schemeClr val="lt1"/>
          </a:fontRef>
        </p:style>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sz="2400" b="1" dirty="0">
                <a:solidFill>
                  <a:srgbClr val="FFFF00"/>
                </a:solidFill>
                <a:latin typeface="Times New Roman" panose="02020603050405020304" pitchFamily="18" charset="0"/>
                <a:cs typeface="Times New Roman" panose="02020603050405020304" pitchFamily="18" charset="0"/>
              </a:rPr>
              <a:t>Q2: How did Mike change himself with the help of his parents?</a:t>
            </a:r>
            <a:endParaRPr lang="zh-CN" altLang="en-US" sz="2400" b="1" dirty="0">
              <a:solidFill>
                <a:srgbClr val="FFFF00"/>
              </a:solidFill>
              <a:latin typeface="Times New Roman" panose="02020603050405020304" pitchFamily="18" charset="0"/>
              <a:cs typeface="Times New Roman" panose="02020603050405020304" pitchFamily="18" charset="0"/>
            </a:endParaRPr>
          </a:p>
        </p:txBody>
      </p:sp>
      <p:sp>
        <p:nvSpPr>
          <p:cNvPr id="16" name="Text Box 10"/>
          <p:cNvSpPr txBox="1">
            <a:spLocks noChangeArrowheads="1"/>
          </p:cNvSpPr>
          <p:nvPr/>
        </p:nvSpPr>
        <p:spPr bwMode="auto">
          <a:xfrm>
            <a:off x="662514" y="4163660"/>
            <a:ext cx="4419490" cy="461665"/>
          </a:xfrm>
          <a:prstGeom prst="rect">
            <a:avLst/>
          </a:prstGeom>
        </p:spPr>
        <p:style>
          <a:lnRef idx="1">
            <a:schemeClr val="accent4"/>
          </a:lnRef>
          <a:fillRef idx="3">
            <a:schemeClr val="accent4"/>
          </a:fillRef>
          <a:effectRef idx="2">
            <a:schemeClr val="accent4"/>
          </a:effectRef>
          <a:fontRef idx="minor">
            <a:schemeClr val="lt1"/>
          </a:fontRef>
        </p:style>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sz="2400" dirty="0">
                <a:solidFill>
                  <a:srgbClr val="FFFF00"/>
                </a:solidFill>
                <a:latin typeface="黑体" panose="02010609060101010101" pitchFamily="49" charset="-122"/>
                <a:ea typeface="黑体" panose="02010609060101010101" pitchFamily="49" charset="-122"/>
              </a:rPr>
              <a:t>Tip: think outside the box</a:t>
            </a:r>
            <a:endParaRPr lang="en-US" altLang="zh-CN" sz="2400" dirty="0">
              <a:solidFill>
                <a:srgbClr val="FFFF00"/>
              </a:solidFill>
              <a:latin typeface="黑体" panose="02010609060101010101" pitchFamily="49" charset="-122"/>
              <a:ea typeface="黑体" panose="02010609060101010101"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barn(inVertical)">
                                      <p:cBhvr>
                                        <p:cTn id="7" dur="500"/>
                                        <p:tgtEl>
                                          <p:spTgt spid="17"/>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arn(inVertical)">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Effect transition="in" filter="wipe(down)">
                                      <p:cBhvr>
                                        <p:cTn id="17" dur="500"/>
                                        <p:tgtEl>
                                          <p:spTgt spid="4">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4">
                                            <p:txEl>
                                              <p:pRg st="1" end="1"/>
                                            </p:txEl>
                                          </p:spTgt>
                                        </p:tgtEl>
                                        <p:attrNameLst>
                                          <p:attrName>style.visibility</p:attrName>
                                        </p:attrNameLst>
                                      </p:cBhvr>
                                      <p:to>
                                        <p:strVal val="visible"/>
                                      </p:to>
                                    </p:set>
                                    <p:animEffect transition="in" filter="wipe(down)">
                                      <p:cBhvr>
                                        <p:cTn id="22" dur="500"/>
                                        <p:tgtEl>
                                          <p:spTgt spid="4">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wipe(down)">
                                      <p:cBhvr>
                                        <p:cTn id="27" dur="500"/>
                                        <p:tgtEl>
                                          <p:spTgt spid="15"/>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3">
                                            <p:txEl>
                                              <p:pRg st="0" end="0"/>
                                            </p:txEl>
                                          </p:spTgt>
                                        </p:tgtEl>
                                        <p:attrNameLst>
                                          <p:attrName>style.visibility</p:attrName>
                                        </p:attrNameLst>
                                      </p:cBhvr>
                                      <p:to>
                                        <p:strVal val="visible"/>
                                      </p:to>
                                    </p:set>
                                    <p:animEffect transition="in" filter="randombar(horizontal)">
                                      <p:cBhvr>
                                        <p:cTn id="32" dur="500"/>
                                        <p:tgtEl>
                                          <p:spTgt spid="3">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grpId="0" nodeType="clickEffect">
                                  <p:stCondLst>
                                    <p:cond delay="0"/>
                                  </p:stCondLst>
                                  <p:childTnLst>
                                    <p:set>
                                      <p:cBhvr>
                                        <p:cTn id="36" dur="1" fill="hold">
                                          <p:stCondLst>
                                            <p:cond delay="0"/>
                                          </p:stCondLst>
                                        </p:cTn>
                                        <p:tgtEl>
                                          <p:spTgt spid="3">
                                            <p:txEl>
                                              <p:pRg st="1" end="1"/>
                                            </p:txEl>
                                          </p:spTgt>
                                        </p:tgtEl>
                                        <p:attrNameLst>
                                          <p:attrName>style.visibility</p:attrName>
                                        </p:attrNameLst>
                                      </p:cBhvr>
                                      <p:to>
                                        <p:strVal val="visible"/>
                                      </p:to>
                                    </p:set>
                                    <p:animEffect transition="in" filter="randombar(horizontal)">
                                      <p:cBhvr>
                                        <p:cTn id="37" dur="500"/>
                                        <p:tgtEl>
                                          <p:spTgt spid="3">
                                            <p:txEl>
                                              <p:pRg st="1" end="1"/>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4" presetClass="entr" presetSubtype="10" fill="hold" grpId="0" nodeType="clickEffect">
                                  <p:stCondLst>
                                    <p:cond delay="0"/>
                                  </p:stCondLst>
                                  <p:childTnLst>
                                    <p:set>
                                      <p:cBhvr>
                                        <p:cTn id="41" dur="1" fill="hold">
                                          <p:stCondLst>
                                            <p:cond delay="0"/>
                                          </p:stCondLst>
                                        </p:cTn>
                                        <p:tgtEl>
                                          <p:spTgt spid="3">
                                            <p:txEl>
                                              <p:pRg st="2" end="2"/>
                                            </p:txEl>
                                          </p:spTgt>
                                        </p:tgtEl>
                                        <p:attrNameLst>
                                          <p:attrName>style.visibility</p:attrName>
                                        </p:attrNameLst>
                                      </p:cBhvr>
                                      <p:to>
                                        <p:strVal val="visible"/>
                                      </p:to>
                                    </p:set>
                                    <p:animEffect transition="in" filter="randombar(horizontal)">
                                      <p:cBhvr>
                                        <p:cTn id="42" dur="500"/>
                                        <p:tgtEl>
                                          <p:spTgt spid="3">
                                            <p:txEl>
                                              <p:pRg st="2" end="2"/>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5"/>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3" presetClass="entr" presetSubtype="10" fill="hold" grpId="0" nodeType="clickEffect">
                                  <p:stCondLst>
                                    <p:cond delay="0"/>
                                  </p:stCondLst>
                                  <p:childTnLst>
                                    <p:set>
                                      <p:cBhvr>
                                        <p:cTn id="50" dur="1" fill="hold">
                                          <p:stCondLst>
                                            <p:cond delay="0"/>
                                          </p:stCondLst>
                                        </p:cTn>
                                        <p:tgtEl>
                                          <p:spTgt spid="16"/>
                                        </p:tgtEl>
                                        <p:attrNameLst>
                                          <p:attrName>style.visibility</p:attrName>
                                        </p:attrNameLst>
                                      </p:cBhvr>
                                      <p:to>
                                        <p:strVal val="visible"/>
                                      </p:to>
                                    </p:set>
                                    <p:animEffect transition="in" filter="blinds(horizontal)">
                                      <p:cBhvr>
                                        <p:cTn id="51"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uiExpand="1" build="p"/>
      <p:bldP spid="4" grpId="0" build="p"/>
      <p:bldP spid="15" grpId="0" animBg="1"/>
      <p:bldP spid="1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2"/>
          <p:cNvSpPr>
            <a:spLocks noGrp="1"/>
          </p:cNvSpPr>
          <p:nvPr>
            <p:ph idx="1"/>
          </p:nvPr>
        </p:nvSpPr>
        <p:spPr bwMode="auto">
          <a:xfrm>
            <a:off x="611560" y="2314594"/>
            <a:ext cx="8715375" cy="19716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lstStyle/>
          <a:p>
            <a:r>
              <a:rPr lang="en-US" altLang="zh-CN" sz="2400" b="1" dirty="0">
                <a:latin typeface="Times New Roman" panose="02020603050405020304" pitchFamily="18" charset="0"/>
                <a:cs typeface="Times New Roman" panose="02020603050405020304" pitchFamily="18" charset="0"/>
              </a:rPr>
              <a:t>Mike would eventually make it.</a:t>
            </a:r>
            <a:endParaRPr lang="en-US" altLang="zh-CN" sz="2400" b="1" dirty="0">
              <a:latin typeface="Times New Roman" panose="02020603050405020304" pitchFamily="18" charset="0"/>
              <a:cs typeface="Times New Roman" panose="02020603050405020304" pitchFamily="18" charset="0"/>
            </a:endParaRPr>
          </a:p>
          <a:p>
            <a:r>
              <a:rPr lang="en-US" altLang="zh-CN" sz="2400" b="1" dirty="0">
                <a:latin typeface="Times New Roman" panose="02020603050405020304" pitchFamily="18" charset="0"/>
                <a:cs typeface="Times New Roman" panose="02020603050405020304" pitchFamily="18" charset="0"/>
              </a:rPr>
              <a:t>Mike came to realize it was not the lucky charm brought by ice-cream but his own persistence, diligence and confidence that contributed to his success.</a:t>
            </a:r>
            <a:endParaRPr lang="en-US" altLang="zh-CN" sz="2400" b="1" dirty="0">
              <a:latin typeface="Times New Roman" panose="02020603050405020304" pitchFamily="18" charset="0"/>
              <a:cs typeface="Times New Roman" panose="02020603050405020304" pitchFamily="18" charset="0"/>
            </a:endParaRPr>
          </a:p>
        </p:txBody>
      </p:sp>
      <p:sp>
        <p:nvSpPr>
          <p:cNvPr id="3" name="TextBox 4"/>
          <p:cNvSpPr txBox="1">
            <a:spLocks noChangeArrowheads="1"/>
          </p:cNvSpPr>
          <p:nvPr/>
        </p:nvSpPr>
        <p:spPr bwMode="auto">
          <a:xfrm>
            <a:off x="900113" y="1265238"/>
            <a:ext cx="7689850" cy="577850"/>
          </a:xfrm>
          <a:prstGeom prst="rect">
            <a:avLst/>
          </a:prstGeom>
        </p:spPr>
        <p:style>
          <a:lnRef idx="2">
            <a:schemeClr val="accent2"/>
          </a:lnRef>
          <a:fillRef idx="1">
            <a:schemeClr val="lt1"/>
          </a:fillRef>
          <a:effectRef idx="0">
            <a:schemeClr val="accent2"/>
          </a:effectRef>
          <a:fontRef idx="minor">
            <a:schemeClr val="dk1"/>
          </a:fontRef>
        </p:style>
        <p:txBody>
          <a:bodyPr wrap="none" lIns="68580" tIns="34290" rIns="68580" bIns="34290">
            <a:spAutoFit/>
          </a:bodyPr>
          <a:lstStyle>
            <a:lvl1pPr>
              <a:spcBef>
                <a:spcPct val="20000"/>
              </a:spcBef>
              <a:buClr>
                <a:schemeClr val="hlink"/>
              </a:buClr>
              <a:buFont typeface="Wingdings" panose="05000000000000000000" pitchFamily="2" charset="2"/>
              <a:buChar char="v"/>
              <a:defRPr sz="2800" b="1">
                <a:solidFill>
                  <a:schemeClr val="tx1"/>
                </a:solidFill>
                <a:latin typeface="Verdana" panose="020B0604030504040204" pitchFamily="34" charset="0"/>
              </a:defRPr>
            </a:lvl1pPr>
            <a:lvl2pPr marL="742950" indent="-285750">
              <a:spcBef>
                <a:spcPct val="20000"/>
              </a:spcBef>
              <a:buClr>
                <a:schemeClr val="accent1"/>
              </a:buClr>
              <a:buFont typeface="Wingdings" panose="05000000000000000000" pitchFamily="2" charset="2"/>
              <a:buChar char="§"/>
              <a:defRPr sz="2400">
                <a:solidFill>
                  <a:schemeClr val="tx1"/>
                </a:solidFill>
                <a:latin typeface="Arial" panose="020B0604020202020204" pitchFamily="34" charset="0"/>
              </a:defRPr>
            </a:lvl2pPr>
            <a:lvl3pPr marL="1143000" indent="-228600">
              <a:spcBef>
                <a:spcPct val="20000"/>
              </a:spcBef>
              <a:buClr>
                <a:schemeClr val="tx1"/>
              </a:buClr>
              <a:buFont typeface="Wingdings" panose="05000000000000000000" pitchFamily="2" charset="2"/>
              <a:buChar char="•"/>
              <a:defRPr sz="2200">
                <a:solidFill>
                  <a:schemeClr val="tx1"/>
                </a:solidFill>
                <a:latin typeface="Arial" panose="020B0604020202020204" pitchFamily="34" charset="0"/>
              </a:defRPr>
            </a:lvl3pPr>
            <a:lvl4pPr marL="1600200" indent="-228600">
              <a:spcBef>
                <a:spcPct val="20000"/>
              </a:spcBef>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FontTx/>
              <a:buNone/>
              <a:defRPr/>
            </a:pPr>
            <a:r>
              <a:rPr lang="en-US" altLang="zh-CN" sz="3300" dirty="0">
                <a:solidFill>
                  <a:srgbClr val="FF0066"/>
                </a:solidFill>
                <a:latin typeface="Times New Roman" panose="02020603050405020304" pitchFamily="18" charset="0"/>
                <a:cs typeface="Times New Roman" panose="02020603050405020304" pitchFamily="18" charset="0"/>
              </a:rPr>
              <a:t>Trends/ending in the story’s development </a:t>
            </a:r>
            <a:endParaRPr lang="zh-CN" altLang="en-US" sz="3300" dirty="0">
              <a:solidFill>
                <a:srgbClr val="FF0066"/>
              </a:solidFill>
              <a:latin typeface="Times New Roman" panose="02020603050405020304" pitchFamily="18" charset="0"/>
              <a:cs typeface="Times New Roman" panose="02020603050405020304" pitchFamily="18" charset="0"/>
            </a:endParaRPr>
          </a:p>
        </p:txBody>
      </p:sp>
      <p:grpSp>
        <p:nvGrpSpPr>
          <p:cNvPr id="4" name="组合 5"/>
          <p:cNvGrpSpPr/>
          <p:nvPr/>
        </p:nvGrpSpPr>
        <p:grpSpPr bwMode="auto">
          <a:xfrm>
            <a:off x="951257" y="50800"/>
            <a:ext cx="5276927" cy="724010"/>
            <a:chOff x="1311493" y="50525"/>
            <a:chExt cx="4016157" cy="725487"/>
          </a:xfrm>
        </p:grpSpPr>
        <p:sp>
          <p:nvSpPr>
            <p:cNvPr id="5" name="文本框 6"/>
            <p:cNvSpPr txBox="1">
              <a:spLocks noChangeArrowheads="1"/>
            </p:cNvSpPr>
            <p:nvPr/>
          </p:nvSpPr>
          <p:spPr bwMode="auto">
            <a:xfrm>
              <a:off x="1311493" y="156467"/>
              <a:ext cx="978888" cy="484748"/>
            </a:xfrm>
            <a:prstGeom prst="rect">
              <a:avLst/>
            </a:prstGeom>
            <a:solidFill>
              <a:srgbClr val="513087"/>
            </a:solidFill>
            <a:ln w="9525">
              <a:solidFill>
                <a:srgbClr val="FF0000"/>
              </a:solidFill>
              <a:miter lim="800000"/>
            </a:ln>
          </p:spPr>
          <p:txBody>
            <a:bodyPr wrap="square" lIns="68580" tIns="34290" rIns="68580" bIns="34290">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sz="2700" b="1" dirty="0">
                  <a:solidFill>
                    <a:srgbClr val="FF0066"/>
                  </a:solidFill>
                  <a:cs typeface="Arial" panose="020B0604020202020204" pitchFamily="34" charset="0"/>
                </a:rPr>
                <a:t>Step 5</a:t>
              </a:r>
              <a:r>
                <a:rPr lang="zh-CN" altLang="en-US" sz="2700" b="1" dirty="0">
                  <a:solidFill>
                    <a:srgbClr val="FF0066"/>
                  </a:solidFill>
                  <a:cs typeface="Arial" panose="020B0604020202020204" pitchFamily="34" charset="0"/>
                </a:rPr>
                <a:t>：</a:t>
              </a:r>
              <a:endParaRPr lang="zh-CN" altLang="en-US" sz="2700" b="1" dirty="0">
                <a:solidFill>
                  <a:srgbClr val="FF0066"/>
                </a:solidFill>
                <a:cs typeface="Arial" panose="020B0604020202020204" pitchFamily="34" charset="0"/>
              </a:endParaRPr>
            </a:p>
          </p:txBody>
        </p:sp>
        <p:pic>
          <p:nvPicPr>
            <p:cNvPr id="6" name="Picture 31"/>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2308673" y="50525"/>
              <a:ext cx="3018977" cy="725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8"/>
            <p:cNvSpPr txBox="1">
              <a:spLocks noChangeArrowheads="1"/>
            </p:cNvSpPr>
            <p:nvPr/>
          </p:nvSpPr>
          <p:spPr bwMode="auto">
            <a:xfrm>
              <a:off x="2384756" y="67499"/>
              <a:ext cx="2730796" cy="708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r>
                <a:rPr lang="en-US" altLang="zh-CN" sz="2000" b="1" dirty="0">
                  <a:solidFill>
                    <a:srgbClr val="FFFFFF"/>
                  </a:solidFill>
                  <a:latin typeface="方正粗黑宋简体" panose="02000000000000000000" pitchFamily="2" charset="-122"/>
                  <a:ea typeface="方正粗黑宋简体" panose="02000000000000000000" pitchFamily="2" charset="-122"/>
                </a:rPr>
                <a:t>Predicting the ending</a:t>
              </a:r>
              <a:endParaRPr lang="en-US" altLang="zh-CN" sz="2000" b="1" dirty="0">
                <a:solidFill>
                  <a:srgbClr val="FFFFFF"/>
                </a:solidFill>
                <a:latin typeface="方正粗黑宋简体" panose="02000000000000000000" pitchFamily="2" charset="-122"/>
                <a:ea typeface="方正粗黑宋简体" panose="02000000000000000000" pitchFamily="2" charset="-122"/>
              </a:endParaRPr>
            </a:p>
            <a:p>
              <a:r>
                <a:rPr lang="en-US" altLang="zh-CN" sz="2000" b="1" dirty="0">
                  <a:solidFill>
                    <a:srgbClr val="FFFFFF"/>
                  </a:solidFill>
                  <a:latin typeface="方正粗黑宋简体" panose="02000000000000000000" pitchFamily="2" charset="-122"/>
                  <a:ea typeface="方正粗黑宋简体" panose="02000000000000000000" pitchFamily="2" charset="-122"/>
                </a:rPr>
                <a:t>Deepen the theme</a:t>
              </a:r>
              <a:endParaRPr lang="zh-CN" altLang="en-US" sz="2000" b="1" dirty="0">
                <a:solidFill>
                  <a:srgbClr val="FFFFFF"/>
                </a:solidFill>
                <a:latin typeface="方正粗黑宋简体" panose="02000000000000000000" pitchFamily="2" charset="-122"/>
                <a:ea typeface="方正粗黑宋简体" panose="02000000000000000000" pitchFamily="2" charset="-122"/>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randombar(horizont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2">
                                            <p:txEl>
                                              <p:pRg st="0" end="0"/>
                                            </p:txEl>
                                          </p:spTgt>
                                        </p:tgtEl>
                                        <p:attrNameLst>
                                          <p:attrName>style.visibility</p:attrName>
                                        </p:attrNameLst>
                                      </p:cBhvr>
                                      <p:to>
                                        <p:strVal val="visible"/>
                                      </p:to>
                                    </p:set>
                                    <p:anim calcmode="lin" valueType="num">
                                      <p:cBhvr additive="base">
                                        <p:cTn id="1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2">
                                            <p:txEl>
                                              <p:pRg st="1" end="1"/>
                                            </p:txEl>
                                          </p:spTgt>
                                        </p:tgtEl>
                                        <p:attrNameLst>
                                          <p:attrName>style.visibility</p:attrName>
                                        </p:attrNameLst>
                                      </p:cBhvr>
                                      <p:to>
                                        <p:strVal val="visible"/>
                                      </p:to>
                                    </p:set>
                                    <p:anim calcmode="lin" valueType="num">
                                      <p:cBhvr additive="base">
                                        <p:cTn id="2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p:cNvGraphicFramePr>
            <a:graphicFrameLocks noGrp="1"/>
          </p:cNvGraphicFramePr>
          <p:nvPr>
            <p:custDataLst>
              <p:tags r:id="rId1"/>
            </p:custDataLst>
          </p:nvPr>
        </p:nvGraphicFramePr>
        <p:xfrm>
          <a:off x="283021" y="985242"/>
          <a:ext cx="8496944" cy="3939540"/>
        </p:xfrm>
        <a:graphic>
          <a:graphicData uri="http://schemas.openxmlformats.org/drawingml/2006/table">
            <a:tbl>
              <a:tblPr firstRow="1" bandRow="1">
                <a:tableStyleId>{16D9F66E-5EB9-4882-86FB-DCBF35E3C3E4}</a:tableStyleId>
              </a:tblPr>
              <a:tblGrid>
                <a:gridCol w="504105"/>
                <a:gridCol w="2572976"/>
                <a:gridCol w="2467535"/>
                <a:gridCol w="2952328"/>
              </a:tblGrid>
              <a:tr h="663575">
                <a:tc rowSpan="6">
                  <a:txBody>
                    <a:bodyPr/>
                    <a:lstStyle/>
                    <a:p>
                      <a:pPr fontAlgn="ctr"/>
                      <a:endParaRPr lang="zh-CN" altLang="en-US" sz="1600" dirty="0">
                        <a:solidFill>
                          <a:srgbClr val="FF0701"/>
                        </a:solidFill>
                      </a:endParaRPr>
                    </a:p>
                    <a:p>
                      <a:pPr fontAlgn="ctr"/>
                      <a:endParaRPr lang="zh-CN" altLang="en-US" sz="1600" dirty="0">
                        <a:solidFill>
                          <a:srgbClr val="FF0701"/>
                        </a:solidFill>
                      </a:endParaRPr>
                    </a:p>
                    <a:p>
                      <a:pPr fontAlgn="ctr"/>
                      <a:endParaRPr lang="zh-CN" altLang="en-US" sz="1600" dirty="0">
                        <a:solidFill>
                          <a:srgbClr val="FF0701"/>
                        </a:solidFill>
                      </a:endParaRPr>
                    </a:p>
                    <a:p>
                      <a:pPr fontAlgn="ctr"/>
                      <a:endParaRPr lang="zh-CN" altLang="en-US" sz="1600" dirty="0">
                        <a:solidFill>
                          <a:srgbClr val="FF0701"/>
                        </a:solidFill>
                      </a:endParaRPr>
                    </a:p>
                    <a:p>
                      <a:pPr fontAlgn="ctr"/>
                      <a:endParaRPr lang="zh-CN" altLang="en-US" sz="1600" dirty="0">
                        <a:solidFill>
                          <a:srgbClr val="FF0701"/>
                        </a:solidFill>
                      </a:endParaRPr>
                    </a:p>
                    <a:p>
                      <a:pPr fontAlgn="ctr"/>
                      <a:endParaRPr lang="zh-CN" altLang="en-US" sz="1600" dirty="0">
                        <a:solidFill>
                          <a:srgbClr val="FF0701"/>
                        </a:solidFill>
                      </a:endParaRPr>
                    </a:p>
                    <a:p>
                      <a:pPr fontAlgn="ctr"/>
                      <a:r>
                        <a:rPr lang="zh-CN" altLang="en-US" sz="1600" dirty="0">
                          <a:solidFill>
                            <a:srgbClr val="FF0701"/>
                          </a:solidFill>
                        </a:rPr>
                        <a:t>三条线</a:t>
                      </a:r>
                      <a:endParaRPr lang="zh-CN" altLang="en-US" sz="1600" dirty="0">
                        <a:solidFill>
                          <a:srgbClr val="FF0701"/>
                        </a:solidFill>
                      </a:endParaRPr>
                    </a:p>
                  </a:txBody>
                  <a:tcPr marL="91427" marR="91427" marT="45716" marB="45716"/>
                </a:tc>
                <a:tc>
                  <a:txBody>
                    <a:bodyPr/>
                    <a:lstStyle/>
                    <a:p>
                      <a:pPr algn="ctr"/>
                      <a:r>
                        <a:rPr lang="zh-CN" altLang="en-US" sz="1600" dirty="0"/>
                        <a:t>时空线</a:t>
                      </a:r>
                      <a:endParaRPr lang="en-US" altLang="zh-CN" sz="1600" dirty="0"/>
                    </a:p>
                    <a:p>
                      <a:pPr algn="ctr"/>
                      <a:r>
                        <a:rPr lang="en-US" altLang="zh-CN" sz="1600" dirty="0">
                          <a:solidFill>
                            <a:srgbClr val="FF0701"/>
                          </a:solidFill>
                          <a:sym typeface="+mn-ea"/>
                        </a:rPr>
                        <a:t>（</a:t>
                      </a:r>
                      <a:r>
                        <a:rPr lang="en-US" altLang="zh-CN" sz="1600" dirty="0">
                          <a:solidFill>
                            <a:srgbClr val="FF0701"/>
                          </a:solidFill>
                        </a:rPr>
                        <a:t>Time &amp; Place</a:t>
                      </a:r>
                      <a:r>
                        <a:rPr lang="en-US" altLang="zh-CN" sz="1600" dirty="0">
                          <a:solidFill>
                            <a:srgbClr val="FF0701"/>
                          </a:solidFill>
                          <a:sym typeface="+mn-ea"/>
                        </a:rPr>
                        <a:t>明线）</a:t>
                      </a:r>
                      <a:endParaRPr lang="zh-CN" altLang="en-US" sz="1600" dirty="0"/>
                    </a:p>
                  </a:txBody>
                  <a:tcPr marL="91427" marR="91427" marT="45716" marB="45716"/>
                </a:tc>
                <a:tc>
                  <a:txBody>
                    <a:bodyPr/>
                    <a:lstStyle/>
                    <a:p>
                      <a:pPr algn="ctr"/>
                      <a:r>
                        <a:rPr lang="zh-CN" altLang="en-US" sz="1600" dirty="0"/>
                        <a:t>情节线</a:t>
                      </a:r>
                      <a:endParaRPr lang="en-US" altLang="zh-CN" sz="1600" dirty="0"/>
                    </a:p>
                    <a:p>
                      <a:pPr algn="ctr"/>
                      <a:r>
                        <a:rPr lang="en-US" altLang="zh-CN" sz="1600" dirty="0">
                          <a:solidFill>
                            <a:srgbClr val="FF0701"/>
                          </a:solidFill>
                        </a:rPr>
                        <a:t>(Plot</a:t>
                      </a:r>
                      <a:r>
                        <a:rPr lang="zh-CN" altLang="en-US" sz="1600" dirty="0">
                          <a:solidFill>
                            <a:srgbClr val="FF0701"/>
                          </a:solidFill>
                        </a:rPr>
                        <a:t>明线</a:t>
                      </a:r>
                      <a:r>
                        <a:rPr lang="en-US" altLang="zh-CN" sz="1600" dirty="0">
                          <a:solidFill>
                            <a:srgbClr val="FF0701"/>
                          </a:solidFill>
                        </a:rPr>
                        <a:t>)</a:t>
                      </a:r>
                      <a:endParaRPr lang="zh-CN" altLang="en-US" sz="1600" dirty="0">
                        <a:solidFill>
                          <a:srgbClr val="FF0701"/>
                        </a:solidFill>
                      </a:endParaRPr>
                    </a:p>
                  </a:txBody>
                  <a:tcPr marL="91427" marR="91427" marT="45716" marB="45716"/>
                </a:tc>
                <a:tc>
                  <a:txBody>
                    <a:bodyPr/>
                    <a:lstStyle/>
                    <a:p>
                      <a:pPr algn="ctr"/>
                      <a:r>
                        <a:rPr lang="zh-CN" altLang="en-US" sz="1600" dirty="0"/>
                        <a:t>情感线  </a:t>
                      </a:r>
                      <a:endParaRPr lang="en-US" altLang="zh-CN" sz="1600" dirty="0"/>
                    </a:p>
                    <a:p>
                      <a:pPr algn="ctr"/>
                      <a:r>
                        <a:rPr lang="en-US" altLang="zh-CN" sz="1600" dirty="0">
                          <a:solidFill>
                            <a:srgbClr val="FF0701"/>
                          </a:solidFill>
                        </a:rPr>
                        <a:t>(Mood</a:t>
                      </a:r>
                      <a:r>
                        <a:rPr lang="zh-CN" altLang="en-US" sz="1600" dirty="0">
                          <a:solidFill>
                            <a:srgbClr val="FF0701"/>
                          </a:solidFill>
                        </a:rPr>
                        <a:t>暗线</a:t>
                      </a:r>
                      <a:r>
                        <a:rPr lang="en-US" altLang="zh-CN" sz="1600" dirty="0">
                          <a:solidFill>
                            <a:srgbClr val="FF0701"/>
                          </a:solidFill>
                        </a:rPr>
                        <a:t>)</a:t>
                      </a:r>
                      <a:endParaRPr lang="zh-CN" altLang="en-US" sz="1600" dirty="0">
                        <a:solidFill>
                          <a:srgbClr val="0000FF"/>
                        </a:solidFill>
                      </a:endParaRPr>
                    </a:p>
                  </a:txBody>
                  <a:tcPr marL="91427" marR="91427" marT="45716" marB="45716"/>
                </a:tc>
              </a:tr>
              <a:tr h="617155">
                <a:tc vMerge="1">
                  <a:tcPr/>
                </a:tc>
                <a:tc>
                  <a:txBody>
                    <a:bodyPr/>
                    <a:lstStyle/>
                    <a:p>
                      <a:r>
                        <a:rPr lang="en-US" altLang="zh-CN" sz="1600" b="1" dirty="0">
                          <a:solidFill>
                            <a:srgbClr val="0000FF"/>
                          </a:solidFill>
                        </a:rPr>
                        <a:t>First swim meet;</a:t>
                      </a:r>
                      <a:endParaRPr lang="en-US" altLang="zh-CN" sz="1600" b="1" dirty="0">
                        <a:solidFill>
                          <a:srgbClr val="0000FF"/>
                        </a:solidFill>
                      </a:endParaRPr>
                    </a:p>
                    <a:p>
                      <a:r>
                        <a:rPr lang="en-US" altLang="zh-CN" sz="1600" b="1" dirty="0">
                          <a:solidFill>
                            <a:srgbClr val="0000FF"/>
                          </a:solidFill>
                        </a:rPr>
                        <a:t>Another swim meet</a:t>
                      </a:r>
                      <a:endParaRPr lang="en-US" altLang="zh-CN" sz="1600" b="1" dirty="0">
                        <a:solidFill>
                          <a:srgbClr val="0000FF"/>
                        </a:solidFill>
                      </a:endParaRPr>
                    </a:p>
                  </a:txBody>
                  <a:tcPr marL="91427" marR="91427" marT="45716" marB="45716"/>
                </a:tc>
                <a:tc>
                  <a:txBody>
                    <a:bodyPr/>
                    <a:lstStyle/>
                    <a:p>
                      <a:r>
                        <a:rPr lang="en-US" altLang="zh-CN" sz="1600" b="1" dirty="0"/>
                        <a:t>Opening (</a:t>
                      </a:r>
                      <a:r>
                        <a:rPr lang="zh-CN" altLang="en-US" sz="1600" b="1" dirty="0"/>
                        <a:t>起）</a:t>
                      </a:r>
                      <a:endParaRPr lang="en-US" altLang="zh-CN" sz="1600" b="1" dirty="0"/>
                    </a:p>
                    <a:p>
                      <a:r>
                        <a:rPr lang="en-US" altLang="zh-CN" sz="1600" b="1" dirty="0">
                          <a:solidFill>
                            <a:srgbClr val="0000FF"/>
                          </a:solidFill>
                        </a:rPr>
                        <a:t>inciting</a:t>
                      </a:r>
                      <a:r>
                        <a:rPr lang="en-US" altLang="zh-CN" sz="1600" b="1" baseline="0" dirty="0">
                          <a:solidFill>
                            <a:srgbClr val="0000FF"/>
                          </a:solidFill>
                        </a:rPr>
                        <a:t> incident(</a:t>
                      </a:r>
                      <a:r>
                        <a:rPr lang="zh-CN" altLang="en-US" sz="1600" b="1" baseline="0" dirty="0">
                          <a:solidFill>
                            <a:srgbClr val="0000FF"/>
                          </a:solidFill>
                        </a:rPr>
                        <a:t>引发事件）</a:t>
                      </a:r>
                      <a:endParaRPr lang="zh-CN" altLang="en-US" sz="1600" b="1" dirty="0">
                        <a:solidFill>
                          <a:srgbClr val="0000FF"/>
                        </a:solidFill>
                      </a:endParaRPr>
                    </a:p>
                  </a:txBody>
                  <a:tcPr marL="91427" marR="91427" marT="45716" marB="45716"/>
                </a:tc>
                <a:tc>
                  <a:txBody>
                    <a:bodyPr/>
                    <a:lstStyle/>
                    <a:p>
                      <a:r>
                        <a:rPr lang="en-US" altLang="zh-CN" sz="1600" b="1" dirty="0"/>
                        <a:t>Confident/feeling pretty good</a:t>
                      </a:r>
                      <a:endParaRPr lang="zh-CN" altLang="en-US" sz="1600" b="1" dirty="0"/>
                    </a:p>
                  </a:txBody>
                  <a:tcPr marL="91427" marR="91427" marT="45716" marB="45716"/>
                </a:tc>
              </a:tr>
              <a:tr h="606629">
                <a:tc vMerge="1">
                  <a:tcPr/>
                </a:tc>
                <a:tc>
                  <a:txBody>
                    <a:bodyPr/>
                    <a:lstStyle/>
                    <a:p>
                      <a:r>
                        <a:rPr lang="en-US" altLang="zh-CN" sz="1600" b="1" dirty="0">
                          <a:solidFill>
                            <a:srgbClr val="0000FF"/>
                          </a:solidFill>
                        </a:rPr>
                        <a:t>Several months of every swim meet: top positions</a:t>
                      </a:r>
                      <a:endParaRPr lang="zh-CN" altLang="en-US" sz="1600" b="1" dirty="0">
                        <a:solidFill>
                          <a:srgbClr val="0000FF"/>
                        </a:solidFill>
                      </a:endParaRPr>
                    </a:p>
                  </a:txBody>
                  <a:tcPr marL="91427" marR="91427" marT="45716" marB="45716"/>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altLang="zh-CN" sz="1600" b="1" kern="1200" dirty="0">
                          <a:solidFill>
                            <a:schemeClr val="dk1"/>
                          </a:solidFill>
                          <a:latin typeface="+mn-lt"/>
                          <a:ea typeface="+mn-ea"/>
                          <a:cs typeface="+mn-cs"/>
                        </a:rPr>
                        <a:t>Foreshadowing (</a:t>
                      </a:r>
                      <a:r>
                        <a:rPr lang="zh-CN" altLang="en-US" sz="1600" b="1" kern="1200" dirty="0">
                          <a:solidFill>
                            <a:schemeClr val="dk1"/>
                          </a:solidFill>
                          <a:latin typeface="+mn-lt"/>
                          <a:ea typeface="+mn-ea"/>
                          <a:cs typeface="+mn-cs"/>
                        </a:rPr>
                        <a:t>伏笔）</a:t>
                      </a:r>
                      <a:endParaRPr lang="zh-CN" altLang="en-US" sz="1600" b="1" kern="1200" dirty="0">
                        <a:solidFill>
                          <a:schemeClr val="dk1"/>
                        </a:solidFill>
                        <a:latin typeface="+mn-lt"/>
                        <a:ea typeface="+mn-ea"/>
                        <a:cs typeface="+mn-cs"/>
                      </a:endParaRPr>
                    </a:p>
                  </a:txBody>
                  <a:tcPr marL="91427" marR="91427" marT="45716" marB="45716"/>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altLang="zh-CN" sz="1600" b="1" kern="1200" dirty="0">
                          <a:solidFill>
                            <a:schemeClr val="dk1"/>
                          </a:solidFill>
                          <a:latin typeface="+mn-lt"/>
                          <a:ea typeface="+mn-ea"/>
                          <a:cs typeface="+mn-cs"/>
                        </a:rPr>
                        <a:t>Feeling unbeatable</a:t>
                      </a:r>
                      <a:endParaRPr lang="zh-CN" altLang="en-US" sz="1600" b="1" dirty="0"/>
                    </a:p>
                    <a:p>
                      <a:endParaRPr lang="zh-CN" altLang="en-US" sz="1600" b="1" dirty="0"/>
                    </a:p>
                  </a:txBody>
                  <a:tcPr marL="91427" marR="91427" marT="45716" marB="45716"/>
                </a:tc>
              </a:tr>
              <a:tr h="0">
                <a:tc vMerge="1">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altLang="zh-CN" sz="1600" b="1" kern="1200" dirty="0">
                          <a:solidFill>
                            <a:srgbClr val="0000FF"/>
                          </a:solidFill>
                          <a:latin typeface="+mn-lt"/>
                          <a:ea typeface="+mn-ea"/>
                          <a:cs typeface="+mn-cs"/>
                        </a:rPr>
                        <a:t>Not long after that: second-third-last place</a:t>
                      </a:r>
                      <a:endParaRPr lang="en-US" altLang="zh-CN" sz="1600" b="1" kern="1200" dirty="0">
                        <a:solidFill>
                          <a:srgbClr val="0000FF"/>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defRPr/>
                      </a:pPr>
                      <a:r>
                        <a:rPr lang="en-US" altLang="zh-CN" sz="1600" b="1" kern="1200" dirty="0">
                          <a:solidFill>
                            <a:srgbClr val="0000FF"/>
                          </a:solidFill>
                          <a:latin typeface="+mn-lt"/>
                          <a:ea typeface="+mn-ea"/>
                          <a:cs typeface="+mn-cs"/>
                        </a:rPr>
                        <a:t>One day of a swim: not perform well</a:t>
                      </a:r>
                      <a:endParaRPr lang="zh-CN" altLang="en-US" sz="1600" b="1" kern="1200" dirty="0">
                        <a:solidFill>
                          <a:srgbClr val="0000FF"/>
                        </a:solidFill>
                        <a:latin typeface="+mn-lt"/>
                        <a:ea typeface="+mn-ea"/>
                        <a:cs typeface="+mn-cs"/>
                      </a:endParaRPr>
                    </a:p>
                  </a:txBody>
                  <a:tcPr marL="91427" marR="91427" marT="45716" marB="45716"/>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altLang="zh-CN" sz="1600" b="1" kern="1200" dirty="0">
                          <a:solidFill>
                            <a:schemeClr val="dk1"/>
                          </a:solidFill>
                          <a:latin typeface="+mn-lt"/>
                          <a:ea typeface="+mn-ea"/>
                          <a:cs typeface="+mn-cs"/>
                        </a:rPr>
                        <a:t>Developing ( </a:t>
                      </a:r>
                      <a:r>
                        <a:rPr lang="zh-CN" altLang="en-US" sz="1600" b="1" kern="1200" dirty="0">
                          <a:solidFill>
                            <a:schemeClr val="dk1"/>
                          </a:solidFill>
                          <a:latin typeface="+mn-lt"/>
                          <a:ea typeface="+mn-ea"/>
                          <a:cs typeface="+mn-cs"/>
                        </a:rPr>
                        <a:t>承）</a:t>
                      </a:r>
                      <a:r>
                        <a:rPr lang="en-US" altLang="zh-CN" sz="1600" b="1" kern="1200" dirty="0">
                          <a:solidFill>
                            <a:srgbClr val="FF0701"/>
                          </a:solidFill>
                          <a:latin typeface="+mn-lt"/>
                          <a:ea typeface="+mn-ea"/>
                          <a:cs typeface="+mn-cs"/>
                        </a:rPr>
                        <a:t>Up1</a:t>
                      </a:r>
                      <a:endParaRPr lang="zh-CN" altLang="en-US" sz="1600" b="1" kern="1200" dirty="0">
                        <a:solidFill>
                          <a:srgbClr val="FF070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defRPr/>
                      </a:pPr>
                      <a:r>
                        <a:rPr lang="en-US" altLang="zh-CN" sz="1600" b="1" kern="1200" dirty="0">
                          <a:solidFill>
                            <a:schemeClr val="dk1"/>
                          </a:solidFill>
                          <a:latin typeface="+mn-lt"/>
                          <a:ea typeface="+mn-ea"/>
                          <a:cs typeface="+mn-cs"/>
                        </a:rPr>
                        <a:t>Developing ( </a:t>
                      </a:r>
                      <a:r>
                        <a:rPr lang="zh-CN" altLang="en-US" sz="1600" b="1" kern="1200" dirty="0">
                          <a:solidFill>
                            <a:schemeClr val="dk1"/>
                          </a:solidFill>
                          <a:latin typeface="+mn-lt"/>
                          <a:ea typeface="+mn-ea"/>
                          <a:cs typeface="+mn-cs"/>
                        </a:rPr>
                        <a:t>承）</a:t>
                      </a:r>
                      <a:r>
                        <a:rPr lang="en-US" altLang="zh-CN" sz="1600" b="1" kern="1200" dirty="0">
                          <a:solidFill>
                            <a:srgbClr val="FF0701"/>
                          </a:solidFill>
                          <a:latin typeface="+mn-lt"/>
                          <a:ea typeface="+mn-ea"/>
                          <a:cs typeface="+mn-cs"/>
                        </a:rPr>
                        <a:t>Up2</a:t>
                      </a:r>
                      <a:endParaRPr lang="zh-CN" altLang="en-US" sz="1600" b="1" kern="1200" dirty="0">
                        <a:solidFill>
                          <a:srgbClr val="FF0701"/>
                        </a:solidFill>
                        <a:latin typeface="+mn-lt"/>
                        <a:ea typeface="+mn-ea"/>
                        <a:cs typeface="+mn-cs"/>
                      </a:endParaRPr>
                    </a:p>
                    <a:p>
                      <a:pPr marL="0" algn="l" defTabSz="914400" rtl="0" eaLnBrk="1" latinLnBrk="0" hangingPunct="1"/>
                      <a:endParaRPr lang="zh-CN" altLang="en-US" sz="1600" b="1" kern="1200" dirty="0">
                        <a:solidFill>
                          <a:srgbClr val="FF0701"/>
                        </a:solidFill>
                        <a:latin typeface="+mn-lt"/>
                        <a:ea typeface="+mn-ea"/>
                        <a:cs typeface="+mn-cs"/>
                      </a:endParaRPr>
                    </a:p>
                  </a:txBody>
                  <a:tcPr marL="91427" marR="91427" marT="45716" marB="45716"/>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altLang="zh-CN" sz="1600" b="1" dirty="0"/>
                        <a:t>Unwillingly agreed</a:t>
                      </a:r>
                      <a:endParaRPr lang="zh-CN" altLang="en-US" sz="1600" b="1" dirty="0"/>
                    </a:p>
                  </a:txBody>
                  <a:tcPr marL="91427" marR="91427" marT="45716" marB="45716"/>
                </a:tc>
              </a:tr>
              <a:tr h="485936">
                <a:tc vMerge="1">
                  <a:tcPr/>
                </a:tc>
                <a:tc>
                  <a:txBody>
                    <a:bodyPr/>
                    <a:lstStyle/>
                    <a:p>
                      <a:endParaRPr lang="zh-CN" altLang="en-US" sz="1600" dirty="0"/>
                    </a:p>
                  </a:txBody>
                  <a:tcPr marL="91427" marR="91427" marT="45716" marB="45716"/>
                </a:tc>
                <a:tc>
                  <a:txBody>
                    <a:bodyPr/>
                    <a:lstStyle/>
                    <a:p>
                      <a:r>
                        <a:rPr lang="en-US" altLang="zh-CN" sz="1600" b="1" kern="1200" dirty="0">
                          <a:solidFill>
                            <a:schemeClr val="dk1"/>
                          </a:solidFill>
                          <a:latin typeface="+mn-lt"/>
                          <a:ea typeface="+mn-ea"/>
                          <a:cs typeface="+mn-cs"/>
                        </a:rPr>
                        <a:t>Changing </a:t>
                      </a:r>
                      <a:r>
                        <a:rPr lang="zh-CN" altLang="en-US" sz="1600" b="1" kern="1200" dirty="0">
                          <a:solidFill>
                            <a:schemeClr val="dk1"/>
                          </a:solidFill>
                          <a:latin typeface="+mn-lt"/>
                          <a:ea typeface="+mn-ea"/>
                          <a:cs typeface="+mn-cs"/>
                        </a:rPr>
                        <a:t>（转）</a:t>
                      </a:r>
                      <a:endParaRPr lang="zh-CN" altLang="en-US" sz="1600" b="1" kern="1200" dirty="0">
                        <a:solidFill>
                          <a:schemeClr val="dk1"/>
                        </a:solidFill>
                        <a:latin typeface="+mn-lt"/>
                        <a:ea typeface="+mn-ea"/>
                        <a:cs typeface="+mn-cs"/>
                      </a:endParaRPr>
                    </a:p>
                  </a:txBody>
                  <a:tcPr marL="91427" marR="91427" marT="45716" marB="45716"/>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altLang="zh-CN" sz="1600" b="1" kern="1200" dirty="0">
                          <a:solidFill>
                            <a:schemeClr val="dk1"/>
                          </a:solidFill>
                          <a:latin typeface="+mn-lt"/>
                          <a:ea typeface="+mn-ea"/>
                          <a:cs typeface="+mn-cs"/>
                        </a:rPr>
                        <a:t>inspired</a:t>
                      </a:r>
                      <a:endParaRPr lang="zh-CN" altLang="en-US" sz="1600" b="1" dirty="0"/>
                    </a:p>
                  </a:txBody>
                  <a:tcPr marL="91427" marR="91427" marT="45716" marB="45716"/>
                </a:tc>
              </a:tr>
              <a:tr h="340268">
                <a:tc vMerge="1">
                  <a:tcPr/>
                </a:tc>
                <a:tc>
                  <a:txBody>
                    <a:bodyPr/>
                    <a:lstStyle/>
                    <a:p>
                      <a:endParaRPr lang="zh-CN" altLang="en-US" sz="1600" dirty="0"/>
                    </a:p>
                  </a:txBody>
                  <a:tcPr marL="91427" marR="91427" marT="45716" marB="45716"/>
                </a:tc>
                <a:tc>
                  <a:txBody>
                    <a:bodyPr/>
                    <a:lstStyle/>
                    <a:p>
                      <a:r>
                        <a:rPr lang="en-US" altLang="zh-CN" sz="1600" b="1" kern="1200" dirty="0">
                          <a:solidFill>
                            <a:schemeClr val="dk1"/>
                          </a:solidFill>
                          <a:latin typeface="+mn-lt"/>
                          <a:ea typeface="+mn-ea"/>
                          <a:cs typeface="+mn-cs"/>
                        </a:rPr>
                        <a:t>Concluding </a:t>
                      </a:r>
                      <a:r>
                        <a:rPr lang="zh-CN" altLang="en-US" sz="1600" b="1" kern="1200" dirty="0">
                          <a:solidFill>
                            <a:schemeClr val="dk1"/>
                          </a:solidFill>
                          <a:latin typeface="+mn-lt"/>
                          <a:ea typeface="+mn-ea"/>
                          <a:cs typeface="+mn-cs"/>
                        </a:rPr>
                        <a:t>（合）</a:t>
                      </a:r>
                      <a:endParaRPr lang="zh-CN" altLang="en-US" sz="1600" b="1" kern="1200" dirty="0">
                        <a:solidFill>
                          <a:schemeClr val="dk1"/>
                        </a:solidFill>
                        <a:latin typeface="+mn-lt"/>
                        <a:ea typeface="+mn-ea"/>
                        <a:cs typeface="+mn-cs"/>
                      </a:endParaRPr>
                    </a:p>
                  </a:txBody>
                  <a:tcPr marL="91427" marR="91427" marT="45716" marB="45716"/>
                </a:tc>
                <a:tc>
                  <a:txBody>
                    <a:bodyPr/>
                    <a:lstStyle/>
                    <a:p>
                      <a:r>
                        <a:rPr lang="en-US" altLang="zh-CN" sz="1600" b="1" dirty="0"/>
                        <a:t>confident</a:t>
                      </a:r>
                      <a:endParaRPr lang="zh-CN" altLang="en-US" sz="1600" b="1" dirty="0"/>
                    </a:p>
                  </a:txBody>
                  <a:tcPr marL="91427" marR="91427" marT="45716" marB="45716"/>
                </a:tc>
              </a:tr>
            </a:tbl>
          </a:graphicData>
        </a:graphic>
      </p:graphicFrame>
      <p:grpSp>
        <p:nvGrpSpPr>
          <p:cNvPr id="14" name="组合 13"/>
          <p:cNvGrpSpPr/>
          <p:nvPr/>
        </p:nvGrpSpPr>
        <p:grpSpPr>
          <a:xfrm>
            <a:off x="270783" y="36955"/>
            <a:ext cx="5546956" cy="854553"/>
            <a:chOff x="275073" y="212234"/>
            <a:chExt cx="5546956" cy="854553"/>
          </a:xfrm>
        </p:grpSpPr>
        <p:sp>
          <p:nvSpPr>
            <p:cNvPr id="6" name="文本框 20"/>
            <p:cNvSpPr txBox="1">
              <a:spLocks noChangeArrowheads="1"/>
            </p:cNvSpPr>
            <p:nvPr/>
          </p:nvSpPr>
          <p:spPr bwMode="auto">
            <a:xfrm>
              <a:off x="730307" y="212234"/>
              <a:ext cx="4153746" cy="346249"/>
            </a:xfrm>
            <a:prstGeom prst="rect">
              <a:avLst/>
            </a:prstGeom>
          </p:spPr>
          <p:style>
            <a:lnRef idx="1">
              <a:schemeClr val="accent3"/>
            </a:lnRef>
            <a:fillRef idx="2">
              <a:schemeClr val="accent3"/>
            </a:fillRef>
            <a:effectRef idx="1">
              <a:schemeClr val="accent3"/>
            </a:effectRef>
            <a:fontRef idx="minor">
              <a:schemeClr val="dk1"/>
            </a:fontRef>
          </p:style>
          <p:txBody>
            <a:bodyPr wrap="square" lIns="68580" tIns="34290" rIns="68580" bIns="34290">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r>
                <a:rPr lang="zh-CN" altLang="en-US" b="1" dirty="0">
                  <a:solidFill>
                    <a:srgbClr val="FF0000"/>
                  </a:solidFill>
                  <a:latin typeface="微软雅黑" panose="020B0503020204020204" pitchFamily="34" charset="-122"/>
                  <a:ea typeface="微软雅黑" panose="020B0503020204020204" pitchFamily="34" charset="-122"/>
                </a:rPr>
                <a:t>用原文的已知信息预测续写的结尾</a:t>
              </a:r>
              <a:endParaRPr lang="en-US" altLang="zh-CN" b="1" dirty="0">
                <a:solidFill>
                  <a:srgbClr val="FF0000"/>
                </a:solidFill>
                <a:latin typeface="微软雅黑" panose="020B0503020204020204" pitchFamily="34" charset="-122"/>
                <a:ea typeface="微软雅黑" panose="020B0503020204020204" pitchFamily="34" charset="-122"/>
              </a:endParaRPr>
            </a:p>
          </p:txBody>
        </p:sp>
        <p:sp>
          <p:nvSpPr>
            <p:cNvPr id="8" name="文本框 4"/>
            <p:cNvSpPr txBox="1">
              <a:spLocks noChangeArrowheads="1"/>
            </p:cNvSpPr>
            <p:nvPr/>
          </p:nvSpPr>
          <p:spPr bwMode="auto">
            <a:xfrm>
              <a:off x="275073" y="840824"/>
              <a:ext cx="5546956" cy="225963"/>
            </a:xfrm>
            <a:prstGeom prst="rect">
              <a:avLst/>
            </a:prstGeom>
            <a:solidFill>
              <a:srgbClr val="FFFF00"/>
            </a:solidFill>
            <a:ln w="9525">
              <a:solidFill>
                <a:srgbClr val="FF0000"/>
              </a:solidFill>
              <a:miter lim="800000"/>
            </a:ln>
          </p:spPr>
          <p:txBody>
            <a:bodyPr>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spcAft>
                  <a:spcPts val="450"/>
                </a:spcAft>
              </a:pPr>
              <a:r>
                <a:rPr lang="en-US" altLang="zh-CN" sz="1200" b="1" dirty="0">
                  <a:solidFill>
                    <a:srgbClr val="FF0000"/>
                  </a:solidFill>
                  <a:latin typeface="微软雅黑" panose="020B0503020204020204" pitchFamily="34" charset="-122"/>
                  <a:ea typeface="微软雅黑" panose="020B0503020204020204" pitchFamily="34" charset="-122"/>
                  <a:sym typeface="Arial" panose="020B0604020202020204" pitchFamily="34" charset="0"/>
                </a:rPr>
                <a:t>Make predictions with the help of given detailed information</a:t>
              </a:r>
              <a:endParaRPr lang="en-US" altLang="zh-CN" sz="1200" b="1" dirty="0">
                <a:solidFill>
                  <a:srgbClr val="FF0000"/>
                </a:solidFill>
                <a:latin typeface="微软雅黑" panose="020B0503020204020204" pitchFamily="34" charset="-122"/>
                <a:ea typeface="微软雅黑" panose="020B0503020204020204" pitchFamily="34" charset="-122"/>
                <a:sym typeface="Arial" panose="020B0604020202020204" pitchFamily="34" charset="0"/>
              </a:endParaRPr>
            </a:p>
          </p:txBody>
        </p:sp>
      </p:grpSp>
      <p:grpSp>
        <p:nvGrpSpPr>
          <p:cNvPr id="3" name="组合 2"/>
          <p:cNvGrpSpPr/>
          <p:nvPr/>
        </p:nvGrpSpPr>
        <p:grpSpPr>
          <a:xfrm>
            <a:off x="5076056" y="197168"/>
            <a:ext cx="3426490" cy="404006"/>
            <a:chOff x="5076056" y="197168"/>
            <a:chExt cx="3426490" cy="404006"/>
          </a:xfrm>
        </p:grpSpPr>
        <p:sp>
          <p:nvSpPr>
            <p:cNvPr id="11" name="文本框 6"/>
            <p:cNvSpPr txBox="1">
              <a:spLocks noChangeArrowheads="1"/>
            </p:cNvSpPr>
            <p:nvPr/>
          </p:nvSpPr>
          <p:spPr bwMode="auto">
            <a:xfrm>
              <a:off x="5076056" y="229566"/>
              <a:ext cx="1040019" cy="346249"/>
            </a:xfrm>
            <a:prstGeom prst="rect">
              <a:avLst/>
            </a:prstGeom>
            <a:solidFill>
              <a:srgbClr val="513087"/>
            </a:solidFill>
            <a:ln w="9525">
              <a:solidFill>
                <a:srgbClr val="FF0000"/>
              </a:solidFill>
              <a:miter lim="800000"/>
            </a:ln>
          </p:spPr>
          <p:txBody>
            <a:bodyPr wrap="square" lIns="68580" tIns="34290" rIns="68580" bIns="34290">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b="1" dirty="0">
                  <a:solidFill>
                    <a:srgbClr val="FF0066"/>
                  </a:solidFill>
                  <a:cs typeface="Arial" panose="020B0604020202020204" pitchFamily="34" charset="0"/>
                </a:rPr>
                <a:t>Step 5:</a:t>
              </a:r>
              <a:endParaRPr lang="zh-CN" altLang="en-US" b="1" dirty="0">
                <a:solidFill>
                  <a:srgbClr val="FF0066"/>
                </a:solidFill>
                <a:cs typeface="Arial" panose="020B0604020202020204" pitchFamily="34" charset="0"/>
              </a:endParaRPr>
            </a:p>
          </p:txBody>
        </p:sp>
        <p:pic>
          <p:nvPicPr>
            <p:cNvPr id="12" name="Picture 3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6075" y="197168"/>
              <a:ext cx="2386471" cy="4040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3" name="TextBox 12"/>
          <p:cNvSpPr txBox="1">
            <a:spLocks noChangeArrowheads="1"/>
          </p:cNvSpPr>
          <p:nvPr/>
        </p:nvSpPr>
        <p:spPr bwMode="auto">
          <a:xfrm>
            <a:off x="6116074" y="260671"/>
            <a:ext cx="208813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r>
              <a:rPr lang="en-US" altLang="zh-CN" sz="1200" b="1" dirty="0">
                <a:solidFill>
                  <a:srgbClr val="FFFFFF"/>
                </a:solidFill>
                <a:latin typeface="方正粗黑宋简体" panose="02000000000000000000" pitchFamily="2" charset="-122"/>
                <a:ea typeface="方正粗黑宋简体" panose="02000000000000000000" pitchFamily="2" charset="-122"/>
              </a:rPr>
              <a:t>Predicting the ending</a:t>
            </a:r>
            <a:endParaRPr lang="en-US" altLang="zh-CN" sz="1200" b="1" dirty="0">
              <a:solidFill>
                <a:srgbClr val="FFFFFF"/>
              </a:solidFill>
              <a:latin typeface="方正粗黑宋简体" panose="02000000000000000000" pitchFamily="2" charset="-122"/>
              <a:ea typeface="方正粗黑宋简体" panose="02000000000000000000"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14"/>
                                        </p:tgtEl>
                                        <p:attrNameLst>
                                          <p:attrName>style.visibility</p:attrName>
                                        </p:attrNameLst>
                                      </p:cBhvr>
                                      <p:to>
                                        <p:strVal val="visible"/>
                                      </p:to>
                                    </p:set>
                                    <p:anim calcmode="lin" valueType="num">
                                      <p:cBhvr additive="base">
                                        <p:cTn id="12" dur="500" fill="hold"/>
                                        <p:tgtEl>
                                          <p:spTgt spid="14"/>
                                        </p:tgtEl>
                                        <p:attrNameLst>
                                          <p:attrName>ppt_x</p:attrName>
                                        </p:attrNameLst>
                                      </p:cBhvr>
                                      <p:tavLst>
                                        <p:tav tm="0">
                                          <p:val>
                                            <p:strVal val="#ppt_x"/>
                                          </p:val>
                                        </p:tav>
                                        <p:tav tm="100000">
                                          <p:val>
                                            <p:strVal val="#ppt_x"/>
                                          </p:val>
                                        </p:tav>
                                      </p:tavLst>
                                    </p:anim>
                                    <p:anim calcmode="lin" valueType="num">
                                      <p:cBhvr additive="base">
                                        <p:cTn id="13"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7" presetClass="entr" presetSubtype="0" fill="hold" nodeType="click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fade">
                                      <p:cBhvr>
                                        <p:cTn id="18" dur="1000"/>
                                        <p:tgtEl>
                                          <p:spTgt spid="4"/>
                                        </p:tgtEl>
                                      </p:cBhvr>
                                    </p:animEffect>
                                    <p:anim calcmode="lin" valueType="num">
                                      <p:cBhvr>
                                        <p:cTn id="19" dur="1000" fill="hold"/>
                                        <p:tgtEl>
                                          <p:spTgt spid="4"/>
                                        </p:tgtEl>
                                        <p:attrNameLst>
                                          <p:attrName>ppt_x</p:attrName>
                                        </p:attrNameLst>
                                      </p:cBhvr>
                                      <p:tavLst>
                                        <p:tav tm="0">
                                          <p:val>
                                            <p:strVal val="#ppt_x"/>
                                          </p:val>
                                        </p:tav>
                                        <p:tav tm="100000">
                                          <p:val>
                                            <p:strVal val="#ppt_x"/>
                                          </p:val>
                                        </p:tav>
                                      </p:tavLst>
                                    </p:anim>
                                    <p:anim calcmode="lin" valueType="num">
                                      <p:cBhvr>
                                        <p:cTn id="20"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nvGraphicFramePr>
        <p:xfrm>
          <a:off x="91333" y="874336"/>
          <a:ext cx="9286875" cy="3872210"/>
        </p:xfrm>
        <a:graphic>
          <a:graphicData uri="http://schemas.openxmlformats.org/drawingml/2006/table">
            <a:tbl>
              <a:tblPr/>
              <a:tblGrid>
                <a:gridCol w="908923"/>
                <a:gridCol w="8377952"/>
              </a:tblGrid>
              <a:tr h="792088">
                <a:tc>
                  <a:txBody>
                    <a:bodyPr/>
                    <a:lstStyle/>
                    <a:p>
                      <a:pPr algn="ctr">
                        <a:buNone/>
                      </a:pPr>
                      <a:r>
                        <a:rPr lang="zh-CN" altLang="en-US" sz="1800" b="1" dirty="0">
                          <a:solidFill>
                            <a:schemeClr val="bg1"/>
                          </a:solidFill>
                          <a:latin typeface="华文楷体" panose="02010600040101010101" charset="-122"/>
                          <a:ea typeface="华文楷体" panose="02010600040101010101" charset="-122"/>
                          <a:cs typeface="Times New Roman" panose="02020603050405020304" pitchFamily="18" charset="0"/>
                        </a:rPr>
                        <a:t>意图</a:t>
                      </a:r>
                      <a:endParaRPr lang="zh-CN" altLang="en-US" sz="1800" b="1" dirty="0">
                        <a:solidFill>
                          <a:schemeClr val="bg1"/>
                        </a:solidFill>
                        <a:latin typeface="华文楷体" panose="02010600040101010101" charset="-122"/>
                        <a:ea typeface="华文楷体" panose="02010600040101010101" charset="-122"/>
                        <a:cs typeface="Times New Roman" panose="02020603050405020304" pitchFamily="18" charset="0"/>
                      </a:endParaRPr>
                    </a:p>
                  </a:txBody>
                  <a:tcPr marL="91442" marR="91442" marT="45718" marB="45718" anchor="ctr">
                    <a:lnL w="12700" cmpd="sng">
                      <a:solidFill>
                        <a:schemeClr val="tx1"/>
                      </a:solidFill>
                      <a:prstDash val="solid"/>
                    </a:lnL>
                    <a:lnR w="12700" cap="flat" cmpd="sng" algn="ctr">
                      <a:solidFill>
                        <a:schemeClr val="tx1"/>
                      </a:solidFill>
                      <a:prstDash val="solid"/>
                      <a:round/>
                      <a:headEnd type="none" w="med" len="med"/>
                      <a:tailEnd type="none" w="med" len="med"/>
                    </a:lnR>
                    <a:lnT w="12700" cmpd="sng">
                      <a:solidFill>
                        <a:schemeClr val="tx1"/>
                      </a:solidFill>
                      <a:prstDash val="solid"/>
                    </a:lnT>
                    <a:lnB w="12700" cap="flat" cmpd="sng" algn="ctr">
                      <a:solidFill>
                        <a:schemeClr val="tx1"/>
                      </a:solidFill>
                      <a:prstDash val="solid"/>
                      <a:round/>
                      <a:headEnd type="none" w="med" len="med"/>
                      <a:tailEnd type="none" w="med" len="med"/>
                    </a:lnB>
                    <a:solidFill>
                      <a:srgbClr val="0000FF"/>
                    </a:solidFill>
                  </a:tcPr>
                </a:tc>
                <a:tc>
                  <a:txBody>
                    <a:bodyPr/>
                    <a:lstStyle/>
                    <a:p>
                      <a:pPr algn="l">
                        <a:buNone/>
                      </a:pPr>
                      <a:r>
                        <a:rPr lang="en-US" altLang="zh-CN" sz="1800" b="1" dirty="0">
                          <a:solidFill>
                            <a:schemeClr val="bg1">
                              <a:lumMod val="95000"/>
                              <a:lumOff val="5000"/>
                            </a:schemeClr>
                          </a:solidFill>
                          <a:latin typeface="Times New Roman" panose="02020603050405020304" pitchFamily="18" charset="0"/>
                          <a:cs typeface="Times New Roman" panose="02020603050405020304" pitchFamily="18" charset="0"/>
                        </a:rPr>
                        <a:t>to learn what on earth contributes to success</a:t>
                      </a:r>
                      <a:r>
                        <a:rPr lang="en-US" altLang="zh-CN" sz="1800" b="1" baseline="0" dirty="0">
                          <a:solidFill>
                            <a:schemeClr val="bg1">
                              <a:lumMod val="95000"/>
                              <a:lumOff val="5000"/>
                            </a:schemeClr>
                          </a:solidFill>
                          <a:latin typeface="Times New Roman" panose="02020603050405020304" pitchFamily="18" charset="0"/>
                          <a:cs typeface="Times New Roman" panose="02020603050405020304" pitchFamily="18" charset="0"/>
                        </a:rPr>
                        <a:t>.</a:t>
                      </a:r>
                      <a:endParaRPr lang="en-US" altLang="zh-CN" sz="1800" b="1" dirty="0">
                        <a:solidFill>
                          <a:schemeClr val="bg1">
                            <a:lumMod val="95000"/>
                            <a:lumOff val="5000"/>
                          </a:schemeClr>
                        </a:solidFill>
                        <a:latin typeface="Times New Roman" panose="02020603050405020304" pitchFamily="18" charset="0"/>
                        <a:cs typeface="Times New Roman" panose="02020603050405020304" pitchFamily="18" charset="0"/>
                      </a:endParaRPr>
                    </a:p>
                  </a:txBody>
                  <a:tcPr marL="91442" marR="91442" marT="45718" marB="45718" anchor="ctr">
                    <a:lnL w="12700" cap="flat" cmpd="sng" algn="ctr">
                      <a:solidFill>
                        <a:schemeClr val="tx1"/>
                      </a:solidFill>
                      <a:prstDash val="solid"/>
                      <a:round/>
                      <a:headEnd type="none" w="med" len="med"/>
                      <a:tailEnd type="none" w="med" len="me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00FF"/>
                    </a:solidFill>
                  </a:tcPr>
                </a:tc>
              </a:tr>
              <a:tr h="3080122">
                <a:tc>
                  <a:txBody>
                    <a:bodyPr/>
                    <a:lstStyle/>
                    <a:p>
                      <a:pPr marL="0" algn="l" defTabSz="914400" rtl="0" eaLnBrk="1" latinLnBrk="0" hangingPunct="1"/>
                      <a:r>
                        <a:rPr lang="zh-CN" altLang="en-US" sz="1800" b="1" kern="1200" dirty="0">
                          <a:solidFill>
                            <a:srgbClr val="0000FF"/>
                          </a:solidFill>
                          <a:latin typeface="华文楷体" panose="02010600040101010101" charset="-122"/>
                          <a:ea typeface="华文楷体" panose="02010600040101010101" charset="-122"/>
                          <a:cs typeface="Times New Roman" panose="02020603050405020304" pitchFamily="18" charset="0"/>
                        </a:rPr>
                        <a:t>段首句</a:t>
                      </a:r>
                      <a:endParaRPr lang="zh-CN" altLang="en-US" sz="1800" b="1" kern="1200" dirty="0">
                        <a:solidFill>
                          <a:srgbClr val="0000FF"/>
                        </a:solidFill>
                        <a:latin typeface="华文楷体" panose="02010600040101010101" charset="-122"/>
                        <a:ea typeface="华文楷体" panose="02010600040101010101" charset="-122"/>
                        <a:cs typeface="Times New Roman" panose="02020603050405020304" pitchFamily="18" charset="0"/>
                      </a:endParaRPr>
                    </a:p>
                  </a:txBody>
                  <a:tcPr marL="91442" marR="91442" marT="45718" marB="4571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indent="0" latinLnBrk="1">
                        <a:lnSpc>
                          <a:spcPct val="150000"/>
                        </a:lnSpc>
                      </a:pPr>
                      <a:r>
                        <a:rPr lang="en-US" altLang="zh-CN" sz="1800" b="1" dirty="0">
                          <a:solidFill>
                            <a:srgbClr val="0000FF"/>
                          </a:solidFill>
                          <a:latin typeface="Times New Roman" panose="02020603050405020304" pitchFamily="18" charset="0"/>
                          <a:sym typeface="+mn-ea"/>
                        </a:rPr>
                        <a:t>Paragraph 1:</a:t>
                      </a:r>
                      <a:endParaRPr lang="en-US" altLang="zh-CN" sz="1800" b="1" i="1" dirty="0">
                        <a:solidFill>
                          <a:srgbClr val="0000FF"/>
                        </a:solidFill>
                        <a:latin typeface="Times New Roman" panose="02020603050405020304" pitchFamily="18" charset="0"/>
                        <a:sym typeface="+mn-ea"/>
                      </a:endParaRPr>
                    </a:p>
                    <a:p>
                      <a:pPr marL="0" indent="0">
                        <a:buFont typeface="Arial" panose="020B0604020202020204" pitchFamily="34" charset="0"/>
                        <a:buNone/>
                        <a:defRPr/>
                      </a:pPr>
                      <a:r>
                        <a:rPr lang="en-US" altLang="zh-CN" sz="1800" b="1" i="1" dirty="0"/>
                        <a:t>As he dove into the water, he kicked his legs and stretched his arms as far as he could.  </a:t>
                      </a:r>
                      <a:br>
                        <a:rPr lang="en-US" altLang="zh-CN" sz="2000" b="1" dirty="0"/>
                      </a:br>
                      <a:endParaRPr lang="en-US" altLang="zh-CN" sz="2000" b="1" dirty="0"/>
                    </a:p>
                    <a:p>
                      <a:pPr indent="0" algn="l"/>
                      <a:endParaRPr lang="en-US" altLang="zh-CN" sz="1800" b="1" dirty="0">
                        <a:solidFill>
                          <a:schemeClr val="bg1"/>
                        </a:solidFill>
                        <a:latin typeface="Times New Roman" panose="02020603050405020304" pitchFamily="18" charset="0"/>
                        <a:sym typeface="+mn-ea"/>
                      </a:endParaRPr>
                    </a:p>
                    <a:p>
                      <a:pPr indent="0" algn="l"/>
                      <a:endParaRPr lang="en-US" altLang="zh-CN" sz="1800" b="1" dirty="0">
                        <a:solidFill>
                          <a:srgbClr val="0000FF"/>
                        </a:solidFill>
                        <a:latin typeface="Times New Roman" panose="02020603050405020304" pitchFamily="18" charset="0"/>
                        <a:sym typeface="+mn-ea"/>
                      </a:endParaRPr>
                    </a:p>
                    <a:p>
                      <a:pPr indent="0" algn="l"/>
                      <a:r>
                        <a:rPr lang="en-US" altLang="zh-CN" sz="1800" b="1" dirty="0">
                          <a:solidFill>
                            <a:srgbClr val="0000FF"/>
                          </a:solidFill>
                          <a:latin typeface="Times New Roman" panose="02020603050405020304" pitchFamily="18" charset="0"/>
                          <a:sym typeface="+mn-ea"/>
                        </a:rPr>
                        <a:t>Paragraph 2:</a:t>
                      </a:r>
                      <a:endParaRPr lang="en-US" altLang="zh-CN" sz="1800" b="1" i="1" dirty="0">
                        <a:solidFill>
                          <a:srgbClr val="0000FF"/>
                        </a:solidFill>
                        <a:latin typeface="Times New Roman" panose="02020603050405020304" pitchFamily="18" charset="0"/>
                        <a:sym typeface="+mn-ea"/>
                      </a:endParaRPr>
                    </a:p>
                    <a:p>
                      <a:pPr indent="0" algn="l"/>
                      <a:r>
                        <a:rPr kumimoji="0" lang="en-US" altLang="zh-CN" sz="2000" b="1" i="1" u="none" strike="noStrike" kern="1200" cap="none" spc="0" normalizeH="0" baseline="0" noProof="0" dirty="0">
                          <a:ln>
                            <a:noFill/>
                          </a:ln>
                          <a:solidFill>
                            <a:prstClr val="black"/>
                          </a:solidFill>
                          <a:effectLst/>
                          <a:uLnTx/>
                          <a:uFillTx/>
                          <a:latin typeface="+mn-lt"/>
                          <a:ea typeface="+mn-ea"/>
                          <a:cs typeface="+mn-cs"/>
                        </a:rPr>
                        <a:t>His jaw dropped as he realized he had beaten his own best time, and everyone else too.</a:t>
                      </a:r>
                      <a:endParaRPr lang="en-US" altLang="zh-CN" sz="1800" b="1" dirty="0">
                        <a:solidFill>
                          <a:schemeClr val="bg1"/>
                        </a:solidFill>
                        <a:latin typeface="Times New Roman" panose="02020603050405020304" pitchFamily="18" charset="0"/>
                        <a:cs typeface="Times New Roman" panose="02020603050405020304" pitchFamily="18" charset="0"/>
                      </a:endParaRPr>
                    </a:p>
                  </a:txBody>
                  <a:tcPr marL="91442" marR="91442" marT="45718" marB="457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bl>
          </a:graphicData>
        </a:graphic>
      </p:graphicFrame>
      <p:sp>
        <p:nvSpPr>
          <p:cNvPr id="3" name="文本框 6"/>
          <p:cNvSpPr txBox="1">
            <a:spLocks noChangeArrowheads="1"/>
          </p:cNvSpPr>
          <p:nvPr/>
        </p:nvSpPr>
        <p:spPr bwMode="auto">
          <a:xfrm>
            <a:off x="1119962" y="2346434"/>
            <a:ext cx="4305859"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r>
              <a:rPr lang="en-US" altLang="zh-CN" sz="2000" dirty="0">
                <a:solidFill>
                  <a:srgbClr val="FF0000"/>
                </a:solidFill>
                <a:latin typeface="Times New Roman" panose="02020603050405020304" pitchFamily="18" charset="0"/>
                <a:cs typeface="Times New Roman" panose="02020603050405020304" pitchFamily="18" charset="0"/>
              </a:rPr>
              <a:t>Q 1: What did Mike do in the swim race ?</a:t>
            </a:r>
            <a:endParaRPr lang="en-US" altLang="zh-CN" sz="2000" dirty="0">
              <a:solidFill>
                <a:srgbClr val="FF0000"/>
              </a:solidFill>
              <a:latin typeface="Times New Roman" panose="02020603050405020304" pitchFamily="18" charset="0"/>
              <a:cs typeface="Times New Roman" panose="02020603050405020304" pitchFamily="18" charset="0"/>
            </a:endParaRPr>
          </a:p>
        </p:txBody>
      </p:sp>
      <p:sp>
        <p:nvSpPr>
          <p:cNvPr id="4" name="文本框 7"/>
          <p:cNvSpPr txBox="1">
            <a:spLocks noChangeArrowheads="1"/>
          </p:cNvSpPr>
          <p:nvPr/>
        </p:nvSpPr>
        <p:spPr bwMode="auto">
          <a:xfrm>
            <a:off x="1147956" y="2715766"/>
            <a:ext cx="717363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zh-CN"/>
            </a:defPPr>
            <a:lvl1pPr>
              <a:defRPr sz="2400">
                <a:solidFill>
                  <a:srgbClr val="FF0000"/>
                </a:solidFill>
                <a:latin typeface="Times New Roman" panose="02020603050405020304" pitchFamily="18" charset="0"/>
                <a:ea typeface="宋体" panose="02010600030101010101" pitchFamily="2" charset="-122"/>
                <a:cs typeface="Times New Roman" panose="02020603050405020304" pitchFamily="18" charset="0"/>
              </a:defRPr>
            </a:lvl1pPr>
            <a:lvl2pPr marL="742950" indent="-285750">
              <a:defRPr>
                <a:latin typeface="Arial" panose="020B0604020202020204" pitchFamily="34" charset="0"/>
                <a:ea typeface="宋体" panose="02010600030101010101" pitchFamily="2" charset="-122"/>
              </a:defRPr>
            </a:lvl2pPr>
            <a:lvl3pPr marL="1143000" indent="-228600">
              <a:defRPr>
                <a:latin typeface="Arial" panose="020B0604020202020204" pitchFamily="34" charset="0"/>
                <a:ea typeface="宋体" panose="02010600030101010101" pitchFamily="2" charset="-122"/>
              </a:defRPr>
            </a:lvl3pPr>
            <a:lvl4pPr marL="1600200" indent="-228600">
              <a:defRPr>
                <a:latin typeface="Arial" panose="020B0604020202020204" pitchFamily="34" charset="0"/>
                <a:ea typeface="宋体" panose="02010600030101010101" pitchFamily="2" charset="-122"/>
              </a:defRPr>
            </a:lvl4pPr>
            <a:lvl5pPr marL="2057400" indent="-228600">
              <a:defRPr>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latin typeface="Arial" panose="020B0604020202020204" pitchFamily="34" charset="0"/>
                <a:ea typeface="宋体" panose="02010600030101010101" pitchFamily="2" charset="-122"/>
              </a:defRPr>
            </a:lvl9pPr>
          </a:lstStyle>
          <a:p>
            <a:r>
              <a:rPr lang="en-US" altLang="zh-CN" sz="2000" dirty="0"/>
              <a:t>Q 2: What did the audience react when he was swimming in the pool?</a:t>
            </a:r>
            <a:endParaRPr lang="en-US" altLang="zh-CN" sz="2000" dirty="0"/>
          </a:p>
        </p:txBody>
      </p:sp>
      <p:sp>
        <p:nvSpPr>
          <p:cNvPr id="5" name="文本框 10"/>
          <p:cNvSpPr txBox="1">
            <a:spLocks noChangeArrowheads="1"/>
          </p:cNvSpPr>
          <p:nvPr/>
        </p:nvSpPr>
        <p:spPr bwMode="auto">
          <a:xfrm>
            <a:off x="1161859" y="4077224"/>
            <a:ext cx="488935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defPPr>
              <a:defRPr lang="zh-CN"/>
            </a:defPPr>
            <a:lvl1pPr>
              <a:defRPr sz="2400">
                <a:solidFill>
                  <a:srgbClr val="FF0000"/>
                </a:solidFill>
                <a:latin typeface="Times New Roman" panose="02020603050405020304" pitchFamily="18" charset="0"/>
                <a:ea typeface="宋体" panose="02010600030101010101" pitchFamily="2" charset="-122"/>
                <a:cs typeface="Times New Roman" panose="02020603050405020304" pitchFamily="18" charset="0"/>
              </a:defRPr>
            </a:lvl1pPr>
            <a:lvl2pPr marL="742950" indent="-285750">
              <a:defRPr>
                <a:latin typeface="Arial" panose="020B0604020202020204" pitchFamily="34" charset="0"/>
                <a:ea typeface="宋体" panose="02010600030101010101" pitchFamily="2" charset="-122"/>
              </a:defRPr>
            </a:lvl2pPr>
            <a:lvl3pPr marL="1143000" indent="-228600">
              <a:defRPr>
                <a:latin typeface="Arial" panose="020B0604020202020204" pitchFamily="34" charset="0"/>
                <a:ea typeface="宋体" panose="02010600030101010101" pitchFamily="2" charset="-122"/>
              </a:defRPr>
            </a:lvl3pPr>
            <a:lvl4pPr marL="1600200" indent="-228600">
              <a:defRPr>
                <a:latin typeface="Arial" panose="020B0604020202020204" pitchFamily="34" charset="0"/>
                <a:ea typeface="宋体" panose="02010600030101010101" pitchFamily="2" charset="-122"/>
              </a:defRPr>
            </a:lvl4pPr>
            <a:lvl5pPr marL="2057400" indent="-228600">
              <a:defRPr>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latin typeface="Arial" panose="020B0604020202020204" pitchFamily="34" charset="0"/>
                <a:ea typeface="宋体" panose="02010600030101010101" pitchFamily="2" charset="-122"/>
              </a:defRPr>
            </a:lvl9pPr>
          </a:lstStyle>
          <a:p>
            <a:r>
              <a:rPr lang="en-US" altLang="zh-CN" sz="2000" dirty="0"/>
              <a:t>Q1: What would Mike feel after he succeeded? </a:t>
            </a:r>
            <a:endParaRPr lang="en-US" altLang="zh-CN" sz="2000" dirty="0"/>
          </a:p>
        </p:txBody>
      </p:sp>
      <p:sp>
        <p:nvSpPr>
          <p:cNvPr id="6" name="文本框 11"/>
          <p:cNvSpPr txBox="1">
            <a:spLocks noChangeArrowheads="1"/>
          </p:cNvSpPr>
          <p:nvPr/>
        </p:nvSpPr>
        <p:spPr bwMode="auto">
          <a:xfrm>
            <a:off x="1119962" y="4369520"/>
            <a:ext cx="7340562" cy="3770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80" tIns="34290" rIns="68580" bIns="34290">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r>
              <a:rPr lang="en-US" altLang="zh-CN" sz="2000" dirty="0">
                <a:solidFill>
                  <a:srgbClr val="FF0000"/>
                </a:solidFill>
                <a:latin typeface="Times New Roman" panose="02020603050405020304" pitchFamily="18" charset="0"/>
                <a:cs typeface="Times New Roman" panose="02020603050405020304" pitchFamily="18" charset="0"/>
              </a:rPr>
              <a:t>Q2: How would the parents react after seeing the growing up of Mike?</a:t>
            </a:r>
            <a:endParaRPr lang="en-US" altLang="zh-CN" sz="2000" dirty="0">
              <a:solidFill>
                <a:srgbClr val="FF0000"/>
              </a:solidFill>
              <a:latin typeface="Times New Roman" panose="02020603050405020304" pitchFamily="18" charset="0"/>
              <a:cs typeface="Times New Roman" panose="02020603050405020304" pitchFamily="18" charset="0"/>
            </a:endParaRPr>
          </a:p>
        </p:txBody>
      </p:sp>
      <p:grpSp>
        <p:nvGrpSpPr>
          <p:cNvPr id="13" name="组合 12"/>
          <p:cNvGrpSpPr/>
          <p:nvPr/>
        </p:nvGrpSpPr>
        <p:grpSpPr>
          <a:xfrm>
            <a:off x="56817" y="70468"/>
            <a:ext cx="8643938" cy="655397"/>
            <a:chOff x="56817" y="70468"/>
            <a:chExt cx="8643938" cy="655397"/>
          </a:xfrm>
        </p:grpSpPr>
        <p:sp>
          <p:nvSpPr>
            <p:cNvPr id="8" name="文本框 4"/>
            <p:cNvSpPr txBox="1">
              <a:spLocks noChangeArrowheads="1"/>
            </p:cNvSpPr>
            <p:nvPr/>
          </p:nvSpPr>
          <p:spPr bwMode="auto">
            <a:xfrm>
              <a:off x="56817" y="448866"/>
              <a:ext cx="8643938" cy="276999"/>
            </a:xfrm>
            <a:prstGeom prst="rect">
              <a:avLst/>
            </a:prstGeom>
            <a:solidFill>
              <a:srgbClr val="FFFF00"/>
            </a:solidFill>
            <a:ln w="9525">
              <a:solidFill>
                <a:srgbClr val="FF0000"/>
              </a:solidFill>
              <a:miter lim="800000"/>
            </a:ln>
            <a:effectLst>
              <a:innerShdw blurRad="114300">
                <a:prstClr val="black"/>
              </a:innerShdw>
            </a:effectLst>
          </p:spPr>
          <p:txBody>
            <a:bodyPr>
              <a:spAutoFit/>
            </a:bodyPr>
            <a:lstStyle/>
            <a:p>
              <a:pPr>
                <a:spcAft>
                  <a:spcPts val="450"/>
                </a:spcAft>
                <a:defRPr/>
              </a:pPr>
              <a:r>
                <a:rPr lang="en-US" altLang="zh-CN" sz="1200" b="1" dirty="0">
                  <a:solidFill>
                    <a:srgbClr val="FF0000"/>
                  </a:solidFill>
                  <a:latin typeface="微软雅黑" panose="020B0503020204020204" pitchFamily="34" charset="-122"/>
                  <a:ea typeface="微软雅黑" panose="020B0503020204020204" pitchFamily="34" charset="-122"/>
                  <a:sym typeface="Arial" panose="020B0604020202020204" pitchFamily="34" charset="0"/>
                </a:rPr>
                <a:t>Make predictions with the help of given detailed information</a:t>
              </a:r>
              <a:endParaRPr lang="en-US" altLang="zh-CN" sz="1200" b="1" dirty="0">
                <a:solidFill>
                  <a:srgbClr val="FF0000"/>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10" name="文本框 20"/>
            <p:cNvSpPr txBox="1">
              <a:spLocks noChangeArrowheads="1"/>
            </p:cNvSpPr>
            <p:nvPr/>
          </p:nvSpPr>
          <p:spPr bwMode="auto">
            <a:xfrm>
              <a:off x="993455" y="70468"/>
              <a:ext cx="4298626" cy="315472"/>
            </a:xfrm>
            <a:prstGeom prst="rect">
              <a:avLst/>
            </a:prstGeom>
          </p:spPr>
          <p:style>
            <a:lnRef idx="2">
              <a:schemeClr val="accent3"/>
            </a:lnRef>
            <a:fillRef idx="1">
              <a:schemeClr val="lt1"/>
            </a:fillRef>
            <a:effectRef idx="0">
              <a:schemeClr val="accent3"/>
            </a:effectRef>
            <a:fontRef idx="minor">
              <a:schemeClr val="dk1"/>
            </a:fontRef>
          </p:style>
          <p:txBody>
            <a:bodyPr lIns="68580" tIns="34290" rIns="68580" bIns="34290">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r>
                <a:rPr lang="zh-CN" altLang="en-US" sz="1600" b="1" dirty="0">
                  <a:solidFill>
                    <a:srgbClr val="FF0000"/>
                  </a:solidFill>
                  <a:latin typeface="微软雅黑" panose="020B0503020204020204" pitchFamily="34" charset="-122"/>
                  <a:ea typeface="微软雅黑" panose="020B0503020204020204" pitchFamily="34" charset="-122"/>
                </a:rPr>
                <a:t>用原文的已知信息预测续写的结尾</a:t>
              </a:r>
              <a:endParaRPr lang="en-US" altLang="zh-CN" sz="1600" b="1" dirty="0">
                <a:solidFill>
                  <a:srgbClr val="FF0000"/>
                </a:solidFill>
                <a:latin typeface="微软雅黑" panose="020B0503020204020204" pitchFamily="34" charset="-122"/>
                <a:ea typeface="微软雅黑" panose="020B0503020204020204" pitchFamily="34" charset="-122"/>
              </a:endParaRPr>
            </a:p>
          </p:txBody>
        </p:sp>
      </p:grpSp>
      <p:grpSp>
        <p:nvGrpSpPr>
          <p:cNvPr id="7" name="组合 6"/>
          <p:cNvGrpSpPr/>
          <p:nvPr/>
        </p:nvGrpSpPr>
        <p:grpSpPr>
          <a:xfrm>
            <a:off x="5453920" y="26947"/>
            <a:ext cx="3825526" cy="455974"/>
            <a:chOff x="5453920" y="26947"/>
            <a:chExt cx="3825526" cy="455974"/>
          </a:xfrm>
        </p:grpSpPr>
        <p:sp>
          <p:nvSpPr>
            <p:cNvPr id="14" name="文本框 6"/>
            <p:cNvSpPr txBox="1">
              <a:spLocks noChangeArrowheads="1"/>
            </p:cNvSpPr>
            <p:nvPr/>
          </p:nvSpPr>
          <p:spPr bwMode="auto">
            <a:xfrm>
              <a:off x="5453920" y="101919"/>
              <a:ext cx="1025042" cy="377026"/>
            </a:xfrm>
            <a:prstGeom prst="rect">
              <a:avLst/>
            </a:prstGeom>
            <a:solidFill>
              <a:srgbClr val="513087"/>
            </a:solidFill>
            <a:ln w="9525">
              <a:solidFill>
                <a:srgbClr val="FF0000"/>
              </a:solidFill>
              <a:miter lim="800000"/>
            </a:ln>
          </p:spPr>
          <p:txBody>
            <a:bodyPr wrap="square" lIns="68580" tIns="34290" rIns="68580" bIns="34290">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sz="2000" b="1" dirty="0">
                  <a:solidFill>
                    <a:srgbClr val="FF0066"/>
                  </a:solidFill>
                  <a:cs typeface="Arial" panose="020B0604020202020204" pitchFamily="34" charset="0"/>
                </a:rPr>
                <a:t>Step 5</a:t>
              </a:r>
              <a:r>
                <a:rPr lang="zh-CN" altLang="en-US" sz="2000" b="1" dirty="0">
                  <a:solidFill>
                    <a:srgbClr val="FF0066"/>
                  </a:solidFill>
                  <a:cs typeface="Arial" panose="020B0604020202020204" pitchFamily="34" charset="0"/>
                </a:rPr>
                <a:t>： </a:t>
              </a:r>
              <a:endParaRPr lang="zh-CN" altLang="en-US" sz="2000" b="1" dirty="0">
                <a:solidFill>
                  <a:srgbClr val="FF0066"/>
                </a:solidFill>
                <a:cs typeface="Arial" panose="020B0604020202020204" pitchFamily="34" charset="0"/>
              </a:endParaRPr>
            </a:p>
          </p:txBody>
        </p:sp>
        <p:pic>
          <p:nvPicPr>
            <p:cNvPr id="15" name="Picture 31"/>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6478963" y="26947"/>
              <a:ext cx="2674879" cy="4559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TextBox 17"/>
            <p:cNvSpPr txBox="1">
              <a:spLocks noChangeArrowheads="1"/>
            </p:cNvSpPr>
            <p:nvPr/>
          </p:nvSpPr>
          <p:spPr bwMode="auto">
            <a:xfrm>
              <a:off x="6604567" y="90711"/>
              <a:ext cx="2674879"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r>
                <a:rPr lang="en-US" altLang="zh-CN" sz="1400" b="1" dirty="0">
                  <a:solidFill>
                    <a:srgbClr val="FFFFFF"/>
                  </a:solidFill>
                  <a:latin typeface="方正粗黑宋简体" panose="02000000000000000000" pitchFamily="2" charset="-122"/>
                  <a:ea typeface="方正粗黑宋简体" panose="02000000000000000000" pitchFamily="2" charset="-122"/>
                </a:rPr>
                <a:t>Predicting the ending</a:t>
              </a:r>
              <a:endParaRPr lang="en-US" altLang="zh-CN" sz="1400" b="1" dirty="0">
                <a:solidFill>
                  <a:srgbClr val="FFFFFF"/>
                </a:solidFill>
                <a:latin typeface="方正粗黑宋简体" panose="02000000000000000000" pitchFamily="2" charset="-122"/>
                <a:ea typeface="方正粗黑宋简体" panose="02000000000000000000" pitchFamily="2" charset="-122"/>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barn(inVertical)">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fade">
                                      <p:cBhvr>
                                        <p:cTn id="17" dur="1000"/>
                                        <p:tgtEl>
                                          <p:spTgt spid="2"/>
                                        </p:tgtEl>
                                      </p:cBhvr>
                                    </p:animEffect>
                                    <p:anim calcmode="lin" valueType="num">
                                      <p:cBhvr>
                                        <p:cTn id="18" dur="1000" fill="hold"/>
                                        <p:tgtEl>
                                          <p:spTgt spid="2"/>
                                        </p:tgtEl>
                                        <p:attrNameLst>
                                          <p:attrName>ppt_x</p:attrName>
                                        </p:attrNameLst>
                                      </p:cBhvr>
                                      <p:tavLst>
                                        <p:tav tm="0">
                                          <p:val>
                                            <p:strVal val="#ppt_x"/>
                                          </p:val>
                                        </p:tav>
                                        <p:tav tm="100000">
                                          <p:val>
                                            <p:strVal val="#ppt_x"/>
                                          </p:val>
                                        </p:tav>
                                      </p:tavLst>
                                    </p:anim>
                                    <p:anim calcmode="lin" valueType="num">
                                      <p:cBhvr>
                                        <p:cTn id="1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 presetClass="entr" presetSubtype="16" fill="hold" grpId="0" nodeType="clickEffect">
                                  <p:stCondLst>
                                    <p:cond delay="0"/>
                                  </p:stCondLst>
                                  <p:childTnLst>
                                    <p:set>
                                      <p:cBhvr>
                                        <p:cTn id="23" dur="1" fill="hold">
                                          <p:stCondLst>
                                            <p:cond delay="0"/>
                                          </p:stCondLst>
                                        </p:cTn>
                                        <p:tgtEl>
                                          <p:spTgt spid="3"/>
                                        </p:tgtEl>
                                        <p:attrNameLst>
                                          <p:attrName>style.visibility</p:attrName>
                                        </p:attrNameLst>
                                      </p:cBhvr>
                                      <p:to>
                                        <p:strVal val="visible"/>
                                      </p:to>
                                    </p:set>
                                    <p:animEffect transition="in" filter="box(in)">
                                      <p:cBhvr>
                                        <p:cTn id="24" dur="2000"/>
                                        <p:tgtEl>
                                          <p:spTgt spid="3"/>
                                        </p:tgtEl>
                                      </p:cBhvr>
                                    </p:animEffect>
                                  </p:childTnLst>
                                </p:cTn>
                              </p:par>
                            </p:childTnLst>
                          </p:cTn>
                        </p:par>
                      </p:childTnLst>
                    </p:cTn>
                  </p:par>
                  <p:par>
                    <p:cTn id="25" fill="hold">
                      <p:stCondLst>
                        <p:cond delay="indefinite"/>
                      </p:stCondLst>
                      <p:childTnLst>
                        <p:par>
                          <p:cTn id="26" fill="hold">
                            <p:stCondLst>
                              <p:cond delay="0"/>
                            </p:stCondLst>
                            <p:childTnLst>
                              <p:par>
                                <p:cTn id="27" presetID="4" presetClass="entr" presetSubtype="16" fill="hold" grpId="0" nodeType="clickEffect">
                                  <p:stCondLst>
                                    <p:cond delay="0"/>
                                  </p:stCondLst>
                                  <p:childTnLst>
                                    <p:set>
                                      <p:cBhvr>
                                        <p:cTn id="28" dur="1" fill="hold">
                                          <p:stCondLst>
                                            <p:cond delay="0"/>
                                          </p:stCondLst>
                                        </p:cTn>
                                        <p:tgtEl>
                                          <p:spTgt spid="4"/>
                                        </p:tgtEl>
                                        <p:attrNameLst>
                                          <p:attrName>style.visibility</p:attrName>
                                        </p:attrNameLst>
                                      </p:cBhvr>
                                      <p:to>
                                        <p:strVal val="visible"/>
                                      </p:to>
                                    </p:set>
                                    <p:animEffect transition="in" filter="box(in)">
                                      <p:cBhvr>
                                        <p:cTn id="29" dur="2000"/>
                                        <p:tgtEl>
                                          <p:spTgt spid="4"/>
                                        </p:tgtEl>
                                      </p:cBhvr>
                                    </p:animEffect>
                                  </p:childTnLst>
                                </p:cTn>
                              </p:par>
                            </p:childTnLst>
                          </p:cTn>
                        </p:par>
                      </p:childTnLst>
                    </p:cTn>
                  </p:par>
                  <p:par>
                    <p:cTn id="30" fill="hold">
                      <p:stCondLst>
                        <p:cond delay="indefinite"/>
                      </p:stCondLst>
                      <p:childTnLst>
                        <p:par>
                          <p:cTn id="31" fill="hold">
                            <p:stCondLst>
                              <p:cond delay="0"/>
                            </p:stCondLst>
                            <p:childTnLst>
                              <p:par>
                                <p:cTn id="32" presetID="4" presetClass="entr" presetSubtype="16" fill="hold" grpId="0" nodeType="clickEffect">
                                  <p:stCondLst>
                                    <p:cond delay="0"/>
                                  </p:stCondLst>
                                  <p:childTnLst>
                                    <p:set>
                                      <p:cBhvr>
                                        <p:cTn id="33" dur="1" fill="hold">
                                          <p:stCondLst>
                                            <p:cond delay="0"/>
                                          </p:stCondLst>
                                        </p:cTn>
                                        <p:tgtEl>
                                          <p:spTgt spid="5"/>
                                        </p:tgtEl>
                                        <p:attrNameLst>
                                          <p:attrName>style.visibility</p:attrName>
                                        </p:attrNameLst>
                                      </p:cBhvr>
                                      <p:to>
                                        <p:strVal val="visible"/>
                                      </p:to>
                                    </p:set>
                                    <p:animEffect transition="in" filter="box(in)">
                                      <p:cBhvr>
                                        <p:cTn id="34" dur="2000"/>
                                        <p:tgtEl>
                                          <p:spTgt spid="5"/>
                                        </p:tgtEl>
                                      </p:cBhvr>
                                    </p:animEffect>
                                  </p:childTnLst>
                                </p:cTn>
                              </p:par>
                            </p:childTnLst>
                          </p:cTn>
                        </p:par>
                      </p:childTnLst>
                    </p:cTn>
                  </p:par>
                  <p:par>
                    <p:cTn id="35" fill="hold">
                      <p:stCondLst>
                        <p:cond delay="indefinite"/>
                      </p:stCondLst>
                      <p:childTnLst>
                        <p:par>
                          <p:cTn id="36" fill="hold">
                            <p:stCondLst>
                              <p:cond delay="0"/>
                            </p:stCondLst>
                            <p:childTnLst>
                              <p:par>
                                <p:cTn id="37" presetID="4" presetClass="entr" presetSubtype="16" fill="hold" grpId="0" nodeType="clickEffect">
                                  <p:stCondLst>
                                    <p:cond delay="0"/>
                                  </p:stCondLst>
                                  <p:childTnLst>
                                    <p:set>
                                      <p:cBhvr>
                                        <p:cTn id="38" dur="1" fill="hold">
                                          <p:stCondLst>
                                            <p:cond delay="0"/>
                                          </p:stCondLst>
                                        </p:cTn>
                                        <p:tgtEl>
                                          <p:spTgt spid="6"/>
                                        </p:tgtEl>
                                        <p:attrNameLst>
                                          <p:attrName>style.visibility</p:attrName>
                                        </p:attrNameLst>
                                      </p:cBhvr>
                                      <p:to>
                                        <p:strVal val="visible"/>
                                      </p:to>
                                    </p:set>
                                    <p:animEffect transition="in" filter="box(in)">
                                      <p:cBhvr>
                                        <p:cTn id="39"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p:cNvSpPr txBox="1">
            <a:spLocks noChangeArrowheads="1"/>
          </p:cNvSpPr>
          <p:nvPr/>
        </p:nvSpPr>
        <p:spPr bwMode="auto">
          <a:xfrm>
            <a:off x="589930" y="982127"/>
            <a:ext cx="745035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r>
              <a:rPr lang="en-US" altLang="zh-CN" sz="2800" b="1" dirty="0">
                <a:solidFill>
                  <a:srgbClr val="FF3300"/>
                </a:solidFill>
                <a:latin typeface="Times New Roman" panose="02020603050405020304" pitchFamily="18" charset="0"/>
                <a:cs typeface="Times New Roman" panose="02020603050405020304" pitchFamily="18" charset="0"/>
              </a:rPr>
              <a:t>How did Mike feel?</a:t>
            </a:r>
            <a:r>
              <a:rPr lang="en-US" altLang="zh-CN" sz="2800" b="1" dirty="0">
                <a:solidFill>
                  <a:srgbClr val="FF0701"/>
                </a:solidFill>
                <a:latin typeface="Calibri" panose="020F0502020204030204" pitchFamily="34" charset="0"/>
                <a:cs typeface="Arial" panose="020B0604020202020204" pitchFamily="34" charset="0"/>
              </a:rPr>
              <a:t> (Mood</a:t>
            </a:r>
            <a:r>
              <a:rPr lang="zh-CN" altLang="en-US" sz="2800" b="1" dirty="0">
                <a:solidFill>
                  <a:srgbClr val="FF0701"/>
                </a:solidFill>
                <a:latin typeface="Calibri" panose="020F0502020204030204" pitchFamily="34" charset="0"/>
                <a:cs typeface="Arial" panose="020B0604020202020204" pitchFamily="34" charset="0"/>
              </a:rPr>
              <a:t>暗线</a:t>
            </a:r>
            <a:r>
              <a:rPr lang="en-US" altLang="zh-CN" sz="2800" b="1" dirty="0">
                <a:solidFill>
                  <a:srgbClr val="FF0701"/>
                </a:solidFill>
                <a:latin typeface="Calibri" panose="020F0502020204030204" pitchFamily="34" charset="0"/>
                <a:cs typeface="Arial" panose="020B0604020202020204" pitchFamily="34" charset="0"/>
              </a:rPr>
              <a:t>)</a:t>
            </a:r>
            <a:endParaRPr lang="en-US" altLang="zh-CN" sz="2800" b="1" dirty="0">
              <a:solidFill>
                <a:srgbClr val="FF3300"/>
              </a:solidFill>
              <a:latin typeface="Times New Roman" panose="02020603050405020304" pitchFamily="18" charset="0"/>
              <a:cs typeface="Times New Roman" panose="02020603050405020304" pitchFamily="18" charset="0"/>
            </a:endParaRPr>
          </a:p>
        </p:txBody>
      </p:sp>
      <p:sp>
        <p:nvSpPr>
          <p:cNvPr id="3" name="Text Box 5"/>
          <p:cNvSpPr txBox="1">
            <a:spLocks noChangeArrowheads="1"/>
          </p:cNvSpPr>
          <p:nvPr/>
        </p:nvSpPr>
        <p:spPr bwMode="auto">
          <a:xfrm>
            <a:off x="2991033" y="1786718"/>
            <a:ext cx="1683474" cy="461665"/>
          </a:xfrm>
          <a:prstGeom prst="rect">
            <a:avLst/>
          </a:prstGeom>
        </p:spPr>
        <p:style>
          <a:lnRef idx="0">
            <a:schemeClr val="accent3"/>
          </a:lnRef>
          <a:fillRef idx="3">
            <a:schemeClr val="accent3"/>
          </a:fillRef>
          <a:effectRef idx="3">
            <a:schemeClr val="accent3"/>
          </a:effectRef>
          <a:fontRef idx="minor">
            <a:schemeClr val="lt1"/>
          </a:fontRef>
        </p:style>
        <p:txBody>
          <a:bodyPr wrap="none">
            <a:spAutoFit/>
          </a:bodyPr>
          <a:lstStyle>
            <a:defPPr>
              <a:defRPr lang="zh-CN"/>
            </a:defPPr>
            <a:lvl1pPr marR="0" lvl="0" indent="0" fontAlgn="auto">
              <a:lnSpc>
                <a:spcPct val="100000"/>
              </a:lnSpc>
              <a:spcBef>
                <a:spcPts val="0"/>
              </a:spcBef>
              <a:spcAft>
                <a:spcPts val="0"/>
              </a:spcAft>
              <a:buClrTx/>
              <a:buSzTx/>
              <a:buFontTx/>
              <a:buNone/>
              <a:defRPr kumimoji="0" sz="3200" b="1" i="0" u="none" strike="noStrike" kern="0" cap="none" spc="0" normalizeH="0" baseline="0">
                <a:ln>
                  <a:noFill/>
                </a:ln>
                <a:solidFill>
                  <a:srgbClr val="FFFF00"/>
                </a:solidFill>
                <a:effectLst/>
                <a:uLnTx/>
                <a:uFillTx/>
                <a:latin typeface="Calibri" panose="020F0502020204030204"/>
                <a:cs typeface="Arial" panose="020B0604020202020204" pitchFamily="34" charset="0"/>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US" altLang="zh-CN" sz="2400" dirty="0"/>
              <a:t>Pretty good</a:t>
            </a:r>
            <a:endParaRPr lang="en-US" altLang="zh-CN" sz="2400" dirty="0"/>
          </a:p>
        </p:txBody>
      </p:sp>
      <p:sp>
        <p:nvSpPr>
          <p:cNvPr id="4" name="AutoShape 6"/>
          <p:cNvSpPr>
            <a:spLocks noChangeArrowheads="1"/>
          </p:cNvSpPr>
          <p:nvPr/>
        </p:nvSpPr>
        <p:spPr bwMode="auto">
          <a:xfrm>
            <a:off x="2029131" y="1900788"/>
            <a:ext cx="792163" cy="377825"/>
          </a:xfrm>
          <a:prstGeom prst="rightArrow">
            <a:avLst>
              <a:gd name="adj1" fmla="val 50000"/>
              <a:gd name="adj2" fmla="val 39312"/>
            </a:avLst>
          </a:prstGeom>
          <a:solidFill>
            <a:srgbClr val="4F81BD"/>
          </a:solidFill>
          <a:ln w="9525">
            <a:solidFill>
              <a:sysClr val="window" lastClr="FFFFFF"/>
            </a:solidFill>
            <a:miter lim="800000"/>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 name="Text Box 7"/>
          <p:cNvSpPr txBox="1">
            <a:spLocks noChangeArrowheads="1"/>
          </p:cNvSpPr>
          <p:nvPr/>
        </p:nvSpPr>
        <p:spPr bwMode="auto">
          <a:xfrm>
            <a:off x="5680819" y="1748372"/>
            <a:ext cx="2626040" cy="461665"/>
          </a:xfrm>
          <a:prstGeom prst="rect">
            <a:avLst/>
          </a:prstGeom>
        </p:spPr>
        <p:style>
          <a:lnRef idx="0">
            <a:schemeClr val="accent3"/>
          </a:lnRef>
          <a:fillRef idx="3">
            <a:schemeClr val="accent3"/>
          </a:fillRef>
          <a:effectRef idx="3">
            <a:schemeClr val="accent3"/>
          </a:effectRef>
          <a:fontRef idx="minor">
            <a:schemeClr val="lt1"/>
          </a:fontRef>
        </p:style>
        <p:txBody>
          <a:bodyPr wrap="none">
            <a:spAutoFit/>
          </a:bodyPr>
          <a:lstStyle>
            <a:defPPr>
              <a:defRPr lang="zh-CN"/>
            </a:defPPr>
            <a:lvl1pPr marR="0" lvl="0" indent="0" fontAlgn="auto">
              <a:lnSpc>
                <a:spcPct val="100000"/>
              </a:lnSpc>
              <a:spcBef>
                <a:spcPts val="0"/>
              </a:spcBef>
              <a:spcAft>
                <a:spcPts val="0"/>
              </a:spcAft>
              <a:buClrTx/>
              <a:buSzTx/>
              <a:buFontTx/>
              <a:buNone/>
              <a:defRPr kumimoji="0" sz="3200" b="1" i="0" u="none" strike="noStrike" kern="0" cap="none" spc="0" normalizeH="0" baseline="0">
                <a:ln>
                  <a:noFill/>
                </a:ln>
                <a:solidFill>
                  <a:srgbClr val="FFFF00"/>
                </a:solidFill>
                <a:effectLst/>
                <a:uLnTx/>
                <a:uFillTx/>
                <a:latin typeface="Calibri" panose="020F0502020204030204"/>
                <a:cs typeface="Arial" panose="020B0604020202020204" pitchFamily="34" charset="0"/>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US" altLang="zh-CN" sz="2400" dirty="0"/>
              <a:t>Feeling unbeatable</a:t>
            </a:r>
            <a:endParaRPr lang="en-US" altLang="zh-CN" sz="2400" dirty="0"/>
          </a:p>
        </p:txBody>
      </p:sp>
      <p:sp>
        <p:nvSpPr>
          <p:cNvPr id="6" name="AutoShape 8"/>
          <p:cNvSpPr>
            <a:spLocks noChangeArrowheads="1"/>
          </p:cNvSpPr>
          <p:nvPr/>
        </p:nvSpPr>
        <p:spPr bwMode="auto">
          <a:xfrm>
            <a:off x="4779489" y="1832212"/>
            <a:ext cx="792162" cy="377825"/>
          </a:xfrm>
          <a:prstGeom prst="rightArrow">
            <a:avLst>
              <a:gd name="adj1" fmla="val 50000"/>
              <a:gd name="adj2" fmla="val 39312"/>
            </a:avLst>
          </a:prstGeom>
          <a:solidFill>
            <a:srgbClr val="4F81BD"/>
          </a:solidFill>
          <a:ln w="9525">
            <a:solidFill>
              <a:sysClr val="window" lastClr="FFFFFF"/>
            </a:solidFill>
            <a:miter lim="800000"/>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 name="Text Box 9"/>
          <p:cNvSpPr txBox="1">
            <a:spLocks noChangeArrowheads="1"/>
          </p:cNvSpPr>
          <p:nvPr/>
        </p:nvSpPr>
        <p:spPr bwMode="auto">
          <a:xfrm>
            <a:off x="1926373" y="2682376"/>
            <a:ext cx="2565126" cy="461665"/>
          </a:xfrm>
          <a:prstGeom prst="rect">
            <a:avLst/>
          </a:prstGeom>
        </p:spPr>
        <p:style>
          <a:lnRef idx="0">
            <a:schemeClr val="accent3"/>
          </a:lnRef>
          <a:fillRef idx="3">
            <a:schemeClr val="accent3"/>
          </a:fillRef>
          <a:effectRef idx="3">
            <a:schemeClr val="accent3"/>
          </a:effectRef>
          <a:fontRef idx="minor">
            <a:schemeClr val="lt1"/>
          </a:fontRef>
        </p:style>
        <p:txBody>
          <a:bodyPr wrap="none">
            <a:spAutoFit/>
          </a:bodyPr>
          <a:lstStyle>
            <a:defPPr>
              <a:defRPr lang="zh-CN"/>
            </a:defPPr>
            <a:lvl1pPr marR="0" lvl="0" indent="0" fontAlgn="auto">
              <a:lnSpc>
                <a:spcPct val="100000"/>
              </a:lnSpc>
              <a:spcBef>
                <a:spcPts val="0"/>
              </a:spcBef>
              <a:spcAft>
                <a:spcPts val="0"/>
              </a:spcAft>
              <a:buClrTx/>
              <a:buSzTx/>
              <a:buFontTx/>
              <a:buNone/>
              <a:defRPr kumimoji="0" sz="3200" b="1" i="0" u="none" strike="noStrike" kern="0" cap="none" spc="0" normalizeH="0" baseline="0">
                <a:ln>
                  <a:noFill/>
                </a:ln>
                <a:solidFill>
                  <a:srgbClr val="FFFF00"/>
                </a:solidFill>
                <a:effectLst/>
                <a:uLnTx/>
                <a:uFillTx/>
                <a:latin typeface="Calibri" panose="020F0502020204030204"/>
                <a:cs typeface="Arial" panose="020B0604020202020204" pitchFamily="34" charset="0"/>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r>
              <a:rPr lang="en-US" altLang="zh-CN" sz="2400" dirty="0"/>
              <a:t>Unwillingly agreed</a:t>
            </a:r>
            <a:endParaRPr lang="en-US" altLang="zh-CN" sz="2400" dirty="0"/>
          </a:p>
        </p:txBody>
      </p:sp>
      <p:sp>
        <p:nvSpPr>
          <p:cNvPr id="8" name="AutoShape 10"/>
          <p:cNvSpPr>
            <a:spLocks noChangeArrowheads="1"/>
          </p:cNvSpPr>
          <p:nvPr/>
        </p:nvSpPr>
        <p:spPr bwMode="auto">
          <a:xfrm>
            <a:off x="946414" y="2744316"/>
            <a:ext cx="792162" cy="377825"/>
          </a:xfrm>
          <a:prstGeom prst="rightArrow">
            <a:avLst>
              <a:gd name="adj1" fmla="val 50000"/>
              <a:gd name="adj2" fmla="val 39312"/>
            </a:avLst>
          </a:prstGeom>
          <a:solidFill>
            <a:srgbClr val="4F81BD"/>
          </a:solidFill>
          <a:ln w="9525">
            <a:solidFill>
              <a:sysClr val="window" lastClr="FFFFFF"/>
            </a:solidFill>
            <a:miter lim="800000"/>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grpSp>
        <p:nvGrpSpPr>
          <p:cNvPr id="27" name="组合 26"/>
          <p:cNvGrpSpPr/>
          <p:nvPr/>
        </p:nvGrpSpPr>
        <p:grpSpPr>
          <a:xfrm>
            <a:off x="2241430" y="12063"/>
            <a:ext cx="6215415" cy="736402"/>
            <a:chOff x="2241430" y="12063"/>
            <a:chExt cx="6215415" cy="736402"/>
          </a:xfrm>
        </p:grpSpPr>
        <p:sp>
          <p:nvSpPr>
            <p:cNvPr id="11" name="文本框 6"/>
            <p:cNvSpPr txBox="1">
              <a:spLocks noChangeArrowheads="1"/>
            </p:cNvSpPr>
            <p:nvPr/>
          </p:nvSpPr>
          <p:spPr bwMode="auto">
            <a:xfrm>
              <a:off x="2241430" y="153337"/>
              <a:ext cx="1629620" cy="500137"/>
            </a:xfrm>
            <a:prstGeom prst="rect">
              <a:avLst/>
            </a:prstGeom>
            <a:solidFill>
              <a:srgbClr val="513087"/>
            </a:solidFill>
            <a:ln w="9525">
              <a:solidFill>
                <a:srgbClr val="FF0000"/>
              </a:solidFill>
              <a:miter lim="800000"/>
            </a:ln>
          </p:spPr>
          <p:txBody>
            <a:bodyPr wrap="square" lIns="68580" tIns="34290" rIns="68580" bIns="34290">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sz="2800" b="1" dirty="0">
                  <a:solidFill>
                    <a:srgbClr val="FF0066"/>
                  </a:solidFill>
                  <a:cs typeface="Arial" panose="020B0604020202020204" pitchFamily="34" charset="0"/>
                </a:rPr>
                <a:t>Step 5:</a:t>
              </a:r>
              <a:endParaRPr lang="zh-CN" altLang="en-US" sz="2800" b="1" dirty="0">
                <a:solidFill>
                  <a:srgbClr val="FF0066"/>
                </a:solidFill>
                <a:cs typeface="Arial" panose="020B0604020202020204" pitchFamily="34" charset="0"/>
              </a:endParaRPr>
            </a:p>
          </p:txBody>
        </p:sp>
        <p:pic>
          <p:nvPicPr>
            <p:cNvPr id="12" name="Picture 31"/>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3871050" y="24457"/>
              <a:ext cx="4206526" cy="7240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Box 8"/>
            <p:cNvSpPr txBox="1">
              <a:spLocks noChangeArrowheads="1"/>
            </p:cNvSpPr>
            <p:nvPr/>
          </p:nvSpPr>
          <p:spPr bwMode="auto">
            <a:xfrm>
              <a:off x="4015711" y="12063"/>
              <a:ext cx="4441134" cy="7078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r>
                <a:rPr lang="en-US" altLang="zh-CN" sz="2000" b="1" dirty="0">
                  <a:solidFill>
                    <a:srgbClr val="FFFFFF"/>
                  </a:solidFill>
                  <a:latin typeface="方正粗黑宋简体" panose="02000000000000000000" pitchFamily="2" charset="-122"/>
                  <a:ea typeface="方正粗黑宋简体" panose="02000000000000000000" pitchFamily="2" charset="-122"/>
                </a:rPr>
                <a:t>Predicting the ending</a:t>
              </a:r>
              <a:endParaRPr lang="en-US" altLang="zh-CN" sz="2000" b="1" dirty="0">
                <a:solidFill>
                  <a:srgbClr val="FFFFFF"/>
                </a:solidFill>
                <a:latin typeface="方正粗黑宋简体" panose="02000000000000000000" pitchFamily="2" charset="-122"/>
                <a:ea typeface="方正粗黑宋简体" panose="02000000000000000000" pitchFamily="2" charset="-122"/>
              </a:endParaRPr>
            </a:p>
            <a:p>
              <a:r>
                <a:rPr lang="en-US" altLang="zh-CN" sz="2000" b="1" dirty="0">
                  <a:solidFill>
                    <a:srgbClr val="FFFFFF"/>
                  </a:solidFill>
                  <a:latin typeface="方正粗黑宋简体" panose="02000000000000000000" pitchFamily="2" charset="-122"/>
                  <a:ea typeface="方正粗黑宋简体" panose="02000000000000000000" pitchFamily="2" charset="-122"/>
                </a:rPr>
                <a:t>Deepen the theme</a:t>
              </a:r>
              <a:endParaRPr lang="zh-CN" altLang="en-US" sz="2000" b="1" dirty="0">
                <a:solidFill>
                  <a:srgbClr val="FFFFFF"/>
                </a:solidFill>
                <a:latin typeface="方正粗黑宋简体" panose="02000000000000000000" pitchFamily="2" charset="-122"/>
                <a:ea typeface="方正粗黑宋简体" panose="02000000000000000000" pitchFamily="2" charset="-122"/>
              </a:endParaRPr>
            </a:p>
          </p:txBody>
        </p:sp>
      </p:grpSp>
      <p:pic>
        <p:nvPicPr>
          <p:cNvPr id="14" name="Picture 1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00392" y="4539522"/>
            <a:ext cx="927100" cy="596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Text Box 5"/>
          <p:cNvSpPr txBox="1">
            <a:spLocks noChangeArrowheads="1"/>
          </p:cNvSpPr>
          <p:nvPr/>
        </p:nvSpPr>
        <p:spPr bwMode="auto">
          <a:xfrm>
            <a:off x="695943" y="3576332"/>
            <a:ext cx="2024913" cy="830997"/>
          </a:xfrm>
          <a:prstGeom prst="rect">
            <a:avLst/>
          </a:prstGeom>
        </p:spPr>
        <p:style>
          <a:lnRef idx="0">
            <a:schemeClr val="accent3"/>
          </a:lnRef>
          <a:fillRef idx="3">
            <a:schemeClr val="accent3"/>
          </a:fillRef>
          <a:effectRef idx="3">
            <a:schemeClr val="accent3"/>
          </a:effectRef>
          <a:fontRef idx="minor">
            <a:schemeClr val="lt1"/>
          </a:fontRef>
        </p:style>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sz="2400" b="1" kern="0" dirty="0">
                <a:solidFill>
                  <a:srgbClr val="FFFF00"/>
                </a:solidFill>
                <a:latin typeface="Calibri" panose="020F0502020204030204"/>
                <a:ea typeface="+mn-ea"/>
                <a:cs typeface="Arial" panose="020B0604020202020204" pitchFamily="34" charset="0"/>
              </a:rPr>
              <a:t>Overcame the barrier </a:t>
            </a:r>
            <a:endParaRPr lang="en-US" altLang="zh-CN" sz="2400" b="1" kern="0" dirty="0">
              <a:solidFill>
                <a:srgbClr val="FFFF00"/>
              </a:solidFill>
              <a:latin typeface="Calibri" panose="020F0502020204030204"/>
              <a:ea typeface="+mn-ea"/>
              <a:cs typeface="Arial" panose="020B0604020202020204" pitchFamily="34" charset="0"/>
            </a:endParaRPr>
          </a:p>
        </p:txBody>
      </p:sp>
      <p:sp>
        <p:nvSpPr>
          <p:cNvPr id="17" name="AutoShape 6"/>
          <p:cNvSpPr>
            <a:spLocks noChangeArrowheads="1"/>
          </p:cNvSpPr>
          <p:nvPr/>
        </p:nvSpPr>
        <p:spPr bwMode="auto">
          <a:xfrm>
            <a:off x="2812855" y="3783738"/>
            <a:ext cx="792162" cy="377825"/>
          </a:xfrm>
          <a:prstGeom prst="rightArrow">
            <a:avLst>
              <a:gd name="adj1" fmla="val 50000"/>
              <a:gd name="adj2" fmla="val 39312"/>
            </a:avLst>
          </a:prstGeom>
          <a:solidFill>
            <a:srgbClr val="4F81BD"/>
          </a:solidFill>
          <a:ln w="9525">
            <a:solidFill>
              <a:sysClr val="window" lastClr="FFFFFF"/>
            </a:solidFill>
            <a:miter lim="800000"/>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sysClr val="windowText" lastClr="000000"/>
              </a:solidFill>
              <a:effectLst/>
              <a:uLnTx/>
              <a:uFillTx/>
            </a:endParaRPr>
          </a:p>
        </p:txBody>
      </p:sp>
      <p:sp>
        <p:nvSpPr>
          <p:cNvPr id="18" name="Text Box 7"/>
          <p:cNvSpPr txBox="1">
            <a:spLocks noChangeArrowheads="1"/>
          </p:cNvSpPr>
          <p:nvPr/>
        </p:nvSpPr>
        <p:spPr bwMode="auto">
          <a:xfrm>
            <a:off x="3786726" y="3736743"/>
            <a:ext cx="1218603" cy="461665"/>
          </a:xfrm>
          <a:prstGeom prst="rect">
            <a:avLst/>
          </a:prstGeom>
        </p:spPr>
        <p:style>
          <a:lnRef idx="0">
            <a:schemeClr val="accent3"/>
          </a:lnRef>
          <a:fillRef idx="3">
            <a:schemeClr val="accent3"/>
          </a:fillRef>
          <a:effectRef idx="3">
            <a:schemeClr val="accent3"/>
          </a:effectRef>
          <a:fontRef idx="minor">
            <a:schemeClr val="lt1"/>
          </a:fontRef>
        </p:style>
        <p:txBody>
          <a:bodyPr wrap="none">
            <a:spAutoFit/>
          </a:bodyPr>
          <a:lstStyle>
            <a:defPPr>
              <a:defRPr lang="zh-CN"/>
            </a:defPPr>
            <a:lvl1pPr marR="0" lvl="0" indent="0" fontAlgn="auto">
              <a:lnSpc>
                <a:spcPct val="100000"/>
              </a:lnSpc>
              <a:spcBef>
                <a:spcPts val="0"/>
              </a:spcBef>
              <a:spcAft>
                <a:spcPts val="0"/>
              </a:spcAft>
              <a:buClrTx/>
              <a:buSzTx/>
              <a:buFontTx/>
              <a:buNone/>
              <a:defRPr kumimoji="0" sz="3600" b="1" i="0" u="none" strike="noStrike" kern="0" cap="none" spc="0" normalizeH="0" baseline="0">
                <a:ln>
                  <a:noFill/>
                </a:ln>
                <a:solidFill>
                  <a:srgbClr val="FFFF00"/>
                </a:solidFill>
                <a:effectLst/>
                <a:uLnTx/>
                <a:uFillTx/>
                <a:latin typeface="Calibri" panose="020F0502020204030204"/>
                <a:cs typeface="Arial" panose="020B0604020202020204" pitchFamily="34" charset="0"/>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US" altLang="zh-CN" sz="2400" dirty="0"/>
              <a:t>inspired</a:t>
            </a:r>
            <a:endParaRPr lang="en-US" altLang="zh-CN" sz="2400" dirty="0"/>
          </a:p>
        </p:txBody>
      </p:sp>
      <p:sp>
        <p:nvSpPr>
          <p:cNvPr id="19" name="AutoShape 8"/>
          <p:cNvSpPr>
            <a:spLocks noChangeArrowheads="1"/>
          </p:cNvSpPr>
          <p:nvPr/>
        </p:nvSpPr>
        <p:spPr bwMode="auto">
          <a:xfrm>
            <a:off x="5224113" y="3783738"/>
            <a:ext cx="792163" cy="377825"/>
          </a:xfrm>
          <a:prstGeom prst="rightArrow">
            <a:avLst>
              <a:gd name="adj1" fmla="val 50000"/>
              <a:gd name="adj2" fmla="val 39312"/>
            </a:avLst>
          </a:prstGeom>
          <a:solidFill>
            <a:srgbClr val="4F81BD"/>
          </a:solidFill>
          <a:ln w="9525">
            <a:solidFill>
              <a:sysClr val="window" lastClr="FFFFFF"/>
            </a:solidFill>
            <a:miter lim="800000"/>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20" name="Text Box 9"/>
          <p:cNvSpPr txBox="1">
            <a:spLocks noChangeArrowheads="1"/>
          </p:cNvSpPr>
          <p:nvPr/>
        </p:nvSpPr>
        <p:spPr bwMode="auto">
          <a:xfrm>
            <a:off x="6289159" y="3688704"/>
            <a:ext cx="1409360" cy="461665"/>
          </a:xfrm>
          <a:prstGeom prst="rect">
            <a:avLst/>
          </a:prstGeom>
        </p:spPr>
        <p:style>
          <a:lnRef idx="0">
            <a:schemeClr val="accent3"/>
          </a:lnRef>
          <a:fillRef idx="3">
            <a:schemeClr val="accent3"/>
          </a:fillRef>
          <a:effectRef idx="3">
            <a:schemeClr val="accent3"/>
          </a:effectRef>
          <a:fontRef idx="minor">
            <a:schemeClr val="lt1"/>
          </a:fontRef>
        </p:style>
        <p:txBody>
          <a:bodyPr wrap="none">
            <a:sp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en-US" altLang="zh-CN" sz="2400" b="1" i="0" u="none" strike="noStrike" kern="0" cap="none" spc="0" normalizeH="0" baseline="0" noProof="0" dirty="0">
                <a:ln>
                  <a:noFill/>
                </a:ln>
                <a:solidFill>
                  <a:srgbClr val="FFFF00"/>
                </a:solidFill>
                <a:effectLst/>
                <a:uLnTx/>
                <a:uFillTx/>
                <a:latin typeface="Calibri" panose="020F0502020204030204"/>
                <a:cs typeface="Arial" panose="020B0604020202020204" pitchFamily="34" charset="0"/>
              </a:rPr>
              <a:t>confident</a:t>
            </a:r>
            <a:endParaRPr kumimoji="0" lang="en-US" altLang="zh-CN" sz="2400" b="0" i="0" u="none" strike="noStrike" kern="0" cap="none" spc="0" normalizeH="0" baseline="0" noProof="0" dirty="0">
              <a:ln>
                <a:noFill/>
              </a:ln>
              <a:solidFill>
                <a:srgbClr val="FFFF00"/>
              </a:solidFill>
              <a:effectLst/>
              <a:uLnTx/>
              <a:uFillTx/>
              <a:latin typeface="Calibri" panose="020F0502020204030204"/>
            </a:endParaRPr>
          </a:p>
        </p:txBody>
      </p:sp>
      <p:sp>
        <p:nvSpPr>
          <p:cNvPr id="25" name="AutoShape 8"/>
          <p:cNvSpPr>
            <a:spLocks noChangeArrowheads="1"/>
          </p:cNvSpPr>
          <p:nvPr/>
        </p:nvSpPr>
        <p:spPr bwMode="auto">
          <a:xfrm>
            <a:off x="4867094" y="2821149"/>
            <a:ext cx="792163" cy="377825"/>
          </a:xfrm>
          <a:prstGeom prst="rightArrow">
            <a:avLst>
              <a:gd name="adj1" fmla="val 50000"/>
              <a:gd name="adj2" fmla="val 39312"/>
            </a:avLst>
          </a:prstGeom>
          <a:solidFill>
            <a:srgbClr val="4F81BD"/>
          </a:solidFill>
          <a:ln w="9525">
            <a:solidFill>
              <a:sysClr val="window" lastClr="FFFFFF"/>
            </a:solidFill>
            <a:miter lim="800000"/>
          </a:ln>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26" name="Text Box 9"/>
          <p:cNvSpPr txBox="1">
            <a:spLocks noChangeArrowheads="1"/>
          </p:cNvSpPr>
          <p:nvPr/>
        </p:nvSpPr>
        <p:spPr bwMode="auto">
          <a:xfrm>
            <a:off x="576066" y="1786718"/>
            <a:ext cx="1444626" cy="461665"/>
          </a:xfrm>
          <a:prstGeom prst="rect">
            <a:avLst/>
          </a:prstGeom>
        </p:spPr>
        <p:style>
          <a:lnRef idx="0">
            <a:schemeClr val="accent3"/>
          </a:lnRef>
          <a:fillRef idx="3">
            <a:schemeClr val="accent3"/>
          </a:fillRef>
          <a:effectRef idx="3">
            <a:schemeClr val="accent3"/>
          </a:effectRef>
          <a:fontRef idx="minor">
            <a:schemeClr val="lt1"/>
          </a:fontRef>
        </p:style>
        <p:txBody>
          <a:bodyPr wrap="none">
            <a:spAutoFit/>
          </a:bodyPr>
          <a:lstStyle>
            <a:defPPr>
              <a:defRPr lang="zh-CN"/>
            </a:defPPr>
            <a:lvl1pPr marR="0" lvl="0" indent="0" fontAlgn="auto">
              <a:lnSpc>
                <a:spcPct val="100000"/>
              </a:lnSpc>
              <a:spcBef>
                <a:spcPts val="0"/>
              </a:spcBef>
              <a:spcAft>
                <a:spcPts val="0"/>
              </a:spcAft>
              <a:buClrTx/>
              <a:buSzTx/>
              <a:buFontTx/>
              <a:buNone/>
              <a:defRPr kumimoji="0" sz="3200" b="1" i="0" u="none" strike="noStrike" kern="0" cap="none" spc="0" normalizeH="0" baseline="0">
                <a:ln>
                  <a:noFill/>
                </a:ln>
                <a:solidFill>
                  <a:srgbClr val="FFFF00"/>
                </a:solidFill>
                <a:effectLst/>
                <a:uLnTx/>
                <a:uFillTx/>
                <a:latin typeface="Calibri" panose="020F0502020204030204"/>
                <a:cs typeface="Arial" panose="020B0604020202020204" pitchFamily="34" charset="0"/>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US" altLang="zh-CN" sz="2400" dirty="0"/>
              <a:t>Confident</a:t>
            </a:r>
            <a:endParaRPr lang="en-US" altLang="zh-CN"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barn(inVertical)">
                                      <p:cBhvr>
                                        <p:cTn id="7" dur="500"/>
                                        <p:tgtEl>
                                          <p:spTgt spid="2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down)">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6"/>
                                        </p:tgtEl>
                                        <p:attrNameLst>
                                          <p:attrName>style.visibility</p:attrName>
                                        </p:attrNameLst>
                                      </p:cBhvr>
                                      <p:to>
                                        <p:strVal val="visible"/>
                                      </p:to>
                                    </p:set>
                                    <p:animEffect transition="in" filter="blinds(horizontal)">
                                      <p:cBhvr>
                                        <p:cTn id="17" dur="500"/>
                                        <p:tgtEl>
                                          <p:spTgt spid="26"/>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blinds(horizontal)">
                                      <p:cBhvr>
                                        <p:cTn id="22" dur="5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blinds(horizontal)">
                                      <p:cBhvr>
                                        <p:cTn id="27" dur="500"/>
                                        <p:tgtEl>
                                          <p:spTgt spid="3"/>
                                        </p:tgtEl>
                                      </p:cBhvr>
                                    </p:animEffect>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6"/>
                                        </p:tgtEl>
                                        <p:attrNameLst>
                                          <p:attrName>style.visibility</p:attrName>
                                        </p:attrNameLst>
                                      </p:cBhvr>
                                      <p:to>
                                        <p:strVal val="visible"/>
                                      </p:to>
                                    </p:set>
                                    <p:anim calcmode="lin" valueType="num">
                                      <p:cBhvr additive="base">
                                        <p:cTn id="32" dur="500" fill="hold"/>
                                        <p:tgtEl>
                                          <p:spTgt spid="6"/>
                                        </p:tgtEl>
                                        <p:attrNameLst>
                                          <p:attrName>ppt_x</p:attrName>
                                        </p:attrNameLst>
                                      </p:cBhvr>
                                      <p:tavLst>
                                        <p:tav tm="0">
                                          <p:val>
                                            <p:strVal val="#ppt_x"/>
                                          </p:val>
                                        </p:tav>
                                        <p:tav tm="100000">
                                          <p:val>
                                            <p:strVal val="#ppt_x"/>
                                          </p:val>
                                        </p:tav>
                                      </p:tavLst>
                                    </p:anim>
                                    <p:anim calcmode="lin" valueType="num">
                                      <p:cBhvr additive="base">
                                        <p:cTn id="33"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5"/>
                                        </p:tgtEl>
                                        <p:attrNameLst>
                                          <p:attrName>style.visibility</p:attrName>
                                        </p:attrNameLst>
                                      </p:cBhvr>
                                      <p:to>
                                        <p:strVal val="visible"/>
                                      </p:to>
                                    </p:set>
                                    <p:anim calcmode="lin" valueType="num">
                                      <p:cBhvr additive="base">
                                        <p:cTn id="38" dur="500" fill="hold"/>
                                        <p:tgtEl>
                                          <p:spTgt spid="5"/>
                                        </p:tgtEl>
                                        <p:attrNameLst>
                                          <p:attrName>ppt_x</p:attrName>
                                        </p:attrNameLst>
                                      </p:cBhvr>
                                      <p:tavLst>
                                        <p:tav tm="0">
                                          <p:val>
                                            <p:strVal val="#ppt_x"/>
                                          </p:val>
                                        </p:tav>
                                        <p:tav tm="100000">
                                          <p:val>
                                            <p:strVal val="#ppt_x"/>
                                          </p:val>
                                        </p:tav>
                                      </p:tavLst>
                                    </p:anim>
                                    <p:anim calcmode="lin" valueType="num">
                                      <p:cBhvr additive="base">
                                        <p:cTn id="39"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3" presetClass="entr" presetSubtype="10" fill="hold" grpId="0" nodeType="clickEffect">
                                  <p:stCondLst>
                                    <p:cond delay="0"/>
                                  </p:stCondLst>
                                  <p:childTnLst>
                                    <p:set>
                                      <p:cBhvr>
                                        <p:cTn id="43" dur="1" fill="hold">
                                          <p:stCondLst>
                                            <p:cond delay="0"/>
                                          </p:stCondLst>
                                        </p:cTn>
                                        <p:tgtEl>
                                          <p:spTgt spid="8"/>
                                        </p:tgtEl>
                                        <p:attrNameLst>
                                          <p:attrName>style.visibility</p:attrName>
                                        </p:attrNameLst>
                                      </p:cBhvr>
                                      <p:to>
                                        <p:strVal val="visible"/>
                                      </p:to>
                                    </p:set>
                                    <p:animEffect transition="in" filter="blinds(horizontal)">
                                      <p:cBhvr>
                                        <p:cTn id="44" dur="500"/>
                                        <p:tgtEl>
                                          <p:spTgt spid="8"/>
                                        </p:tgtEl>
                                      </p:cBhvr>
                                    </p:animEffect>
                                  </p:childTnLst>
                                </p:cTn>
                              </p:par>
                            </p:childTnLst>
                          </p:cTn>
                        </p:par>
                      </p:childTnLst>
                    </p:cTn>
                  </p:par>
                  <p:par>
                    <p:cTn id="45" fill="hold">
                      <p:stCondLst>
                        <p:cond delay="indefinite"/>
                      </p:stCondLst>
                      <p:childTnLst>
                        <p:par>
                          <p:cTn id="46" fill="hold">
                            <p:stCondLst>
                              <p:cond delay="0"/>
                            </p:stCondLst>
                            <p:childTnLst>
                              <p:par>
                                <p:cTn id="47" presetID="3" presetClass="entr" presetSubtype="10" fill="hold" grpId="0" nodeType="clickEffect">
                                  <p:stCondLst>
                                    <p:cond delay="0"/>
                                  </p:stCondLst>
                                  <p:childTnLst>
                                    <p:set>
                                      <p:cBhvr>
                                        <p:cTn id="48" dur="1" fill="hold">
                                          <p:stCondLst>
                                            <p:cond delay="0"/>
                                          </p:stCondLst>
                                        </p:cTn>
                                        <p:tgtEl>
                                          <p:spTgt spid="7"/>
                                        </p:tgtEl>
                                        <p:attrNameLst>
                                          <p:attrName>style.visibility</p:attrName>
                                        </p:attrNameLst>
                                      </p:cBhvr>
                                      <p:to>
                                        <p:strVal val="visible"/>
                                      </p:to>
                                    </p:set>
                                    <p:animEffect transition="in" filter="blinds(horizontal)">
                                      <p:cBhvr>
                                        <p:cTn id="49" dur="500"/>
                                        <p:tgtEl>
                                          <p:spTgt spid="7"/>
                                        </p:tgtEl>
                                      </p:cBhvr>
                                    </p:animEffect>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grpId="0" nodeType="clickEffect">
                                  <p:stCondLst>
                                    <p:cond delay="0"/>
                                  </p:stCondLst>
                                  <p:childTnLst>
                                    <p:set>
                                      <p:cBhvr>
                                        <p:cTn id="53" dur="1" fill="hold">
                                          <p:stCondLst>
                                            <p:cond delay="0"/>
                                          </p:stCondLst>
                                        </p:cTn>
                                        <p:tgtEl>
                                          <p:spTgt spid="25"/>
                                        </p:tgtEl>
                                        <p:attrNameLst>
                                          <p:attrName>style.visibility</p:attrName>
                                        </p:attrNameLst>
                                      </p:cBhvr>
                                      <p:to>
                                        <p:strVal val="visible"/>
                                      </p:to>
                                    </p:set>
                                    <p:anim calcmode="lin" valueType="num">
                                      <p:cBhvr additive="base">
                                        <p:cTn id="54" dur="500" fill="hold"/>
                                        <p:tgtEl>
                                          <p:spTgt spid="25"/>
                                        </p:tgtEl>
                                        <p:attrNameLst>
                                          <p:attrName>ppt_x</p:attrName>
                                        </p:attrNameLst>
                                      </p:cBhvr>
                                      <p:tavLst>
                                        <p:tav tm="0">
                                          <p:val>
                                            <p:strVal val="#ppt_x"/>
                                          </p:val>
                                        </p:tav>
                                        <p:tav tm="100000">
                                          <p:val>
                                            <p:strVal val="#ppt_x"/>
                                          </p:val>
                                        </p:tav>
                                      </p:tavLst>
                                    </p:anim>
                                    <p:anim calcmode="lin" valueType="num">
                                      <p:cBhvr additive="base">
                                        <p:cTn id="55"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3" presetClass="entr" presetSubtype="10" fill="hold" grpId="0" nodeType="clickEffect">
                                  <p:stCondLst>
                                    <p:cond delay="0"/>
                                  </p:stCondLst>
                                  <p:childTnLst>
                                    <p:set>
                                      <p:cBhvr>
                                        <p:cTn id="59" dur="1" fill="hold">
                                          <p:stCondLst>
                                            <p:cond delay="0"/>
                                          </p:stCondLst>
                                        </p:cTn>
                                        <p:tgtEl>
                                          <p:spTgt spid="16"/>
                                        </p:tgtEl>
                                        <p:attrNameLst>
                                          <p:attrName>style.visibility</p:attrName>
                                        </p:attrNameLst>
                                      </p:cBhvr>
                                      <p:to>
                                        <p:strVal val="visible"/>
                                      </p:to>
                                    </p:set>
                                    <p:animEffect transition="in" filter="blinds(horizontal)">
                                      <p:cBhvr>
                                        <p:cTn id="60" dur="500"/>
                                        <p:tgtEl>
                                          <p:spTgt spid="16"/>
                                        </p:tgtEl>
                                      </p:cBhvr>
                                    </p:animEffect>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grpId="0" nodeType="clickEffect">
                                  <p:stCondLst>
                                    <p:cond delay="0"/>
                                  </p:stCondLst>
                                  <p:childTnLst>
                                    <p:set>
                                      <p:cBhvr>
                                        <p:cTn id="64" dur="1" fill="hold">
                                          <p:stCondLst>
                                            <p:cond delay="0"/>
                                          </p:stCondLst>
                                        </p:cTn>
                                        <p:tgtEl>
                                          <p:spTgt spid="17"/>
                                        </p:tgtEl>
                                        <p:attrNameLst>
                                          <p:attrName>style.visibility</p:attrName>
                                        </p:attrNameLst>
                                      </p:cBhvr>
                                      <p:to>
                                        <p:strVal val="visible"/>
                                      </p:to>
                                    </p:set>
                                    <p:anim calcmode="lin" valueType="num">
                                      <p:cBhvr additive="base">
                                        <p:cTn id="65" dur="500" fill="hold"/>
                                        <p:tgtEl>
                                          <p:spTgt spid="17"/>
                                        </p:tgtEl>
                                        <p:attrNameLst>
                                          <p:attrName>ppt_x</p:attrName>
                                        </p:attrNameLst>
                                      </p:cBhvr>
                                      <p:tavLst>
                                        <p:tav tm="0">
                                          <p:val>
                                            <p:strVal val="#ppt_x"/>
                                          </p:val>
                                        </p:tav>
                                        <p:tav tm="100000">
                                          <p:val>
                                            <p:strVal val="#ppt_x"/>
                                          </p:val>
                                        </p:tav>
                                      </p:tavLst>
                                    </p:anim>
                                    <p:anim calcmode="lin" valueType="num">
                                      <p:cBhvr additive="base">
                                        <p:cTn id="66"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 presetClass="entr" presetSubtype="4" fill="hold" grpId="0" nodeType="clickEffect">
                                  <p:stCondLst>
                                    <p:cond delay="0"/>
                                  </p:stCondLst>
                                  <p:childTnLst>
                                    <p:set>
                                      <p:cBhvr>
                                        <p:cTn id="70" dur="1" fill="hold">
                                          <p:stCondLst>
                                            <p:cond delay="0"/>
                                          </p:stCondLst>
                                        </p:cTn>
                                        <p:tgtEl>
                                          <p:spTgt spid="18"/>
                                        </p:tgtEl>
                                        <p:attrNameLst>
                                          <p:attrName>style.visibility</p:attrName>
                                        </p:attrNameLst>
                                      </p:cBhvr>
                                      <p:to>
                                        <p:strVal val="visible"/>
                                      </p:to>
                                    </p:set>
                                    <p:anim calcmode="lin" valueType="num">
                                      <p:cBhvr additive="base">
                                        <p:cTn id="71" dur="500" fill="hold"/>
                                        <p:tgtEl>
                                          <p:spTgt spid="18"/>
                                        </p:tgtEl>
                                        <p:attrNameLst>
                                          <p:attrName>ppt_x</p:attrName>
                                        </p:attrNameLst>
                                      </p:cBhvr>
                                      <p:tavLst>
                                        <p:tav tm="0">
                                          <p:val>
                                            <p:strVal val="#ppt_x"/>
                                          </p:val>
                                        </p:tav>
                                        <p:tav tm="100000">
                                          <p:val>
                                            <p:strVal val="#ppt_x"/>
                                          </p:val>
                                        </p:tav>
                                      </p:tavLst>
                                    </p:anim>
                                    <p:anim calcmode="lin" valueType="num">
                                      <p:cBhvr additive="base">
                                        <p:cTn id="72"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3" presetClass="entr" presetSubtype="10" fill="hold" grpId="0" nodeType="clickEffect">
                                  <p:stCondLst>
                                    <p:cond delay="0"/>
                                  </p:stCondLst>
                                  <p:childTnLst>
                                    <p:set>
                                      <p:cBhvr>
                                        <p:cTn id="76" dur="1" fill="hold">
                                          <p:stCondLst>
                                            <p:cond delay="0"/>
                                          </p:stCondLst>
                                        </p:cTn>
                                        <p:tgtEl>
                                          <p:spTgt spid="19"/>
                                        </p:tgtEl>
                                        <p:attrNameLst>
                                          <p:attrName>style.visibility</p:attrName>
                                        </p:attrNameLst>
                                      </p:cBhvr>
                                      <p:to>
                                        <p:strVal val="visible"/>
                                      </p:to>
                                    </p:set>
                                    <p:animEffect transition="in" filter="blinds(horizontal)">
                                      <p:cBhvr>
                                        <p:cTn id="77" dur="500"/>
                                        <p:tgtEl>
                                          <p:spTgt spid="19"/>
                                        </p:tgtEl>
                                      </p:cBhvr>
                                    </p:animEffect>
                                  </p:childTnLst>
                                </p:cTn>
                              </p:par>
                            </p:childTnLst>
                          </p:cTn>
                        </p:par>
                      </p:childTnLst>
                    </p:cTn>
                  </p:par>
                  <p:par>
                    <p:cTn id="78" fill="hold">
                      <p:stCondLst>
                        <p:cond delay="indefinite"/>
                      </p:stCondLst>
                      <p:childTnLst>
                        <p:par>
                          <p:cTn id="79" fill="hold">
                            <p:stCondLst>
                              <p:cond delay="0"/>
                            </p:stCondLst>
                            <p:childTnLst>
                              <p:par>
                                <p:cTn id="80" presetID="2" presetClass="entr" presetSubtype="4" fill="hold" grpId="0" nodeType="clickEffect">
                                  <p:stCondLst>
                                    <p:cond delay="0"/>
                                  </p:stCondLst>
                                  <p:childTnLst>
                                    <p:set>
                                      <p:cBhvr>
                                        <p:cTn id="81" dur="1" fill="hold">
                                          <p:stCondLst>
                                            <p:cond delay="0"/>
                                          </p:stCondLst>
                                        </p:cTn>
                                        <p:tgtEl>
                                          <p:spTgt spid="20"/>
                                        </p:tgtEl>
                                        <p:attrNameLst>
                                          <p:attrName>style.visibility</p:attrName>
                                        </p:attrNameLst>
                                      </p:cBhvr>
                                      <p:to>
                                        <p:strVal val="visible"/>
                                      </p:to>
                                    </p:set>
                                    <p:anim calcmode="lin" valueType="num">
                                      <p:cBhvr additive="base">
                                        <p:cTn id="82" dur="500" fill="hold"/>
                                        <p:tgtEl>
                                          <p:spTgt spid="20"/>
                                        </p:tgtEl>
                                        <p:attrNameLst>
                                          <p:attrName>ppt_x</p:attrName>
                                        </p:attrNameLst>
                                      </p:cBhvr>
                                      <p:tavLst>
                                        <p:tav tm="0">
                                          <p:val>
                                            <p:strVal val="#ppt_x"/>
                                          </p:val>
                                        </p:tav>
                                        <p:tav tm="100000">
                                          <p:val>
                                            <p:strVal val="#ppt_x"/>
                                          </p:val>
                                        </p:tav>
                                      </p:tavLst>
                                    </p:anim>
                                    <p:anim calcmode="lin" valueType="num">
                                      <p:cBhvr additive="base">
                                        <p:cTn id="83"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4" grpId="0" animBg="1"/>
      <p:bldP spid="5" grpId="0" animBg="1"/>
      <p:bldP spid="6" grpId="0" animBg="1"/>
      <p:bldP spid="7" grpId="0" animBg="1"/>
      <p:bldP spid="8" grpId="0" animBg="1"/>
      <p:bldP spid="16" grpId="0" animBg="1"/>
      <p:bldP spid="17" grpId="0" animBg="1"/>
      <p:bldP spid="18" grpId="0" animBg="1"/>
      <p:bldP spid="19" grpId="0" animBg="1"/>
      <p:bldP spid="20" grpId="0" animBg="1"/>
      <p:bldP spid="25" grpId="0" animBg="1"/>
      <p:bldP spid="2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bwMode="auto">
          <a:xfrm>
            <a:off x="404149" y="91946"/>
            <a:ext cx="4043362" cy="638175"/>
          </a:xfrm>
          <a:solidFill>
            <a:srgbClr val="FFC000"/>
          </a:solidFill>
          <a:ln>
            <a:solidFill>
              <a:srgbClr val="0000FF"/>
            </a:solidFill>
            <a:miter lim="800000"/>
          </a:ln>
        </p:spPr>
        <p:txBody>
          <a:bodyPr vert="horz" wrap="square" lIns="91440" tIns="45720" rIns="91440" bIns="45720" numCol="1" anchor="t" anchorCtr="0" compatLnSpc="1"/>
          <a:lstStyle/>
          <a:p>
            <a:pPr algn="l"/>
            <a:r>
              <a:rPr lang="en-US" altLang="zh-CN" sz="3600"/>
              <a:t>Predict the plot -1</a:t>
            </a:r>
            <a:endParaRPr lang="zh-CN" altLang="en-US" sz="3600"/>
          </a:p>
        </p:txBody>
      </p:sp>
      <p:sp>
        <p:nvSpPr>
          <p:cNvPr id="3" name="内容占位符 2"/>
          <p:cNvSpPr>
            <a:spLocks noGrp="1"/>
          </p:cNvSpPr>
          <p:nvPr>
            <p:ph idx="1"/>
          </p:nvPr>
        </p:nvSpPr>
        <p:spPr>
          <a:xfrm>
            <a:off x="404149" y="1334374"/>
            <a:ext cx="8229600" cy="3394075"/>
          </a:xfrm>
          <a:ln>
            <a:solidFill>
              <a:srgbClr val="FF3300"/>
            </a:solidFill>
          </a:ln>
        </p:spPr>
        <p:txBody>
          <a:bodyPr>
            <a:noAutofit/>
          </a:bodyPr>
          <a:lstStyle/>
          <a:p>
            <a:pPr marL="0" indent="0">
              <a:buFont typeface="Arial" panose="020B0604020202020204" pitchFamily="34" charset="0"/>
              <a:buNone/>
              <a:defRPr/>
            </a:pPr>
            <a:r>
              <a:rPr lang="en-US" altLang="zh-CN" sz="2000" b="1" dirty="0"/>
              <a:t>Paragraph 1:</a:t>
            </a:r>
            <a:br>
              <a:rPr lang="en-US" altLang="zh-CN" sz="2000" b="1" dirty="0"/>
            </a:br>
            <a:r>
              <a:rPr lang="en-US" altLang="zh-CN" sz="2000" b="1" i="1" dirty="0"/>
              <a:t> As he dove into the water, he kicked his legs and stretched his arms as far as he could. </a:t>
            </a:r>
            <a:br>
              <a:rPr lang="en-US" altLang="zh-CN" sz="2000" b="1" dirty="0"/>
            </a:br>
            <a:endParaRPr lang="en-US" altLang="zh-CN" sz="2000" b="1" dirty="0"/>
          </a:p>
          <a:p>
            <a:pPr marL="0" indent="0">
              <a:buFont typeface="Arial" panose="020B0604020202020204" pitchFamily="34" charset="0"/>
              <a:buNone/>
              <a:defRPr/>
            </a:pPr>
            <a:endParaRPr lang="en-US" altLang="zh-CN" sz="2000" b="1" dirty="0"/>
          </a:p>
          <a:p>
            <a:pPr marL="0" indent="0">
              <a:buFont typeface="Arial" panose="020B0604020202020204" pitchFamily="34" charset="0"/>
              <a:buNone/>
              <a:defRPr/>
            </a:pPr>
            <a:br>
              <a:rPr lang="en-US" altLang="zh-CN" sz="2000" b="1" dirty="0"/>
            </a:br>
            <a:endParaRPr lang="en-US" altLang="zh-CN" sz="2000" b="1" dirty="0"/>
          </a:p>
          <a:p>
            <a:pPr marL="0" indent="0">
              <a:buFont typeface="Arial" panose="020B0604020202020204" pitchFamily="34" charset="0"/>
              <a:buNone/>
              <a:defRPr/>
            </a:pPr>
            <a:r>
              <a:rPr lang="en-US" altLang="zh-CN" sz="2000" b="1" dirty="0"/>
              <a:t>Paragraph 2:</a:t>
            </a:r>
            <a:br>
              <a:rPr lang="en-US" altLang="zh-CN" sz="2000" b="1" dirty="0"/>
            </a:br>
            <a:r>
              <a:rPr lang="en-US" altLang="zh-CN" sz="2000" b="1" i="1" dirty="0"/>
              <a:t>    His jaw dropped as he realized he had beaten his own best time, and everyone else too.. </a:t>
            </a:r>
            <a:endParaRPr lang="zh-CN" altLang="zh-CN" sz="2000" b="1" i="1" dirty="0"/>
          </a:p>
        </p:txBody>
      </p:sp>
      <p:sp>
        <p:nvSpPr>
          <p:cNvPr id="4" name="矩形 3"/>
          <p:cNvSpPr/>
          <p:nvPr/>
        </p:nvSpPr>
        <p:spPr>
          <a:xfrm>
            <a:off x="3630595" y="1658450"/>
            <a:ext cx="4005557" cy="377825"/>
          </a:xfrm>
          <a:prstGeom prst="rect">
            <a:avLst/>
          </a:prstGeom>
          <a:no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5" name="矩形 4"/>
          <p:cNvSpPr/>
          <p:nvPr/>
        </p:nvSpPr>
        <p:spPr>
          <a:xfrm>
            <a:off x="3986459" y="3980527"/>
            <a:ext cx="3393853" cy="325437"/>
          </a:xfrm>
          <a:prstGeom prst="rect">
            <a:avLst/>
          </a:prstGeom>
          <a:no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cxnSp>
        <p:nvCxnSpPr>
          <p:cNvPr id="6" name="直接箭头连接符 5"/>
          <p:cNvCxnSpPr/>
          <p:nvPr/>
        </p:nvCxnSpPr>
        <p:spPr>
          <a:xfrm rot="16200000" flipH="1">
            <a:off x="1943893" y="2173287"/>
            <a:ext cx="452438" cy="196850"/>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cxnSp>
        <p:nvCxnSpPr>
          <p:cNvPr id="7" name="直接箭头连接符 6"/>
          <p:cNvCxnSpPr/>
          <p:nvPr/>
        </p:nvCxnSpPr>
        <p:spPr>
          <a:xfrm flipV="1">
            <a:off x="2292400" y="3586757"/>
            <a:ext cx="315913" cy="508000"/>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sp>
        <p:nvSpPr>
          <p:cNvPr id="8" name="TextBox 7"/>
          <p:cNvSpPr txBox="1">
            <a:spLocks noChangeArrowheads="1"/>
          </p:cNvSpPr>
          <p:nvPr/>
        </p:nvSpPr>
        <p:spPr bwMode="auto">
          <a:xfrm>
            <a:off x="296505" y="2606436"/>
            <a:ext cx="2405777" cy="369332"/>
          </a:xfrm>
          <a:prstGeom prst="rect">
            <a:avLst/>
          </a:prstGeom>
        </p:spPr>
        <p:style>
          <a:lnRef idx="1">
            <a:schemeClr val="accent4"/>
          </a:lnRef>
          <a:fillRef idx="3">
            <a:schemeClr val="accent4"/>
          </a:fillRef>
          <a:effectRef idx="2">
            <a:schemeClr val="accent4"/>
          </a:effectRef>
          <a:fontRef idx="minor">
            <a:schemeClr val="lt1"/>
          </a:fontRef>
        </p:style>
        <p:txBody>
          <a:bodyPr wrap="square">
            <a:spAutoFit/>
          </a:bodyPr>
          <a:lstStyle>
            <a:defPPr>
              <a:defRPr lang="zh-CN"/>
            </a:defPPr>
            <a:lvl1pPr>
              <a:defRPr b="1">
                <a:latin typeface="Arial" panose="020B0604020202020204" pitchFamily="34" charset="0"/>
                <a:ea typeface="宋体" panose="02010600030101010101" pitchFamily="2" charset="-122"/>
              </a:defRPr>
            </a:lvl1pPr>
            <a:lvl2pPr marL="742950" indent="-285750">
              <a:defRPr>
                <a:latin typeface="Arial" panose="020B0604020202020204" pitchFamily="34" charset="0"/>
                <a:ea typeface="宋体" panose="02010600030101010101" pitchFamily="2" charset="-122"/>
              </a:defRPr>
            </a:lvl2pPr>
            <a:lvl3pPr marL="1143000" indent="-228600">
              <a:defRPr>
                <a:latin typeface="Arial" panose="020B0604020202020204" pitchFamily="34" charset="0"/>
                <a:ea typeface="宋体" panose="02010600030101010101" pitchFamily="2" charset="-122"/>
              </a:defRPr>
            </a:lvl3pPr>
            <a:lvl4pPr marL="1600200" indent="-228600">
              <a:defRPr>
                <a:latin typeface="Arial" panose="020B0604020202020204" pitchFamily="34" charset="0"/>
                <a:ea typeface="宋体" panose="02010600030101010101" pitchFamily="2" charset="-122"/>
              </a:defRPr>
            </a:lvl4pPr>
            <a:lvl5pPr marL="2057400" indent="-228600">
              <a:defRPr>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latin typeface="Arial" panose="020B0604020202020204" pitchFamily="34" charset="0"/>
                <a:ea typeface="宋体" panose="02010600030101010101" pitchFamily="2" charset="-122"/>
              </a:defRPr>
            </a:lvl9pPr>
          </a:lstStyle>
          <a:p>
            <a:r>
              <a:rPr lang="en-US" altLang="zh-CN" dirty="0"/>
              <a:t>Mike’s behavior: </a:t>
            </a:r>
            <a:endParaRPr lang="zh-CN" altLang="en-US" dirty="0"/>
          </a:p>
        </p:txBody>
      </p:sp>
      <p:sp>
        <p:nvSpPr>
          <p:cNvPr id="9" name="TextBox 8"/>
          <p:cNvSpPr txBox="1">
            <a:spLocks noChangeArrowheads="1"/>
          </p:cNvSpPr>
          <p:nvPr/>
        </p:nvSpPr>
        <p:spPr bwMode="auto">
          <a:xfrm>
            <a:off x="2682171" y="2649253"/>
            <a:ext cx="3256757"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r>
              <a:rPr lang="en-US" altLang="zh-CN" sz="1600" b="1" dirty="0">
                <a:solidFill>
                  <a:srgbClr val="0000FF"/>
                </a:solidFill>
              </a:rPr>
              <a:t>Mike’s parents encouraged him</a:t>
            </a:r>
            <a:endParaRPr lang="en-US" altLang="zh-CN" sz="1600" b="1" dirty="0">
              <a:solidFill>
                <a:srgbClr val="0000FF"/>
              </a:solidFill>
            </a:endParaRPr>
          </a:p>
        </p:txBody>
      </p:sp>
      <p:sp>
        <p:nvSpPr>
          <p:cNvPr id="10" name="TextBox 9"/>
          <p:cNvSpPr txBox="1">
            <a:spLocks noChangeArrowheads="1"/>
          </p:cNvSpPr>
          <p:nvPr/>
        </p:nvSpPr>
        <p:spPr bwMode="auto">
          <a:xfrm>
            <a:off x="284163" y="3117055"/>
            <a:ext cx="2430462" cy="369332"/>
          </a:xfrm>
          <a:prstGeom prst="rect">
            <a:avLst/>
          </a:prstGeom>
        </p:spPr>
        <p:style>
          <a:lnRef idx="1">
            <a:schemeClr val="accent4"/>
          </a:lnRef>
          <a:fillRef idx="3">
            <a:schemeClr val="accent4"/>
          </a:fillRef>
          <a:effectRef idx="2">
            <a:schemeClr val="accent4"/>
          </a:effectRef>
          <a:fontRef idx="minor">
            <a:schemeClr val="lt1"/>
          </a:fontRef>
        </p:style>
        <p:txBody>
          <a:bodyPr wrap="square">
            <a:spAutoFit/>
          </a:bodyPr>
          <a:lstStyle>
            <a:defPPr>
              <a:defRPr lang="zh-CN"/>
            </a:defPPr>
            <a:lvl1pPr>
              <a:defRPr sz="2600" b="1">
                <a:latin typeface="Arial" panose="020B0604020202020204" pitchFamily="34" charset="0"/>
                <a:ea typeface="宋体" panose="02010600030101010101" pitchFamily="2" charset="-122"/>
              </a:defRPr>
            </a:lvl1pPr>
            <a:lvl2pPr marL="742950" indent="-285750">
              <a:defRPr>
                <a:latin typeface="Arial" panose="020B0604020202020204" pitchFamily="34" charset="0"/>
                <a:ea typeface="宋体" panose="02010600030101010101" pitchFamily="2" charset="-122"/>
              </a:defRPr>
            </a:lvl2pPr>
            <a:lvl3pPr marL="1143000" indent="-228600">
              <a:defRPr>
                <a:latin typeface="Arial" panose="020B0604020202020204" pitchFamily="34" charset="0"/>
                <a:ea typeface="宋体" panose="02010600030101010101" pitchFamily="2" charset="-122"/>
              </a:defRPr>
            </a:lvl3pPr>
            <a:lvl4pPr marL="1600200" indent="-228600">
              <a:defRPr>
                <a:latin typeface="Arial" panose="020B0604020202020204" pitchFamily="34" charset="0"/>
                <a:ea typeface="宋体" panose="02010600030101010101" pitchFamily="2" charset="-122"/>
              </a:defRPr>
            </a:lvl4pPr>
            <a:lvl5pPr marL="2057400" indent="-228600">
              <a:defRPr>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latin typeface="Arial" panose="020B0604020202020204" pitchFamily="34" charset="0"/>
                <a:ea typeface="宋体" panose="02010600030101010101" pitchFamily="2" charset="-122"/>
              </a:defRPr>
            </a:lvl9pPr>
          </a:lstStyle>
          <a:p>
            <a:r>
              <a:rPr lang="en-US" altLang="zh-CN" sz="1800" dirty="0"/>
              <a:t>Audience reflection </a:t>
            </a:r>
            <a:endParaRPr lang="zh-CN" altLang="en-US" sz="1800" dirty="0"/>
          </a:p>
        </p:txBody>
      </p:sp>
      <p:sp>
        <p:nvSpPr>
          <p:cNvPr id="11" name="右箭头 10"/>
          <p:cNvSpPr/>
          <p:nvPr/>
        </p:nvSpPr>
        <p:spPr>
          <a:xfrm flipV="1">
            <a:off x="5828945" y="2801342"/>
            <a:ext cx="612775" cy="92075"/>
          </a:xfrm>
          <a:prstGeom prst="rightArrow">
            <a:avLst/>
          </a:prstGeom>
          <a:solidFill>
            <a:srgbClr val="FFC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12" name="TextBox 11"/>
          <p:cNvSpPr txBox="1">
            <a:spLocks noChangeArrowheads="1"/>
          </p:cNvSpPr>
          <p:nvPr/>
        </p:nvSpPr>
        <p:spPr bwMode="auto">
          <a:xfrm>
            <a:off x="2952750" y="3108364"/>
            <a:ext cx="23876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zh-CN"/>
            </a:defPPr>
            <a:lvl1pPr>
              <a:defRPr b="1">
                <a:solidFill>
                  <a:srgbClr val="0000FF"/>
                </a:solidFill>
                <a:latin typeface="Arial" panose="020B0604020202020204" pitchFamily="34" charset="0"/>
                <a:ea typeface="宋体" panose="02010600030101010101" pitchFamily="2" charset="-122"/>
              </a:defRPr>
            </a:lvl1pPr>
            <a:lvl2pPr marL="742950" indent="-285750">
              <a:defRPr>
                <a:latin typeface="Arial" panose="020B0604020202020204" pitchFamily="34" charset="0"/>
                <a:ea typeface="宋体" panose="02010600030101010101" pitchFamily="2" charset="-122"/>
              </a:defRPr>
            </a:lvl2pPr>
            <a:lvl3pPr marL="1143000" indent="-228600">
              <a:defRPr>
                <a:latin typeface="Arial" panose="020B0604020202020204" pitchFamily="34" charset="0"/>
                <a:ea typeface="宋体" panose="02010600030101010101" pitchFamily="2" charset="-122"/>
              </a:defRPr>
            </a:lvl3pPr>
            <a:lvl4pPr marL="1600200" indent="-228600">
              <a:defRPr>
                <a:latin typeface="Arial" panose="020B0604020202020204" pitchFamily="34" charset="0"/>
                <a:ea typeface="宋体" panose="02010600030101010101" pitchFamily="2" charset="-122"/>
              </a:defRPr>
            </a:lvl4pPr>
            <a:lvl5pPr marL="2057400" indent="-228600">
              <a:defRPr>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latin typeface="Arial" panose="020B0604020202020204" pitchFamily="34" charset="0"/>
                <a:ea typeface="宋体" panose="02010600030101010101" pitchFamily="2" charset="-122"/>
              </a:defRPr>
            </a:lvl9pPr>
          </a:lstStyle>
          <a:p>
            <a:r>
              <a:rPr lang="en-US" altLang="zh-CN" dirty="0"/>
              <a:t>Cheered him up </a:t>
            </a:r>
            <a:endParaRPr lang="zh-CN" altLang="en-US" dirty="0"/>
          </a:p>
        </p:txBody>
      </p:sp>
      <p:sp>
        <p:nvSpPr>
          <p:cNvPr id="13" name="矩形 12"/>
          <p:cNvSpPr/>
          <p:nvPr/>
        </p:nvSpPr>
        <p:spPr>
          <a:xfrm>
            <a:off x="6069013" y="2070788"/>
            <a:ext cx="2006600" cy="371475"/>
          </a:xfrm>
          <a:prstGeom prst="rect">
            <a:avLst/>
          </a:prstGeom>
          <a:solidFill>
            <a:srgbClr val="FFC000"/>
          </a:solidFill>
          <a:ln>
            <a:no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r>
              <a:rPr lang="en-US" altLang="zh-CN" sz="3200" dirty="0">
                <a:solidFill>
                  <a:schemeClr val="tx1"/>
                </a:solidFill>
                <a:latin typeface="Times New Roman" panose="02020603050405020304" pitchFamily="18" charset="0"/>
                <a:cs typeface="Times New Roman" panose="02020603050405020304" pitchFamily="18" charset="0"/>
              </a:rPr>
              <a:t>problem</a:t>
            </a:r>
            <a:endParaRPr lang="zh-CN" altLang="en-US" sz="3200" dirty="0">
              <a:solidFill>
                <a:schemeClr val="tx1"/>
              </a:solidFill>
              <a:latin typeface="Times New Roman" panose="02020603050405020304" pitchFamily="18" charset="0"/>
              <a:cs typeface="Times New Roman" panose="02020603050405020304" pitchFamily="18" charset="0"/>
            </a:endParaRPr>
          </a:p>
        </p:txBody>
      </p:sp>
      <p:sp>
        <p:nvSpPr>
          <p:cNvPr id="14" name="矩形 13"/>
          <p:cNvSpPr/>
          <p:nvPr/>
        </p:nvSpPr>
        <p:spPr>
          <a:xfrm>
            <a:off x="5461965" y="3628593"/>
            <a:ext cx="2882900" cy="371475"/>
          </a:xfrm>
          <a:prstGeom prst="rect">
            <a:avLst/>
          </a:prstGeom>
          <a:solidFill>
            <a:srgbClr val="FFC000"/>
          </a:solidFill>
          <a:ln>
            <a:no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r>
              <a:rPr lang="en-US" altLang="zh-CN" sz="3200" dirty="0">
                <a:solidFill>
                  <a:schemeClr val="tx1"/>
                </a:solidFill>
                <a:latin typeface="Times New Roman" panose="02020603050405020304" pitchFamily="18" charset="0"/>
                <a:cs typeface="Times New Roman" panose="02020603050405020304" pitchFamily="18" charset="0"/>
              </a:rPr>
              <a:t>further problem</a:t>
            </a:r>
            <a:endParaRPr lang="zh-CN" altLang="en-US" sz="3200" dirty="0">
              <a:solidFill>
                <a:schemeClr val="tx1"/>
              </a:solidFill>
              <a:latin typeface="Times New Roman" panose="02020603050405020304" pitchFamily="18" charset="0"/>
              <a:cs typeface="Times New Roman" panose="02020603050405020304" pitchFamily="18" charset="0"/>
            </a:endParaRPr>
          </a:p>
        </p:txBody>
      </p:sp>
      <p:sp>
        <p:nvSpPr>
          <p:cNvPr id="15" name="矩形 14"/>
          <p:cNvSpPr/>
          <p:nvPr/>
        </p:nvSpPr>
        <p:spPr>
          <a:xfrm>
            <a:off x="107950" y="2561431"/>
            <a:ext cx="8964612" cy="1074737"/>
          </a:xfrm>
          <a:prstGeom prst="rect">
            <a:avLst/>
          </a:prstGeom>
          <a:no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16" name="矩形 9"/>
          <p:cNvSpPr>
            <a:spLocks noChangeArrowheads="1"/>
          </p:cNvSpPr>
          <p:nvPr/>
        </p:nvSpPr>
        <p:spPr bwMode="auto">
          <a:xfrm>
            <a:off x="404149" y="755780"/>
            <a:ext cx="5905591" cy="461665"/>
          </a:xfrm>
          <a:prstGeom prst="rect">
            <a:avLst/>
          </a:prstGeom>
          <a:solidFill>
            <a:srgbClr val="FFFF00"/>
          </a:solidFill>
          <a:ln w="9525">
            <a:solidFill>
              <a:srgbClr val="FF0000"/>
            </a:solidFill>
            <a:miter lim="800000"/>
          </a:ln>
        </p:spPr>
        <p:txBody>
          <a:bodyPr wrap="none">
            <a:spAutoFit/>
          </a:bodyPr>
          <a:lstStyle/>
          <a:p>
            <a:r>
              <a:rPr lang="en-US" altLang="zh-CN" sz="2400" b="1" i="1" dirty="0">
                <a:solidFill>
                  <a:srgbClr val="FF0000"/>
                </a:solidFill>
                <a:latin typeface="Times New Roman" panose="02020603050405020304" pitchFamily="18" charset="0"/>
                <a:cs typeface="Times New Roman" panose="02020603050405020304" pitchFamily="18" charset="0"/>
              </a:rPr>
              <a:t>Trace the hidden clues </a:t>
            </a:r>
            <a:r>
              <a:rPr lang="en-US" altLang="zh-CN" sz="2400" b="1" i="1" dirty="0">
                <a:solidFill>
                  <a:srgbClr val="7030A0"/>
                </a:solidFill>
                <a:latin typeface="Times New Roman" panose="02020603050405020304" pitchFamily="18" charset="0"/>
                <a:cs typeface="Times New Roman" panose="02020603050405020304" pitchFamily="18" charset="0"/>
              </a:rPr>
              <a:t>in the given sentences</a:t>
            </a:r>
            <a:endParaRPr lang="zh-CN" altLang="en-US" sz="2400" b="1" i="1" dirty="0">
              <a:solidFill>
                <a:srgbClr val="7030A0"/>
              </a:solidFill>
              <a:latin typeface="Times New Roman" panose="02020603050405020304" pitchFamily="18" charset="0"/>
              <a:cs typeface="Times New Roman" panose="02020603050405020304" pitchFamily="18" charset="0"/>
            </a:endParaRPr>
          </a:p>
        </p:txBody>
      </p:sp>
      <p:sp>
        <p:nvSpPr>
          <p:cNvPr id="17" name="Text Box 5"/>
          <p:cNvSpPr txBox="1">
            <a:spLocks noChangeArrowheads="1"/>
          </p:cNvSpPr>
          <p:nvPr/>
        </p:nvSpPr>
        <p:spPr bwMode="auto">
          <a:xfrm>
            <a:off x="6385719" y="2592604"/>
            <a:ext cx="221456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r>
              <a:rPr lang="en-US" altLang="zh-CN" sz="2400" b="1" dirty="0">
                <a:solidFill>
                  <a:srgbClr val="FF0000"/>
                </a:solidFill>
              </a:rPr>
              <a:t>inspired</a:t>
            </a:r>
            <a:endParaRPr lang="en-US" altLang="zh-CN" sz="2400" dirty="0">
              <a:latin typeface="Arial Black" panose="020B0A04020102020204" pitchFamily="34" charset="0"/>
            </a:endParaRPr>
          </a:p>
        </p:txBody>
      </p:sp>
      <p:sp>
        <p:nvSpPr>
          <p:cNvPr id="18" name="右箭头 17"/>
          <p:cNvSpPr/>
          <p:nvPr/>
        </p:nvSpPr>
        <p:spPr>
          <a:xfrm flipV="1">
            <a:off x="5500687" y="3259931"/>
            <a:ext cx="612775" cy="92075"/>
          </a:xfrm>
          <a:prstGeom prst="rightArrow">
            <a:avLst/>
          </a:prstGeom>
          <a:solidFill>
            <a:srgbClr val="FFC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19" name="Text Box 5"/>
          <p:cNvSpPr txBox="1">
            <a:spLocks noChangeArrowheads="1"/>
          </p:cNvSpPr>
          <p:nvPr/>
        </p:nvSpPr>
        <p:spPr bwMode="auto">
          <a:xfrm>
            <a:off x="6252012" y="3048000"/>
            <a:ext cx="25717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sz="2400" b="1" dirty="0">
                <a:solidFill>
                  <a:srgbClr val="FF0000"/>
                </a:solidFill>
                <a:latin typeface="Calibri" panose="020F0502020204030204" pitchFamily="34" charset="0"/>
                <a:cs typeface="Arial" panose="020B0604020202020204" pitchFamily="34" charset="0"/>
              </a:rPr>
              <a:t>appreciative </a:t>
            </a:r>
            <a:endParaRPr lang="en-US" altLang="zh-CN" sz="2400" dirty="0">
              <a:solidFill>
                <a:srgbClr val="FF0000"/>
              </a:solidFill>
              <a:latin typeface="Arial Black" panose="020B0A04020102020204" pitchFamily="34" charset="0"/>
            </a:endParaRPr>
          </a:p>
        </p:txBody>
      </p:sp>
      <p:sp>
        <p:nvSpPr>
          <p:cNvPr id="20" name="矩形 19"/>
          <p:cNvSpPr/>
          <p:nvPr/>
        </p:nvSpPr>
        <p:spPr>
          <a:xfrm>
            <a:off x="1199977" y="1676528"/>
            <a:ext cx="2066476" cy="377825"/>
          </a:xfrm>
          <a:prstGeom prst="rect">
            <a:avLst/>
          </a:prstGeom>
          <a:no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additive="base">
                                        <p:cTn id="7" dur="500" fill="hold"/>
                                        <p:tgtEl>
                                          <p:spTgt spid="16"/>
                                        </p:tgtEl>
                                        <p:attrNameLst>
                                          <p:attrName>ppt_x</p:attrName>
                                        </p:attrNameLst>
                                      </p:cBhvr>
                                      <p:tavLst>
                                        <p:tav tm="0">
                                          <p:val>
                                            <p:strVal val="#ppt_x"/>
                                          </p:val>
                                        </p:tav>
                                        <p:tav tm="100000">
                                          <p:val>
                                            <p:strVal val="#ppt_x"/>
                                          </p:val>
                                        </p:tav>
                                      </p:tavLst>
                                    </p:anim>
                                    <p:anim calcmode="lin" valueType="num">
                                      <p:cBhvr additive="base">
                                        <p:cTn id="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wipe(down)">
                                      <p:cBhvr>
                                        <p:cTn id="13" dur="500"/>
                                        <p:tgtEl>
                                          <p:spTgt spid="4"/>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grpId="0" nodeType="clickEffect">
                                  <p:stCondLst>
                                    <p:cond delay="0"/>
                                  </p:stCondLst>
                                  <p:childTnLst>
                                    <p:set>
                                      <p:cBhvr>
                                        <p:cTn id="17" dur="1" fill="hold">
                                          <p:stCondLst>
                                            <p:cond delay="0"/>
                                          </p:stCondLst>
                                        </p:cTn>
                                        <p:tgtEl>
                                          <p:spTgt spid="20"/>
                                        </p:tgtEl>
                                        <p:attrNameLst>
                                          <p:attrName>style.visibility</p:attrName>
                                        </p:attrNameLst>
                                      </p:cBhvr>
                                      <p:to>
                                        <p:strVal val="visible"/>
                                      </p:to>
                                    </p:set>
                                    <p:animEffect transition="in" filter="wipe(down)">
                                      <p:cBhvr>
                                        <p:cTn id="18" dur="500"/>
                                        <p:tgtEl>
                                          <p:spTgt spid="20"/>
                                        </p:tgtEl>
                                      </p:cBhvr>
                                    </p:animEffect>
                                  </p:childTnLst>
                                </p:cTn>
                              </p:par>
                            </p:childTnLst>
                          </p:cTn>
                        </p:par>
                        <p:par>
                          <p:cTn id="19" fill="hold">
                            <p:stCondLst>
                              <p:cond delay="500"/>
                            </p:stCondLst>
                            <p:childTnLst>
                              <p:par>
                                <p:cTn id="20" presetID="22" presetClass="entr" presetSubtype="4" fill="hold" nodeType="after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wipe(down)">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barn(inVertical)">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barn(inVertical)">
                                      <p:cBhvr>
                                        <p:cTn id="32" dur="500"/>
                                        <p:tgtEl>
                                          <p:spTgt spid="9"/>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barn(inVertical)">
                                      <p:cBhvr>
                                        <p:cTn id="37" dur="500"/>
                                        <p:tgtEl>
                                          <p:spTgt spid="11"/>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17"/>
                                        </p:tgtEl>
                                        <p:attrNameLst>
                                          <p:attrName>style.visibility</p:attrName>
                                        </p:attrNameLst>
                                      </p:cBhvr>
                                      <p:to>
                                        <p:strVal val="visible"/>
                                      </p:to>
                                    </p:set>
                                    <p:animEffect transition="in" filter="blinds(horizontal)">
                                      <p:cBhvr>
                                        <p:cTn id="42" dur="500"/>
                                        <p:tgtEl>
                                          <p:spTgt spid="17"/>
                                        </p:tgtEl>
                                      </p:cBhvr>
                                    </p:animEffect>
                                  </p:childTnLst>
                                </p:cTn>
                              </p:par>
                            </p:childTnLst>
                          </p:cTn>
                        </p:par>
                      </p:childTnLst>
                    </p:cTn>
                  </p:par>
                  <p:par>
                    <p:cTn id="43" fill="hold">
                      <p:stCondLst>
                        <p:cond delay="indefinite"/>
                      </p:stCondLst>
                      <p:childTnLst>
                        <p:par>
                          <p:cTn id="44" fill="hold">
                            <p:stCondLst>
                              <p:cond delay="0"/>
                            </p:stCondLst>
                            <p:childTnLst>
                              <p:par>
                                <p:cTn id="45" presetID="6" presetClass="entr" presetSubtype="16" fill="hold" grpId="0" nodeType="clickEffect">
                                  <p:stCondLst>
                                    <p:cond delay="0"/>
                                  </p:stCondLst>
                                  <p:childTnLst>
                                    <p:set>
                                      <p:cBhvr>
                                        <p:cTn id="46" dur="1" fill="hold">
                                          <p:stCondLst>
                                            <p:cond delay="0"/>
                                          </p:stCondLst>
                                        </p:cTn>
                                        <p:tgtEl>
                                          <p:spTgt spid="13"/>
                                        </p:tgtEl>
                                        <p:attrNameLst>
                                          <p:attrName>style.visibility</p:attrName>
                                        </p:attrNameLst>
                                      </p:cBhvr>
                                      <p:to>
                                        <p:strVal val="visible"/>
                                      </p:to>
                                    </p:set>
                                    <p:animEffect transition="in" filter="circle(in)">
                                      <p:cBhvr>
                                        <p:cTn id="47" dur="1000"/>
                                        <p:tgtEl>
                                          <p:spTgt spid="13"/>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5"/>
                                        </p:tgtEl>
                                        <p:attrNameLst>
                                          <p:attrName>style.visibility</p:attrName>
                                        </p:attrNameLst>
                                      </p:cBhvr>
                                      <p:to>
                                        <p:strVal val="visible"/>
                                      </p:to>
                                    </p:set>
                                    <p:animEffect transition="in" filter="wipe(down)">
                                      <p:cBhvr>
                                        <p:cTn id="52" dur="500"/>
                                        <p:tgtEl>
                                          <p:spTgt spid="5"/>
                                        </p:tgtEl>
                                      </p:cBhvr>
                                    </p:animEffect>
                                  </p:childTnLst>
                                </p:cTn>
                              </p:par>
                            </p:childTnLst>
                          </p:cTn>
                        </p:par>
                        <p:par>
                          <p:cTn id="53" fill="hold">
                            <p:stCondLst>
                              <p:cond delay="500"/>
                            </p:stCondLst>
                            <p:childTnLst>
                              <p:par>
                                <p:cTn id="54" presetID="22" presetClass="entr" presetSubtype="4" fill="hold" nodeType="afterEffect">
                                  <p:stCondLst>
                                    <p:cond delay="0"/>
                                  </p:stCondLst>
                                  <p:childTnLst>
                                    <p:set>
                                      <p:cBhvr>
                                        <p:cTn id="55" dur="1" fill="hold">
                                          <p:stCondLst>
                                            <p:cond delay="0"/>
                                          </p:stCondLst>
                                        </p:cTn>
                                        <p:tgtEl>
                                          <p:spTgt spid="7"/>
                                        </p:tgtEl>
                                        <p:attrNameLst>
                                          <p:attrName>style.visibility</p:attrName>
                                        </p:attrNameLst>
                                      </p:cBhvr>
                                      <p:to>
                                        <p:strVal val="visible"/>
                                      </p:to>
                                    </p:set>
                                    <p:animEffect transition="in" filter="wipe(down)">
                                      <p:cBhvr>
                                        <p:cTn id="56" dur="500"/>
                                        <p:tgtEl>
                                          <p:spTgt spid="7"/>
                                        </p:tgtEl>
                                      </p:cBhvr>
                                    </p:animEffect>
                                  </p:childTnLst>
                                </p:cTn>
                              </p:par>
                            </p:childTnLst>
                          </p:cTn>
                        </p:par>
                      </p:childTnLst>
                    </p:cTn>
                  </p:par>
                  <p:par>
                    <p:cTn id="57" fill="hold">
                      <p:stCondLst>
                        <p:cond delay="indefinite"/>
                      </p:stCondLst>
                      <p:childTnLst>
                        <p:par>
                          <p:cTn id="58" fill="hold">
                            <p:stCondLst>
                              <p:cond delay="0"/>
                            </p:stCondLst>
                            <p:childTnLst>
                              <p:par>
                                <p:cTn id="59" presetID="16" presetClass="entr" presetSubtype="21" fill="hold" grpId="0" nodeType="clickEffect">
                                  <p:stCondLst>
                                    <p:cond delay="0"/>
                                  </p:stCondLst>
                                  <p:childTnLst>
                                    <p:set>
                                      <p:cBhvr>
                                        <p:cTn id="60" dur="1" fill="hold">
                                          <p:stCondLst>
                                            <p:cond delay="0"/>
                                          </p:stCondLst>
                                        </p:cTn>
                                        <p:tgtEl>
                                          <p:spTgt spid="10"/>
                                        </p:tgtEl>
                                        <p:attrNameLst>
                                          <p:attrName>style.visibility</p:attrName>
                                        </p:attrNameLst>
                                      </p:cBhvr>
                                      <p:to>
                                        <p:strVal val="visible"/>
                                      </p:to>
                                    </p:set>
                                    <p:animEffect transition="in" filter="barn(inVertical)">
                                      <p:cBhvr>
                                        <p:cTn id="61" dur="500"/>
                                        <p:tgtEl>
                                          <p:spTgt spid="10"/>
                                        </p:tgtEl>
                                      </p:cBhvr>
                                    </p:animEffect>
                                  </p:childTnLst>
                                </p:cTn>
                              </p:par>
                            </p:childTnLst>
                          </p:cTn>
                        </p:par>
                      </p:childTnLst>
                    </p:cTn>
                  </p:par>
                  <p:par>
                    <p:cTn id="62" fill="hold">
                      <p:stCondLst>
                        <p:cond delay="indefinite"/>
                      </p:stCondLst>
                      <p:childTnLst>
                        <p:par>
                          <p:cTn id="63" fill="hold">
                            <p:stCondLst>
                              <p:cond delay="0"/>
                            </p:stCondLst>
                            <p:childTnLst>
                              <p:par>
                                <p:cTn id="64" presetID="16" presetClass="entr" presetSubtype="21" fill="hold" grpId="0" nodeType="clickEffect">
                                  <p:stCondLst>
                                    <p:cond delay="0"/>
                                  </p:stCondLst>
                                  <p:childTnLst>
                                    <p:set>
                                      <p:cBhvr>
                                        <p:cTn id="65" dur="1" fill="hold">
                                          <p:stCondLst>
                                            <p:cond delay="0"/>
                                          </p:stCondLst>
                                        </p:cTn>
                                        <p:tgtEl>
                                          <p:spTgt spid="12"/>
                                        </p:tgtEl>
                                        <p:attrNameLst>
                                          <p:attrName>style.visibility</p:attrName>
                                        </p:attrNameLst>
                                      </p:cBhvr>
                                      <p:to>
                                        <p:strVal val="visible"/>
                                      </p:to>
                                    </p:set>
                                    <p:animEffect transition="in" filter="barn(inVertical)">
                                      <p:cBhvr>
                                        <p:cTn id="66" dur="500"/>
                                        <p:tgtEl>
                                          <p:spTgt spid="12"/>
                                        </p:tgtEl>
                                      </p:cBhvr>
                                    </p:animEffect>
                                  </p:childTnLst>
                                </p:cTn>
                              </p:par>
                            </p:childTnLst>
                          </p:cTn>
                        </p:par>
                      </p:childTnLst>
                    </p:cTn>
                  </p:par>
                  <p:par>
                    <p:cTn id="67" fill="hold">
                      <p:stCondLst>
                        <p:cond delay="indefinite"/>
                      </p:stCondLst>
                      <p:childTnLst>
                        <p:par>
                          <p:cTn id="68" fill="hold">
                            <p:stCondLst>
                              <p:cond delay="0"/>
                            </p:stCondLst>
                            <p:childTnLst>
                              <p:par>
                                <p:cTn id="69" presetID="16" presetClass="entr" presetSubtype="21" fill="hold" grpId="0" nodeType="clickEffect">
                                  <p:stCondLst>
                                    <p:cond delay="0"/>
                                  </p:stCondLst>
                                  <p:childTnLst>
                                    <p:set>
                                      <p:cBhvr>
                                        <p:cTn id="70" dur="1" fill="hold">
                                          <p:stCondLst>
                                            <p:cond delay="0"/>
                                          </p:stCondLst>
                                        </p:cTn>
                                        <p:tgtEl>
                                          <p:spTgt spid="18"/>
                                        </p:tgtEl>
                                        <p:attrNameLst>
                                          <p:attrName>style.visibility</p:attrName>
                                        </p:attrNameLst>
                                      </p:cBhvr>
                                      <p:to>
                                        <p:strVal val="visible"/>
                                      </p:to>
                                    </p:set>
                                    <p:animEffect transition="in" filter="barn(inVertical)">
                                      <p:cBhvr>
                                        <p:cTn id="71" dur="500"/>
                                        <p:tgtEl>
                                          <p:spTgt spid="18"/>
                                        </p:tgtEl>
                                      </p:cBhvr>
                                    </p:animEffect>
                                  </p:childTnLst>
                                </p:cTn>
                              </p:par>
                            </p:childTnLst>
                          </p:cTn>
                        </p:par>
                      </p:childTnLst>
                    </p:cTn>
                  </p:par>
                  <p:par>
                    <p:cTn id="72" fill="hold">
                      <p:stCondLst>
                        <p:cond delay="indefinite"/>
                      </p:stCondLst>
                      <p:childTnLst>
                        <p:par>
                          <p:cTn id="73" fill="hold">
                            <p:stCondLst>
                              <p:cond delay="0"/>
                            </p:stCondLst>
                            <p:childTnLst>
                              <p:par>
                                <p:cTn id="74" presetID="3" presetClass="entr" presetSubtype="10" fill="hold" grpId="0" nodeType="clickEffect">
                                  <p:stCondLst>
                                    <p:cond delay="0"/>
                                  </p:stCondLst>
                                  <p:childTnLst>
                                    <p:set>
                                      <p:cBhvr>
                                        <p:cTn id="75" dur="1" fill="hold">
                                          <p:stCondLst>
                                            <p:cond delay="0"/>
                                          </p:stCondLst>
                                        </p:cTn>
                                        <p:tgtEl>
                                          <p:spTgt spid="19"/>
                                        </p:tgtEl>
                                        <p:attrNameLst>
                                          <p:attrName>style.visibility</p:attrName>
                                        </p:attrNameLst>
                                      </p:cBhvr>
                                      <p:to>
                                        <p:strVal val="visible"/>
                                      </p:to>
                                    </p:set>
                                    <p:animEffect transition="in" filter="blinds(horizontal)">
                                      <p:cBhvr>
                                        <p:cTn id="76" dur="500"/>
                                        <p:tgtEl>
                                          <p:spTgt spid="19"/>
                                        </p:tgtEl>
                                      </p:cBhvr>
                                    </p:animEffect>
                                  </p:childTnLst>
                                </p:cTn>
                              </p:par>
                            </p:childTnLst>
                          </p:cTn>
                        </p:par>
                      </p:childTnLst>
                    </p:cTn>
                  </p:par>
                  <p:par>
                    <p:cTn id="77" fill="hold">
                      <p:stCondLst>
                        <p:cond delay="indefinite"/>
                      </p:stCondLst>
                      <p:childTnLst>
                        <p:par>
                          <p:cTn id="78" fill="hold">
                            <p:stCondLst>
                              <p:cond delay="0"/>
                            </p:stCondLst>
                            <p:childTnLst>
                              <p:par>
                                <p:cTn id="79" presetID="6" presetClass="entr" presetSubtype="16" fill="hold" grpId="0" nodeType="clickEffect">
                                  <p:stCondLst>
                                    <p:cond delay="0"/>
                                  </p:stCondLst>
                                  <p:childTnLst>
                                    <p:set>
                                      <p:cBhvr>
                                        <p:cTn id="80" dur="1" fill="hold">
                                          <p:stCondLst>
                                            <p:cond delay="0"/>
                                          </p:stCondLst>
                                        </p:cTn>
                                        <p:tgtEl>
                                          <p:spTgt spid="14"/>
                                        </p:tgtEl>
                                        <p:attrNameLst>
                                          <p:attrName>style.visibility</p:attrName>
                                        </p:attrNameLst>
                                      </p:cBhvr>
                                      <p:to>
                                        <p:strVal val="visible"/>
                                      </p:to>
                                    </p:set>
                                    <p:animEffect transition="in" filter="circle(in)">
                                      <p:cBhvr>
                                        <p:cTn id="81" dur="1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8" grpId="0" animBg="1"/>
      <p:bldP spid="9" grpId="0"/>
      <p:bldP spid="10" grpId="0" animBg="1"/>
      <p:bldP spid="11" grpId="0" animBg="1"/>
      <p:bldP spid="12" grpId="0"/>
      <p:bldP spid="13" grpId="0" animBg="1"/>
      <p:bldP spid="14" grpId="0" animBg="1"/>
      <p:bldP spid="16" grpId="0" animBg="1"/>
      <p:bldP spid="17" grpId="0"/>
      <p:bldP spid="18" grpId="0" animBg="1"/>
      <p:bldP spid="19" grpId="0"/>
      <p:bldP spid="20"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a:spLocks noGrp="1"/>
          </p:cNvSpPr>
          <p:nvPr>
            <p:ph type="title"/>
          </p:nvPr>
        </p:nvSpPr>
        <p:spPr bwMode="auto">
          <a:xfrm>
            <a:off x="2928938" y="0"/>
            <a:ext cx="4043362" cy="638175"/>
          </a:xfrm>
          <a:solidFill>
            <a:srgbClr val="FFC000"/>
          </a:solidFill>
          <a:ln>
            <a:solidFill>
              <a:srgbClr val="0000FF"/>
            </a:solidFill>
            <a:miter lim="800000"/>
          </a:ln>
        </p:spPr>
        <p:txBody>
          <a:bodyPr vert="horz" wrap="square" lIns="91440" tIns="45720" rIns="91440" bIns="45720" numCol="1" anchor="t" anchorCtr="0" compatLnSpc="1"/>
          <a:lstStyle/>
          <a:p>
            <a:pPr algn="l"/>
            <a:r>
              <a:rPr lang="en-US" altLang="zh-CN" sz="3000"/>
              <a:t>Predict the plot-2</a:t>
            </a:r>
            <a:endParaRPr lang="zh-CN" altLang="en-US" sz="3000"/>
          </a:p>
        </p:txBody>
      </p:sp>
      <p:sp>
        <p:nvSpPr>
          <p:cNvPr id="5" name="内容占位符 2"/>
          <p:cNvSpPr>
            <a:spLocks noGrp="1"/>
          </p:cNvSpPr>
          <p:nvPr>
            <p:ph idx="1"/>
          </p:nvPr>
        </p:nvSpPr>
        <p:spPr bwMode="auto">
          <a:xfrm>
            <a:off x="428624" y="928688"/>
            <a:ext cx="8463855" cy="11874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marL="0" indent="0">
              <a:buNone/>
            </a:pPr>
            <a:r>
              <a:rPr lang="en-US" altLang="zh-CN" sz="2400" b="1" dirty="0"/>
              <a:t>Paragraph 2:</a:t>
            </a:r>
            <a:br>
              <a:rPr lang="en-US" altLang="zh-CN" sz="2400" b="1" dirty="0"/>
            </a:br>
            <a:r>
              <a:rPr lang="en-US" altLang="zh-CN" sz="2400" b="1" i="1" dirty="0"/>
              <a:t>    His jaw dropped as he realized he had beaten his own best time, and everyone else too..</a:t>
            </a:r>
            <a:endParaRPr lang="zh-CN" altLang="zh-CN" sz="2400" b="1" i="1" dirty="0"/>
          </a:p>
        </p:txBody>
      </p:sp>
      <p:sp>
        <p:nvSpPr>
          <p:cNvPr id="6" name="矩形 5"/>
          <p:cNvSpPr/>
          <p:nvPr/>
        </p:nvSpPr>
        <p:spPr>
          <a:xfrm>
            <a:off x="3275856" y="1347614"/>
            <a:ext cx="5544616" cy="377825"/>
          </a:xfrm>
          <a:prstGeom prst="rect">
            <a:avLst/>
          </a:prstGeom>
          <a:no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cxnSp>
        <p:nvCxnSpPr>
          <p:cNvPr id="7" name="直接箭头连接符 6"/>
          <p:cNvCxnSpPr/>
          <p:nvPr/>
        </p:nvCxnSpPr>
        <p:spPr>
          <a:xfrm rot="5400000">
            <a:off x="3398838" y="1887538"/>
            <a:ext cx="498475" cy="295275"/>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sp>
        <p:nvSpPr>
          <p:cNvPr id="8" name="TextBox 7"/>
          <p:cNvSpPr txBox="1">
            <a:spLocks noChangeArrowheads="1"/>
          </p:cNvSpPr>
          <p:nvPr/>
        </p:nvSpPr>
        <p:spPr bwMode="auto">
          <a:xfrm>
            <a:off x="428624" y="2233779"/>
            <a:ext cx="8496943" cy="923330"/>
          </a:xfrm>
          <a:prstGeom prst="rect">
            <a:avLst/>
          </a:prstGeom>
          <a:noFill/>
          <a:ln w="57150">
            <a:solidFill>
              <a:srgbClr val="00B050"/>
            </a:solidFill>
            <a:miter lim="800000"/>
          </a:ln>
          <a:extLst>
            <a:ext uri="{909E8E84-426E-40DD-AFC4-6F175D3DCCD1}">
              <a14:hiddenFill xmlns:a14="http://schemas.microsoft.com/office/drawing/2010/main">
                <a:solidFill>
                  <a:srgbClr val="FFFFFF"/>
                </a:solidFill>
              </a14:hiddenFill>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just"/>
            <a:r>
              <a:rPr lang="en-US" altLang="zh-CN" b="1" dirty="0">
                <a:solidFill>
                  <a:srgbClr val="0000FF"/>
                </a:solidFill>
              </a:rPr>
              <a:t>Mike’s parents congratulated Mike on his great success.</a:t>
            </a:r>
            <a:endParaRPr lang="en-US" altLang="zh-CN" b="1" dirty="0">
              <a:solidFill>
                <a:srgbClr val="0000FF"/>
              </a:solidFill>
            </a:endParaRPr>
          </a:p>
          <a:p>
            <a:pPr algn="just"/>
            <a:r>
              <a:rPr lang="en-US" altLang="zh-CN" b="1" dirty="0">
                <a:solidFill>
                  <a:srgbClr val="0000FF"/>
                </a:solidFill>
              </a:rPr>
              <a:t>Mike received lots of congratulation from everyone else.</a:t>
            </a:r>
            <a:endParaRPr lang="en-US" altLang="zh-CN" b="1" dirty="0">
              <a:solidFill>
                <a:srgbClr val="0000FF"/>
              </a:solidFill>
            </a:endParaRPr>
          </a:p>
          <a:p>
            <a:pPr algn="just"/>
            <a:r>
              <a:rPr lang="en-US" altLang="zh-CN" b="1" dirty="0">
                <a:solidFill>
                  <a:srgbClr val="0000FF"/>
                </a:solidFill>
              </a:rPr>
              <a:t>Mike’s performance gained great achievements in the swim meet.</a:t>
            </a:r>
            <a:endParaRPr lang="zh-CN" altLang="en-US" b="1" dirty="0">
              <a:solidFill>
                <a:srgbClr val="0000FF"/>
              </a:solidFill>
            </a:endParaRPr>
          </a:p>
        </p:txBody>
      </p:sp>
      <p:sp>
        <p:nvSpPr>
          <p:cNvPr id="9" name="矩形 8"/>
          <p:cNvSpPr/>
          <p:nvPr/>
        </p:nvSpPr>
        <p:spPr>
          <a:xfrm>
            <a:off x="1143000" y="3586163"/>
            <a:ext cx="2016125" cy="371475"/>
          </a:xfrm>
          <a:prstGeom prst="rect">
            <a:avLst/>
          </a:prstGeom>
          <a:solidFill>
            <a:srgbClr val="FFC000"/>
          </a:solidFill>
          <a:ln>
            <a:no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r>
              <a:rPr lang="en-US" altLang="zh-CN" sz="3200" dirty="0">
                <a:solidFill>
                  <a:schemeClr val="tx1"/>
                </a:solidFill>
                <a:latin typeface="Times New Roman" panose="02020603050405020304" pitchFamily="18" charset="0"/>
                <a:cs typeface="Times New Roman" panose="02020603050405020304" pitchFamily="18" charset="0"/>
              </a:rPr>
              <a:t>Resolution</a:t>
            </a:r>
            <a:endParaRPr lang="zh-CN" altLang="en-US" sz="3200" dirty="0">
              <a:solidFill>
                <a:schemeClr val="tx1"/>
              </a:solidFill>
              <a:latin typeface="Times New Roman" panose="02020603050405020304" pitchFamily="18" charset="0"/>
              <a:cs typeface="Times New Roman" panose="02020603050405020304" pitchFamily="18" charset="0"/>
            </a:endParaRPr>
          </a:p>
        </p:txBody>
      </p:sp>
      <p:sp>
        <p:nvSpPr>
          <p:cNvPr id="10" name="右箭头 9"/>
          <p:cNvSpPr/>
          <p:nvPr/>
        </p:nvSpPr>
        <p:spPr>
          <a:xfrm flipV="1">
            <a:off x="3170238" y="3684588"/>
            <a:ext cx="714375" cy="198437"/>
          </a:xfrm>
          <a:prstGeom prst="rightArrow">
            <a:avLst/>
          </a:prstGeom>
          <a:solidFill>
            <a:srgbClr val="FFC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11" name="矩形 10"/>
          <p:cNvSpPr/>
          <p:nvPr/>
        </p:nvSpPr>
        <p:spPr>
          <a:xfrm>
            <a:off x="4000500" y="3571875"/>
            <a:ext cx="1871663" cy="371475"/>
          </a:xfrm>
          <a:prstGeom prst="rect">
            <a:avLst/>
          </a:prstGeom>
          <a:solidFill>
            <a:srgbClr val="FFC000"/>
          </a:solidFill>
          <a:ln>
            <a:no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r>
              <a:rPr lang="en-US" altLang="zh-CN" sz="3200" dirty="0">
                <a:solidFill>
                  <a:schemeClr val="tx1"/>
                </a:solidFill>
                <a:latin typeface="Times New Roman" panose="02020603050405020304" pitchFamily="18" charset="0"/>
                <a:cs typeface="Times New Roman" panose="02020603050405020304" pitchFamily="18" charset="0"/>
              </a:rPr>
              <a:t>result?</a:t>
            </a:r>
            <a:endParaRPr lang="zh-CN" altLang="en-US" sz="3200" dirty="0">
              <a:solidFill>
                <a:schemeClr val="tx1"/>
              </a:solidFill>
              <a:latin typeface="Times New Roman" panose="02020603050405020304" pitchFamily="18" charset="0"/>
              <a:cs typeface="Times New Roman" panose="02020603050405020304" pitchFamily="18" charset="0"/>
            </a:endParaRPr>
          </a:p>
        </p:txBody>
      </p:sp>
      <p:sp>
        <p:nvSpPr>
          <p:cNvPr id="12" name="TextBox 11"/>
          <p:cNvSpPr txBox="1">
            <a:spLocks noChangeArrowheads="1"/>
          </p:cNvSpPr>
          <p:nvPr/>
        </p:nvSpPr>
        <p:spPr bwMode="auto">
          <a:xfrm>
            <a:off x="2123728" y="4023671"/>
            <a:ext cx="6992938" cy="1015663"/>
          </a:xfrm>
          <a:prstGeom prst="rect">
            <a:avLst/>
          </a:prstGeom>
          <a:noFill/>
          <a:ln w="28575">
            <a:solidFill>
              <a:srgbClr val="3333FF"/>
            </a:solidFill>
            <a:miter lim="800000"/>
          </a:ln>
          <a:extLst>
            <a:ext uri="{909E8E84-426E-40DD-AFC4-6F175D3DCCD1}">
              <a14:hiddenFill xmlns:a14="http://schemas.microsoft.com/office/drawing/2010/main">
                <a:solidFill>
                  <a:srgbClr val="FFFFFF"/>
                </a:solidFill>
              </a14:hiddenFill>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r>
              <a:rPr lang="en-US" altLang="zh-CN" sz="2000" b="1" dirty="0">
                <a:solidFill>
                  <a:srgbClr val="FF0000"/>
                </a:solidFill>
                <a:latin typeface="Times New Roman" panose="02020603050405020304" pitchFamily="18" charset="0"/>
                <a:cs typeface="Times New Roman" panose="02020603050405020304" pitchFamily="18" charset="0"/>
              </a:rPr>
              <a:t>It was not the lucky charm brought by ice cream but his own diligence, persistence and confidence that contributes to his success.</a:t>
            </a:r>
            <a:endParaRPr lang="en-US" altLang="zh-CN" sz="2000" b="1" dirty="0">
              <a:solidFill>
                <a:srgbClr val="FF0000"/>
              </a:solidFill>
              <a:latin typeface="Times New Roman" panose="02020603050405020304" pitchFamily="18" charset="0"/>
              <a:cs typeface="Times New Roman" panose="02020603050405020304" pitchFamily="18" charset="0"/>
            </a:endParaRPr>
          </a:p>
        </p:txBody>
      </p:sp>
      <p:sp>
        <p:nvSpPr>
          <p:cNvPr id="13" name="矩形 9"/>
          <p:cNvSpPr>
            <a:spLocks noChangeArrowheads="1"/>
          </p:cNvSpPr>
          <p:nvPr/>
        </p:nvSpPr>
        <p:spPr bwMode="auto">
          <a:xfrm>
            <a:off x="454478" y="611997"/>
            <a:ext cx="4948919" cy="400110"/>
          </a:xfrm>
          <a:prstGeom prst="rect">
            <a:avLst/>
          </a:prstGeom>
          <a:solidFill>
            <a:srgbClr val="FFFF00"/>
          </a:solidFill>
          <a:ln w="9525">
            <a:solidFill>
              <a:srgbClr val="FF0000"/>
            </a:solidFill>
            <a:miter lim="800000"/>
          </a:ln>
        </p:spPr>
        <p:txBody>
          <a:bodyPr wrap="none">
            <a:spAutoFit/>
          </a:bodyPr>
          <a:lstStyle/>
          <a:p>
            <a:r>
              <a:rPr lang="en-US" altLang="zh-CN" sz="2000" b="1" i="1" dirty="0">
                <a:solidFill>
                  <a:srgbClr val="FF0000"/>
                </a:solidFill>
                <a:latin typeface="Times New Roman" panose="02020603050405020304" pitchFamily="18" charset="0"/>
                <a:cs typeface="Times New Roman" panose="02020603050405020304" pitchFamily="18" charset="0"/>
              </a:rPr>
              <a:t>Trace the hidden clues </a:t>
            </a:r>
            <a:r>
              <a:rPr lang="en-US" altLang="zh-CN" sz="2000" b="1" i="1" dirty="0">
                <a:solidFill>
                  <a:srgbClr val="7030A0"/>
                </a:solidFill>
                <a:latin typeface="Times New Roman" panose="02020603050405020304" pitchFamily="18" charset="0"/>
                <a:cs typeface="Times New Roman" panose="02020603050405020304" pitchFamily="18" charset="0"/>
              </a:rPr>
              <a:t>in the given sentences</a:t>
            </a:r>
            <a:endParaRPr lang="zh-CN" altLang="en-US" sz="2000" b="1" i="1" dirty="0">
              <a:solidFill>
                <a:srgbClr val="7030A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ipe(down)">
                                      <p:cBhvr>
                                        <p:cTn id="13" dur="500"/>
                                        <p:tgtEl>
                                          <p:spTgt spid="6"/>
                                        </p:tgtEl>
                                      </p:cBhvr>
                                    </p:animEffect>
                                  </p:childTnLst>
                                </p:cTn>
                              </p:par>
                            </p:childTnLst>
                          </p:cTn>
                        </p:par>
                        <p:par>
                          <p:cTn id="14" fill="hold">
                            <p:stCondLst>
                              <p:cond delay="500"/>
                            </p:stCondLst>
                            <p:childTnLst>
                              <p:par>
                                <p:cTn id="15" presetID="22" presetClass="entr" presetSubtype="4" fill="hold" nodeType="after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down)">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arn(inVertical)">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circle(in)">
                                      <p:cBhvr>
                                        <p:cTn id="27" dur="10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barn(inVertical)">
                                      <p:cBhvr>
                                        <p:cTn id="32" dur="5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circle(in)">
                                      <p:cBhvr>
                                        <p:cTn id="37" dur="1000"/>
                                        <p:tgtEl>
                                          <p:spTgt spid="11"/>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12"/>
                                        </p:tgtEl>
                                        <p:attrNameLst>
                                          <p:attrName>style.visibility</p:attrName>
                                        </p:attrNameLst>
                                      </p:cBhvr>
                                      <p:to>
                                        <p:strVal val="visible"/>
                                      </p:to>
                                    </p:set>
                                    <p:animEffect transition="in" filter="wipe(down)">
                                      <p:cBhvr>
                                        <p:cTn id="4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9" grpId="0" animBg="1"/>
      <p:bldP spid="10" grpId="0" animBg="1"/>
      <p:bldP spid="11" grpId="0" animBg="1"/>
      <p:bldP spid="12" grpId="0" animBg="1"/>
      <p:bldP spid="13"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395536" y="588065"/>
            <a:ext cx="8496944" cy="3736279"/>
          </a:xfrm>
          <a:prstGeom prst="rect">
            <a:avLst/>
          </a:prstGeom>
          <a:noFill/>
        </p:spPr>
        <p:txBody>
          <a:bodyPr wrap="square">
            <a:spAutoFit/>
          </a:bodyPr>
          <a:lstStyle/>
          <a:p>
            <a:pPr>
              <a:lnSpc>
                <a:spcPct val="150000"/>
              </a:lnSpc>
            </a:pPr>
            <a:r>
              <a:rPr lang="en-US" altLang="zh-CN" sz="2000" b="1" spc="50" dirty="0">
                <a:effectLst/>
                <a:latin typeface="Times New Roman" panose="02020603050405020304" pitchFamily="18" charset="0"/>
                <a:ea typeface="Helvetica" panose="020B0604020202020204" pitchFamily="34" charset="0"/>
                <a:cs typeface="Times New Roman" panose="02020603050405020304" pitchFamily="18" charset="0"/>
              </a:rPr>
              <a:t>What contributes to Mike's success in swimming?</a:t>
            </a:r>
            <a:endParaRPr lang="en-US" altLang="zh-CN" sz="2000" b="1" spc="50" dirty="0">
              <a:effectLst/>
              <a:latin typeface="Times New Roman" panose="02020603050405020304" pitchFamily="18" charset="0"/>
              <a:ea typeface="Helvetica" panose="020B0604020202020204" pitchFamily="34" charset="0"/>
              <a:cs typeface="Times New Roman" panose="02020603050405020304" pitchFamily="18" charset="0"/>
            </a:endParaRPr>
          </a:p>
          <a:p>
            <a:pPr>
              <a:lnSpc>
                <a:spcPct val="150000"/>
              </a:lnSpc>
            </a:pPr>
            <a:r>
              <a:rPr lang="zh-CN" altLang="zh-CN" sz="2000" b="1" spc="50" dirty="0">
                <a:solidFill>
                  <a:srgbClr val="0000FF"/>
                </a:solidFill>
                <a:effectLst/>
                <a:latin typeface="Times New Roman" panose="02020603050405020304" pitchFamily="18" charset="0"/>
                <a:ea typeface="Helvetica" panose="020B0604020202020204" pitchFamily="34" charset="0"/>
                <a:cs typeface="Times New Roman" panose="02020603050405020304" pitchFamily="18" charset="0"/>
              </a:rPr>
              <a:t>先写最后一句即主题句</a:t>
            </a:r>
            <a:endParaRPr lang="en-US" altLang="zh-CN" sz="2000" b="1" spc="50" dirty="0">
              <a:solidFill>
                <a:srgbClr val="0000FF"/>
              </a:solidFill>
              <a:effectLst/>
              <a:latin typeface="Times New Roman" panose="02020603050405020304" pitchFamily="18" charset="0"/>
              <a:ea typeface="Helvetica" panose="020B0604020202020204" pitchFamily="34" charset="0"/>
              <a:cs typeface="Times New Roman" panose="02020603050405020304" pitchFamily="18" charset="0"/>
            </a:endParaRPr>
          </a:p>
          <a:p>
            <a:pPr marL="457200" indent="-457200">
              <a:lnSpc>
                <a:spcPct val="150000"/>
              </a:lnSpc>
              <a:buAutoNum type="arabicPeriod"/>
            </a:pPr>
            <a:r>
              <a:rPr lang="en-US" altLang="zh-CN" sz="2000" b="1" spc="50" dirty="0">
                <a:effectLst/>
                <a:latin typeface="Times New Roman" panose="02020603050405020304" pitchFamily="18" charset="0"/>
                <a:ea typeface="Helvetica" panose="020B0604020202020204" pitchFamily="34" charset="0"/>
              </a:rPr>
              <a:t>Mike realized that one's lucky charm was nothing but his diligence.</a:t>
            </a:r>
            <a:endParaRPr lang="en-US" altLang="zh-CN" sz="2000" b="1" spc="50" dirty="0">
              <a:effectLst/>
              <a:latin typeface="Times New Roman" panose="02020603050405020304" pitchFamily="18" charset="0"/>
              <a:ea typeface="Helvetica" panose="020B0604020202020204" pitchFamily="34" charset="0"/>
            </a:endParaRPr>
          </a:p>
          <a:p>
            <a:pPr marL="457200" indent="-457200">
              <a:lnSpc>
                <a:spcPct val="150000"/>
              </a:lnSpc>
              <a:buAutoNum type="arabicPeriod"/>
            </a:pPr>
            <a:r>
              <a:rPr lang="en-US" altLang="zh-CN" sz="2000" b="1" spc="50" dirty="0">
                <a:latin typeface="Times New Roman" panose="02020603050405020304" pitchFamily="18" charset="0"/>
                <a:ea typeface="Helvetica" panose="020B0604020202020204" pitchFamily="34" charset="0"/>
              </a:rPr>
              <a:t>Mike’s success lies in his own efforts and great hard-working practice, not the lucky charm brought by the ice cream.</a:t>
            </a:r>
            <a:endParaRPr lang="en-US" altLang="zh-CN" sz="2000" b="1" spc="50" dirty="0">
              <a:latin typeface="Times New Roman" panose="02020603050405020304" pitchFamily="18" charset="0"/>
              <a:ea typeface="Helvetica" panose="020B0604020202020204" pitchFamily="34" charset="0"/>
            </a:endParaRPr>
          </a:p>
          <a:p>
            <a:pPr marL="457200" indent="-457200">
              <a:lnSpc>
                <a:spcPct val="150000"/>
              </a:lnSpc>
              <a:buAutoNum type="arabicPeriod"/>
            </a:pPr>
            <a:r>
              <a:rPr lang="en-US" altLang="zh-CN" sz="2000" b="1" spc="50" dirty="0">
                <a:effectLst/>
                <a:latin typeface="Times New Roman" panose="02020603050405020304" pitchFamily="18" charset="0"/>
                <a:ea typeface="Helvetica" panose="020B0604020202020204" pitchFamily="34" charset="0"/>
              </a:rPr>
              <a:t>It is not the luc</a:t>
            </a:r>
            <a:r>
              <a:rPr lang="en-US" altLang="zh-CN" sz="2000" b="1" spc="50" dirty="0">
                <a:latin typeface="Times New Roman" panose="02020603050405020304" pitchFamily="18" charset="0"/>
                <a:ea typeface="Helvetica" panose="020B0604020202020204" pitchFamily="34" charset="0"/>
              </a:rPr>
              <a:t>ky charm brought by ice-cream but his own diligence, persistence and confidence that contributes to his success in swim meet.</a:t>
            </a:r>
            <a:endParaRPr lang="zh-CN" altLang="en-US" sz="2000" b="1" dirty="0"/>
          </a:p>
        </p:txBody>
      </p:sp>
      <p:sp>
        <p:nvSpPr>
          <p:cNvPr id="6" name="矩形 5"/>
          <p:cNvSpPr>
            <a:spLocks noChangeArrowheads="1"/>
          </p:cNvSpPr>
          <p:nvPr/>
        </p:nvSpPr>
        <p:spPr bwMode="auto">
          <a:xfrm>
            <a:off x="2267744" y="216972"/>
            <a:ext cx="3528392" cy="338554"/>
          </a:xfrm>
          <a:prstGeom prst="rect">
            <a:avLst/>
          </a:prstGeom>
          <a:solidFill>
            <a:srgbClr val="FFFF00"/>
          </a:solidFill>
          <a:ln w="9525">
            <a:solidFill>
              <a:srgbClr val="FFC000"/>
            </a:solidFill>
            <a:miter lim="800000"/>
          </a:ln>
          <a:effectLst>
            <a:innerShdw blurRad="63500" dist="50800" dir="18900000">
              <a:prstClr val="black">
                <a:alpha val="50000"/>
              </a:prstClr>
            </a:innerShdw>
          </a:effectLst>
        </p:spPr>
        <p:txBody>
          <a:bodyPr wrap="square">
            <a:spAutoFit/>
          </a:bodyPr>
          <a:lstStyle/>
          <a:p>
            <a:pPr>
              <a:defRPr/>
            </a:pPr>
            <a:r>
              <a:rPr lang="en-US" altLang="zh-CN" sz="1600" dirty="0">
                <a:solidFill>
                  <a:srgbClr val="FF0000"/>
                </a:solidFill>
                <a:latin typeface="Impact" panose="020B0806030902050204" pitchFamily="34" charset="0"/>
                <a:sym typeface="+mn-ea"/>
              </a:rPr>
              <a:t>Step 6:  Make the draft, weave the story</a:t>
            </a:r>
            <a:endParaRPr lang="en-US" altLang="zh-CN" sz="1600" dirty="0">
              <a:solidFill>
                <a:srgbClr val="FF0000"/>
              </a:solidFill>
              <a:latin typeface="Impact" panose="020B0806030902050204" pitchFamily="34" charset="0"/>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a:spLocks noChangeArrowheads="1"/>
          </p:cNvSpPr>
          <p:nvPr/>
        </p:nvSpPr>
        <p:spPr bwMode="auto">
          <a:xfrm>
            <a:off x="2267744" y="216972"/>
            <a:ext cx="3528392" cy="338554"/>
          </a:xfrm>
          <a:prstGeom prst="rect">
            <a:avLst/>
          </a:prstGeom>
          <a:solidFill>
            <a:srgbClr val="FFFF00"/>
          </a:solidFill>
          <a:ln w="9525">
            <a:solidFill>
              <a:srgbClr val="FFC000"/>
            </a:solidFill>
            <a:miter lim="800000"/>
          </a:ln>
          <a:effectLst>
            <a:innerShdw blurRad="63500" dist="50800" dir="18900000">
              <a:prstClr val="black">
                <a:alpha val="50000"/>
              </a:prstClr>
            </a:innerShdw>
          </a:effectLst>
        </p:spPr>
        <p:txBody>
          <a:bodyPr wrap="square">
            <a:spAutoFit/>
          </a:bodyPr>
          <a:lstStyle/>
          <a:p>
            <a:pPr>
              <a:defRPr/>
            </a:pPr>
            <a:r>
              <a:rPr lang="en-US" altLang="zh-CN" sz="1600" dirty="0">
                <a:solidFill>
                  <a:srgbClr val="FF0000"/>
                </a:solidFill>
                <a:latin typeface="Impact" panose="020B0806030902050204" pitchFamily="34" charset="0"/>
                <a:sym typeface="+mn-ea"/>
              </a:rPr>
              <a:t>Step 6:  Make the draft, weave the story</a:t>
            </a:r>
            <a:endParaRPr lang="en-US" altLang="zh-CN" sz="1600" dirty="0">
              <a:solidFill>
                <a:srgbClr val="FF0000"/>
              </a:solidFill>
              <a:latin typeface="Impact" panose="020B0806030902050204" pitchFamily="34" charset="0"/>
              <a:sym typeface="+mn-ea"/>
            </a:endParaRPr>
          </a:p>
        </p:txBody>
      </p:sp>
      <p:sp>
        <p:nvSpPr>
          <p:cNvPr id="6" name="文本框 5"/>
          <p:cNvSpPr txBox="1"/>
          <p:nvPr/>
        </p:nvSpPr>
        <p:spPr>
          <a:xfrm>
            <a:off x="395536" y="771550"/>
            <a:ext cx="8532948" cy="3785652"/>
          </a:xfrm>
          <a:prstGeom prst="rect">
            <a:avLst/>
          </a:prstGeom>
          <a:noFill/>
        </p:spPr>
        <p:txBody>
          <a:bodyPr wrap="square">
            <a:spAutoFit/>
          </a:bodyPr>
          <a:lstStyle/>
          <a:p>
            <a:r>
              <a:rPr lang="zh-CN" altLang="zh-CN" sz="2400" b="1" spc="50" dirty="0">
                <a:solidFill>
                  <a:srgbClr val="0000FF"/>
                </a:solidFill>
                <a:effectLst/>
                <a:latin typeface="+mj-ea"/>
                <a:ea typeface="+mj-ea"/>
                <a:cs typeface="Times New Roman" panose="02020603050405020304" pitchFamily="18" charset="0"/>
              </a:rPr>
              <a:t>再写衔接句即第一段的最后一句</a:t>
            </a:r>
            <a:r>
              <a:rPr lang="en-US" altLang="zh-CN" sz="2400" b="1" spc="50" dirty="0">
                <a:solidFill>
                  <a:srgbClr val="0000FF"/>
                </a:solidFill>
                <a:effectLst/>
                <a:latin typeface="+mj-ea"/>
                <a:ea typeface="+mj-ea"/>
                <a:cs typeface="Times New Roman" panose="02020603050405020304" pitchFamily="18" charset="0"/>
              </a:rPr>
              <a:t>:</a:t>
            </a:r>
            <a:endParaRPr lang="en-US" altLang="zh-CN" sz="2400" b="1" spc="50" dirty="0">
              <a:solidFill>
                <a:srgbClr val="0000FF"/>
              </a:solidFill>
              <a:effectLst/>
              <a:latin typeface="+mj-ea"/>
              <a:ea typeface="+mj-ea"/>
              <a:cs typeface="Times New Roman" panose="02020603050405020304" pitchFamily="18" charset="0"/>
            </a:endParaRPr>
          </a:p>
          <a:p>
            <a:r>
              <a:rPr lang="en-US" altLang="zh-CN" sz="2400" spc="50" dirty="0">
                <a:effectLst/>
                <a:latin typeface="Times New Roman" panose="02020603050405020304" pitchFamily="18" charset="0"/>
                <a:ea typeface="Helvetica" panose="020B0604020202020204" pitchFamily="34" charset="0"/>
              </a:rPr>
              <a:t>1. He dashed to the finish line.</a:t>
            </a:r>
            <a:endParaRPr lang="en-US" altLang="zh-CN" sz="2400" spc="50" dirty="0">
              <a:effectLst/>
              <a:latin typeface="Times New Roman" panose="02020603050405020304" pitchFamily="18" charset="0"/>
              <a:ea typeface="Helvetica" panose="020B0604020202020204" pitchFamily="34" charset="0"/>
            </a:endParaRPr>
          </a:p>
          <a:p>
            <a:r>
              <a:rPr lang="en-US" altLang="zh-CN" sz="2400" spc="50" dirty="0">
                <a:effectLst/>
                <a:latin typeface="Times New Roman" panose="02020603050405020304" pitchFamily="18" charset="0"/>
                <a:ea typeface="Helvetica" panose="020B0604020202020204" pitchFamily="34" charset="0"/>
              </a:rPr>
              <a:t>2. </a:t>
            </a:r>
            <a:r>
              <a:rPr lang="en-US" altLang="zh-CN" sz="2400" spc="50" dirty="0">
                <a:latin typeface="Times New Roman" panose="02020603050405020304" pitchFamily="18" charset="0"/>
                <a:ea typeface="Helvetica" panose="020B0604020202020204" pitchFamily="34" charset="0"/>
              </a:rPr>
              <a:t>E</a:t>
            </a:r>
            <a:r>
              <a:rPr lang="en-US" altLang="zh-CN" sz="2400" spc="50" dirty="0">
                <a:effectLst/>
                <a:latin typeface="Times New Roman" panose="02020603050405020304" pitchFamily="18" charset="0"/>
                <a:ea typeface="Helvetica" panose="020B0604020202020204" pitchFamily="34" charset="0"/>
              </a:rPr>
              <a:t>ventually, with heart beating furiously, he reached the destination. Thunderous applause lingered around the pool.</a:t>
            </a:r>
            <a:br>
              <a:rPr lang="en-US" altLang="zh-CN" sz="2400" spc="50" dirty="0">
                <a:effectLst/>
                <a:latin typeface="Times New Roman" panose="02020603050405020304" pitchFamily="18" charset="0"/>
                <a:ea typeface="Helvetica" panose="020B0604020202020204" pitchFamily="34" charset="0"/>
              </a:rPr>
            </a:br>
            <a:r>
              <a:rPr lang="zh-CN" altLang="zh-CN" sz="2400" b="1" spc="50" dirty="0">
                <a:solidFill>
                  <a:srgbClr val="0000FF"/>
                </a:solidFill>
                <a:latin typeface="Times New Roman" panose="02020603050405020304" pitchFamily="18" charset="0"/>
                <a:cs typeface="Times New Roman" panose="02020603050405020304" pitchFamily="18" charset="0"/>
              </a:rPr>
              <a:t>紧接着根据每段的提示语句写角色的情感</a:t>
            </a:r>
            <a:endParaRPr lang="en-US" altLang="zh-CN" sz="2400" b="1" spc="50" dirty="0">
              <a:solidFill>
                <a:srgbClr val="0000FF"/>
              </a:solidFill>
              <a:latin typeface="Times New Roman" panose="02020603050405020304" pitchFamily="18" charset="0"/>
              <a:cs typeface="Times New Roman" panose="02020603050405020304" pitchFamily="18" charset="0"/>
            </a:endParaRPr>
          </a:p>
          <a:p>
            <a:r>
              <a:rPr lang="zh-CN" altLang="zh-CN" sz="2400" b="1" spc="50" dirty="0">
                <a:solidFill>
                  <a:srgbClr val="0000FF"/>
                </a:solidFill>
                <a:latin typeface="Times New Roman" panose="02020603050405020304" pitchFamily="18" charset="0"/>
                <a:cs typeface="Times New Roman" panose="02020603050405020304" pitchFamily="18" charset="0"/>
              </a:rPr>
              <a:t>根据第一段提示写</a:t>
            </a:r>
            <a:r>
              <a:rPr lang="zh-CN" altLang="zh-CN" sz="2400" b="1" spc="50" dirty="0">
                <a:solidFill>
                  <a:srgbClr val="0000FF"/>
                </a:solidFill>
                <a:effectLst/>
                <a:latin typeface="Times New Roman" panose="02020603050405020304" pitchFamily="18" charset="0"/>
                <a:ea typeface="Helvetica" panose="020B0604020202020204" pitchFamily="34" charset="0"/>
                <a:cs typeface="Times New Roman" panose="02020603050405020304" pitchFamily="18" charset="0"/>
              </a:rPr>
              <a:t>：</a:t>
            </a:r>
            <a:endParaRPr lang="en-US" altLang="zh-CN" sz="2400" b="1" spc="50" dirty="0">
              <a:solidFill>
                <a:srgbClr val="0000FF"/>
              </a:solidFill>
              <a:effectLst/>
              <a:latin typeface="Times New Roman" panose="02020603050405020304" pitchFamily="18" charset="0"/>
              <a:ea typeface="Helvetica" panose="020B0604020202020204" pitchFamily="34" charset="0"/>
              <a:cs typeface="Times New Roman" panose="02020603050405020304" pitchFamily="18" charset="0"/>
            </a:endParaRPr>
          </a:p>
          <a:p>
            <a:r>
              <a:rPr lang="en-US" altLang="zh-CN" sz="2400" b="1" spc="50" dirty="0">
                <a:effectLst/>
                <a:latin typeface="Times New Roman" panose="02020603050405020304" pitchFamily="18" charset="0"/>
                <a:ea typeface="Helvetica" panose="020B0604020202020204" pitchFamily="34" charset="0"/>
                <a:cs typeface="Times New Roman" panose="02020603050405020304" pitchFamily="18" charset="0"/>
              </a:rPr>
              <a:t>1. </a:t>
            </a:r>
            <a:r>
              <a:rPr lang="en-US" altLang="zh-CN" sz="2400" spc="50" dirty="0">
                <a:effectLst/>
                <a:latin typeface="Times New Roman" panose="02020603050405020304" pitchFamily="18" charset="0"/>
                <a:ea typeface="Helvetica" panose="020B0604020202020204" pitchFamily="34" charset="0"/>
              </a:rPr>
              <a:t>It struck endless energy and motivation into his body.</a:t>
            </a:r>
            <a:endParaRPr lang="en-US" altLang="zh-CN" sz="2400" spc="50" dirty="0">
              <a:effectLst/>
              <a:latin typeface="Times New Roman" panose="02020603050405020304" pitchFamily="18" charset="0"/>
              <a:ea typeface="Helvetica" panose="020B0604020202020204" pitchFamily="34" charset="0"/>
            </a:endParaRPr>
          </a:p>
          <a:p>
            <a:r>
              <a:rPr lang="en-US" altLang="zh-CN" sz="2400" spc="50" dirty="0">
                <a:latin typeface="Times New Roman" panose="02020603050405020304" pitchFamily="18" charset="0"/>
                <a:ea typeface="Helvetica" panose="020B0604020202020204" pitchFamily="34" charset="0"/>
              </a:rPr>
              <a:t>2. Surprisingly, he found his body lighter and stronger than usual.</a:t>
            </a:r>
            <a:endParaRPr lang="en-US" altLang="zh-CN" sz="2400" spc="50" dirty="0">
              <a:latin typeface="Times New Roman" panose="02020603050405020304" pitchFamily="18" charset="0"/>
              <a:ea typeface="Helvetica" panose="020B0604020202020204" pitchFamily="34" charset="0"/>
            </a:endParaRPr>
          </a:p>
          <a:p>
            <a:r>
              <a:rPr lang="en-US" altLang="zh-CN" sz="2400" spc="50" dirty="0">
                <a:latin typeface="Times New Roman" panose="02020603050405020304" pitchFamily="18" charset="0"/>
                <a:ea typeface="Helvetica" panose="020B0604020202020204" pitchFamily="34" charset="0"/>
              </a:rPr>
              <a:t>3. So dynamic was he that he swam swifter than ever. With his arm waving, he cut through the water smoothly like a flying fish.</a:t>
            </a:r>
            <a:endParaRPr lang="en-US" altLang="zh-CN" sz="2400" spc="50" dirty="0">
              <a:latin typeface="Times New Roman" panose="02020603050405020304" pitchFamily="18" charset="0"/>
              <a:ea typeface="Helvetica"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251460" y="627380"/>
            <a:ext cx="8552180" cy="4015105"/>
          </a:xfrm>
          <a:prstGeom prst="rect">
            <a:avLst/>
          </a:prstGeom>
          <a:noFill/>
        </p:spPr>
        <p:txBody>
          <a:bodyPr wrap="square">
            <a:spAutoFit/>
          </a:bodyPr>
          <a:lstStyle/>
          <a:p>
            <a:pPr indent="406400">
              <a:lnSpc>
                <a:spcPts val="1700"/>
              </a:lnSpc>
            </a:pPr>
            <a:r>
              <a:rPr lang="zh-TW" altLang="zh-CN" sz="1800" b="1" kern="0" dirty="0">
                <a:effectLst/>
                <a:latin typeface="Times New Roman" panose="02020603050405020304" pitchFamily="18" charset="0"/>
                <a:ea typeface="宋体" panose="02010600030101010101" pitchFamily="2" charset="-122"/>
                <a:cs typeface="Times New Roman" panose="02020603050405020304" pitchFamily="18" charset="0"/>
              </a:rPr>
              <a:t>第二节</a:t>
            </a:r>
            <a:r>
              <a:rPr lang="zh-CN" altLang="zh-CN" sz="1800" b="1" kern="0" dirty="0">
                <a:effectLst/>
                <a:latin typeface="Times New Roman" panose="02020603050405020304" pitchFamily="18" charset="0"/>
                <a:ea typeface="宋体" panose="02010600030101010101" pitchFamily="2" charset="-122"/>
                <a:cs typeface="Times New Roman" panose="02020603050405020304" pitchFamily="18" charset="0"/>
              </a:rPr>
              <a:t>：</a:t>
            </a:r>
            <a:r>
              <a:rPr lang="zh-TW" altLang="zh-CN" sz="1800" b="1" kern="0" dirty="0">
                <a:effectLst/>
                <a:latin typeface="Times New Roman" panose="02020603050405020304" pitchFamily="18" charset="0"/>
                <a:ea typeface="宋体" panose="02010600030101010101" pitchFamily="2" charset="-122"/>
                <a:cs typeface="Times New Roman" panose="02020603050405020304" pitchFamily="18" charset="0"/>
              </a:rPr>
              <a:t>读后续写（满分</a:t>
            </a:r>
            <a:r>
              <a:rPr lang="zh-TW" altLang="zh-CN" sz="1800" b="1" kern="0" dirty="0">
                <a:effectLst/>
                <a:latin typeface="Calibri" panose="020F0502020204030204" pitchFamily="34" charset="0"/>
                <a:ea typeface="Times New Roman" panose="02020603050405020304" pitchFamily="18" charset="0"/>
                <a:cs typeface="Times New Roman" panose="02020603050405020304" pitchFamily="18" charset="0"/>
              </a:rPr>
              <a:t>25</a:t>
            </a:r>
            <a:r>
              <a:rPr lang="zh-TW" altLang="zh-CN" sz="1800" b="1" kern="0" dirty="0">
                <a:effectLst/>
                <a:latin typeface="Times New Roman" panose="02020603050405020304" pitchFamily="18" charset="0"/>
                <a:ea typeface="宋体" panose="02010600030101010101" pitchFamily="2" charset="-122"/>
                <a:cs typeface="Times New Roman" panose="02020603050405020304" pitchFamily="18" charset="0"/>
              </a:rPr>
              <a:t>分）</a:t>
            </a:r>
            <a:r>
              <a:rPr lang="zh-TW" altLang="zh-CN" sz="1800" b="1" kern="0" dirty="0">
                <a:effectLst/>
                <a:latin typeface="Calibri" panose="020F0502020204030204" pitchFamily="34" charset="0"/>
                <a:ea typeface="Times New Roman" panose="02020603050405020304" pitchFamily="18" charset="0"/>
                <a:cs typeface="Times New Roman" panose="02020603050405020304" pitchFamily="18" charset="0"/>
              </a:rPr>
              <a:t> </a:t>
            </a:r>
            <a:r>
              <a:rPr lang="zh-TW" altLang="zh-CN" sz="1800" b="1" kern="0" dirty="0">
                <a:effectLst/>
                <a:latin typeface="Times New Roman" panose="02020603050405020304" pitchFamily="18" charset="0"/>
                <a:ea typeface="宋体" panose="02010600030101010101" pitchFamily="2" charset="-122"/>
                <a:cs typeface="Times New Roman" panose="02020603050405020304" pitchFamily="18" charset="0"/>
              </a:rPr>
              <a:t>阅读下面短文，根据所给情节进行续写，使之构成一个完整的故事</a:t>
            </a:r>
            <a:endParaRPr lang="en-US" altLang="zh-CN" sz="1800" dirty="0">
              <a:solidFill>
                <a:srgbClr val="333333"/>
              </a:solidFill>
              <a:effectLst/>
              <a:latin typeface="Times New Roman" panose="02020603050405020304" pitchFamily="18" charset="0"/>
              <a:ea typeface="宋体" panose="02010600030101010101" pitchFamily="2" charset="-122"/>
              <a:cs typeface="Times New Roman" panose="02020603050405020304" pitchFamily="18" charset="0"/>
            </a:endParaRPr>
          </a:p>
          <a:p>
            <a:pPr indent="406400">
              <a:lnSpc>
                <a:spcPts val="1700"/>
              </a:lnSpc>
            </a:pPr>
            <a:r>
              <a:rPr lang="en-US" altLang="zh-CN" sz="1800" dirty="0">
                <a:solidFill>
                  <a:srgbClr val="333333"/>
                </a:solidFill>
                <a:effectLst/>
                <a:latin typeface="Times New Roman" panose="02020603050405020304" pitchFamily="18" charset="0"/>
                <a:ea typeface="宋体" panose="02010600030101010101" pitchFamily="2" charset="-122"/>
                <a:cs typeface="Times New Roman" panose="02020603050405020304" pitchFamily="18" charset="0"/>
              </a:rPr>
              <a:t>Mike licked the last of the mint chocolate chip </a:t>
            </a:r>
            <a:r>
              <a:rPr lang="en-US" altLang="zh-CN" sz="1800" u="sng" dirty="0">
                <a:solidFill>
                  <a:srgbClr val="333333"/>
                </a:solidFill>
                <a:effectLst/>
                <a:latin typeface="Times New Roman" panose="02020603050405020304" pitchFamily="18" charset="0"/>
                <a:ea typeface="宋体" panose="02010600030101010101" pitchFamily="2" charset="-122"/>
                <a:cs typeface="Times New Roman" panose="02020603050405020304" pitchFamily="18" charset="0"/>
              </a:rPr>
              <a:t>ice cream</a:t>
            </a:r>
            <a:r>
              <a:rPr lang="en-US" altLang="zh-CN" sz="1800" dirty="0">
                <a:solidFill>
                  <a:srgbClr val="333333"/>
                </a:solidFill>
                <a:effectLst/>
                <a:latin typeface="Times New Roman" panose="02020603050405020304" pitchFamily="18" charset="0"/>
                <a:ea typeface="宋体" panose="02010600030101010101" pitchFamily="2" charset="-122"/>
                <a:cs typeface="Times New Roman" panose="02020603050405020304" pitchFamily="18" charset="0"/>
              </a:rPr>
              <a:t>. It was almost time to leave. He jumped into the car with his </a:t>
            </a:r>
            <a:r>
              <a:rPr lang="en-US" altLang="zh-CN" sz="1800" u="sng" dirty="0">
                <a:solidFill>
                  <a:srgbClr val="333333"/>
                </a:solidFill>
                <a:effectLst/>
                <a:latin typeface="Times New Roman" panose="02020603050405020304" pitchFamily="18" charset="0"/>
                <a:ea typeface="宋体" panose="02010600030101010101" pitchFamily="2" charset="-122"/>
                <a:cs typeface="Times New Roman" panose="02020603050405020304" pitchFamily="18" charset="0"/>
              </a:rPr>
              <a:t>parents</a:t>
            </a:r>
            <a:r>
              <a:rPr lang="en-US" altLang="zh-CN" sz="1800" dirty="0">
                <a:solidFill>
                  <a:srgbClr val="333333"/>
                </a:solidFill>
                <a:effectLst/>
                <a:latin typeface="Times New Roman" panose="02020603050405020304" pitchFamily="18" charset="0"/>
                <a:ea typeface="宋体" panose="02010600030101010101" pitchFamily="2" charset="-122"/>
                <a:cs typeface="Times New Roman" panose="02020603050405020304" pitchFamily="18" charset="0"/>
              </a:rPr>
              <a:t> and headed off to the Olympic-sized </a:t>
            </a:r>
            <a:r>
              <a:rPr lang="en-US" altLang="zh-CN" sz="1800" u="sng" dirty="0">
                <a:solidFill>
                  <a:srgbClr val="333333"/>
                </a:solidFill>
                <a:effectLst/>
                <a:latin typeface="Times New Roman" panose="02020603050405020304" pitchFamily="18" charset="0"/>
                <a:ea typeface="宋体" panose="02010600030101010101" pitchFamily="2" charset="-122"/>
                <a:cs typeface="Times New Roman" panose="02020603050405020304" pitchFamily="18" charset="0"/>
              </a:rPr>
              <a:t>pool</a:t>
            </a:r>
            <a:r>
              <a:rPr lang="en-US" altLang="zh-CN" sz="1800" dirty="0">
                <a:solidFill>
                  <a:srgbClr val="333333"/>
                </a:solidFill>
                <a:effectLst/>
                <a:latin typeface="Times New Roman" panose="02020603050405020304" pitchFamily="18" charset="0"/>
                <a:ea typeface="宋体" panose="02010600030101010101" pitchFamily="2" charset="-122"/>
                <a:cs typeface="Times New Roman" panose="02020603050405020304" pitchFamily="18" charset="0"/>
              </a:rPr>
              <a:t> for the big swim meet.</a:t>
            </a:r>
            <a:endParaRPr lang="zh-CN" altLang="zh-CN" sz="1400" dirty="0">
              <a:effectLst/>
              <a:latin typeface="Calibri" panose="020F0502020204030204" pitchFamily="34" charset="0"/>
              <a:ea typeface="宋体" panose="02010600030101010101" pitchFamily="2" charset="-122"/>
              <a:cs typeface="Times New Roman" panose="02020603050405020304" pitchFamily="18" charset="0"/>
            </a:endParaRPr>
          </a:p>
          <a:p>
            <a:pPr>
              <a:lnSpc>
                <a:spcPts val="1700"/>
              </a:lnSpc>
            </a:pPr>
            <a:r>
              <a:rPr lang="en-US" altLang="zh-CN" sz="1800" dirty="0">
                <a:solidFill>
                  <a:srgbClr val="333333"/>
                </a:solidFill>
                <a:effectLst/>
                <a:latin typeface="Times New Roman" panose="02020603050405020304" pitchFamily="18" charset="0"/>
                <a:ea typeface="宋体" panose="02010600030101010101" pitchFamily="2" charset="-122"/>
                <a:cs typeface="Times New Roman" panose="02020603050405020304" pitchFamily="18" charset="0"/>
              </a:rPr>
              <a:t>     When his </a:t>
            </a:r>
            <a:r>
              <a:rPr lang="en-US" altLang="zh-CN" sz="1800" u="sng" dirty="0">
                <a:solidFill>
                  <a:srgbClr val="333333"/>
                </a:solidFill>
                <a:effectLst/>
                <a:latin typeface="Times New Roman" panose="02020603050405020304" pitchFamily="18" charset="0"/>
                <a:ea typeface="宋体" panose="02010600030101010101" pitchFamily="2" charset="-122"/>
                <a:cs typeface="Times New Roman" panose="02020603050405020304" pitchFamily="18" charset="0"/>
              </a:rPr>
              <a:t>race</a:t>
            </a:r>
            <a:r>
              <a:rPr lang="en-US" altLang="zh-CN" sz="1800" dirty="0">
                <a:solidFill>
                  <a:srgbClr val="333333"/>
                </a:solidFill>
                <a:effectLst/>
                <a:latin typeface="Times New Roman" panose="02020603050405020304" pitchFamily="18" charset="0"/>
                <a:ea typeface="宋体" panose="02010600030101010101" pitchFamily="2" charset="-122"/>
                <a:cs typeface="Times New Roman" panose="02020603050405020304" pitchFamily="18" charset="0"/>
              </a:rPr>
              <a:t> came up, Mike was confident. He was strong and swift. Mike climbed out the pool, smiling. He had just </a:t>
            </a:r>
            <a:r>
              <a:rPr lang="en-US" altLang="zh-CN" sz="1800" u="sng" dirty="0">
                <a:solidFill>
                  <a:srgbClr val="333333"/>
                </a:solidFill>
                <a:effectLst/>
                <a:latin typeface="Times New Roman" panose="02020603050405020304" pitchFamily="18" charset="0"/>
                <a:ea typeface="宋体" panose="02010600030101010101" pitchFamily="2" charset="-122"/>
                <a:cs typeface="Times New Roman" panose="02020603050405020304" pitchFamily="18" charset="0"/>
              </a:rPr>
              <a:t>won</a:t>
            </a:r>
            <a:r>
              <a:rPr lang="en-US" altLang="zh-CN" sz="1800" dirty="0">
                <a:solidFill>
                  <a:srgbClr val="333333"/>
                </a:solidFill>
                <a:effectLst/>
                <a:latin typeface="Times New Roman" panose="02020603050405020304" pitchFamily="18" charset="0"/>
                <a:ea typeface="宋体" panose="02010600030101010101" pitchFamily="2" charset="-122"/>
                <a:cs typeface="Times New Roman" panose="02020603050405020304" pitchFamily="18" charset="0"/>
              </a:rPr>
              <a:t> first place, making him the fastest boy in his age group.</a:t>
            </a:r>
            <a:endParaRPr lang="zh-CN" altLang="zh-CN" sz="1400" dirty="0">
              <a:effectLst/>
              <a:latin typeface="Calibri" panose="020F0502020204030204" pitchFamily="34" charset="0"/>
              <a:ea typeface="宋体" panose="02010600030101010101" pitchFamily="2" charset="-122"/>
              <a:cs typeface="Times New Roman" panose="02020603050405020304" pitchFamily="18" charset="0"/>
            </a:endParaRPr>
          </a:p>
          <a:p>
            <a:pPr>
              <a:lnSpc>
                <a:spcPts val="1700"/>
              </a:lnSpc>
            </a:pPr>
            <a:r>
              <a:rPr lang="en-US" altLang="zh-CN" sz="1800" dirty="0">
                <a:solidFill>
                  <a:srgbClr val="333333"/>
                </a:solidFill>
                <a:effectLst/>
                <a:latin typeface="Times New Roman" panose="02020603050405020304" pitchFamily="18" charset="0"/>
                <a:ea typeface="宋体" panose="02010600030101010101" pitchFamily="2" charset="-122"/>
                <a:cs typeface="Times New Roman" panose="02020603050405020304" pitchFamily="18" charset="0"/>
              </a:rPr>
              <a:t>     "Congratulations, son," his father said. His mom gave him a hug, even though he was soaking wet.</a:t>
            </a:r>
            <a:endParaRPr lang="zh-CN" altLang="zh-CN" sz="1400" dirty="0">
              <a:effectLst/>
              <a:latin typeface="Calibri" panose="020F0502020204030204" pitchFamily="34" charset="0"/>
              <a:ea typeface="宋体" panose="02010600030101010101" pitchFamily="2" charset="-122"/>
              <a:cs typeface="Times New Roman" panose="02020603050405020304" pitchFamily="18" charset="0"/>
            </a:endParaRPr>
          </a:p>
          <a:p>
            <a:pPr>
              <a:lnSpc>
                <a:spcPts val="1700"/>
              </a:lnSpc>
            </a:pPr>
            <a:r>
              <a:rPr lang="en-US" altLang="zh-CN" sz="1800" dirty="0">
                <a:solidFill>
                  <a:srgbClr val="333333"/>
                </a:solidFill>
                <a:effectLst/>
                <a:latin typeface="Times New Roman" panose="02020603050405020304" pitchFamily="18" charset="0"/>
                <a:ea typeface="宋体" panose="02010600030101010101" pitchFamily="2" charset="-122"/>
                <a:cs typeface="Times New Roman" panose="02020603050405020304" pitchFamily="18" charset="0"/>
              </a:rPr>
              <a:t>     A week later, it was time for another swim meet. Like before, Mike decided to enjoy his favorite ice cream flavor. Mike remembered that the last time he had won a race, he also ate mint chocolate chip ice cream first. Maybe he'd win again.</a:t>
            </a:r>
            <a:endParaRPr lang="en-US" altLang="zh-CN" sz="1800" dirty="0">
              <a:solidFill>
                <a:srgbClr val="333333"/>
              </a:solidFill>
              <a:effectLst/>
              <a:latin typeface="Times New Roman" panose="02020603050405020304" pitchFamily="18" charset="0"/>
              <a:ea typeface="宋体" panose="02010600030101010101" pitchFamily="2" charset="-122"/>
              <a:cs typeface="Times New Roman" panose="02020603050405020304" pitchFamily="18" charset="0"/>
            </a:endParaRPr>
          </a:p>
          <a:p>
            <a:pPr>
              <a:lnSpc>
                <a:spcPts val="1700"/>
              </a:lnSpc>
            </a:pPr>
            <a:r>
              <a:rPr lang="en-US" altLang="zh-CN" dirty="0">
                <a:solidFill>
                  <a:srgbClr val="333333"/>
                </a:solidFill>
                <a:latin typeface="Times New Roman" panose="02020603050405020304" pitchFamily="18" charset="0"/>
                <a:ea typeface="宋体" panose="02010600030101010101" pitchFamily="2" charset="-122"/>
                <a:cs typeface="Times New Roman" panose="02020603050405020304" pitchFamily="18" charset="0"/>
              </a:rPr>
              <a:t>     </a:t>
            </a:r>
            <a:r>
              <a:rPr lang="en-US" altLang="zh-CN" sz="1800" dirty="0">
                <a:solidFill>
                  <a:srgbClr val="333333"/>
                </a:solidFill>
                <a:effectLst/>
                <a:latin typeface="Times New Roman" panose="02020603050405020304" pitchFamily="18" charset="0"/>
                <a:ea typeface="宋体" panose="02010600030101010101" pitchFamily="2" charset="-122"/>
                <a:cs typeface="Times New Roman" panose="02020603050405020304" pitchFamily="18" charset="0"/>
              </a:rPr>
              <a:t>He's taken </a:t>
            </a:r>
            <a:r>
              <a:rPr lang="en-US" altLang="zh-CN" sz="1800" u="sng" dirty="0">
                <a:solidFill>
                  <a:srgbClr val="333333"/>
                </a:solidFill>
                <a:effectLst/>
                <a:latin typeface="Times New Roman" panose="02020603050405020304" pitchFamily="18" charset="0"/>
                <a:ea typeface="宋体" panose="02010600030101010101" pitchFamily="2" charset="-122"/>
                <a:cs typeface="Times New Roman" panose="02020603050405020304" pitchFamily="18" charset="0"/>
              </a:rPr>
              <a:t>first place</a:t>
            </a:r>
            <a:r>
              <a:rPr lang="en-US" altLang="zh-CN" sz="1800" dirty="0">
                <a:solidFill>
                  <a:srgbClr val="333333"/>
                </a:solidFill>
                <a:effectLst/>
                <a:latin typeface="Times New Roman" panose="02020603050405020304" pitchFamily="18" charset="0"/>
                <a:ea typeface="宋体" panose="02010600030101010101" pitchFamily="2" charset="-122"/>
                <a:cs typeface="Times New Roman" panose="02020603050405020304" pitchFamily="18" charset="0"/>
              </a:rPr>
              <a:t> again in his race. Mike was feeling pretty good. As it turned out, Mike decided to have some mint chocolate chip ice cream before every one of the next few swim meets. He began to think of it as his </a:t>
            </a:r>
            <a:r>
              <a:rPr lang="en-US" altLang="zh-CN" sz="1800" u="sng" dirty="0">
                <a:solidFill>
                  <a:srgbClr val="333333"/>
                </a:solidFill>
                <a:effectLst/>
                <a:latin typeface="Times New Roman" panose="02020603050405020304" pitchFamily="18" charset="0"/>
                <a:ea typeface="宋体" panose="02010600030101010101" pitchFamily="2" charset="-122"/>
                <a:cs typeface="Times New Roman" panose="02020603050405020304" pitchFamily="18" charset="0"/>
              </a:rPr>
              <a:t>lucky charm</a:t>
            </a:r>
            <a:r>
              <a:rPr lang="en-US" altLang="zh-CN" sz="1800" dirty="0">
                <a:solidFill>
                  <a:srgbClr val="333333"/>
                </a:solidFill>
                <a:effectLst/>
                <a:latin typeface="Times New Roman" panose="02020603050405020304" pitchFamily="18" charset="0"/>
                <a:ea typeface="宋体" panose="02010600030101010101" pitchFamily="2" charset="-122"/>
                <a:cs typeface="Times New Roman" panose="02020603050405020304" pitchFamily="18" charset="0"/>
              </a:rPr>
              <a:t>. After several months of placing in the top positions of every race he swam, Mike was feeling unbeatable. And he wouldn't admit it, but all that ice cream was adding a few pounds to his athletic swimmer's build.</a:t>
            </a:r>
            <a:endParaRPr lang="zh-CN" altLang="zh-CN" sz="1400" dirty="0">
              <a:effectLst/>
              <a:latin typeface="Calibri" panose="020F0502020204030204" pitchFamily="34" charset="0"/>
              <a:ea typeface="宋体" panose="02010600030101010101" pitchFamily="2" charset="-122"/>
              <a:cs typeface="Times New Roman" panose="02020603050405020304"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a:spLocks noChangeArrowheads="1"/>
          </p:cNvSpPr>
          <p:nvPr/>
        </p:nvSpPr>
        <p:spPr bwMode="auto">
          <a:xfrm>
            <a:off x="2267744" y="216972"/>
            <a:ext cx="3528392" cy="338554"/>
          </a:xfrm>
          <a:prstGeom prst="rect">
            <a:avLst/>
          </a:prstGeom>
          <a:solidFill>
            <a:srgbClr val="FFFF00"/>
          </a:solidFill>
          <a:ln w="9525">
            <a:solidFill>
              <a:srgbClr val="FFC000"/>
            </a:solidFill>
            <a:miter lim="800000"/>
          </a:ln>
          <a:effectLst>
            <a:innerShdw blurRad="63500" dist="50800" dir="18900000">
              <a:prstClr val="black">
                <a:alpha val="50000"/>
              </a:prstClr>
            </a:innerShdw>
          </a:effectLst>
        </p:spPr>
        <p:txBody>
          <a:bodyPr wrap="square">
            <a:spAutoFit/>
          </a:bodyPr>
          <a:lstStyle/>
          <a:p>
            <a:pPr>
              <a:defRPr/>
            </a:pPr>
            <a:r>
              <a:rPr lang="en-US" altLang="zh-CN" sz="1600" dirty="0">
                <a:solidFill>
                  <a:srgbClr val="FF0000"/>
                </a:solidFill>
                <a:latin typeface="Impact" panose="020B0806030902050204" pitchFamily="34" charset="0"/>
                <a:sym typeface="+mn-ea"/>
              </a:rPr>
              <a:t>Step 6:  Make the draft, weave the story</a:t>
            </a:r>
            <a:endParaRPr lang="en-US" altLang="zh-CN" sz="1600" dirty="0">
              <a:solidFill>
                <a:srgbClr val="FF0000"/>
              </a:solidFill>
              <a:latin typeface="Impact" panose="020B0806030902050204" pitchFamily="34" charset="0"/>
              <a:sym typeface="+mn-ea"/>
            </a:endParaRPr>
          </a:p>
        </p:txBody>
      </p:sp>
      <p:sp>
        <p:nvSpPr>
          <p:cNvPr id="6" name="文本框 5"/>
          <p:cNvSpPr txBox="1"/>
          <p:nvPr/>
        </p:nvSpPr>
        <p:spPr>
          <a:xfrm>
            <a:off x="431540" y="771550"/>
            <a:ext cx="8280920" cy="3046988"/>
          </a:xfrm>
          <a:prstGeom prst="rect">
            <a:avLst/>
          </a:prstGeom>
          <a:noFill/>
        </p:spPr>
        <p:txBody>
          <a:bodyPr wrap="square">
            <a:spAutoFit/>
          </a:bodyPr>
          <a:lstStyle/>
          <a:p>
            <a:br>
              <a:rPr lang="en-US" altLang="zh-CN" sz="2400" spc="50" dirty="0">
                <a:effectLst/>
                <a:latin typeface="Times New Roman" panose="02020603050405020304" pitchFamily="18" charset="0"/>
                <a:ea typeface="Helvetica" panose="020B0604020202020204" pitchFamily="34" charset="0"/>
              </a:rPr>
            </a:br>
            <a:r>
              <a:rPr lang="zh-CN" altLang="zh-CN" sz="2400" b="1" spc="50" dirty="0">
                <a:solidFill>
                  <a:srgbClr val="0000FF"/>
                </a:solidFill>
                <a:latin typeface="+mj-ea"/>
                <a:ea typeface="+mj-ea"/>
                <a:cs typeface="Times New Roman" panose="02020603050405020304" pitchFamily="18" charset="0"/>
              </a:rPr>
              <a:t>根据第二段提示写：</a:t>
            </a:r>
            <a:endParaRPr lang="en-US" altLang="zh-CN" sz="2400" b="1" spc="50" dirty="0">
              <a:solidFill>
                <a:srgbClr val="0000FF"/>
              </a:solidFill>
              <a:latin typeface="+mj-ea"/>
              <a:ea typeface="+mj-ea"/>
              <a:cs typeface="Times New Roman" panose="02020603050405020304" pitchFamily="18" charset="0"/>
            </a:endParaRPr>
          </a:p>
          <a:p>
            <a:r>
              <a:rPr lang="en-US" altLang="zh-CN" sz="2400" b="1" spc="50" dirty="0">
                <a:effectLst/>
                <a:latin typeface="Times New Roman" panose="02020603050405020304" pitchFamily="18" charset="0"/>
                <a:ea typeface="+mj-ea"/>
                <a:cs typeface="Times New Roman" panose="02020603050405020304" pitchFamily="18" charset="0"/>
              </a:rPr>
              <a:t>1.No sooner had he climbed out of the pool than his parents rushed to him with a warm hug.</a:t>
            </a:r>
            <a:endParaRPr lang="en-US" altLang="zh-CN" sz="2400" b="1" spc="50" dirty="0">
              <a:effectLst/>
              <a:latin typeface="Times New Roman" panose="02020603050405020304" pitchFamily="18" charset="0"/>
              <a:ea typeface="+mj-ea"/>
              <a:cs typeface="Times New Roman" panose="02020603050405020304" pitchFamily="18" charset="0"/>
            </a:endParaRPr>
          </a:p>
          <a:p>
            <a:r>
              <a:rPr lang="en-US" altLang="zh-CN" sz="2400" b="1" spc="50" dirty="0">
                <a:latin typeface="Times New Roman" panose="02020603050405020304" pitchFamily="18" charset="0"/>
                <a:ea typeface="+mj-ea"/>
                <a:cs typeface="Times New Roman" panose="02020603050405020304" pitchFamily="18" charset="0"/>
              </a:rPr>
              <a:t>2. Overwhelmingly delighted, Mike gathered his parents into his tender embrace.</a:t>
            </a:r>
            <a:endParaRPr lang="en-US" altLang="zh-CN" sz="2400" b="1" spc="50" dirty="0">
              <a:effectLst/>
              <a:latin typeface="Times New Roman" panose="02020603050405020304" pitchFamily="18" charset="0"/>
              <a:ea typeface="+mj-ea"/>
              <a:cs typeface="Times New Roman" panose="02020603050405020304" pitchFamily="18" charset="0"/>
            </a:endParaRPr>
          </a:p>
          <a:p>
            <a:r>
              <a:rPr lang="en-US" altLang="zh-CN" sz="2400" b="1" spc="50" dirty="0">
                <a:effectLst/>
                <a:latin typeface="Times New Roman" panose="02020603050405020304" pitchFamily="18" charset="0"/>
                <a:ea typeface="Helvetica" panose="020B0604020202020204" pitchFamily="34" charset="0"/>
                <a:cs typeface="Times New Roman" panose="02020603050405020304" pitchFamily="18" charset="0"/>
              </a:rPr>
              <a:t>3. The flowers in his </a:t>
            </a:r>
            <a:r>
              <a:rPr lang="en-US" altLang="zh-CN" sz="2400" b="1" spc="50" dirty="0">
                <a:effectLst/>
                <a:latin typeface="Times New Roman" panose="02020603050405020304" pitchFamily="18" charset="0"/>
                <a:ea typeface="Helvetica" panose="020B0604020202020204" pitchFamily="34" charset="0"/>
              </a:rPr>
              <a:t>heart were already in bloom.</a:t>
            </a:r>
            <a:endParaRPr lang="en-US" altLang="zh-CN" sz="2400" b="1" spc="50" dirty="0">
              <a:effectLst/>
              <a:latin typeface="Times New Roman" panose="02020603050405020304" pitchFamily="18" charset="0"/>
              <a:ea typeface="Helvetica" panose="020B0604020202020204" pitchFamily="34" charset="0"/>
            </a:endParaRPr>
          </a:p>
          <a:p>
            <a:r>
              <a:rPr lang="zh-CN" altLang="zh-CN" sz="2400" b="1" spc="50" dirty="0">
                <a:solidFill>
                  <a:srgbClr val="0000FF"/>
                </a:solidFill>
                <a:latin typeface="+mj-ea"/>
                <a:ea typeface="+mj-ea"/>
                <a:cs typeface="Times New Roman" panose="02020603050405020304" pitchFamily="18" charset="0"/>
              </a:rPr>
              <a:t>最后就是把每段的中间补充完整</a:t>
            </a:r>
            <a:endParaRPr lang="zh-CN" altLang="en-US" sz="2400" b="1" spc="50" dirty="0">
              <a:solidFill>
                <a:srgbClr val="0000FF"/>
              </a:solidFill>
              <a:latin typeface="+mj-ea"/>
              <a:ea typeface="+mj-ea"/>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323850" y="627380"/>
            <a:ext cx="8433435" cy="4189730"/>
          </a:xfrm>
          <a:prstGeom prst="rect">
            <a:avLst/>
          </a:prstGeom>
          <a:noFill/>
        </p:spPr>
        <p:txBody>
          <a:bodyPr wrap="square">
            <a:spAutoFit/>
          </a:bodyPr>
          <a:lstStyle/>
          <a:p>
            <a:pPr fontAlgn="auto">
              <a:lnSpc>
                <a:spcPts val="2580"/>
              </a:lnSpc>
              <a:spcAft>
                <a:spcPts val="1000"/>
              </a:spcAft>
            </a:pPr>
            <a:r>
              <a:rPr lang="en-US" altLang="zh-CN" sz="1800" b="1"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 </a:t>
            </a:r>
            <a:r>
              <a:rPr lang="en-US" altLang="zh-CN" sz="1800" b="1" i="1" kern="100" dirty="0">
                <a:solidFill>
                  <a:srgbClr val="0000FF"/>
                </a:solidFill>
                <a:effectLst/>
                <a:latin typeface="Times New Roman" panose="02020603050405020304" pitchFamily="18" charset="0"/>
                <a:ea typeface="宋体" panose="02010600030101010101" pitchFamily="2" charset="-122"/>
                <a:cs typeface="Times New Roman" panose="02020603050405020304" pitchFamily="18" charset="0"/>
              </a:rPr>
              <a:t>Para 1: As he dove into the water, he kicked his legs and stretched his arms as far as he could. </a:t>
            </a:r>
            <a:endParaRPr lang="zh-CN" altLang="zh-CN" sz="1400" b="1" i="1" kern="100" dirty="0">
              <a:solidFill>
                <a:srgbClr val="0000FF"/>
              </a:solidFill>
              <a:effectLst/>
              <a:latin typeface="Calibri" panose="020F0502020204030204" pitchFamily="34" charset="0"/>
              <a:ea typeface="宋体" panose="02010600030101010101" pitchFamily="2" charset="-122"/>
              <a:cs typeface="Times New Roman" panose="02020603050405020304" pitchFamily="18" charset="0"/>
            </a:endParaRPr>
          </a:p>
          <a:p>
            <a:pPr fontAlgn="auto">
              <a:lnSpc>
                <a:spcPts val="2580"/>
              </a:lnSpc>
              <a:spcAft>
                <a:spcPts val="1000"/>
              </a:spcAft>
            </a:pPr>
            <a:r>
              <a:rPr lang="en-US" altLang="zh-CN" sz="1800" b="1"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1. It struck endless energy and motivation into his body. </a:t>
            </a:r>
            <a:r>
              <a:rPr lang="zh-CN" altLang="zh-CN" sz="1800" b="1"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（心情）</a:t>
            </a:r>
            <a:br>
              <a:rPr lang="en-US" altLang="zh-CN" sz="1800" b="1"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br>
            <a:r>
              <a:rPr lang="en-US" altLang="zh-CN" sz="1800" b="1"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2.“This is where I belong. I can </a:t>
            </a:r>
            <a:r>
              <a:rPr lang="en-US" altLang="zh-CN" sz="1800" b="1" u="sng"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win </a:t>
            </a:r>
            <a:r>
              <a:rPr lang="en-US" altLang="zh-CN" sz="1800" b="1"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the </a:t>
            </a:r>
            <a:r>
              <a:rPr lang="en-US" altLang="zh-CN" sz="1800" b="1" u="sng"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race</a:t>
            </a:r>
            <a:r>
              <a:rPr lang="en-US" altLang="zh-CN" sz="1800" b="1"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 thought he, his teeth clenched and his eyes fixed on the finish line forward. </a:t>
            </a:r>
            <a:r>
              <a:rPr lang="zh-CN" altLang="zh-CN" sz="1800" b="1"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（内心独白）</a:t>
            </a:r>
            <a:br>
              <a:rPr lang="en-US" altLang="zh-CN" sz="1800" b="1"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br>
            <a:r>
              <a:rPr lang="en-US" altLang="zh-CN" sz="1800" b="1"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3.Suddenly, two figures whizzed past, which startled him. </a:t>
            </a:r>
            <a:r>
              <a:rPr lang="zh-CN" altLang="zh-CN" sz="1800" b="1"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（心情变化））</a:t>
            </a:r>
            <a:br>
              <a:rPr lang="en-US" altLang="zh-CN" sz="1800" b="1"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br>
            <a:r>
              <a:rPr lang="en-US" altLang="zh-CN" sz="1800" b="1"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4. Fearing to fall behind, he felt his heart pounded frantically and his mind went blank. </a:t>
            </a:r>
            <a:r>
              <a:rPr lang="zh-CN" altLang="zh-CN" sz="1800" b="1"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（解释心情变化和问题）</a:t>
            </a:r>
            <a:br>
              <a:rPr lang="en-US" altLang="zh-CN" sz="1800" b="1"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br>
            <a:r>
              <a:rPr lang="en-US" altLang="zh-CN" sz="1800" b="1"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5. Just then, he thought of his sweat and his father’s encouraging smile. </a:t>
            </a:r>
            <a:r>
              <a:rPr lang="zh-CN" altLang="zh-CN" sz="1800" b="1"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（问题的解决方法）</a:t>
            </a:r>
            <a:br>
              <a:rPr lang="en-US" altLang="zh-CN" sz="1800" b="1"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br>
            <a:r>
              <a:rPr lang="en-US" altLang="zh-CN" sz="1800" b="1"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6. Gradually, his worry gave way to his confidence and the last 5 minutes saw him dash to the finish line, followed by the end of the race. </a:t>
            </a:r>
            <a:r>
              <a:rPr lang="zh-CN" altLang="zh-CN" sz="1800" b="1"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（衔接句）</a:t>
            </a:r>
            <a:r>
              <a:rPr lang="en-US" altLang="zh-CN" sz="1800" b="1"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 </a:t>
            </a:r>
            <a:endParaRPr lang="zh-CN" altLang="zh-CN" sz="1400" b="1" kern="100" dirty="0">
              <a:effectLst/>
              <a:latin typeface="Calibri" panose="020F0502020204030204" pitchFamily="34" charset="0"/>
              <a:ea typeface="宋体" panose="02010600030101010101" pitchFamily="2" charset="-122"/>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503548" y="843816"/>
            <a:ext cx="8136904" cy="3574415"/>
          </a:xfrm>
          <a:prstGeom prst="rect">
            <a:avLst/>
          </a:prstGeom>
          <a:noFill/>
        </p:spPr>
        <p:txBody>
          <a:bodyPr wrap="square">
            <a:spAutoFit/>
          </a:bodyPr>
          <a:lstStyle/>
          <a:p>
            <a:pPr algn="just" fontAlgn="auto">
              <a:lnSpc>
                <a:spcPts val="2180"/>
              </a:lnSpc>
              <a:spcAft>
                <a:spcPts val="1000"/>
              </a:spcAft>
            </a:pPr>
            <a:r>
              <a:rPr lang="en-US" altLang="zh-CN" sz="1800" b="1" i="1" kern="100" dirty="0">
                <a:solidFill>
                  <a:srgbClr val="0000FF"/>
                </a:solidFill>
                <a:effectLst/>
                <a:latin typeface="Times New Roman" panose="02020603050405020304" pitchFamily="18" charset="0"/>
                <a:ea typeface="宋体" panose="02010600030101010101" pitchFamily="2" charset="-122"/>
                <a:cs typeface="Times New Roman" panose="02020603050405020304" pitchFamily="18" charset="0"/>
              </a:rPr>
              <a:t>Para 2: Mike’s jaw dropped as he realized he had beaten his own best time, and everyone else’s too. </a:t>
            </a:r>
            <a:endParaRPr lang="zh-CN" altLang="zh-CN" sz="1400" b="1" i="1" kern="100" dirty="0">
              <a:solidFill>
                <a:srgbClr val="0000FF"/>
              </a:solidFill>
              <a:effectLst/>
              <a:latin typeface="Calibri" panose="020F0502020204030204" pitchFamily="34" charset="0"/>
              <a:ea typeface="宋体" panose="02010600030101010101" pitchFamily="2" charset="-122"/>
              <a:cs typeface="Times New Roman" panose="02020603050405020304" pitchFamily="18" charset="0"/>
            </a:endParaRPr>
          </a:p>
          <a:p>
            <a:pPr fontAlgn="auto">
              <a:lnSpc>
                <a:spcPts val="2180"/>
              </a:lnSpc>
            </a:pPr>
            <a:r>
              <a:rPr lang="en-US" altLang="zh-CN" sz="1800" b="1" kern="100" dirty="0">
                <a:solidFill>
                  <a:srgbClr val="000000"/>
                </a:solidFill>
                <a:effectLst/>
                <a:latin typeface="Times New Roman" panose="02020603050405020304" pitchFamily="18" charset="0"/>
                <a:ea typeface="宋体" panose="02010600030101010101" pitchFamily="2" charset="-122"/>
              </a:rPr>
              <a:t>7. The flowers in his heart were already in bloom. </a:t>
            </a:r>
            <a:r>
              <a:rPr lang="zh-CN" altLang="zh-CN" sz="1800" b="1"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（心情变化）</a:t>
            </a:r>
            <a:br>
              <a:rPr lang="en-US" altLang="zh-CN" sz="1800" b="1" kern="100" dirty="0">
                <a:solidFill>
                  <a:srgbClr val="000000"/>
                </a:solidFill>
                <a:effectLst/>
                <a:latin typeface="Times New Roman" panose="02020603050405020304" pitchFamily="18" charset="0"/>
                <a:ea typeface="宋体" panose="02010600030101010101" pitchFamily="2" charset="-122"/>
              </a:rPr>
            </a:br>
            <a:r>
              <a:rPr lang="en-US" altLang="zh-CN" sz="1800" b="1" kern="100" dirty="0">
                <a:solidFill>
                  <a:srgbClr val="000000"/>
                </a:solidFill>
                <a:effectLst/>
                <a:latin typeface="Times New Roman" panose="02020603050405020304" pitchFamily="18" charset="0"/>
                <a:ea typeface="宋体" panose="02010600030101010101" pitchFamily="2" charset="-122"/>
              </a:rPr>
              <a:t>8. However, he knew he deserved the honor of championship. </a:t>
            </a:r>
            <a:r>
              <a:rPr lang="zh-CN" altLang="zh-CN" sz="1800" b="1"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（拓展）</a:t>
            </a:r>
            <a:br>
              <a:rPr lang="en-US" altLang="zh-CN" sz="1800" b="1" kern="100" dirty="0">
                <a:solidFill>
                  <a:srgbClr val="000000"/>
                </a:solidFill>
                <a:effectLst/>
                <a:latin typeface="Times New Roman" panose="02020603050405020304" pitchFamily="18" charset="0"/>
                <a:ea typeface="宋体" panose="02010600030101010101" pitchFamily="2" charset="-122"/>
              </a:rPr>
            </a:br>
            <a:r>
              <a:rPr lang="en-US" altLang="zh-CN" sz="1800" b="1" kern="100" dirty="0">
                <a:solidFill>
                  <a:srgbClr val="000000"/>
                </a:solidFill>
                <a:effectLst/>
                <a:latin typeface="Times New Roman" panose="02020603050405020304" pitchFamily="18" charset="0"/>
                <a:ea typeface="宋体" panose="02010600030101010101" pitchFamily="2" charset="-122"/>
              </a:rPr>
              <a:t>9. </a:t>
            </a:r>
            <a:r>
              <a:rPr lang="en-US" altLang="zh-CN" sz="1800" b="1" u="sng" kern="100" dirty="0">
                <a:solidFill>
                  <a:srgbClr val="000000"/>
                </a:solidFill>
                <a:effectLst/>
                <a:latin typeface="Times New Roman" panose="02020603050405020304" pitchFamily="18" charset="0"/>
                <a:ea typeface="宋体" panose="02010600030101010101" pitchFamily="2" charset="-122"/>
              </a:rPr>
              <a:t>His parents </a:t>
            </a:r>
            <a:r>
              <a:rPr lang="en-US" altLang="zh-CN" sz="1800" b="1" kern="100" dirty="0">
                <a:solidFill>
                  <a:srgbClr val="000000"/>
                </a:solidFill>
                <a:effectLst/>
                <a:latin typeface="Times New Roman" panose="02020603050405020304" pitchFamily="18" charset="0"/>
                <a:ea typeface="宋体" panose="02010600030101010101" pitchFamily="2" charset="-122"/>
              </a:rPr>
              <a:t>came up and gave him a high five, grinning from ear to ear. </a:t>
            </a:r>
            <a:r>
              <a:rPr lang="zh-CN" altLang="zh-CN" sz="1800" b="1"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（次要角色的回应）</a:t>
            </a:r>
            <a:br>
              <a:rPr lang="en-US" altLang="zh-CN" sz="1800" b="1" kern="100" dirty="0">
                <a:solidFill>
                  <a:srgbClr val="000000"/>
                </a:solidFill>
                <a:effectLst/>
                <a:latin typeface="Times New Roman" panose="02020603050405020304" pitchFamily="18" charset="0"/>
                <a:ea typeface="宋体" panose="02010600030101010101" pitchFamily="2" charset="-122"/>
              </a:rPr>
            </a:br>
            <a:r>
              <a:rPr lang="en-US" altLang="zh-CN" sz="1800" b="1" kern="100" dirty="0">
                <a:solidFill>
                  <a:srgbClr val="000000"/>
                </a:solidFill>
                <a:effectLst/>
                <a:latin typeface="Times New Roman" panose="02020603050405020304" pitchFamily="18" charset="0"/>
                <a:ea typeface="宋体" panose="02010600030101010101" pitchFamily="2" charset="-122"/>
              </a:rPr>
              <a:t>10. “Hey, why not try your favorite ice cream and celebrate!” said his father, patting him on the shoulder. </a:t>
            </a:r>
            <a:r>
              <a:rPr lang="zh-CN" altLang="zh-CN" sz="1800" b="1"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（对话</a:t>
            </a:r>
            <a:r>
              <a:rPr lang="en-US" altLang="zh-CN" sz="1800" b="1" kern="100" dirty="0">
                <a:solidFill>
                  <a:srgbClr val="000000"/>
                </a:solidFill>
                <a:effectLst/>
                <a:latin typeface="Times New Roman" panose="02020603050405020304" pitchFamily="18" charset="0"/>
                <a:ea typeface="宋体" panose="02010600030101010101" pitchFamily="2" charset="-122"/>
              </a:rPr>
              <a:t>1</a:t>
            </a:r>
            <a:r>
              <a:rPr lang="zh-CN" altLang="zh-CN" sz="1800" b="1"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a:t>
            </a:r>
            <a:br>
              <a:rPr lang="en-US" altLang="zh-CN" sz="1800" b="1" kern="100" dirty="0">
                <a:solidFill>
                  <a:srgbClr val="000000"/>
                </a:solidFill>
                <a:effectLst/>
                <a:latin typeface="Times New Roman" panose="02020603050405020304" pitchFamily="18" charset="0"/>
                <a:ea typeface="宋体" panose="02010600030101010101" pitchFamily="2" charset="-122"/>
              </a:rPr>
            </a:br>
            <a:r>
              <a:rPr lang="en-US" altLang="zh-CN" sz="1800" b="1" kern="100" dirty="0">
                <a:solidFill>
                  <a:srgbClr val="000000"/>
                </a:solidFill>
                <a:effectLst/>
                <a:latin typeface="Times New Roman" panose="02020603050405020304" pitchFamily="18" charset="0"/>
                <a:ea typeface="宋体" panose="02010600030101010101" pitchFamily="2" charset="-122"/>
              </a:rPr>
              <a:t>11. “Thanks, Dad, but I have given up the</a:t>
            </a:r>
            <a:r>
              <a:rPr lang="en-US" altLang="zh-CN" sz="1800" b="1" u="sng" kern="100" dirty="0">
                <a:solidFill>
                  <a:srgbClr val="000000"/>
                </a:solidFill>
                <a:effectLst/>
                <a:latin typeface="Times New Roman" panose="02020603050405020304" pitchFamily="18" charset="0"/>
                <a:ea typeface="宋体" panose="02010600030101010101" pitchFamily="2" charset="-122"/>
              </a:rPr>
              <a:t> ice cream</a:t>
            </a:r>
            <a:r>
              <a:rPr lang="en-US" altLang="zh-CN" sz="1800" b="1" kern="100" dirty="0">
                <a:solidFill>
                  <a:srgbClr val="000000"/>
                </a:solidFill>
                <a:effectLst/>
                <a:latin typeface="Times New Roman" panose="02020603050405020304" pitchFamily="18" charset="0"/>
                <a:ea typeface="宋体" panose="02010600030101010101" pitchFamily="2" charset="-122"/>
              </a:rPr>
              <a:t>. It’s not such a </a:t>
            </a:r>
            <a:r>
              <a:rPr lang="en-US" altLang="zh-CN" sz="1800" b="1" u="sng" kern="100" dirty="0">
                <a:solidFill>
                  <a:srgbClr val="000000"/>
                </a:solidFill>
                <a:effectLst/>
                <a:latin typeface="Times New Roman" panose="02020603050405020304" pitchFamily="18" charset="0"/>
                <a:ea typeface="宋体" panose="02010600030101010101" pitchFamily="2" charset="-122"/>
              </a:rPr>
              <a:t>lucky charm</a:t>
            </a:r>
            <a:r>
              <a:rPr lang="en-US" altLang="zh-CN" sz="1800" b="1" kern="100" dirty="0">
                <a:solidFill>
                  <a:srgbClr val="000000"/>
                </a:solidFill>
                <a:effectLst/>
                <a:latin typeface="Times New Roman" panose="02020603050405020304" pitchFamily="18" charset="0"/>
                <a:ea typeface="宋体" panose="02010600030101010101" pitchFamily="2" charset="-122"/>
              </a:rPr>
              <a:t> at all.” His eyes shone with wisdom.</a:t>
            </a:r>
            <a:r>
              <a:rPr lang="zh-CN" altLang="zh-CN" sz="1800" b="1"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（对话</a:t>
            </a:r>
            <a:r>
              <a:rPr lang="en-US" altLang="zh-CN" sz="1800" b="1" kern="100" dirty="0">
                <a:solidFill>
                  <a:srgbClr val="000000"/>
                </a:solidFill>
                <a:effectLst/>
                <a:latin typeface="Times New Roman" panose="02020603050405020304" pitchFamily="18" charset="0"/>
                <a:ea typeface="宋体" panose="02010600030101010101" pitchFamily="2" charset="-122"/>
              </a:rPr>
              <a:t>2</a:t>
            </a:r>
            <a:r>
              <a:rPr lang="zh-CN" altLang="zh-CN" sz="1800" b="1"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a:t>
            </a:r>
            <a:br>
              <a:rPr lang="en-US" altLang="zh-CN" sz="1800" b="1" kern="100" dirty="0">
                <a:effectLst/>
                <a:latin typeface="Times New Roman" panose="02020603050405020304" pitchFamily="18" charset="0"/>
                <a:ea typeface="宋体" panose="02010600030101010101" pitchFamily="2" charset="-122"/>
              </a:rPr>
            </a:br>
            <a:r>
              <a:rPr lang="en-US" altLang="zh-CN" sz="1800" b="1" kern="100" dirty="0">
                <a:solidFill>
                  <a:srgbClr val="000000"/>
                </a:solidFill>
                <a:effectLst/>
                <a:latin typeface="Times New Roman" panose="02020603050405020304" pitchFamily="18" charset="0"/>
                <a:ea typeface="宋体" panose="02010600030101010101" pitchFamily="2" charset="-122"/>
              </a:rPr>
              <a:t>12. It was that day that Mike realized that one’s lucky charm was nothing but his diligence.</a:t>
            </a:r>
            <a:r>
              <a:rPr lang="zh-CN" altLang="zh-CN" sz="1800" b="1" kern="1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（照应开头的主旨句）</a:t>
            </a:r>
            <a:endParaRPr lang="zh-CN" altLang="en-US" b="1"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a:spLocks noChangeArrowheads="1"/>
          </p:cNvSpPr>
          <p:nvPr/>
        </p:nvSpPr>
        <p:spPr bwMode="auto">
          <a:xfrm>
            <a:off x="2699792" y="203031"/>
            <a:ext cx="4149116" cy="338554"/>
          </a:xfrm>
          <a:prstGeom prst="rect">
            <a:avLst/>
          </a:prstGeom>
          <a:solidFill>
            <a:srgbClr val="FFFF00"/>
          </a:solidFill>
          <a:ln w="9525">
            <a:solidFill>
              <a:srgbClr val="FFC000"/>
            </a:solidFill>
            <a:miter lim="800000"/>
          </a:ln>
          <a:effectLst>
            <a:innerShdw blurRad="63500" dist="50800" dir="18900000">
              <a:prstClr val="black">
                <a:alpha val="50000"/>
              </a:prstClr>
            </a:innerShdw>
          </a:effectLst>
        </p:spPr>
        <p:txBody>
          <a:bodyPr wrap="square">
            <a:spAutoFit/>
          </a:bodyPr>
          <a:lstStyle/>
          <a:p>
            <a:pPr eaLnBrk="1" hangingPunct="1">
              <a:defRPr/>
            </a:pPr>
            <a:r>
              <a:rPr lang="en-US" altLang="zh-CN" sz="1600" dirty="0">
                <a:solidFill>
                  <a:srgbClr val="FF0000"/>
                </a:solidFill>
                <a:latin typeface="Impact" panose="020B0806030902050204" pitchFamily="34" charset="0"/>
                <a:sym typeface="+mn-ea"/>
              </a:rPr>
              <a:t>Step 7: weave the story –Possible version 1</a:t>
            </a:r>
            <a:endParaRPr lang="en-US" altLang="zh-CN" sz="1600" dirty="0">
              <a:solidFill>
                <a:srgbClr val="FF0000"/>
              </a:solidFill>
              <a:latin typeface="Impact" panose="020B0806030902050204" pitchFamily="34" charset="0"/>
              <a:sym typeface="+mn-ea"/>
            </a:endParaRPr>
          </a:p>
        </p:txBody>
      </p:sp>
      <p:sp>
        <p:nvSpPr>
          <p:cNvPr id="3" name="TextBox 2"/>
          <p:cNvSpPr txBox="1"/>
          <p:nvPr/>
        </p:nvSpPr>
        <p:spPr>
          <a:xfrm>
            <a:off x="251520" y="576423"/>
            <a:ext cx="8786465" cy="4093428"/>
          </a:xfrm>
          <a:prstGeom prst="rect">
            <a:avLst/>
          </a:prstGeom>
          <a:ln>
            <a:solidFill>
              <a:srgbClr val="FF0066"/>
            </a:solidFill>
          </a:ln>
          <a:effectLst/>
        </p:spPr>
        <p:style>
          <a:lnRef idx="2">
            <a:schemeClr val="accent1"/>
          </a:lnRef>
          <a:fillRef idx="1">
            <a:schemeClr val="lt1"/>
          </a:fillRef>
          <a:effectRef idx="0">
            <a:schemeClr val="accent1"/>
          </a:effectRef>
          <a:fontRef idx="minor">
            <a:schemeClr val="dk1"/>
          </a:fontRef>
        </p:style>
        <p:txBody>
          <a:bodyPr wrap="square">
            <a:spAutoFit/>
          </a:bodyPr>
          <a:lstStyle/>
          <a:p>
            <a:pPr>
              <a:defRPr/>
            </a:pPr>
            <a:r>
              <a:rPr lang="en-US" altLang="zh-CN" sz="2000" b="1" dirty="0"/>
              <a:t>Paragraph 1</a:t>
            </a:r>
            <a:r>
              <a:rPr lang="zh-CN" altLang="zh-CN" sz="2000" b="1" dirty="0"/>
              <a:t>：</a:t>
            </a:r>
            <a:endParaRPr lang="en-US" altLang="zh-CN" sz="2000" b="1" dirty="0"/>
          </a:p>
          <a:p>
            <a:pPr>
              <a:defRPr/>
            </a:pPr>
            <a:r>
              <a:rPr lang="en-US" altLang="zh-CN" sz="2000" b="1" i="1" dirty="0"/>
              <a:t> </a:t>
            </a:r>
            <a:r>
              <a:rPr lang="en-US" altLang="zh-CN" sz="2000" b="1" i="1" dirty="0">
                <a:solidFill>
                  <a:srgbClr val="0000FF"/>
                </a:solidFill>
              </a:rPr>
              <a:t>As he dove into the water, he kicked his legs and stretched his arms as far as he could. </a:t>
            </a:r>
            <a:r>
              <a:rPr lang="en-US" altLang="zh-CN" sz="2000" b="1" dirty="0">
                <a:solidFill>
                  <a:schemeClr val="tx1"/>
                </a:solidFill>
              </a:rPr>
              <a:t>It struck endless energy and motivation into his body. Mike could feel he swam faster than before. But others seemed to have prepared better. They dashed like swordfish, shortening the distance between Mike and them. With heart pounding quickly, Mike was nervous that his legs and arms began to lose power. At that critical moment, a familiar voice suddenly came into his mind. “come on! You’re still at </a:t>
            </a:r>
            <a:r>
              <a:rPr lang="en-US" altLang="zh-CN" sz="2000" b="1" u="sng" dirty="0">
                <a:solidFill>
                  <a:schemeClr val="tx1"/>
                </a:solidFill>
              </a:rPr>
              <a:t>first place</a:t>
            </a:r>
            <a:r>
              <a:rPr lang="en-US" altLang="zh-CN" sz="2000" b="1" dirty="0">
                <a:solidFill>
                  <a:schemeClr val="tx1"/>
                </a:solidFill>
              </a:rPr>
              <a:t>.” “This is where I belong. I can </a:t>
            </a:r>
            <a:r>
              <a:rPr lang="en-US" altLang="zh-CN" sz="2000" b="1" u="sng" dirty="0">
                <a:solidFill>
                  <a:schemeClr val="tx1"/>
                </a:solidFill>
              </a:rPr>
              <a:t>win</a:t>
            </a:r>
            <a:r>
              <a:rPr lang="en-US" altLang="zh-CN" sz="2000" b="1" dirty="0">
                <a:solidFill>
                  <a:schemeClr val="tx1"/>
                </a:solidFill>
              </a:rPr>
              <a:t> the </a:t>
            </a:r>
            <a:r>
              <a:rPr lang="en-US" altLang="zh-CN" sz="2000" b="1" u="sng" dirty="0">
                <a:solidFill>
                  <a:schemeClr val="tx1"/>
                </a:solidFill>
              </a:rPr>
              <a:t>race</a:t>
            </a:r>
            <a:r>
              <a:rPr lang="en-US" altLang="zh-CN" sz="2000" b="1" dirty="0">
                <a:solidFill>
                  <a:schemeClr val="tx1"/>
                </a:solidFill>
              </a:rPr>
              <a:t>!” thought Mike, his teeth clenched and his eyes fixed on the finish line forward. “They are just small fish, while I am the shark!” He used up all his power to march on. 200 meters, 100 meters, 50 meters left! Finally he reached the finish line and found his </a:t>
            </a:r>
            <a:r>
              <a:rPr lang="en-US" altLang="zh-CN" sz="2000" b="1" u="sng" dirty="0">
                <a:solidFill>
                  <a:schemeClr val="tx1"/>
                </a:solidFill>
              </a:rPr>
              <a:t>parents</a:t>
            </a:r>
            <a:r>
              <a:rPr lang="en-US" altLang="zh-CN" sz="2000" b="1" dirty="0">
                <a:solidFill>
                  <a:schemeClr val="tx1"/>
                </a:solidFill>
              </a:rPr>
              <a:t> were applauding for him.</a:t>
            </a:r>
            <a:endParaRPr lang="en-US" altLang="zh-CN" sz="2000" b="1" dirty="0">
              <a:solidFill>
                <a:schemeClr val="tx1"/>
              </a:solidFill>
            </a:endParaRPr>
          </a:p>
          <a:p>
            <a:pPr>
              <a:defRPr/>
            </a:pPr>
            <a:endParaRPr lang="zh-CN" altLang="en-US" sz="2000" b="1"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barn(inVertical)">
                                      <p:cBhvr>
                                        <p:cTn id="12" dur="5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barn(inVertical)">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barn(inVertical)">
                                      <p:cBhvr>
                                        <p:cTn id="2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noChangeArrowheads="1"/>
          </p:cNvSpPr>
          <p:nvPr>
            <p:ph type="title"/>
          </p:nvPr>
        </p:nvSpPr>
        <p:spPr bwMode="auto">
          <a:xfrm>
            <a:off x="2699792" y="195486"/>
            <a:ext cx="3744416" cy="338554"/>
          </a:xfrm>
          <a:prstGeom prst="rect">
            <a:avLst/>
          </a:prstGeom>
          <a:solidFill>
            <a:srgbClr val="FFFF00"/>
          </a:solidFill>
          <a:ln w="9525">
            <a:solidFill>
              <a:srgbClr val="FFC000"/>
            </a:solidFill>
            <a:miter lim="800000"/>
          </a:ln>
          <a:effectLst>
            <a:innerShdw blurRad="63500" dist="50800" dir="18900000">
              <a:prstClr val="black">
                <a:alpha val="50000"/>
              </a:prstClr>
            </a:innerShdw>
          </a:effectLst>
        </p:spPr>
        <p:txBody>
          <a:bodyPr wrap="square">
            <a:spAutoFit/>
          </a:bodyPr>
          <a:lstStyle/>
          <a:p>
            <a:pPr algn="ctr" eaLnBrk="1" hangingPunct="1">
              <a:defRPr/>
            </a:pPr>
            <a:r>
              <a:rPr lang="en-US" altLang="zh-CN" sz="1600" dirty="0">
                <a:solidFill>
                  <a:srgbClr val="FF0000"/>
                </a:solidFill>
                <a:latin typeface="Impact" panose="020B0806030902050204" pitchFamily="34" charset="0"/>
                <a:sym typeface="+mn-ea"/>
              </a:rPr>
              <a:t>Step 7: weave the story-possible version 1</a:t>
            </a:r>
            <a:endParaRPr lang="en-US" altLang="zh-CN" sz="1600" dirty="0">
              <a:solidFill>
                <a:srgbClr val="FF0000"/>
              </a:solidFill>
              <a:latin typeface="Impact" panose="020B0806030902050204" pitchFamily="34" charset="0"/>
              <a:sym typeface="+mn-ea"/>
            </a:endParaRPr>
          </a:p>
        </p:txBody>
      </p:sp>
      <p:sp>
        <p:nvSpPr>
          <p:cNvPr id="4" name="内容占位符 3"/>
          <p:cNvSpPr txBox="1">
            <a:spLocks noGrp="1"/>
          </p:cNvSpPr>
          <p:nvPr>
            <p:ph idx="1"/>
          </p:nvPr>
        </p:nvSpPr>
        <p:spPr>
          <a:xfrm>
            <a:off x="251520" y="627534"/>
            <a:ext cx="8640960" cy="4093428"/>
          </a:xfrm>
          <a:prstGeom prst="rect">
            <a:avLst/>
          </a:prstGeom>
          <a:ln>
            <a:solidFill>
              <a:srgbClr val="FF0066"/>
            </a:solidFill>
          </a:ln>
          <a:effectLst/>
        </p:spPr>
        <p:style>
          <a:lnRef idx="2">
            <a:schemeClr val="accent1"/>
          </a:lnRef>
          <a:fillRef idx="1">
            <a:schemeClr val="lt1"/>
          </a:fillRef>
          <a:effectRef idx="0">
            <a:schemeClr val="accent1"/>
          </a:effectRef>
          <a:fontRef idx="minor">
            <a:schemeClr val="dk1"/>
          </a:fontRef>
        </p:style>
        <p:txBody>
          <a:bodyPr wrap="square">
            <a:spAutoFit/>
          </a:bodyPr>
          <a:lstStyle/>
          <a:p>
            <a:pPr>
              <a:defRPr/>
            </a:pPr>
            <a:r>
              <a:rPr lang="en-US" altLang="zh-CN" sz="2000" b="1" dirty="0"/>
              <a:t>Paragraph 2</a:t>
            </a:r>
            <a:r>
              <a:rPr lang="zh-CN" altLang="zh-CN" sz="2000" b="1" dirty="0"/>
              <a:t>：</a:t>
            </a:r>
            <a:r>
              <a:rPr lang="en-US" altLang="zh-CN" sz="2000" b="1" i="1" dirty="0">
                <a:solidFill>
                  <a:srgbClr val="0000FF"/>
                </a:solidFill>
              </a:rPr>
              <a:t>His jaw dropped as he realized he had beaten his own best time, and everyone else too. </a:t>
            </a:r>
            <a:r>
              <a:rPr lang="en-US" altLang="zh-CN" sz="2000" b="1" dirty="0">
                <a:solidFill>
                  <a:schemeClr val="tx1"/>
                </a:solidFill>
              </a:rPr>
              <a:t>Standing there, Mike couldn’t believe what he had made. “Is that true? I have just broken the record?” Mike said to no one but himself. His Dad rushed in front of him and held Mike in his arms. “You made it, boy! You are the champion!” Dad’s voice was trembling with excitement. The flowers in Mike’s heart were blossoming. Excitedly, he waved his fist and cheered as loudly as he could. Just then, he thought of his sweat and father’s encouragement. Had it not been for his hard training, he wouldn’t have </a:t>
            </a:r>
            <a:r>
              <a:rPr lang="en-US" altLang="zh-CN" sz="2000" b="1" u="sng" dirty="0">
                <a:solidFill>
                  <a:schemeClr val="tx1"/>
                </a:solidFill>
              </a:rPr>
              <a:t>performed </a:t>
            </a:r>
            <a:r>
              <a:rPr lang="en-US" altLang="zh-CN" sz="2000" b="1" dirty="0">
                <a:solidFill>
                  <a:schemeClr val="tx1"/>
                </a:solidFill>
              </a:rPr>
              <a:t>so well in the </a:t>
            </a:r>
            <a:r>
              <a:rPr lang="en-US" altLang="zh-CN" sz="2000" b="1" u="sng" dirty="0">
                <a:solidFill>
                  <a:schemeClr val="tx1"/>
                </a:solidFill>
              </a:rPr>
              <a:t>race</a:t>
            </a:r>
            <a:r>
              <a:rPr lang="en-US" altLang="zh-CN" sz="2000" b="1" dirty="0">
                <a:solidFill>
                  <a:schemeClr val="tx1"/>
                </a:solidFill>
              </a:rPr>
              <a:t>. It was during that time the idea of the </a:t>
            </a:r>
            <a:r>
              <a:rPr lang="en-US" altLang="zh-CN" sz="2000" b="1" u="sng" dirty="0">
                <a:solidFill>
                  <a:schemeClr val="tx1"/>
                </a:solidFill>
              </a:rPr>
              <a:t>lucky charm </a:t>
            </a:r>
            <a:r>
              <a:rPr lang="en-US" altLang="zh-CN" sz="2000" b="1" dirty="0">
                <a:solidFill>
                  <a:schemeClr val="tx1"/>
                </a:solidFill>
              </a:rPr>
              <a:t>was only owned by diligent people moved from Mike’s head to heart. He thanked father for his company. Dad said earnestly, “A talented person is hard to defeat, but with persistence, he would be unbeatable.”</a:t>
            </a:r>
            <a:endParaRPr lang="en-US" altLang="zh-CN" sz="2000" b="1"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4">
                                            <p:bg/>
                                          </p:spTgt>
                                        </p:tgtEl>
                                        <p:attrNameLst>
                                          <p:attrName>style.visibility</p:attrName>
                                        </p:attrNameLst>
                                      </p:cBhvr>
                                      <p:to>
                                        <p:strVal val="visible"/>
                                      </p:to>
                                    </p:set>
                                    <p:anim calcmode="lin" valueType="num">
                                      <p:cBhvr additive="base">
                                        <p:cTn id="12" dur="500" fill="hold"/>
                                        <p:tgtEl>
                                          <p:spTgt spid="4">
                                            <p:bg/>
                                          </p:spTgt>
                                        </p:tgtEl>
                                        <p:attrNameLst>
                                          <p:attrName>ppt_x</p:attrName>
                                        </p:attrNameLst>
                                      </p:cBhvr>
                                      <p:tavLst>
                                        <p:tav tm="0">
                                          <p:val>
                                            <p:strVal val="#ppt_x"/>
                                          </p:val>
                                        </p:tav>
                                        <p:tav tm="100000">
                                          <p:val>
                                            <p:strVal val="#ppt_x"/>
                                          </p:val>
                                        </p:tav>
                                      </p:tavLst>
                                    </p:anim>
                                    <p:anim calcmode="lin" valueType="num">
                                      <p:cBhvr additive="base">
                                        <p:cTn id="13" dur="500" fill="hold"/>
                                        <p:tgtEl>
                                          <p:spTgt spid="4">
                                            <p:bg/>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4">
                                            <p:txEl>
                                              <p:pRg st="0" end="0"/>
                                            </p:txEl>
                                          </p:spTgt>
                                        </p:tgtEl>
                                        <p:attrNameLst>
                                          <p:attrName>style.visibility</p:attrName>
                                        </p:attrNameLst>
                                      </p:cBhvr>
                                      <p:to>
                                        <p:strVal val="visible"/>
                                      </p:to>
                                    </p:set>
                                    <p:anim calcmode="lin" valueType="num">
                                      <p:cBhvr additive="base">
                                        <p:cTn id="18"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4"/>
          <p:cNvSpPr>
            <a:spLocks noGrp="1" noChangeArrowheads="1"/>
          </p:cNvSpPr>
          <p:nvPr>
            <p:ph type="title"/>
          </p:nvPr>
        </p:nvSpPr>
        <p:spPr bwMode="auto">
          <a:xfrm>
            <a:off x="2699792" y="123478"/>
            <a:ext cx="4176464" cy="338554"/>
          </a:xfrm>
          <a:prstGeom prst="rect">
            <a:avLst/>
          </a:prstGeom>
          <a:solidFill>
            <a:srgbClr val="FFFF00"/>
          </a:solidFill>
          <a:ln w="9525">
            <a:solidFill>
              <a:srgbClr val="FFC000"/>
            </a:solidFill>
            <a:miter lim="800000"/>
          </a:ln>
          <a:effectLst>
            <a:innerShdw blurRad="63500" dist="50800" dir="18900000">
              <a:prstClr val="black">
                <a:alpha val="50000"/>
              </a:prstClr>
            </a:innerShdw>
          </a:effectLst>
        </p:spPr>
        <p:txBody>
          <a:bodyPr wrap="square">
            <a:spAutoFit/>
          </a:bodyPr>
          <a:lstStyle/>
          <a:p>
            <a:pPr algn="ctr" eaLnBrk="1" hangingPunct="1">
              <a:defRPr/>
            </a:pPr>
            <a:r>
              <a:rPr lang="en-US" altLang="zh-CN" sz="1600" dirty="0">
                <a:solidFill>
                  <a:srgbClr val="FF0000"/>
                </a:solidFill>
                <a:latin typeface="Impact" panose="020B0806030902050204" pitchFamily="34" charset="0"/>
                <a:sym typeface="+mn-ea"/>
              </a:rPr>
              <a:t>Step 7: weave the story-possible version 2</a:t>
            </a:r>
            <a:endParaRPr lang="en-US" altLang="zh-CN" sz="1600" dirty="0">
              <a:solidFill>
                <a:srgbClr val="FF0000"/>
              </a:solidFill>
              <a:latin typeface="Impact" panose="020B0806030902050204" pitchFamily="34" charset="0"/>
              <a:sym typeface="+mn-ea"/>
            </a:endParaRPr>
          </a:p>
        </p:txBody>
      </p:sp>
      <p:sp>
        <p:nvSpPr>
          <p:cNvPr id="5" name="TextBox 2"/>
          <p:cNvSpPr txBox="1">
            <a:spLocks noGrp="1"/>
          </p:cNvSpPr>
          <p:nvPr>
            <p:ph idx="1"/>
          </p:nvPr>
        </p:nvSpPr>
        <p:spPr>
          <a:xfrm>
            <a:off x="107504" y="627534"/>
            <a:ext cx="8928992" cy="3490186"/>
          </a:xfrm>
          <a:prstGeom prst="rect">
            <a:avLst/>
          </a:prstGeom>
          <a:ln>
            <a:solidFill>
              <a:srgbClr val="FF0066"/>
            </a:solidFill>
          </a:ln>
          <a:effectLst/>
        </p:spPr>
        <p:style>
          <a:lnRef idx="2">
            <a:schemeClr val="accent1"/>
          </a:lnRef>
          <a:fillRef idx="1">
            <a:schemeClr val="lt1"/>
          </a:fillRef>
          <a:effectRef idx="0">
            <a:schemeClr val="accent1"/>
          </a:effectRef>
          <a:fontRef idx="minor">
            <a:schemeClr val="dk1"/>
          </a:fontRef>
        </p:style>
        <p:txBody>
          <a:bodyPr wrap="square">
            <a:spAutoFit/>
          </a:bodyPr>
          <a:lstStyle/>
          <a:p>
            <a:pPr>
              <a:defRPr/>
            </a:pPr>
            <a:r>
              <a:rPr lang="en-US" altLang="zh-CN" sz="2400" b="1" dirty="0"/>
              <a:t>Paragraph 1</a:t>
            </a:r>
            <a:r>
              <a:rPr lang="zh-CN" altLang="zh-CN" sz="2400" b="1" dirty="0"/>
              <a:t>：</a:t>
            </a:r>
            <a:endParaRPr lang="en-US" altLang="zh-CN" sz="2400" b="1" dirty="0"/>
          </a:p>
          <a:p>
            <a:pPr>
              <a:defRPr/>
            </a:pPr>
            <a:r>
              <a:rPr lang="en-US" altLang="zh-CN" sz="2400" b="1" i="1" dirty="0"/>
              <a:t> </a:t>
            </a:r>
            <a:r>
              <a:rPr lang="en-US" altLang="zh-CN" sz="2400" b="1" i="1" dirty="0">
                <a:solidFill>
                  <a:srgbClr val="0000FF"/>
                </a:solidFill>
              </a:rPr>
              <a:t>As he dove into the water, he kicked his legs and stretched his arms as far as he could. </a:t>
            </a:r>
            <a:r>
              <a:rPr lang="en-US" altLang="zh-CN" sz="2400" b="1" dirty="0">
                <a:solidFill>
                  <a:schemeClr val="tx1"/>
                </a:solidFill>
              </a:rPr>
              <a:t>Surprisingly, he found his body lighter and stronger than usual. In an attempt to pick up his previous glory, he gritted his teeth and flapped his arms constantly. So flexible was he that Mike was like a dynamic dolphin swimming in the </a:t>
            </a:r>
            <a:r>
              <a:rPr lang="en-US" altLang="zh-CN" sz="2400" b="1" u="sng" dirty="0">
                <a:solidFill>
                  <a:schemeClr val="tx1"/>
                </a:solidFill>
              </a:rPr>
              <a:t>pool</a:t>
            </a:r>
            <a:r>
              <a:rPr lang="en-US" altLang="zh-CN" sz="2400" b="1" dirty="0">
                <a:solidFill>
                  <a:schemeClr val="tx1"/>
                </a:solidFill>
              </a:rPr>
              <a:t>. Incredibly, he found himself swifter than before. The instant he zoomed to the destination, the judge whistled loudly. The outcome turned out that Mike </a:t>
            </a:r>
            <a:r>
              <a:rPr lang="en-US" altLang="zh-CN" sz="2400" b="1" u="sng" dirty="0">
                <a:solidFill>
                  <a:schemeClr val="tx1"/>
                </a:solidFill>
              </a:rPr>
              <a:t>won</a:t>
            </a:r>
            <a:r>
              <a:rPr lang="en-US" altLang="zh-CN" sz="2400" b="1" dirty="0">
                <a:solidFill>
                  <a:schemeClr val="tx1"/>
                </a:solidFill>
              </a:rPr>
              <a:t> the </a:t>
            </a:r>
            <a:r>
              <a:rPr lang="en-US" altLang="zh-CN" sz="2400" b="1" u="sng" dirty="0">
                <a:solidFill>
                  <a:schemeClr val="tx1"/>
                </a:solidFill>
              </a:rPr>
              <a:t>first place</a:t>
            </a:r>
            <a:r>
              <a:rPr lang="en-US" altLang="zh-CN" sz="2400" b="1" dirty="0">
                <a:solidFill>
                  <a:schemeClr val="tx1"/>
                </a:solidFill>
              </a:rPr>
              <a:t>.</a:t>
            </a:r>
            <a:endParaRPr lang="zh-CN" altLang="en-US" sz="2400" b="1"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bg/>
                                          </p:spTgt>
                                        </p:tgtEl>
                                        <p:attrNameLst>
                                          <p:attrName>style.visibility</p:attrName>
                                        </p:attrNameLst>
                                      </p:cBhvr>
                                      <p:to>
                                        <p:strVal val="visible"/>
                                      </p:to>
                                    </p:set>
                                    <p:animEffect transition="in" filter="wipe(down)">
                                      <p:cBhvr>
                                        <p:cTn id="12" dur="500"/>
                                        <p:tgtEl>
                                          <p:spTgt spid="5">
                                            <p:bg/>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down)">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5">
                                            <p:txEl>
                                              <p:pRg st="1" end="1"/>
                                            </p:txEl>
                                          </p:spTgt>
                                        </p:tgtEl>
                                        <p:attrNameLst>
                                          <p:attrName>style.visibility</p:attrName>
                                        </p:attrNameLst>
                                      </p:cBhvr>
                                      <p:to>
                                        <p:strVal val="visible"/>
                                      </p:to>
                                    </p:set>
                                    <p:animEffect transition="in" filter="wipe(down)">
                                      <p:cBhvr>
                                        <p:cTn id="22"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noChangeArrowheads="1"/>
          </p:cNvSpPr>
          <p:nvPr>
            <p:ph type="title"/>
          </p:nvPr>
        </p:nvSpPr>
        <p:spPr bwMode="auto">
          <a:xfrm>
            <a:off x="2771800" y="123478"/>
            <a:ext cx="3744416" cy="338554"/>
          </a:xfrm>
          <a:prstGeom prst="rect">
            <a:avLst/>
          </a:prstGeom>
          <a:solidFill>
            <a:srgbClr val="FFFF00"/>
          </a:solidFill>
          <a:ln w="9525">
            <a:solidFill>
              <a:srgbClr val="FFC000"/>
            </a:solidFill>
            <a:miter lim="800000"/>
          </a:ln>
          <a:effectLst>
            <a:innerShdw blurRad="63500" dist="50800" dir="18900000">
              <a:prstClr val="black">
                <a:alpha val="50000"/>
              </a:prstClr>
            </a:innerShdw>
          </a:effectLst>
        </p:spPr>
        <p:txBody>
          <a:bodyPr wrap="square">
            <a:spAutoFit/>
          </a:bodyPr>
          <a:lstStyle/>
          <a:p>
            <a:pPr algn="ctr" eaLnBrk="1" hangingPunct="1">
              <a:defRPr/>
            </a:pPr>
            <a:r>
              <a:rPr lang="en-US" altLang="zh-CN" sz="1600" dirty="0">
                <a:solidFill>
                  <a:srgbClr val="FF0000"/>
                </a:solidFill>
                <a:latin typeface="Impact" panose="020B0806030902050204" pitchFamily="34" charset="0"/>
                <a:sym typeface="+mn-ea"/>
              </a:rPr>
              <a:t>Step 7: weave the story-Possible version 2</a:t>
            </a:r>
            <a:endParaRPr lang="en-US" altLang="zh-CN" sz="1600" dirty="0">
              <a:solidFill>
                <a:srgbClr val="FF0000"/>
              </a:solidFill>
              <a:latin typeface="Impact" panose="020B0806030902050204" pitchFamily="34" charset="0"/>
              <a:sym typeface="+mn-ea"/>
            </a:endParaRPr>
          </a:p>
        </p:txBody>
      </p:sp>
      <p:sp>
        <p:nvSpPr>
          <p:cNvPr id="4" name="内容占位符 3"/>
          <p:cNvSpPr txBox="1">
            <a:spLocks noGrp="1"/>
          </p:cNvSpPr>
          <p:nvPr>
            <p:ph idx="1"/>
          </p:nvPr>
        </p:nvSpPr>
        <p:spPr>
          <a:xfrm>
            <a:off x="323528" y="699542"/>
            <a:ext cx="8373616" cy="3785652"/>
          </a:xfrm>
          <a:prstGeom prst="rect">
            <a:avLst/>
          </a:prstGeom>
          <a:ln>
            <a:solidFill>
              <a:srgbClr val="FF0066"/>
            </a:solidFill>
          </a:ln>
          <a:effectLst/>
        </p:spPr>
        <p:style>
          <a:lnRef idx="2">
            <a:schemeClr val="accent1"/>
          </a:lnRef>
          <a:fillRef idx="1">
            <a:schemeClr val="lt1"/>
          </a:fillRef>
          <a:effectRef idx="0">
            <a:schemeClr val="accent1"/>
          </a:effectRef>
          <a:fontRef idx="minor">
            <a:schemeClr val="dk1"/>
          </a:fontRef>
        </p:style>
        <p:txBody>
          <a:bodyPr wrap="square">
            <a:spAutoFit/>
          </a:bodyPr>
          <a:lstStyle/>
          <a:p>
            <a:pPr>
              <a:defRPr/>
            </a:pPr>
            <a:r>
              <a:rPr lang="en-US" altLang="zh-CN" sz="2400" b="1" dirty="0"/>
              <a:t>Paragraph 2</a:t>
            </a:r>
            <a:r>
              <a:rPr lang="zh-CN" altLang="zh-CN" sz="2400" b="1" dirty="0"/>
              <a:t>：</a:t>
            </a:r>
            <a:r>
              <a:rPr lang="en-US" altLang="zh-CN" sz="2400" b="1" i="1" dirty="0">
                <a:solidFill>
                  <a:srgbClr val="0000FF"/>
                </a:solidFill>
              </a:rPr>
              <a:t>His jaw dropped as he realized he had beaten his own best time, and everyone else too. </a:t>
            </a:r>
            <a:r>
              <a:rPr lang="en-US" altLang="zh-CN" sz="2400" b="1" dirty="0">
                <a:solidFill>
                  <a:schemeClr val="tx1"/>
                </a:solidFill>
              </a:rPr>
              <a:t>Mike was frozen to the spot, too speechless to move an inch, excitement was beyond description. Not until then did he realize that the true </a:t>
            </a:r>
            <a:r>
              <a:rPr lang="en-US" altLang="zh-CN" sz="2400" b="1" u="sng" dirty="0">
                <a:solidFill>
                  <a:schemeClr val="tx1"/>
                </a:solidFill>
              </a:rPr>
              <a:t>magic</a:t>
            </a:r>
            <a:r>
              <a:rPr lang="en-US" altLang="zh-CN" sz="2400" b="1" dirty="0">
                <a:solidFill>
                  <a:schemeClr val="tx1"/>
                </a:solidFill>
              </a:rPr>
              <a:t> was a person’s devotion. It was his perseverance and diligence that enabled him to succeed. And surprisingly, Mike was regarded as the </a:t>
            </a:r>
            <a:r>
              <a:rPr lang="en-US" altLang="zh-CN" sz="2400" b="1" u="sng" dirty="0">
                <a:solidFill>
                  <a:schemeClr val="tx1"/>
                </a:solidFill>
              </a:rPr>
              <a:t>lucky charm </a:t>
            </a:r>
            <a:r>
              <a:rPr lang="en-US" altLang="zh-CN" sz="2400" b="1" dirty="0">
                <a:solidFill>
                  <a:schemeClr val="tx1"/>
                </a:solidFill>
              </a:rPr>
              <a:t>by all his fans! Immersed in the deafening applause and cheers, a mixture feeling of confidence and satisfaction was infused to the boy’s inner heart. </a:t>
            </a:r>
            <a:endParaRPr lang="en-US" altLang="zh-CN" sz="2400" b="1"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bg/>
                                          </p:spTgt>
                                        </p:tgtEl>
                                        <p:attrNameLst>
                                          <p:attrName>style.visibility</p:attrName>
                                        </p:attrNameLst>
                                      </p:cBhvr>
                                      <p:to>
                                        <p:strVal val="visible"/>
                                      </p:to>
                                    </p:set>
                                    <p:animEffect transition="in" filter="wipe(down)">
                                      <p:cBhvr>
                                        <p:cTn id="12" dur="500"/>
                                        <p:tgtEl>
                                          <p:spTgt spid="4">
                                            <p:bg/>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Effect transition="in" filter="wipe(down)">
                                      <p:cBhvr>
                                        <p:cTn id="1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4"/>
          <p:cNvSpPr>
            <a:spLocks noGrp="1" noChangeArrowheads="1"/>
          </p:cNvSpPr>
          <p:nvPr>
            <p:ph type="title"/>
          </p:nvPr>
        </p:nvSpPr>
        <p:spPr bwMode="auto">
          <a:xfrm>
            <a:off x="2123728" y="123478"/>
            <a:ext cx="5122912" cy="338554"/>
          </a:xfrm>
          <a:prstGeom prst="rect">
            <a:avLst/>
          </a:prstGeom>
          <a:solidFill>
            <a:srgbClr val="FFFF00"/>
          </a:solidFill>
          <a:ln w="9525">
            <a:solidFill>
              <a:srgbClr val="FFC000"/>
            </a:solidFill>
            <a:miter lim="800000"/>
          </a:ln>
          <a:effectLst>
            <a:innerShdw blurRad="63500" dist="50800" dir="18900000">
              <a:prstClr val="black">
                <a:alpha val="50000"/>
              </a:prstClr>
            </a:innerShdw>
          </a:effectLst>
        </p:spPr>
        <p:txBody>
          <a:bodyPr wrap="square">
            <a:spAutoFit/>
          </a:bodyPr>
          <a:lstStyle/>
          <a:p>
            <a:pPr algn="ctr" eaLnBrk="1" hangingPunct="1">
              <a:defRPr/>
            </a:pPr>
            <a:r>
              <a:rPr lang="en-US" altLang="zh-CN" sz="1600" dirty="0">
                <a:solidFill>
                  <a:srgbClr val="FF0000"/>
                </a:solidFill>
                <a:latin typeface="Impact" panose="020B0806030902050204" pitchFamily="34" charset="0"/>
                <a:sym typeface="+mn-ea"/>
              </a:rPr>
              <a:t>Step 7: weave the story-possible version 3</a:t>
            </a:r>
            <a:endParaRPr lang="en-US" altLang="zh-CN" sz="1600" dirty="0">
              <a:solidFill>
                <a:srgbClr val="FF0000"/>
              </a:solidFill>
              <a:latin typeface="Impact" panose="020B0806030902050204" pitchFamily="34" charset="0"/>
              <a:sym typeface="+mn-ea"/>
            </a:endParaRPr>
          </a:p>
        </p:txBody>
      </p:sp>
      <p:sp>
        <p:nvSpPr>
          <p:cNvPr id="5" name="TextBox 2"/>
          <p:cNvSpPr txBox="1">
            <a:spLocks noGrp="1"/>
          </p:cNvSpPr>
          <p:nvPr>
            <p:ph idx="1"/>
          </p:nvPr>
        </p:nvSpPr>
        <p:spPr>
          <a:xfrm>
            <a:off x="390364" y="699542"/>
            <a:ext cx="8589640" cy="3859518"/>
          </a:xfrm>
          <a:prstGeom prst="rect">
            <a:avLst/>
          </a:prstGeom>
          <a:ln>
            <a:solidFill>
              <a:srgbClr val="FF0066"/>
            </a:solidFill>
          </a:ln>
          <a:effectLst/>
        </p:spPr>
        <p:style>
          <a:lnRef idx="2">
            <a:schemeClr val="accent1"/>
          </a:lnRef>
          <a:fillRef idx="1">
            <a:schemeClr val="lt1"/>
          </a:fillRef>
          <a:effectRef idx="0">
            <a:schemeClr val="accent1"/>
          </a:effectRef>
          <a:fontRef idx="minor">
            <a:schemeClr val="dk1"/>
          </a:fontRef>
        </p:style>
        <p:txBody>
          <a:bodyPr wrap="square">
            <a:spAutoFit/>
          </a:bodyPr>
          <a:lstStyle/>
          <a:p>
            <a:pPr>
              <a:defRPr/>
            </a:pPr>
            <a:r>
              <a:rPr lang="en-US" altLang="zh-CN" sz="2400" b="1" dirty="0"/>
              <a:t>Paragraph 1</a:t>
            </a:r>
            <a:r>
              <a:rPr lang="zh-CN" altLang="zh-CN" sz="2400" b="1" dirty="0"/>
              <a:t>：</a:t>
            </a:r>
            <a:endParaRPr lang="en-US" altLang="zh-CN" sz="2400" b="1" dirty="0"/>
          </a:p>
          <a:p>
            <a:pPr>
              <a:defRPr/>
            </a:pPr>
            <a:r>
              <a:rPr lang="en-US" altLang="zh-CN" sz="2400" b="1" i="1" dirty="0">
                <a:solidFill>
                  <a:srgbClr val="0000FF"/>
                </a:solidFill>
              </a:rPr>
              <a:t>As he dove into the water, he kicked his legs and stretched his arms as far as he could. </a:t>
            </a:r>
            <a:r>
              <a:rPr lang="en-US" altLang="zh-CN" sz="2400" b="1" dirty="0">
                <a:solidFill>
                  <a:schemeClr val="tx1"/>
                </a:solidFill>
              </a:rPr>
              <a:t>So dynamic was he that he swam swifter than ever. With his arm flapping, he cut through the water smoothly like a flying fish. Overwhelmed by passion and confidence, he swam like a gust of wind and faster than usual. And the last 200 meters witnessed the boy struggling, his teeth clenched and his eyes fixed on the finish line. Eventually, with heart beating furiously, he reached the destination, thunderous applause lingered around the </a:t>
            </a:r>
            <a:r>
              <a:rPr lang="en-US" altLang="zh-CN" sz="2400" b="1" u="sng" dirty="0">
                <a:solidFill>
                  <a:schemeClr val="tx1"/>
                </a:solidFill>
              </a:rPr>
              <a:t>pool</a:t>
            </a:r>
            <a:r>
              <a:rPr lang="en-US" altLang="zh-CN" sz="2400" b="1" dirty="0">
                <a:solidFill>
                  <a:schemeClr val="tx1"/>
                </a:solidFill>
              </a:rPr>
              <a:t>.</a:t>
            </a:r>
            <a:endParaRPr lang="zh-CN" altLang="en-US" sz="24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bg/>
                                          </p:spTgt>
                                        </p:tgtEl>
                                        <p:attrNameLst>
                                          <p:attrName>style.visibility</p:attrName>
                                        </p:attrNameLst>
                                      </p:cBhvr>
                                      <p:to>
                                        <p:strVal val="visible"/>
                                      </p:to>
                                    </p:set>
                                    <p:animEffect transition="in" filter="circle(in)">
                                      <p:cBhvr>
                                        <p:cTn id="12" dur="2000"/>
                                        <p:tgtEl>
                                          <p:spTgt spid="5">
                                            <p:bg/>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circle(in)">
                                      <p:cBhvr>
                                        <p:cTn id="17" dur="20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5">
                                            <p:txEl>
                                              <p:pRg st="1" end="1"/>
                                            </p:txEl>
                                          </p:spTgt>
                                        </p:tgtEl>
                                        <p:attrNameLst>
                                          <p:attrName>style.visibility</p:attrName>
                                        </p:attrNameLst>
                                      </p:cBhvr>
                                      <p:to>
                                        <p:strVal val="visible"/>
                                      </p:to>
                                    </p:set>
                                    <p:animEffect transition="in" filter="circle(in)">
                                      <p:cBhvr>
                                        <p:cTn id="22" dur="20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4"/>
          <p:cNvSpPr>
            <a:spLocks noGrp="1" noChangeArrowheads="1"/>
          </p:cNvSpPr>
          <p:nvPr>
            <p:ph type="title"/>
          </p:nvPr>
        </p:nvSpPr>
        <p:spPr bwMode="auto">
          <a:xfrm>
            <a:off x="2483768" y="206375"/>
            <a:ext cx="4680520" cy="338554"/>
          </a:xfrm>
          <a:prstGeom prst="rect">
            <a:avLst/>
          </a:prstGeom>
          <a:solidFill>
            <a:srgbClr val="FFFF00"/>
          </a:solidFill>
          <a:ln w="9525">
            <a:solidFill>
              <a:srgbClr val="FFC000"/>
            </a:solidFill>
            <a:miter lim="800000"/>
          </a:ln>
          <a:effectLst>
            <a:innerShdw blurRad="63500" dist="50800" dir="18900000">
              <a:prstClr val="black">
                <a:alpha val="50000"/>
              </a:prstClr>
            </a:innerShdw>
          </a:effectLst>
        </p:spPr>
        <p:txBody>
          <a:bodyPr wrap="square">
            <a:spAutoFit/>
          </a:bodyPr>
          <a:lstStyle/>
          <a:p>
            <a:pPr algn="ctr" eaLnBrk="1" hangingPunct="1">
              <a:defRPr/>
            </a:pPr>
            <a:r>
              <a:rPr lang="en-US" altLang="zh-CN" sz="1600" dirty="0">
                <a:solidFill>
                  <a:srgbClr val="FF0000"/>
                </a:solidFill>
                <a:latin typeface="Impact" panose="020B0806030902050204" pitchFamily="34" charset="0"/>
                <a:sym typeface="+mn-ea"/>
              </a:rPr>
              <a:t>Step 7: weave the story-possible version 3</a:t>
            </a:r>
            <a:endParaRPr lang="en-US" altLang="zh-CN" sz="1600" dirty="0">
              <a:solidFill>
                <a:srgbClr val="FF0000"/>
              </a:solidFill>
              <a:latin typeface="Impact" panose="020B0806030902050204" pitchFamily="34" charset="0"/>
              <a:sym typeface="+mn-ea"/>
            </a:endParaRPr>
          </a:p>
        </p:txBody>
      </p:sp>
      <p:sp>
        <p:nvSpPr>
          <p:cNvPr id="5" name="内容占位符 3"/>
          <p:cNvSpPr txBox="1">
            <a:spLocks noGrp="1"/>
          </p:cNvSpPr>
          <p:nvPr>
            <p:ph idx="1"/>
          </p:nvPr>
        </p:nvSpPr>
        <p:spPr>
          <a:xfrm>
            <a:off x="467544" y="771550"/>
            <a:ext cx="8373616" cy="3859518"/>
          </a:xfrm>
          <a:prstGeom prst="rect">
            <a:avLst/>
          </a:prstGeom>
          <a:ln>
            <a:solidFill>
              <a:srgbClr val="FF0066"/>
            </a:solidFill>
          </a:ln>
          <a:effectLst/>
        </p:spPr>
        <p:style>
          <a:lnRef idx="2">
            <a:schemeClr val="accent1"/>
          </a:lnRef>
          <a:fillRef idx="1">
            <a:schemeClr val="lt1"/>
          </a:fillRef>
          <a:effectRef idx="0">
            <a:schemeClr val="accent1"/>
          </a:effectRef>
          <a:fontRef idx="minor">
            <a:schemeClr val="dk1"/>
          </a:fontRef>
        </p:style>
        <p:txBody>
          <a:bodyPr wrap="square">
            <a:spAutoFit/>
          </a:bodyPr>
          <a:lstStyle/>
          <a:p>
            <a:pPr>
              <a:defRPr/>
            </a:pPr>
            <a:r>
              <a:rPr lang="en-US" altLang="zh-CN" sz="2400" b="1" dirty="0"/>
              <a:t>Paragraph 2</a:t>
            </a:r>
            <a:r>
              <a:rPr lang="zh-CN" altLang="zh-CN" sz="2400" b="1" dirty="0"/>
              <a:t>：</a:t>
            </a:r>
            <a:endParaRPr lang="en-US" altLang="zh-CN" sz="2400" b="1" dirty="0"/>
          </a:p>
          <a:p>
            <a:pPr marL="0" indent="0">
              <a:buNone/>
              <a:defRPr/>
            </a:pPr>
            <a:r>
              <a:rPr lang="en-US" altLang="zh-CN" sz="2400" b="1" i="1" dirty="0">
                <a:solidFill>
                  <a:srgbClr val="0000FF"/>
                </a:solidFill>
              </a:rPr>
              <a:t> His jaw dropped as he realized he had beaten his own best time, and everyone else too. </a:t>
            </a:r>
            <a:r>
              <a:rPr lang="en-US" altLang="zh-CN" sz="2400" b="1" dirty="0">
                <a:solidFill>
                  <a:schemeClr val="tx1"/>
                </a:solidFill>
              </a:rPr>
              <a:t>Overwhelmingly delighted, Mike gathered his </a:t>
            </a:r>
            <a:r>
              <a:rPr lang="en-US" altLang="zh-CN" sz="2400" b="1" u="sng" dirty="0">
                <a:solidFill>
                  <a:schemeClr val="tx1"/>
                </a:solidFill>
              </a:rPr>
              <a:t>parents</a:t>
            </a:r>
            <a:r>
              <a:rPr lang="en-US" altLang="zh-CN" sz="2400" b="1" dirty="0">
                <a:solidFill>
                  <a:schemeClr val="tx1"/>
                </a:solidFill>
              </a:rPr>
              <a:t> into his tender embrace. With tears misting his vision, he couldn’t restrain his joy, saying in a grateful tone, “Had it not been for your company and training, I wouldn’t have </a:t>
            </a:r>
            <a:r>
              <a:rPr lang="en-US" altLang="zh-CN" sz="2400" b="1" u="sng" dirty="0">
                <a:solidFill>
                  <a:schemeClr val="tx1"/>
                </a:solidFill>
              </a:rPr>
              <a:t>won</a:t>
            </a:r>
            <a:r>
              <a:rPr lang="en-US" altLang="zh-CN" sz="2400" b="1" dirty="0">
                <a:solidFill>
                  <a:schemeClr val="tx1"/>
                </a:solidFill>
              </a:rPr>
              <a:t> the swim </a:t>
            </a:r>
            <a:r>
              <a:rPr lang="en-US" altLang="zh-CN" sz="2400" b="1" u="sng" dirty="0">
                <a:solidFill>
                  <a:schemeClr val="tx1"/>
                </a:solidFill>
              </a:rPr>
              <a:t>race</a:t>
            </a:r>
            <a:r>
              <a:rPr lang="en-US" altLang="zh-CN" sz="2400" b="1" dirty="0">
                <a:solidFill>
                  <a:schemeClr val="tx1"/>
                </a:solidFill>
              </a:rPr>
              <a:t>. I always believe every effort is worthy.” On the way back home, Mom joked, “some ice-cream?” “No more </a:t>
            </a:r>
            <a:r>
              <a:rPr lang="en-US" altLang="zh-CN" sz="2400" b="1" u="sng" dirty="0">
                <a:solidFill>
                  <a:schemeClr val="tx1"/>
                </a:solidFill>
              </a:rPr>
              <a:t>ice-cream</a:t>
            </a:r>
            <a:r>
              <a:rPr lang="en-US" altLang="zh-CN" sz="2400" b="1" dirty="0">
                <a:solidFill>
                  <a:schemeClr val="tx1"/>
                </a:solidFill>
              </a:rPr>
              <a:t>.” Mike smiled, “The effort is the </a:t>
            </a:r>
            <a:r>
              <a:rPr lang="en-US" altLang="zh-CN" sz="2400" b="1" u="sng" dirty="0">
                <a:solidFill>
                  <a:schemeClr val="tx1"/>
                </a:solidFill>
              </a:rPr>
              <a:t>magic</a:t>
            </a:r>
            <a:r>
              <a:rPr lang="en-US" altLang="zh-CN" sz="2400" b="1" dirty="0">
                <a:solidFill>
                  <a:schemeClr val="tx1"/>
                </a:solidFill>
              </a:rPr>
              <a:t> to success and you are my </a:t>
            </a:r>
            <a:r>
              <a:rPr lang="en-US" altLang="zh-CN" sz="2400" b="1" u="sng" dirty="0">
                <a:solidFill>
                  <a:schemeClr val="tx1"/>
                </a:solidFill>
              </a:rPr>
              <a:t>lucky charm</a:t>
            </a:r>
            <a:r>
              <a:rPr lang="en-US" altLang="zh-CN" sz="2400" b="1" dirty="0">
                <a:solidFill>
                  <a:schemeClr val="tx1"/>
                </a:solidFill>
              </a:rPr>
              <a:t>.”</a:t>
            </a:r>
            <a:endParaRPr lang="en-US" altLang="zh-CN" sz="2400" b="1"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bg/>
                                          </p:spTgt>
                                        </p:tgtEl>
                                        <p:attrNameLst>
                                          <p:attrName>style.visibility</p:attrName>
                                        </p:attrNameLst>
                                      </p:cBhvr>
                                      <p:to>
                                        <p:strVal val="visible"/>
                                      </p:to>
                                    </p:set>
                                    <p:animEffect transition="in" filter="barn(inVertical)">
                                      <p:cBhvr>
                                        <p:cTn id="12" dur="500"/>
                                        <p:tgtEl>
                                          <p:spTgt spid="5">
                                            <p:bg/>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barn(inVertical)">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5">
                                            <p:txEl>
                                              <p:pRg st="1" end="1"/>
                                            </p:txEl>
                                          </p:spTgt>
                                        </p:tgtEl>
                                        <p:attrNameLst>
                                          <p:attrName>style.visibility</p:attrName>
                                        </p:attrNameLst>
                                      </p:cBhvr>
                                      <p:to>
                                        <p:strVal val="visible"/>
                                      </p:to>
                                    </p:set>
                                    <p:animEffect transition="in" filter="barn(inVertical)">
                                      <p:cBhvr>
                                        <p:cTn id="22"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4"/>
          <p:cNvSpPr>
            <a:spLocks noGrp="1" noChangeArrowheads="1"/>
          </p:cNvSpPr>
          <p:nvPr>
            <p:ph type="title"/>
          </p:nvPr>
        </p:nvSpPr>
        <p:spPr bwMode="auto">
          <a:xfrm>
            <a:off x="2555776" y="123478"/>
            <a:ext cx="4680520" cy="338554"/>
          </a:xfrm>
          <a:prstGeom prst="rect">
            <a:avLst/>
          </a:prstGeom>
          <a:solidFill>
            <a:srgbClr val="FFFF00"/>
          </a:solidFill>
          <a:ln w="9525">
            <a:solidFill>
              <a:srgbClr val="FFC000"/>
            </a:solidFill>
            <a:miter lim="800000"/>
          </a:ln>
          <a:effectLst>
            <a:innerShdw blurRad="63500" dist="50800" dir="18900000">
              <a:prstClr val="black">
                <a:alpha val="50000"/>
              </a:prstClr>
            </a:innerShdw>
          </a:effectLst>
        </p:spPr>
        <p:txBody>
          <a:bodyPr wrap="square">
            <a:spAutoFit/>
          </a:bodyPr>
          <a:lstStyle/>
          <a:p>
            <a:pPr algn="ctr" eaLnBrk="1" hangingPunct="1">
              <a:defRPr/>
            </a:pPr>
            <a:r>
              <a:rPr lang="en-US" altLang="zh-CN" sz="1600" dirty="0">
                <a:solidFill>
                  <a:srgbClr val="FF0000"/>
                </a:solidFill>
                <a:latin typeface="Impact" panose="020B0806030902050204" pitchFamily="34" charset="0"/>
                <a:sym typeface="+mn-ea"/>
              </a:rPr>
              <a:t>Step 7: weave the story-possible version 4</a:t>
            </a:r>
            <a:endParaRPr lang="en-US" altLang="zh-CN" sz="1600" dirty="0">
              <a:solidFill>
                <a:srgbClr val="FF0000"/>
              </a:solidFill>
              <a:latin typeface="Impact" panose="020B0806030902050204" pitchFamily="34" charset="0"/>
              <a:sym typeface="+mn-ea"/>
            </a:endParaRPr>
          </a:p>
        </p:txBody>
      </p:sp>
      <p:sp>
        <p:nvSpPr>
          <p:cNvPr id="5" name="内容占位符 3"/>
          <p:cNvSpPr txBox="1">
            <a:spLocks noGrp="1"/>
          </p:cNvSpPr>
          <p:nvPr>
            <p:ph idx="1"/>
          </p:nvPr>
        </p:nvSpPr>
        <p:spPr>
          <a:xfrm>
            <a:off x="467544" y="629680"/>
            <a:ext cx="8517632" cy="3884140"/>
          </a:xfrm>
          <a:prstGeom prst="rect">
            <a:avLst/>
          </a:prstGeom>
          <a:ln>
            <a:solidFill>
              <a:srgbClr val="FF0066"/>
            </a:solidFill>
          </a:ln>
          <a:effectLst/>
        </p:spPr>
        <p:style>
          <a:lnRef idx="2">
            <a:schemeClr val="accent1"/>
          </a:lnRef>
          <a:fillRef idx="1">
            <a:schemeClr val="lt1"/>
          </a:fillRef>
          <a:effectRef idx="0">
            <a:schemeClr val="accent1"/>
          </a:effectRef>
          <a:fontRef idx="minor">
            <a:schemeClr val="dk1"/>
          </a:fontRef>
        </p:style>
        <p:txBody>
          <a:bodyPr wrap="square">
            <a:spAutoFit/>
          </a:bodyPr>
          <a:lstStyle/>
          <a:p>
            <a:pPr>
              <a:defRPr/>
            </a:pPr>
            <a:r>
              <a:rPr lang="en-US" altLang="zh-CN" sz="2200" b="1" dirty="0"/>
              <a:t>Paragraph 2</a:t>
            </a:r>
            <a:r>
              <a:rPr lang="zh-CN" altLang="zh-CN" sz="2200" b="1" dirty="0"/>
              <a:t>：</a:t>
            </a:r>
            <a:endParaRPr lang="en-US" altLang="zh-CN" sz="2200" b="1" dirty="0"/>
          </a:p>
          <a:p>
            <a:pPr marL="0" indent="0">
              <a:buNone/>
              <a:defRPr/>
            </a:pPr>
            <a:r>
              <a:rPr lang="en-US" altLang="zh-CN" sz="2200" b="1" i="1" dirty="0">
                <a:solidFill>
                  <a:srgbClr val="0000FF"/>
                </a:solidFill>
              </a:rPr>
              <a:t> His jaw dropped as he realized he had beaten his own best time, and everyone else too. </a:t>
            </a:r>
            <a:r>
              <a:rPr lang="en-US" altLang="zh-CN" sz="2200" b="1" dirty="0">
                <a:solidFill>
                  <a:schemeClr val="tx1"/>
                </a:solidFill>
              </a:rPr>
              <a:t>No sooner had he climbed out of the pool than his parents rushed to him with a warm hug. Meanwhile, thunderous applause from audience echoed the gym. The brimful tears blurred his vision and rolled down his cheek. At that moment, he did fully realize the importance of </a:t>
            </a:r>
            <a:r>
              <a:rPr lang="en-US" altLang="zh-CN" sz="2200" b="1" u="sng" dirty="0">
                <a:solidFill>
                  <a:schemeClr val="tx1"/>
                </a:solidFill>
              </a:rPr>
              <a:t>healthy</a:t>
            </a:r>
            <a:r>
              <a:rPr lang="en-US" altLang="zh-CN" sz="2200" b="1" dirty="0">
                <a:solidFill>
                  <a:schemeClr val="tx1"/>
                </a:solidFill>
              </a:rPr>
              <a:t> body and regarded it as a new lucky charm. Mike did exercises regularly to keep fit. Just as the saying goes, “Fall into the pit, a gain you wit.” and he knew that it was never </a:t>
            </a:r>
            <a:r>
              <a:rPr lang="en-US" altLang="zh-CN" sz="2200" b="1" u="sng" dirty="0">
                <a:solidFill>
                  <a:schemeClr val="tx1"/>
                </a:solidFill>
              </a:rPr>
              <a:t>ice-cream </a:t>
            </a:r>
            <a:r>
              <a:rPr lang="en-US" altLang="zh-CN" sz="2200" b="1" dirty="0">
                <a:solidFill>
                  <a:schemeClr val="tx1"/>
                </a:solidFill>
              </a:rPr>
              <a:t>that brought the </a:t>
            </a:r>
            <a:r>
              <a:rPr lang="en-US" altLang="zh-CN" sz="2200" b="1" u="sng" dirty="0">
                <a:solidFill>
                  <a:schemeClr val="tx1"/>
                </a:solidFill>
              </a:rPr>
              <a:t>magic</a:t>
            </a:r>
            <a:r>
              <a:rPr lang="en-US" altLang="zh-CN" sz="2200" b="1" dirty="0">
                <a:solidFill>
                  <a:schemeClr val="tx1"/>
                </a:solidFill>
              </a:rPr>
              <a:t>. His own persistence and parents’ support is the </a:t>
            </a:r>
            <a:r>
              <a:rPr lang="en-US" altLang="zh-CN" sz="2200" b="1" u="sng" dirty="0">
                <a:solidFill>
                  <a:schemeClr val="tx1"/>
                </a:solidFill>
              </a:rPr>
              <a:t>lucky charm</a:t>
            </a:r>
            <a:r>
              <a:rPr lang="en-US" altLang="zh-CN" sz="2200" b="1" dirty="0">
                <a:solidFill>
                  <a:schemeClr val="tx1"/>
                </a:solidFill>
              </a:rPr>
              <a:t>.</a:t>
            </a:r>
            <a:endParaRPr lang="en-US" altLang="zh-CN" sz="2200" b="1"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bg/>
                                          </p:spTgt>
                                        </p:tgtEl>
                                        <p:attrNameLst>
                                          <p:attrName>style.visibility</p:attrName>
                                        </p:attrNameLst>
                                      </p:cBhvr>
                                      <p:to>
                                        <p:strVal val="visible"/>
                                      </p:to>
                                    </p:set>
                                    <p:animEffect transition="in" filter="barn(inVertical)">
                                      <p:cBhvr>
                                        <p:cTn id="12" dur="500"/>
                                        <p:tgtEl>
                                          <p:spTgt spid="5">
                                            <p:bg/>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barn(inVertical)">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5">
                                            <p:txEl>
                                              <p:pRg st="1" end="1"/>
                                            </p:txEl>
                                          </p:spTgt>
                                        </p:tgtEl>
                                        <p:attrNameLst>
                                          <p:attrName>style.visibility</p:attrName>
                                        </p:attrNameLst>
                                      </p:cBhvr>
                                      <p:to>
                                        <p:strVal val="visible"/>
                                      </p:to>
                                    </p:set>
                                    <p:animEffect transition="in" filter="barn(inVertical)">
                                      <p:cBhvr>
                                        <p:cTn id="22"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179705" y="699770"/>
            <a:ext cx="8695690" cy="3940810"/>
          </a:xfrm>
          <a:prstGeom prst="rect">
            <a:avLst/>
          </a:prstGeom>
          <a:noFill/>
        </p:spPr>
        <p:txBody>
          <a:bodyPr wrap="square">
            <a:spAutoFit/>
          </a:bodyPr>
          <a:lstStyle/>
          <a:p>
            <a:pPr>
              <a:lnSpc>
                <a:spcPts val="1700"/>
              </a:lnSpc>
            </a:pPr>
            <a:r>
              <a:rPr lang="en-US" altLang="zh-CN" sz="1800" dirty="0">
                <a:solidFill>
                  <a:srgbClr val="333333"/>
                </a:solidFill>
                <a:effectLst/>
                <a:latin typeface="Times New Roman" panose="02020603050405020304" pitchFamily="18" charset="0"/>
                <a:ea typeface="宋体" panose="02010600030101010101" pitchFamily="2" charset="-122"/>
                <a:cs typeface="Times New Roman" panose="02020603050405020304" pitchFamily="18" charset="0"/>
              </a:rPr>
              <a:t>       It didn't take long after that for Mike to start coming in second place – and then third – and then last place in his races. The lucky mint chocolate chip ice cream had lost its </a:t>
            </a:r>
            <a:r>
              <a:rPr lang="en-US" altLang="zh-CN" sz="1800" u="sng" dirty="0">
                <a:solidFill>
                  <a:srgbClr val="333333"/>
                </a:solidFill>
                <a:effectLst/>
                <a:latin typeface="Times New Roman" panose="02020603050405020304" pitchFamily="18" charset="0"/>
                <a:ea typeface="宋体" panose="02010600030101010101" pitchFamily="2" charset="-122"/>
                <a:cs typeface="Times New Roman" panose="02020603050405020304" pitchFamily="18" charset="0"/>
              </a:rPr>
              <a:t>magic</a:t>
            </a:r>
            <a:r>
              <a:rPr lang="en-US" altLang="zh-CN" sz="1800" dirty="0">
                <a:solidFill>
                  <a:srgbClr val="333333"/>
                </a:solidFill>
                <a:effectLst/>
                <a:latin typeface="Times New Roman" panose="02020603050405020304" pitchFamily="18" charset="0"/>
                <a:ea typeface="宋体" panose="02010600030101010101" pitchFamily="2" charset="-122"/>
                <a:cs typeface="Times New Roman" panose="02020603050405020304" pitchFamily="18" charset="0"/>
              </a:rPr>
              <a:t>.</a:t>
            </a:r>
            <a:endParaRPr lang="zh-CN" altLang="zh-CN" sz="1400" dirty="0">
              <a:effectLst/>
              <a:latin typeface="Calibri" panose="020F0502020204030204" pitchFamily="34" charset="0"/>
              <a:ea typeface="宋体" panose="02010600030101010101" pitchFamily="2" charset="-122"/>
              <a:cs typeface="Times New Roman" panose="02020603050405020304" pitchFamily="18" charset="0"/>
            </a:endParaRPr>
          </a:p>
          <a:p>
            <a:pPr>
              <a:lnSpc>
                <a:spcPts val="1700"/>
              </a:lnSpc>
            </a:pPr>
            <a:r>
              <a:rPr lang="en-US" altLang="zh-CN" sz="1800" dirty="0">
                <a:solidFill>
                  <a:srgbClr val="333333"/>
                </a:solidFill>
                <a:effectLst/>
                <a:latin typeface="Times New Roman" panose="02020603050405020304" pitchFamily="18" charset="0"/>
                <a:ea typeface="宋体" panose="02010600030101010101" pitchFamily="2" charset="-122"/>
                <a:cs typeface="Times New Roman" panose="02020603050405020304" pitchFamily="18" charset="0"/>
              </a:rPr>
              <a:t>      On the day of his next swim meet, his mother sat down at the table with him. "Mike, we all love ice cream, but it's not </a:t>
            </a:r>
            <a:r>
              <a:rPr lang="en-US" altLang="zh-CN" sz="1800" u="sng" dirty="0">
                <a:solidFill>
                  <a:srgbClr val="333333"/>
                </a:solidFill>
                <a:effectLst/>
                <a:latin typeface="Times New Roman" panose="02020603050405020304" pitchFamily="18" charset="0"/>
                <a:ea typeface="宋体" panose="02010600030101010101" pitchFamily="2" charset="-122"/>
                <a:cs typeface="Times New Roman" panose="02020603050405020304" pitchFamily="18" charset="0"/>
              </a:rPr>
              <a:t>healthy</a:t>
            </a:r>
            <a:r>
              <a:rPr lang="en-US" altLang="zh-CN" sz="1800" dirty="0">
                <a:solidFill>
                  <a:srgbClr val="333333"/>
                </a:solidFill>
                <a:effectLst/>
                <a:latin typeface="Times New Roman" panose="02020603050405020304" pitchFamily="18" charset="0"/>
                <a:ea typeface="宋体" panose="02010600030101010101" pitchFamily="2" charset="-122"/>
                <a:cs typeface="Times New Roman" panose="02020603050405020304" pitchFamily="18" charset="0"/>
              </a:rPr>
              <a:t> for your body to eat so much of it. Maybe it's time to quit the sweet treats for a while, especially before you go swimming."”</a:t>
            </a:r>
            <a:endParaRPr lang="zh-CN" altLang="zh-CN" sz="1400" dirty="0">
              <a:effectLst/>
              <a:latin typeface="Calibri" panose="020F0502020204030204" pitchFamily="34" charset="0"/>
              <a:ea typeface="宋体" panose="02010600030101010101" pitchFamily="2" charset="-122"/>
              <a:cs typeface="Times New Roman" panose="02020603050405020304" pitchFamily="18" charset="0"/>
            </a:endParaRPr>
          </a:p>
          <a:p>
            <a:pPr indent="406400">
              <a:lnSpc>
                <a:spcPts val="1700"/>
              </a:lnSpc>
            </a:pPr>
            <a:r>
              <a:rPr lang="en-US" altLang="zh-CN" sz="1800" dirty="0">
                <a:solidFill>
                  <a:srgbClr val="333333"/>
                </a:solidFill>
                <a:effectLst/>
                <a:latin typeface="Times New Roman" panose="02020603050405020304" pitchFamily="18" charset="0"/>
                <a:ea typeface="宋体" panose="02010600030101010101" pitchFamily="2" charset="-122"/>
                <a:cs typeface="Times New Roman" panose="02020603050405020304" pitchFamily="18" charset="0"/>
              </a:rPr>
              <a:t>Mike unwillingly agreed. He went to the swim meet, and didn't </a:t>
            </a:r>
            <a:r>
              <a:rPr lang="en-US" altLang="zh-CN" sz="1800" u="sng" dirty="0">
                <a:solidFill>
                  <a:srgbClr val="333333"/>
                </a:solidFill>
                <a:effectLst/>
                <a:latin typeface="Times New Roman" panose="02020603050405020304" pitchFamily="18" charset="0"/>
                <a:ea typeface="宋体" panose="02010600030101010101" pitchFamily="2" charset="-122"/>
                <a:cs typeface="Times New Roman" panose="02020603050405020304" pitchFamily="18" charset="0"/>
              </a:rPr>
              <a:t>perform</a:t>
            </a:r>
            <a:r>
              <a:rPr lang="en-US" altLang="zh-CN" sz="1800" dirty="0">
                <a:solidFill>
                  <a:srgbClr val="333333"/>
                </a:solidFill>
                <a:effectLst/>
                <a:latin typeface="Times New Roman" panose="02020603050405020304" pitchFamily="18" charset="0"/>
                <a:ea typeface="宋体" panose="02010600030101010101" pitchFamily="2" charset="-122"/>
                <a:cs typeface="Times New Roman" panose="02020603050405020304" pitchFamily="18" charset="0"/>
              </a:rPr>
              <a:t> well. His father offered to go running with him a few days a week to help him feel better and strengthen his muscles. The extra weight soon disappeared, and Mike found himself breathing easier at swim practices.</a:t>
            </a:r>
            <a:endParaRPr lang="zh-CN" altLang="zh-CN" sz="1400" dirty="0">
              <a:effectLst/>
              <a:latin typeface="Calibri" panose="020F0502020204030204" pitchFamily="34" charset="0"/>
              <a:ea typeface="宋体" panose="02010600030101010101" pitchFamily="2" charset="-122"/>
              <a:cs typeface="Times New Roman" panose="02020603050405020304" pitchFamily="18" charset="0"/>
            </a:endParaRPr>
          </a:p>
          <a:p>
            <a:pPr marR="50800" algn="just">
              <a:lnSpc>
                <a:spcPts val="1840"/>
              </a:lnSpc>
            </a:pPr>
            <a:endParaRPr lang="zh-CN" altLang="zh-CN" sz="1400" dirty="0">
              <a:effectLst/>
              <a:latin typeface="Calibri" panose="020F0502020204030204" pitchFamily="34" charset="0"/>
              <a:ea typeface="宋体" panose="02010600030101010101" pitchFamily="2" charset="-122"/>
              <a:cs typeface="Times New Roman" panose="02020603050405020304" pitchFamily="18" charset="0"/>
            </a:endParaRPr>
          </a:p>
          <a:p>
            <a:pPr marL="50800" marR="50800" algn="just">
              <a:lnSpc>
                <a:spcPts val="1840"/>
              </a:lnSpc>
              <a:spcAft>
                <a:spcPts val="0"/>
              </a:spcAft>
            </a:pPr>
            <a:r>
              <a:rPr lang="en-US" altLang="zh-CN" sz="2000" b="1" spc="50" dirty="0">
                <a:solidFill>
                  <a:srgbClr val="000000"/>
                </a:solidFill>
                <a:effectLst/>
                <a:latin typeface="Times New Roman" panose="02020603050405020304" pitchFamily="18" charset="0"/>
                <a:ea typeface="Helvetica" panose="020B0604020202020204" pitchFamily="34" charset="0"/>
                <a:cs typeface="Times New Roman" panose="02020603050405020304" pitchFamily="18" charset="0"/>
              </a:rPr>
              <a:t>Paragraph</a:t>
            </a:r>
            <a:r>
              <a:rPr lang="en-US" altLang="zh-CN" sz="2000" spc="50" dirty="0">
                <a:solidFill>
                  <a:srgbClr val="000000"/>
                </a:solidFill>
                <a:effectLst/>
                <a:latin typeface="Times New Roman" panose="02020603050405020304" pitchFamily="18" charset="0"/>
                <a:ea typeface="Helvetica" panose="020B0604020202020204" pitchFamily="34" charset="0"/>
                <a:cs typeface="Times New Roman" panose="02020603050405020304" pitchFamily="18" charset="0"/>
              </a:rPr>
              <a:t> </a:t>
            </a:r>
            <a:r>
              <a:rPr lang="en-US" altLang="zh-CN" sz="2000" b="1" spc="50" dirty="0">
                <a:solidFill>
                  <a:srgbClr val="000000"/>
                </a:solidFill>
                <a:effectLst/>
                <a:latin typeface="Times New Roman" panose="02020603050405020304" pitchFamily="18" charset="0"/>
                <a:ea typeface="Helvetica" panose="020B0604020202020204" pitchFamily="34" charset="0"/>
                <a:cs typeface="Times New Roman" panose="02020603050405020304" pitchFamily="18" charset="0"/>
              </a:rPr>
              <a:t>1:</a:t>
            </a:r>
            <a:endParaRPr lang="zh-CN" altLang="zh-CN" sz="1400" dirty="0">
              <a:effectLst/>
              <a:latin typeface="Calibri" panose="020F0502020204030204" pitchFamily="34" charset="0"/>
              <a:ea typeface="宋体" panose="02010600030101010101" pitchFamily="2" charset="-122"/>
              <a:cs typeface="Times New Roman" panose="02020603050405020304" pitchFamily="18" charset="0"/>
            </a:endParaRPr>
          </a:p>
          <a:p>
            <a:pPr marL="50800" marR="50800" algn="just">
              <a:lnSpc>
                <a:spcPts val="1840"/>
              </a:lnSpc>
              <a:spcAft>
                <a:spcPts val="0"/>
              </a:spcAft>
            </a:pPr>
            <a:r>
              <a:rPr lang="en-US" altLang="zh-CN" sz="2000" i="1" spc="50" dirty="0">
                <a:solidFill>
                  <a:srgbClr val="000000"/>
                </a:solidFill>
                <a:effectLst/>
                <a:latin typeface="Times New Roman" panose="02020603050405020304" pitchFamily="18" charset="0"/>
                <a:ea typeface="Helvetica" panose="020B0604020202020204" pitchFamily="34" charset="0"/>
                <a:cs typeface="Times New Roman" panose="02020603050405020304" pitchFamily="18" charset="0"/>
              </a:rPr>
              <a:t>As he dove into the water, he kicked his legs and stretched his arms as far as he could</a:t>
            </a:r>
            <a:r>
              <a:rPr lang="en-US" altLang="zh-CN" sz="2000" spc="50" dirty="0">
                <a:solidFill>
                  <a:srgbClr val="000000"/>
                </a:solidFill>
                <a:effectLst/>
                <a:latin typeface="Times New Roman" panose="02020603050405020304" pitchFamily="18" charset="0"/>
                <a:ea typeface="Helvetica" panose="020B0604020202020204" pitchFamily="34" charset="0"/>
                <a:cs typeface="Times New Roman" panose="02020603050405020304" pitchFamily="18" charset="0"/>
              </a:rPr>
              <a:t>.</a:t>
            </a:r>
            <a:r>
              <a:rPr lang="en-US" altLang="zh-CN" sz="2000" spc="25" dirty="0">
                <a:solidFill>
                  <a:srgbClr val="535353"/>
                </a:solidFill>
                <a:effectLst/>
                <a:latin typeface="Times New Roman" panose="02020603050405020304" pitchFamily="18" charset="0"/>
                <a:ea typeface="Microsoft YaHei UI" panose="020B0503020204020204" pitchFamily="34" charset="-122"/>
                <a:cs typeface="Times New Roman" panose="02020603050405020304" pitchFamily="18" charset="0"/>
              </a:rPr>
              <a:t> </a:t>
            </a:r>
            <a:endParaRPr lang="en-US" altLang="zh-CN" sz="2000" spc="25" dirty="0">
              <a:solidFill>
                <a:srgbClr val="535353"/>
              </a:solidFill>
              <a:effectLst/>
              <a:latin typeface="Times New Roman" panose="02020603050405020304" pitchFamily="18" charset="0"/>
              <a:ea typeface="Microsoft YaHei UI" panose="020B0503020204020204" pitchFamily="34" charset="-122"/>
              <a:cs typeface="Times New Roman" panose="02020603050405020304" pitchFamily="18" charset="0"/>
            </a:endParaRPr>
          </a:p>
          <a:p>
            <a:pPr marL="50800" marR="50800" algn="just">
              <a:lnSpc>
                <a:spcPts val="1840"/>
              </a:lnSpc>
              <a:spcAft>
                <a:spcPts val="0"/>
              </a:spcAft>
            </a:pPr>
            <a:endParaRPr lang="zh-CN" altLang="zh-CN" sz="1400" dirty="0">
              <a:effectLst/>
              <a:latin typeface="Calibri" panose="020F0502020204030204" pitchFamily="34" charset="0"/>
              <a:ea typeface="宋体" panose="02010600030101010101" pitchFamily="2" charset="-122"/>
              <a:cs typeface="Times New Roman" panose="02020603050405020304" pitchFamily="18" charset="0"/>
            </a:endParaRPr>
          </a:p>
          <a:p>
            <a:pPr marL="50800" marR="50800" algn="just">
              <a:lnSpc>
                <a:spcPts val="1840"/>
              </a:lnSpc>
              <a:spcAft>
                <a:spcPts val="0"/>
              </a:spcAft>
            </a:pPr>
            <a:r>
              <a:rPr lang="en-US" altLang="zh-CN" sz="2000" b="1" spc="50" dirty="0">
                <a:solidFill>
                  <a:srgbClr val="000000"/>
                </a:solidFill>
                <a:effectLst/>
                <a:latin typeface="Times New Roman" panose="02020603050405020304" pitchFamily="18" charset="0"/>
                <a:ea typeface="Helvetica" panose="020B0604020202020204" pitchFamily="34" charset="0"/>
                <a:cs typeface="Times New Roman" panose="02020603050405020304" pitchFamily="18" charset="0"/>
              </a:rPr>
              <a:t>Paragraph 2:</a:t>
            </a:r>
            <a:endParaRPr lang="zh-CN" altLang="zh-CN" sz="1400" dirty="0">
              <a:effectLst/>
              <a:latin typeface="Calibri" panose="020F0502020204030204" pitchFamily="34" charset="0"/>
              <a:ea typeface="宋体" panose="02010600030101010101" pitchFamily="2" charset="-122"/>
              <a:cs typeface="Times New Roman" panose="02020603050405020304" pitchFamily="18" charset="0"/>
            </a:endParaRPr>
          </a:p>
          <a:p>
            <a:pPr marL="50800" marR="50800" algn="just">
              <a:lnSpc>
                <a:spcPts val="1840"/>
              </a:lnSpc>
              <a:spcAft>
                <a:spcPts val="0"/>
              </a:spcAft>
            </a:pPr>
            <a:r>
              <a:rPr lang="en-US" altLang="zh-CN" sz="2000" i="1" spc="50" dirty="0">
                <a:solidFill>
                  <a:srgbClr val="000000"/>
                </a:solidFill>
                <a:effectLst/>
                <a:latin typeface="Times New Roman" panose="02020603050405020304" pitchFamily="18" charset="0"/>
                <a:ea typeface="Helvetica" panose="020B0604020202020204" pitchFamily="34" charset="0"/>
                <a:cs typeface="Times New Roman" panose="02020603050405020304" pitchFamily="18" charset="0"/>
              </a:rPr>
              <a:t>His jaw dropped as he realized he had beaten his own best time, and everyone else too</a:t>
            </a:r>
            <a:r>
              <a:rPr lang="en-US" altLang="zh-CN" sz="2000" spc="50" dirty="0">
                <a:solidFill>
                  <a:srgbClr val="000000"/>
                </a:solidFill>
                <a:effectLst/>
                <a:latin typeface="Times New Roman" panose="02020603050405020304" pitchFamily="18" charset="0"/>
                <a:ea typeface="Helvetica" panose="020B0604020202020204" pitchFamily="34" charset="0"/>
                <a:cs typeface="Times New Roman" panose="02020603050405020304" pitchFamily="18" charset="0"/>
              </a:rPr>
              <a:t>.</a:t>
            </a:r>
            <a:endParaRPr lang="zh-CN" altLang="zh-CN" sz="1400" dirty="0">
              <a:effectLst/>
              <a:latin typeface="Calibri" panose="020F0502020204030204" pitchFamily="34" charset="0"/>
              <a:ea typeface="宋体" panose="02010600030101010101" pitchFamily="2" charset="-122"/>
              <a:cs typeface="Times New Roman" panose="02020603050405020304" pitchFamily="18"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01"/>
          <p:cNvPicPr>
            <a:picLocks noGrp="1" noChangeAspect="1" noChangeArrowheads="1"/>
          </p:cNvPicPr>
          <p:nvPr>
            <p:ph idx="1"/>
          </p:nvPr>
        </p:nvPicPr>
        <p:blipFill>
          <a:blip r:embed="rId1" cstate="print">
            <a:extLst>
              <a:ext uri="{28A0092B-C50C-407E-A947-70E740481C1C}">
                <a14:useLocalDpi xmlns:a14="http://schemas.microsoft.com/office/drawing/2010/main" val="0"/>
              </a:ext>
            </a:extLst>
          </a:blip>
          <a:srcRect/>
          <a:stretch>
            <a:fillRect/>
          </a:stretch>
        </p:blipFill>
        <p:spPr bwMode="auto">
          <a:xfrm>
            <a:off x="395536" y="1059582"/>
            <a:ext cx="8352928" cy="3394075"/>
          </a:xfrm>
          <a:prstGeom prst="rect">
            <a:avLst/>
          </a:prstGeom>
        </p:spPr>
        <p:style>
          <a:lnRef idx="1">
            <a:schemeClr val="accent3"/>
          </a:lnRef>
          <a:fillRef idx="2">
            <a:schemeClr val="accent3"/>
          </a:fillRef>
          <a:effectRef idx="1">
            <a:schemeClr val="accent3"/>
          </a:effectRef>
          <a:fontRef idx="minor">
            <a:schemeClr val="dk1"/>
          </a:fontRef>
        </p:style>
      </p:pic>
      <p:sp>
        <p:nvSpPr>
          <p:cNvPr id="3" name="矩形 2"/>
          <p:cNvSpPr/>
          <p:nvPr/>
        </p:nvSpPr>
        <p:spPr>
          <a:xfrm>
            <a:off x="1967829" y="2110085"/>
            <a:ext cx="5208349" cy="646331"/>
          </a:xfrm>
          <a:prstGeom prst="rect">
            <a:avLst/>
          </a:prstGeom>
          <a:noFill/>
        </p:spPr>
        <p:txBody>
          <a:bodyPr wrap="none" lIns="91440" tIns="45720" rIns="91440" bIns="45720">
            <a:spAutoFit/>
          </a:bodyPr>
          <a:lstStyle/>
          <a:p>
            <a:pPr algn="ctr"/>
            <a:r>
              <a:rPr lang="en-US" altLang="zh-CN" sz="3600" b="1" cap="none" spc="0" dirty="0">
                <a:ln w="6600">
                  <a:solidFill>
                    <a:schemeClr val="accent2"/>
                  </a:solidFill>
                  <a:prstDash val="solid"/>
                </a:ln>
                <a:solidFill>
                  <a:srgbClr val="FFFFFF"/>
                </a:solidFill>
                <a:effectLst>
                  <a:outerShdw dist="38100" dir="2700000" algn="tl" rotWithShape="0">
                    <a:schemeClr val="accent2"/>
                  </a:outerShdw>
                </a:effectLst>
              </a:rPr>
              <a:t>Thank</a:t>
            </a:r>
            <a:r>
              <a:rPr lang="en-US" altLang="zh-CN" sz="3600" b="1" dirty="0">
                <a:ln w="6600">
                  <a:solidFill>
                    <a:schemeClr val="accent2"/>
                  </a:solidFill>
                  <a:prstDash val="solid"/>
                </a:ln>
                <a:solidFill>
                  <a:srgbClr val="FFFFFF"/>
                </a:solidFill>
                <a:effectLst>
                  <a:outerShdw dist="38100" dir="2700000" algn="tl" rotWithShape="0">
                    <a:schemeClr val="accent2"/>
                  </a:outerShdw>
                </a:effectLst>
              </a:rPr>
              <a:t>s</a:t>
            </a:r>
            <a:r>
              <a:rPr lang="zh-CN" altLang="en-US" sz="3600" b="1" dirty="0">
                <a:ln w="6600">
                  <a:solidFill>
                    <a:schemeClr val="accent2"/>
                  </a:solidFill>
                  <a:prstDash val="solid"/>
                </a:ln>
                <a:solidFill>
                  <a:srgbClr val="FFFFFF"/>
                </a:solidFill>
                <a:effectLst>
                  <a:outerShdw dist="38100" dir="2700000" algn="tl" rotWithShape="0">
                    <a:schemeClr val="accent2"/>
                  </a:outerShdw>
                </a:effectLst>
              </a:rPr>
              <a:t> </a:t>
            </a:r>
            <a:r>
              <a:rPr lang="en-US" altLang="zh-CN" sz="3600" b="1" dirty="0">
                <a:ln w="6600">
                  <a:solidFill>
                    <a:schemeClr val="accent2"/>
                  </a:solidFill>
                  <a:prstDash val="solid"/>
                </a:ln>
                <a:solidFill>
                  <a:srgbClr val="FFFFFF"/>
                </a:solidFill>
                <a:effectLst>
                  <a:outerShdw dist="38100" dir="2700000" algn="tl" rotWithShape="0">
                    <a:schemeClr val="accent2"/>
                  </a:outerShdw>
                </a:effectLst>
              </a:rPr>
              <a:t>for</a:t>
            </a:r>
            <a:r>
              <a:rPr lang="zh-CN" altLang="en-US" sz="3600" b="1" dirty="0">
                <a:ln w="6600">
                  <a:solidFill>
                    <a:schemeClr val="accent2"/>
                  </a:solidFill>
                  <a:prstDash val="solid"/>
                </a:ln>
                <a:solidFill>
                  <a:srgbClr val="FFFFFF"/>
                </a:solidFill>
                <a:effectLst>
                  <a:outerShdw dist="38100" dir="2700000" algn="tl" rotWithShape="0">
                    <a:schemeClr val="accent2"/>
                  </a:outerShdw>
                </a:effectLst>
              </a:rPr>
              <a:t> </a:t>
            </a:r>
            <a:r>
              <a:rPr lang="en-US" altLang="zh-CN" sz="3600" b="1" dirty="0">
                <a:ln w="6600">
                  <a:solidFill>
                    <a:schemeClr val="accent2"/>
                  </a:solidFill>
                  <a:prstDash val="solid"/>
                </a:ln>
                <a:solidFill>
                  <a:srgbClr val="FFFFFF"/>
                </a:solidFill>
                <a:effectLst>
                  <a:outerShdw dist="38100" dir="2700000" algn="tl" rotWithShape="0">
                    <a:schemeClr val="accent2"/>
                  </a:outerShdw>
                </a:effectLst>
              </a:rPr>
              <a:t>your</a:t>
            </a:r>
            <a:r>
              <a:rPr lang="zh-CN" altLang="en-US" sz="3600" b="1" dirty="0">
                <a:ln w="6600">
                  <a:solidFill>
                    <a:schemeClr val="accent2"/>
                  </a:solidFill>
                  <a:prstDash val="solid"/>
                </a:ln>
                <a:solidFill>
                  <a:srgbClr val="FFFFFF"/>
                </a:solidFill>
                <a:effectLst>
                  <a:outerShdw dist="38100" dir="2700000" algn="tl" rotWithShape="0">
                    <a:schemeClr val="accent2"/>
                  </a:outerShdw>
                </a:effectLst>
              </a:rPr>
              <a:t> </a:t>
            </a:r>
            <a:r>
              <a:rPr lang="en-US" altLang="zh-CN" sz="3600" b="1" dirty="0">
                <a:ln w="6600">
                  <a:solidFill>
                    <a:schemeClr val="accent2"/>
                  </a:solidFill>
                  <a:prstDash val="solid"/>
                </a:ln>
                <a:solidFill>
                  <a:srgbClr val="FFFFFF"/>
                </a:solidFill>
                <a:effectLst>
                  <a:outerShdw dist="38100" dir="2700000" algn="tl" rotWithShape="0">
                    <a:schemeClr val="accent2"/>
                  </a:outerShdw>
                </a:effectLst>
              </a:rPr>
              <a:t>attention!</a:t>
            </a:r>
            <a:endParaRPr lang="zh-CN" altLang="en-US" sz="3600" b="1" cap="none" spc="0" dirty="0">
              <a:ln w="6600">
                <a:solidFill>
                  <a:schemeClr val="accent2"/>
                </a:solidFill>
                <a:prstDash val="solid"/>
              </a:ln>
              <a:solidFill>
                <a:srgbClr val="FFFFFF"/>
              </a:solidFill>
              <a:effectLst>
                <a:outerShdw dist="38100" dir="2700000" algn="tl" rotWithShape="0">
                  <a:schemeClr val="accent2"/>
                </a:outerShdw>
              </a:effectLs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4"/>
          <p:cNvSpPr txBox="1">
            <a:spLocks noGrp="1" noChangeArrowheads="1"/>
          </p:cNvSpPr>
          <p:nvPr>
            <p:ph type="title"/>
          </p:nvPr>
        </p:nvSpPr>
        <p:spPr bwMode="auto">
          <a:xfrm>
            <a:off x="541541" y="555526"/>
            <a:ext cx="3674472" cy="400110"/>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l" eaLnBrk="1" hangingPunct="1"/>
            <a:r>
              <a:rPr lang="en-US" altLang="zh-CN" sz="2000" b="1" dirty="0">
                <a:solidFill>
                  <a:srgbClr val="FF0000"/>
                </a:solidFill>
                <a:latin typeface="Times New Roman" panose="02020603050405020304" pitchFamily="18" charset="0"/>
              </a:rPr>
              <a:t>How to read English novels?</a:t>
            </a:r>
            <a:endParaRPr lang="en-US" altLang="zh-CN" sz="2000" b="1" dirty="0">
              <a:solidFill>
                <a:srgbClr val="FF0000"/>
              </a:solidFill>
              <a:latin typeface="Times New Roman" panose="02020603050405020304" pitchFamily="18" charset="0"/>
            </a:endParaRPr>
          </a:p>
        </p:txBody>
      </p:sp>
      <p:sp>
        <p:nvSpPr>
          <p:cNvPr id="5" name="Rectangle 5"/>
          <p:cNvSpPr>
            <a:spLocks noGrp="1" noChangeArrowheads="1"/>
          </p:cNvSpPr>
          <p:nvPr>
            <p:ph idx="1"/>
          </p:nvPr>
        </p:nvSpPr>
        <p:spPr bwMode="auto">
          <a:xfrm>
            <a:off x="755576" y="1635646"/>
            <a:ext cx="4392488" cy="23637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p>
            <a:pPr indent="333375" eaLnBrk="1" hangingPunct="1"/>
            <a:r>
              <a:rPr lang="en-US" altLang="zh-CN" sz="1800" b="1" dirty="0">
                <a:solidFill>
                  <a:srgbClr val="0000FF"/>
                </a:solidFill>
                <a:latin typeface="Times New Roman" panose="02020603050405020304" pitchFamily="18" charset="0"/>
              </a:rPr>
              <a:t>R</a:t>
            </a:r>
            <a:r>
              <a:rPr lang="en-US" altLang="zh-CN" sz="1800" b="1" dirty="0">
                <a:latin typeface="Times New Roman" panose="02020603050405020304" pitchFamily="18" charset="0"/>
              </a:rPr>
              <a:t>ead for the plots</a:t>
            </a:r>
            <a:endParaRPr lang="en-US" altLang="zh-CN" sz="1800" b="1" dirty="0">
              <a:latin typeface="Times New Roman" panose="02020603050405020304" pitchFamily="18" charset="0"/>
            </a:endParaRPr>
          </a:p>
          <a:p>
            <a:pPr indent="333375" eaLnBrk="1" hangingPunct="1"/>
            <a:r>
              <a:rPr lang="en-US" altLang="zh-CN" sz="1800" b="1" dirty="0">
                <a:solidFill>
                  <a:srgbClr val="0000FF"/>
                </a:solidFill>
                <a:latin typeface="Times New Roman" panose="02020603050405020304" pitchFamily="18" charset="0"/>
              </a:rPr>
              <a:t>T</a:t>
            </a:r>
            <a:r>
              <a:rPr lang="en-US" altLang="zh-CN" sz="1800" b="1" dirty="0">
                <a:latin typeface="Times New Roman" panose="02020603050405020304" pitchFamily="18" charset="0"/>
              </a:rPr>
              <a:t>race the clues</a:t>
            </a:r>
            <a:endParaRPr lang="en-US" altLang="zh-CN" sz="1800" b="1" dirty="0">
              <a:latin typeface="Times New Roman" panose="02020603050405020304" pitchFamily="18" charset="0"/>
            </a:endParaRPr>
          </a:p>
          <a:p>
            <a:pPr indent="333375" eaLnBrk="1" hangingPunct="1"/>
            <a:r>
              <a:rPr lang="en-US" altLang="zh-CN" sz="1800" b="1" dirty="0">
                <a:solidFill>
                  <a:srgbClr val="0000FF"/>
                </a:solidFill>
                <a:latin typeface="Times New Roman" panose="02020603050405020304" pitchFamily="18" charset="0"/>
              </a:rPr>
              <a:t>E</a:t>
            </a:r>
            <a:r>
              <a:rPr lang="en-US" altLang="zh-CN" sz="1800" b="1" dirty="0">
                <a:latin typeface="Times New Roman" panose="02020603050405020304" pitchFamily="18" charset="0"/>
              </a:rPr>
              <a:t>xplore the theme</a:t>
            </a:r>
            <a:endParaRPr lang="en-US" altLang="zh-CN" sz="1800" b="1" dirty="0">
              <a:latin typeface="Times New Roman" panose="02020603050405020304" pitchFamily="18" charset="0"/>
            </a:endParaRPr>
          </a:p>
          <a:p>
            <a:pPr indent="333375" eaLnBrk="1" hangingPunct="1"/>
            <a:r>
              <a:rPr lang="en-US" altLang="zh-CN" sz="1800" b="1" dirty="0">
                <a:solidFill>
                  <a:srgbClr val="0000FF"/>
                </a:solidFill>
                <a:latin typeface="Times New Roman" panose="02020603050405020304" pitchFamily="18" charset="0"/>
              </a:rPr>
              <a:t>A</a:t>
            </a:r>
            <a:r>
              <a:rPr lang="en-US" altLang="zh-CN" sz="1800" b="1" dirty="0">
                <a:latin typeface="Times New Roman" panose="02020603050405020304" pitchFamily="18" charset="0"/>
              </a:rPr>
              <a:t>nalyze the character</a:t>
            </a:r>
            <a:endParaRPr lang="en-US" altLang="zh-CN" sz="1800" b="1" dirty="0">
              <a:latin typeface="Times New Roman" panose="02020603050405020304" pitchFamily="18" charset="0"/>
            </a:endParaRPr>
          </a:p>
          <a:p>
            <a:pPr indent="333375" eaLnBrk="1" hangingPunct="1"/>
            <a:r>
              <a:rPr lang="en-US" altLang="zh-CN" sz="1800" b="1" dirty="0">
                <a:solidFill>
                  <a:srgbClr val="0000FF"/>
                </a:solidFill>
                <a:latin typeface="Times New Roman" panose="02020603050405020304" pitchFamily="18" charset="0"/>
              </a:rPr>
              <a:t>P</a:t>
            </a:r>
            <a:r>
              <a:rPr lang="en-US" altLang="zh-CN" sz="1800" b="1" dirty="0">
                <a:latin typeface="Times New Roman" panose="02020603050405020304" pitchFamily="18" charset="0"/>
              </a:rPr>
              <a:t>redict the ending</a:t>
            </a:r>
            <a:endParaRPr lang="en-US" altLang="zh-CN" sz="1800" b="1" dirty="0">
              <a:latin typeface="Times New Roman" panose="02020603050405020304" pitchFamily="18" charset="0"/>
            </a:endParaRPr>
          </a:p>
          <a:p>
            <a:pPr indent="333375" eaLnBrk="1" hangingPunct="1"/>
            <a:r>
              <a:rPr lang="en-US" altLang="zh-CN" sz="1800" b="1" dirty="0">
                <a:solidFill>
                  <a:srgbClr val="0000FF"/>
                </a:solidFill>
                <a:latin typeface="Times New Roman" panose="02020603050405020304" pitchFamily="18" charset="0"/>
              </a:rPr>
              <a:t>D</a:t>
            </a:r>
            <a:r>
              <a:rPr lang="en-US" altLang="zh-CN" sz="1800" b="1" dirty="0">
                <a:latin typeface="Times New Roman" panose="02020603050405020304" pitchFamily="18" charset="0"/>
              </a:rPr>
              <a:t>eepen the theme</a:t>
            </a:r>
            <a:endParaRPr lang="en-US" altLang="zh-CN" sz="1800" b="1" dirty="0">
              <a:latin typeface="Times New Roman" panose="02020603050405020304" pitchFamily="18" charset="0"/>
            </a:endParaRPr>
          </a:p>
          <a:p>
            <a:pPr indent="333375" eaLnBrk="1" hangingPunct="1"/>
            <a:r>
              <a:rPr lang="en-US" altLang="zh-CN" sz="1800" b="1" dirty="0">
                <a:solidFill>
                  <a:srgbClr val="0000FF"/>
                </a:solidFill>
                <a:latin typeface="Times New Roman" panose="02020603050405020304" pitchFamily="18" charset="0"/>
              </a:rPr>
              <a:t>M</a:t>
            </a:r>
            <a:r>
              <a:rPr lang="en-US" altLang="zh-CN" sz="1800" b="1" dirty="0">
                <a:latin typeface="Times New Roman" panose="02020603050405020304" pitchFamily="18" charset="0"/>
              </a:rPr>
              <a:t>ake</a:t>
            </a:r>
            <a:r>
              <a:rPr lang="en-US" altLang="zh-CN" sz="1800" b="1" dirty="0">
                <a:solidFill>
                  <a:srgbClr val="0000FF"/>
                </a:solidFill>
                <a:latin typeface="Times New Roman" panose="02020603050405020304" pitchFamily="18" charset="0"/>
              </a:rPr>
              <a:t> </a:t>
            </a:r>
            <a:r>
              <a:rPr lang="en-US" altLang="zh-CN" sz="1800" b="1" dirty="0">
                <a:latin typeface="Times New Roman" panose="02020603050405020304" pitchFamily="18" charset="0"/>
              </a:rPr>
              <a:t>the draft, </a:t>
            </a:r>
            <a:r>
              <a:rPr lang="en-US" altLang="zh-CN" sz="1800" b="1" dirty="0">
                <a:solidFill>
                  <a:srgbClr val="0000FF"/>
                </a:solidFill>
                <a:latin typeface="Times New Roman" panose="02020603050405020304" pitchFamily="18" charset="0"/>
              </a:rPr>
              <a:t>W</a:t>
            </a:r>
            <a:r>
              <a:rPr lang="en-US" altLang="zh-CN" sz="1800" b="1" dirty="0">
                <a:latin typeface="Times New Roman" panose="02020603050405020304" pitchFamily="18" charset="0"/>
              </a:rPr>
              <a:t>eave the story</a:t>
            </a:r>
            <a:endParaRPr lang="en-US" altLang="zh-CN" sz="1800" b="1" dirty="0">
              <a:latin typeface="Times New Roman" panose="02020603050405020304" pitchFamily="18" charset="0"/>
            </a:endParaRPr>
          </a:p>
        </p:txBody>
      </p:sp>
      <p:sp>
        <p:nvSpPr>
          <p:cNvPr id="6" name="椭圆 5"/>
          <p:cNvSpPr/>
          <p:nvPr/>
        </p:nvSpPr>
        <p:spPr>
          <a:xfrm>
            <a:off x="4121697" y="-45077"/>
            <a:ext cx="1305514" cy="1281957"/>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lIns="72272" tIns="36136" rIns="72272" bIns="36136" rtlCol="0" anchor="ctr"/>
          <a:lstStyle/>
          <a:p>
            <a:pPr algn="ctr"/>
            <a:endParaRPr lang="zh-CN" altLang="en-US" sz="1785" dirty="0">
              <a:latin typeface="宋体-简" panose="02010800040101010101" charset="-122"/>
              <a:ea typeface="宋体-简" panose="02010800040101010101" charset="-122"/>
            </a:endParaRPr>
          </a:p>
        </p:txBody>
      </p:sp>
      <p:sp>
        <p:nvSpPr>
          <p:cNvPr id="7" name="椭圆 6"/>
          <p:cNvSpPr/>
          <p:nvPr/>
        </p:nvSpPr>
        <p:spPr>
          <a:xfrm>
            <a:off x="5349400" y="-45077"/>
            <a:ext cx="1305514" cy="1281957"/>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lIns="72272" tIns="36136" rIns="72272" bIns="36136" rtlCol="0" anchor="ctr"/>
          <a:lstStyle/>
          <a:p>
            <a:pPr algn="ctr"/>
            <a:endParaRPr lang="zh-CN" altLang="en-US" sz="1785" dirty="0">
              <a:latin typeface="宋体-简" panose="02010800040101010101" charset="-122"/>
              <a:ea typeface="宋体-简" panose="02010800040101010101" charset="-122"/>
            </a:endParaRPr>
          </a:p>
        </p:txBody>
      </p:sp>
      <p:sp>
        <p:nvSpPr>
          <p:cNvPr id="8" name="椭圆 7"/>
          <p:cNvSpPr/>
          <p:nvPr/>
        </p:nvSpPr>
        <p:spPr>
          <a:xfrm>
            <a:off x="6586837" y="-45077"/>
            <a:ext cx="1305514" cy="1281957"/>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lIns="72272" tIns="36136" rIns="72272" bIns="36136" rtlCol="0" anchor="ctr"/>
          <a:lstStyle/>
          <a:p>
            <a:pPr algn="ctr"/>
            <a:endParaRPr lang="zh-CN" altLang="en-US" sz="1785" dirty="0">
              <a:latin typeface="宋体-简" panose="02010800040101010101" charset="-122"/>
              <a:ea typeface="宋体-简" panose="02010800040101010101" charset="-122"/>
            </a:endParaRPr>
          </a:p>
        </p:txBody>
      </p:sp>
      <p:sp>
        <p:nvSpPr>
          <p:cNvPr id="9" name="椭圆 8"/>
          <p:cNvSpPr/>
          <p:nvPr/>
        </p:nvSpPr>
        <p:spPr>
          <a:xfrm>
            <a:off x="7825814" y="-45077"/>
            <a:ext cx="1305514" cy="1281957"/>
          </a:xfrm>
          <a:prstGeom prst="ellipse">
            <a:avLst/>
          </a:prstGeom>
          <a:no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lIns="72272" tIns="36136" rIns="72272" bIns="36136" rtlCol="0" anchor="ctr"/>
          <a:lstStyle/>
          <a:p>
            <a:pPr algn="ctr"/>
            <a:endParaRPr lang="zh-CN" altLang="en-US" sz="1785" dirty="0">
              <a:latin typeface="宋体-简" panose="02010800040101010101" charset="-122"/>
              <a:ea typeface="宋体-简" panose="02010800040101010101" charset="-122"/>
            </a:endParaRPr>
          </a:p>
        </p:txBody>
      </p:sp>
      <p:grpSp>
        <p:nvGrpSpPr>
          <p:cNvPr id="10" name="组合 9"/>
          <p:cNvGrpSpPr/>
          <p:nvPr/>
        </p:nvGrpSpPr>
        <p:grpSpPr>
          <a:xfrm>
            <a:off x="4241815" y="72843"/>
            <a:ext cx="1126543" cy="1106216"/>
            <a:chOff x="3768359" y="1725446"/>
            <a:chExt cx="1930605" cy="1930605"/>
          </a:xfrm>
        </p:grpSpPr>
        <p:sp>
          <p:nvSpPr>
            <p:cNvPr id="11" name="Oval 5"/>
            <p:cNvSpPr>
              <a:spLocks noChangeArrowheads="1"/>
            </p:cNvSpPr>
            <p:nvPr/>
          </p:nvSpPr>
          <p:spPr bwMode="auto">
            <a:xfrm>
              <a:off x="3768359" y="1725446"/>
              <a:ext cx="1930605" cy="1930605"/>
            </a:xfrm>
            <a:prstGeom prst="ellipse">
              <a:avLst/>
            </a:prstGeom>
            <a:gradFill>
              <a:gsLst>
                <a:gs pos="0">
                  <a:schemeClr val="accent1">
                    <a:lumMod val="5000"/>
                    <a:lumOff val="95000"/>
                  </a:schemeClr>
                </a:gs>
                <a:gs pos="100000">
                  <a:schemeClr val="bg1">
                    <a:lumMod val="95000"/>
                  </a:schemeClr>
                </a:gs>
              </a:gsLst>
              <a:lin ang="5400000" scaled="1"/>
            </a:gradFill>
            <a:ln w="22225">
              <a:solidFill>
                <a:schemeClr val="bg1"/>
              </a:solidFill>
            </a:ln>
            <a:effectLst>
              <a:outerShdw blurRad="304800" dist="38100" dir="2700000" algn="t" rotWithShape="0">
                <a:prstClr val="black">
                  <a:alpha val="3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785" dirty="0">
                <a:solidFill>
                  <a:prstClr val="white"/>
                </a:solidFill>
                <a:latin typeface="宋体-简" panose="02010800040101010101" charset="-122"/>
                <a:ea typeface="宋体-简" panose="02010800040101010101" charset="-122"/>
              </a:endParaRPr>
            </a:p>
          </p:txBody>
        </p:sp>
        <p:sp>
          <p:nvSpPr>
            <p:cNvPr id="12" name="Oval 5"/>
            <p:cNvSpPr>
              <a:spLocks noChangeArrowheads="1"/>
            </p:cNvSpPr>
            <p:nvPr/>
          </p:nvSpPr>
          <p:spPr bwMode="auto">
            <a:xfrm>
              <a:off x="3837951" y="1780845"/>
              <a:ext cx="1819806" cy="1819805"/>
            </a:xfrm>
            <a:prstGeom prst="ellipse">
              <a:avLst/>
            </a:prstGeom>
            <a:solidFill>
              <a:srgbClr val="78AF51"/>
            </a:solidFill>
            <a:ln>
              <a:noFill/>
            </a:ln>
            <a:effectLst>
              <a:innerShdw blurRad="88900" dist="50800" dir="16200000">
                <a:prstClr val="black">
                  <a:alpha val="38000"/>
                </a:prstClr>
              </a:innerShdw>
            </a:effectLst>
          </p:spPr>
          <p:txBody>
            <a:bodyPr vert="horz" wrap="square" lIns="64488" tIns="32244" rIns="64488" bIns="32244" numCol="1" anchor="t" anchorCtr="0" compatLnSpc="1"/>
            <a:lstStyle/>
            <a:p>
              <a:r>
                <a:rPr lang="zh-CN" altLang="en-US" sz="4800" dirty="0">
                  <a:solidFill>
                    <a:srgbClr val="0000FF"/>
                  </a:solidFill>
                  <a:latin typeface="宋体-简" panose="02010800040101010101" charset="-122"/>
                  <a:ea typeface="宋体-简" panose="02010800040101010101" charset="-122"/>
                </a:rPr>
                <a:t>续</a:t>
              </a:r>
              <a:endParaRPr lang="zh-CN" altLang="en-US" sz="4800" dirty="0">
                <a:solidFill>
                  <a:srgbClr val="0000FF"/>
                </a:solidFill>
                <a:latin typeface="宋体-简" panose="02010800040101010101" charset="-122"/>
                <a:ea typeface="宋体-简" panose="02010800040101010101" charset="-122"/>
              </a:endParaRPr>
            </a:p>
          </p:txBody>
        </p:sp>
      </p:grpSp>
      <p:grpSp>
        <p:nvGrpSpPr>
          <p:cNvPr id="13" name="组合 12"/>
          <p:cNvGrpSpPr/>
          <p:nvPr/>
        </p:nvGrpSpPr>
        <p:grpSpPr>
          <a:xfrm>
            <a:off x="5459642" y="72843"/>
            <a:ext cx="1126543" cy="1106216"/>
            <a:chOff x="3768359" y="1725446"/>
            <a:chExt cx="1930605" cy="1930605"/>
          </a:xfrm>
        </p:grpSpPr>
        <p:sp>
          <p:nvSpPr>
            <p:cNvPr id="14" name="Oval 5"/>
            <p:cNvSpPr>
              <a:spLocks noChangeArrowheads="1"/>
            </p:cNvSpPr>
            <p:nvPr/>
          </p:nvSpPr>
          <p:spPr bwMode="auto">
            <a:xfrm>
              <a:off x="3768359" y="1725446"/>
              <a:ext cx="1930605" cy="1930605"/>
            </a:xfrm>
            <a:prstGeom prst="ellipse">
              <a:avLst/>
            </a:prstGeom>
            <a:gradFill>
              <a:gsLst>
                <a:gs pos="0">
                  <a:schemeClr val="accent1">
                    <a:lumMod val="5000"/>
                    <a:lumOff val="95000"/>
                  </a:schemeClr>
                </a:gs>
                <a:gs pos="100000">
                  <a:schemeClr val="bg1">
                    <a:lumMod val="95000"/>
                  </a:schemeClr>
                </a:gs>
              </a:gsLst>
              <a:lin ang="5400000" scaled="1"/>
            </a:gradFill>
            <a:ln w="22225">
              <a:solidFill>
                <a:schemeClr val="bg1"/>
              </a:solidFill>
            </a:ln>
            <a:effectLst>
              <a:outerShdw blurRad="304800" dist="38100" dir="2700000" algn="t" rotWithShape="0">
                <a:prstClr val="black">
                  <a:alpha val="3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785" dirty="0">
                <a:solidFill>
                  <a:prstClr val="white"/>
                </a:solidFill>
                <a:latin typeface="宋体-简" panose="02010800040101010101" charset="-122"/>
                <a:ea typeface="宋体-简" panose="02010800040101010101" charset="-122"/>
              </a:endParaRPr>
            </a:p>
          </p:txBody>
        </p:sp>
        <p:sp>
          <p:nvSpPr>
            <p:cNvPr id="15" name="Oval 5"/>
            <p:cNvSpPr>
              <a:spLocks noChangeArrowheads="1"/>
            </p:cNvSpPr>
            <p:nvPr/>
          </p:nvSpPr>
          <p:spPr bwMode="auto">
            <a:xfrm>
              <a:off x="3796528" y="1780845"/>
              <a:ext cx="1819806" cy="1819805"/>
            </a:xfrm>
            <a:prstGeom prst="ellipse">
              <a:avLst/>
            </a:prstGeom>
            <a:solidFill>
              <a:srgbClr val="78AF51"/>
            </a:solidFill>
            <a:ln>
              <a:noFill/>
            </a:ln>
            <a:effectLst>
              <a:innerShdw blurRad="88900" dist="50800" dir="16200000">
                <a:prstClr val="black">
                  <a:alpha val="38000"/>
                </a:prstClr>
              </a:innerShdw>
            </a:effectLst>
          </p:spPr>
          <p:txBody>
            <a:bodyPr vert="horz" wrap="square" lIns="64488" tIns="32244" rIns="64488" bIns="32244" numCol="1" anchor="t" anchorCtr="0" compatLnSpc="1"/>
            <a:lstStyle/>
            <a:p>
              <a:r>
                <a:rPr lang="zh-CN" altLang="en-US" sz="4800" dirty="0">
                  <a:solidFill>
                    <a:srgbClr val="0000FF"/>
                  </a:solidFill>
                  <a:latin typeface="宋体-简" panose="02010800040101010101" charset="-122"/>
                  <a:ea typeface="宋体-简" panose="02010800040101010101" charset="-122"/>
                </a:rPr>
                <a:t>写</a:t>
              </a:r>
              <a:endParaRPr lang="zh-CN" altLang="en-US" sz="4800" dirty="0">
                <a:solidFill>
                  <a:srgbClr val="0000FF"/>
                </a:solidFill>
                <a:latin typeface="宋体-简" panose="02010800040101010101" charset="-122"/>
                <a:ea typeface="宋体-简" panose="02010800040101010101" charset="-122"/>
              </a:endParaRPr>
            </a:p>
          </p:txBody>
        </p:sp>
      </p:grpSp>
      <p:grpSp>
        <p:nvGrpSpPr>
          <p:cNvPr id="16" name="组合 15"/>
          <p:cNvGrpSpPr/>
          <p:nvPr/>
        </p:nvGrpSpPr>
        <p:grpSpPr>
          <a:xfrm>
            <a:off x="6692808" y="72843"/>
            <a:ext cx="1126543" cy="1106216"/>
            <a:chOff x="3768359" y="1725446"/>
            <a:chExt cx="1930605" cy="1930605"/>
          </a:xfrm>
        </p:grpSpPr>
        <p:sp>
          <p:nvSpPr>
            <p:cNvPr id="17" name="Oval 5"/>
            <p:cNvSpPr>
              <a:spLocks noChangeArrowheads="1"/>
            </p:cNvSpPr>
            <p:nvPr/>
          </p:nvSpPr>
          <p:spPr bwMode="auto">
            <a:xfrm>
              <a:off x="3768359" y="1725446"/>
              <a:ext cx="1930605" cy="1930605"/>
            </a:xfrm>
            <a:prstGeom prst="ellipse">
              <a:avLst/>
            </a:prstGeom>
            <a:gradFill>
              <a:gsLst>
                <a:gs pos="0">
                  <a:schemeClr val="accent1">
                    <a:lumMod val="5000"/>
                    <a:lumOff val="95000"/>
                  </a:schemeClr>
                </a:gs>
                <a:gs pos="100000">
                  <a:schemeClr val="bg1">
                    <a:lumMod val="95000"/>
                  </a:schemeClr>
                </a:gs>
              </a:gsLst>
              <a:lin ang="5400000" scaled="1"/>
            </a:gradFill>
            <a:ln w="22225">
              <a:solidFill>
                <a:schemeClr val="bg1"/>
              </a:solidFill>
            </a:ln>
            <a:effectLst>
              <a:outerShdw blurRad="304800" dist="38100" dir="2700000" algn="t" rotWithShape="0">
                <a:prstClr val="black">
                  <a:alpha val="3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785" dirty="0">
                <a:solidFill>
                  <a:prstClr val="white"/>
                </a:solidFill>
                <a:latin typeface="宋体-简" panose="02010800040101010101" charset="-122"/>
                <a:ea typeface="宋体-简" panose="02010800040101010101" charset="-122"/>
              </a:endParaRPr>
            </a:p>
          </p:txBody>
        </p:sp>
        <p:sp>
          <p:nvSpPr>
            <p:cNvPr id="18" name="Oval 5"/>
            <p:cNvSpPr>
              <a:spLocks noChangeArrowheads="1"/>
            </p:cNvSpPr>
            <p:nvPr/>
          </p:nvSpPr>
          <p:spPr bwMode="auto">
            <a:xfrm>
              <a:off x="3823758" y="1780845"/>
              <a:ext cx="1819806" cy="1819806"/>
            </a:xfrm>
            <a:prstGeom prst="ellipse">
              <a:avLst/>
            </a:prstGeom>
            <a:solidFill>
              <a:srgbClr val="78AF51"/>
            </a:solidFill>
            <a:ln>
              <a:noFill/>
            </a:ln>
            <a:effectLst>
              <a:innerShdw blurRad="88900" dist="50800" dir="16200000">
                <a:prstClr val="black">
                  <a:alpha val="38000"/>
                </a:prstClr>
              </a:innerShdw>
            </a:effectLst>
          </p:spPr>
          <p:txBody>
            <a:bodyPr vert="horz" wrap="square" lIns="64488" tIns="32244" rIns="64488" bIns="32244" numCol="1" anchor="t" anchorCtr="0" compatLnSpc="1"/>
            <a:lstStyle/>
            <a:p>
              <a:r>
                <a:rPr lang="zh-CN" altLang="en-US" sz="4800" dirty="0">
                  <a:solidFill>
                    <a:srgbClr val="0000FF"/>
                  </a:solidFill>
                  <a:latin typeface="宋体-简" panose="02010800040101010101" charset="-122"/>
                  <a:ea typeface="宋体-简" panose="02010800040101010101" charset="-122"/>
                </a:rPr>
                <a:t>步</a:t>
              </a:r>
              <a:endParaRPr lang="zh-CN" altLang="en-US" sz="4800" dirty="0">
                <a:solidFill>
                  <a:srgbClr val="0000FF"/>
                </a:solidFill>
                <a:latin typeface="宋体-简" panose="02010800040101010101" charset="-122"/>
                <a:ea typeface="宋体-简" panose="02010800040101010101" charset="-122"/>
              </a:endParaRPr>
            </a:p>
          </p:txBody>
        </p:sp>
      </p:grpSp>
      <p:grpSp>
        <p:nvGrpSpPr>
          <p:cNvPr id="19" name="组合 18"/>
          <p:cNvGrpSpPr/>
          <p:nvPr/>
        </p:nvGrpSpPr>
        <p:grpSpPr>
          <a:xfrm>
            <a:off x="7920673" y="72843"/>
            <a:ext cx="1126543" cy="1106216"/>
            <a:chOff x="3768359" y="1725446"/>
            <a:chExt cx="1930605" cy="1930605"/>
          </a:xfrm>
        </p:grpSpPr>
        <p:sp>
          <p:nvSpPr>
            <p:cNvPr id="20" name="Oval 5"/>
            <p:cNvSpPr>
              <a:spLocks noChangeArrowheads="1"/>
            </p:cNvSpPr>
            <p:nvPr/>
          </p:nvSpPr>
          <p:spPr bwMode="auto">
            <a:xfrm>
              <a:off x="3768359" y="1725446"/>
              <a:ext cx="1930605" cy="1930605"/>
            </a:xfrm>
            <a:prstGeom prst="ellipse">
              <a:avLst/>
            </a:prstGeom>
            <a:gradFill>
              <a:gsLst>
                <a:gs pos="0">
                  <a:schemeClr val="accent1">
                    <a:lumMod val="5000"/>
                    <a:lumOff val="95000"/>
                  </a:schemeClr>
                </a:gs>
                <a:gs pos="100000">
                  <a:schemeClr val="bg1">
                    <a:lumMod val="95000"/>
                  </a:schemeClr>
                </a:gs>
              </a:gsLst>
              <a:lin ang="5400000" scaled="1"/>
            </a:gradFill>
            <a:ln w="22225">
              <a:solidFill>
                <a:schemeClr val="bg1"/>
              </a:solidFill>
            </a:ln>
            <a:effectLst>
              <a:outerShdw blurRad="304800" dist="38100" dir="2700000" algn="t" rotWithShape="0">
                <a:prstClr val="black">
                  <a:alpha val="3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785" dirty="0">
                <a:solidFill>
                  <a:prstClr val="white"/>
                </a:solidFill>
                <a:latin typeface="宋体-简" panose="02010800040101010101" charset="-122"/>
                <a:ea typeface="宋体-简" panose="02010800040101010101" charset="-122"/>
              </a:endParaRPr>
            </a:p>
          </p:txBody>
        </p:sp>
        <p:sp>
          <p:nvSpPr>
            <p:cNvPr id="21" name="Oval 5"/>
            <p:cNvSpPr>
              <a:spLocks noChangeArrowheads="1"/>
            </p:cNvSpPr>
            <p:nvPr/>
          </p:nvSpPr>
          <p:spPr bwMode="auto">
            <a:xfrm>
              <a:off x="3823758" y="1780845"/>
              <a:ext cx="1819806" cy="1819806"/>
            </a:xfrm>
            <a:prstGeom prst="ellipse">
              <a:avLst/>
            </a:prstGeom>
            <a:solidFill>
              <a:srgbClr val="78AF51"/>
            </a:solidFill>
            <a:ln>
              <a:noFill/>
            </a:ln>
            <a:effectLst>
              <a:innerShdw blurRad="88900" dist="50800" dir="16200000">
                <a:prstClr val="black">
                  <a:alpha val="38000"/>
                </a:prstClr>
              </a:innerShdw>
            </a:effectLst>
          </p:spPr>
          <p:txBody>
            <a:bodyPr vert="horz" wrap="square" lIns="64488" tIns="32244" rIns="64488" bIns="32244" numCol="1" anchor="t" anchorCtr="0" compatLnSpc="1"/>
            <a:lstStyle/>
            <a:p>
              <a:r>
                <a:rPr lang="zh-CN" altLang="en-US" sz="4800" dirty="0">
                  <a:solidFill>
                    <a:srgbClr val="0000FF"/>
                  </a:solidFill>
                  <a:latin typeface="宋体-简" panose="02010800040101010101" charset="-122"/>
                  <a:ea typeface="宋体-简" panose="02010800040101010101" charset="-122"/>
                </a:rPr>
                <a:t>骤</a:t>
              </a:r>
              <a:endParaRPr lang="zh-CN" altLang="en-US" sz="4800" dirty="0">
                <a:solidFill>
                  <a:srgbClr val="0000FF"/>
                </a:solidFill>
                <a:latin typeface="宋体-简" panose="02010800040101010101" charset="-122"/>
                <a:ea typeface="宋体-简" panose="02010800040101010101" charset="-122"/>
              </a:endParaRPr>
            </a:p>
          </p:txBody>
        </p:sp>
      </p:grpSp>
      <p:grpSp>
        <p:nvGrpSpPr>
          <p:cNvPr id="22" name="组合 21"/>
          <p:cNvGrpSpPr/>
          <p:nvPr/>
        </p:nvGrpSpPr>
        <p:grpSpPr>
          <a:xfrm>
            <a:off x="6580767" y="1210000"/>
            <a:ext cx="166179" cy="163180"/>
            <a:chOff x="3768359" y="1725446"/>
            <a:chExt cx="1930605" cy="1930605"/>
          </a:xfrm>
          <a:solidFill>
            <a:srgbClr val="78AF51"/>
          </a:solidFill>
        </p:grpSpPr>
        <p:sp>
          <p:nvSpPr>
            <p:cNvPr id="23" name="Oval 5"/>
            <p:cNvSpPr>
              <a:spLocks noChangeArrowheads="1"/>
            </p:cNvSpPr>
            <p:nvPr/>
          </p:nvSpPr>
          <p:spPr bwMode="auto">
            <a:xfrm>
              <a:off x="3768359" y="1725446"/>
              <a:ext cx="1930605" cy="1930605"/>
            </a:xfrm>
            <a:prstGeom prst="ellipse">
              <a:avLst/>
            </a:prstGeom>
            <a:grpFill/>
            <a:ln w="22225">
              <a:solidFill>
                <a:schemeClr val="bg1"/>
              </a:solidFill>
            </a:ln>
            <a:effectLst>
              <a:outerShdw blurRad="304800" dist="38100" dir="2700000" algn="t" rotWithShape="0">
                <a:prstClr val="black">
                  <a:alpha val="3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785" dirty="0">
                <a:solidFill>
                  <a:prstClr val="white"/>
                </a:solidFill>
                <a:latin typeface="宋体-简" panose="02010800040101010101" charset="-122"/>
                <a:ea typeface="宋体-简" panose="02010800040101010101" charset="-122"/>
              </a:endParaRPr>
            </a:p>
          </p:txBody>
        </p:sp>
        <p:sp>
          <p:nvSpPr>
            <p:cNvPr id="24" name="Oval 5"/>
            <p:cNvSpPr>
              <a:spLocks noChangeArrowheads="1"/>
            </p:cNvSpPr>
            <p:nvPr/>
          </p:nvSpPr>
          <p:spPr bwMode="auto">
            <a:xfrm>
              <a:off x="3823758" y="1780845"/>
              <a:ext cx="1819806" cy="1819806"/>
            </a:xfrm>
            <a:prstGeom prst="ellipse">
              <a:avLst/>
            </a:prstGeom>
            <a:grpFill/>
            <a:ln>
              <a:noFill/>
            </a:ln>
            <a:effectLst>
              <a:innerShdw blurRad="88900" dist="50800" dir="16200000">
                <a:prstClr val="black">
                  <a:alpha val="38000"/>
                </a:prstClr>
              </a:innerShdw>
            </a:effectLst>
          </p:spPr>
          <p:txBody>
            <a:bodyPr vert="horz" wrap="square" lIns="64488" tIns="32244" rIns="64488" bIns="32244" numCol="1" anchor="t" anchorCtr="0" compatLnSpc="1"/>
            <a:lstStyle/>
            <a:p>
              <a:endParaRPr lang="zh-CN" altLang="en-US" sz="1785" dirty="0">
                <a:solidFill>
                  <a:prstClr val="black"/>
                </a:solidFill>
                <a:latin typeface="宋体-简" panose="02010800040101010101" charset="-122"/>
                <a:ea typeface="宋体-简" panose="02010800040101010101" charset="-122"/>
              </a:endParaRPr>
            </a:p>
          </p:txBody>
        </p:sp>
      </p:grpSp>
      <p:grpSp>
        <p:nvGrpSpPr>
          <p:cNvPr id="25" name="组合 24"/>
          <p:cNvGrpSpPr/>
          <p:nvPr/>
        </p:nvGrpSpPr>
        <p:grpSpPr>
          <a:xfrm>
            <a:off x="5392230" y="1194199"/>
            <a:ext cx="170958" cy="167874"/>
            <a:chOff x="3768359" y="1725446"/>
            <a:chExt cx="1930605" cy="1930605"/>
          </a:xfrm>
          <a:solidFill>
            <a:srgbClr val="78AF51"/>
          </a:solidFill>
        </p:grpSpPr>
        <p:sp>
          <p:nvSpPr>
            <p:cNvPr id="26" name="Oval 5"/>
            <p:cNvSpPr>
              <a:spLocks noChangeArrowheads="1"/>
            </p:cNvSpPr>
            <p:nvPr/>
          </p:nvSpPr>
          <p:spPr bwMode="auto">
            <a:xfrm>
              <a:off x="3768359" y="1725446"/>
              <a:ext cx="1930605" cy="1930605"/>
            </a:xfrm>
            <a:prstGeom prst="ellipse">
              <a:avLst/>
            </a:prstGeom>
            <a:grpFill/>
            <a:ln w="22225">
              <a:solidFill>
                <a:schemeClr val="bg1"/>
              </a:solidFill>
            </a:ln>
            <a:effectLst>
              <a:outerShdw blurRad="304800" dist="38100" dir="2700000" algn="t" rotWithShape="0">
                <a:prstClr val="black">
                  <a:alpha val="3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785" dirty="0">
                <a:solidFill>
                  <a:prstClr val="white"/>
                </a:solidFill>
                <a:latin typeface="宋体-简" panose="02010800040101010101" charset="-122"/>
                <a:ea typeface="宋体-简" panose="02010800040101010101" charset="-122"/>
              </a:endParaRPr>
            </a:p>
          </p:txBody>
        </p:sp>
        <p:sp>
          <p:nvSpPr>
            <p:cNvPr id="27" name="Oval 5"/>
            <p:cNvSpPr>
              <a:spLocks noChangeArrowheads="1"/>
            </p:cNvSpPr>
            <p:nvPr/>
          </p:nvSpPr>
          <p:spPr bwMode="auto">
            <a:xfrm>
              <a:off x="3823758" y="1780845"/>
              <a:ext cx="1819806" cy="1819806"/>
            </a:xfrm>
            <a:prstGeom prst="ellipse">
              <a:avLst/>
            </a:prstGeom>
            <a:grpFill/>
            <a:ln>
              <a:noFill/>
            </a:ln>
            <a:effectLst>
              <a:innerShdw blurRad="88900" dist="50800" dir="16200000">
                <a:prstClr val="black">
                  <a:alpha val="38000"/>
                </a:prstClr>
              </a:innerShdw>
            </a:effectLst>
          </p:spPr>
          <p:txBody>
            <a:bodyPr vert="horz" wrap="square" lIns="64488" tIns="32244" rIns="64488" bIns="32244" numCol="1" anchor="t" anchorCtr="0" compatLnSpc="1"/>
            <a:lstStyle/>
            <a:p>
              <a:endParaRPr lang="zh-CN" altLang="en-US" sz="1785" dirty="0">
                <a:solidFill>
                  <a:prstClr val="black"/>
                </a:solidFill>
                <a:latin typeface="宋体-简" panose="02010800040101010101" charset="-122"/>
                <a:ea typeface="宋体-简" panose="02010800040101010101" charset="-122"/>
              </a:endParaRPr>
            </a:p>
          </p:txBody>
        </p:sp>
      </p:grpSp>
      <p:grpSp>
        <p:nvGrpSpPr>
          <p:cNvPr id="28" name="组合 27"/>
          <p:cNvGrpSpPr/>
          <p:nvPr/>
        </p:nvGrpSpPr>
        <p:grpSpPr>
          <a:xfrm>
            <a:off x="7931441" y="1258986"/>
            <a:ext cx="148736" cy="146051"/>
            <a:chOff x="3768359" y="1725446"/>
            <a:chExt cx="1930605" cy="1930605"/>
          </a:xfrm>
          <a:solidFill>
            <a:srgbClr val="78AF51"/>
          </a:solidFill>
        </p:grpSpPr>
        <p:sp>
          <p:nvSpPr>
            <p:cNvPr id="29" name="Oval 5"/>
            <p:cNvSpPr>
              <a:spLocks noChangeArrowheads="1"/>
            </p:cNvSpPr>
            <p:nvPr/>
          </p:nvSpPr>
          <p:spPr bwMode="auto">
            <a:xfrm>
              <a:off x="3768359" y="1725446"/>
              <a:ext cx="1930605" cy="1930605"/>
            </a:xfrm>
            <a:prstGeom prst="ellipse">
              <a:avLst/>
            </a:prstGeom>
            <a:grpFill/>
            <a:ln w="22225">
              <a:solidFill>
                <a:schemeClr val="bg1"/>
              </a:solidFill>
            </a:ln>
            <a:effectLst>
              <a:outerShdw blurRad="304800" dist="38100" dir="2700000" algn="t" rotWithShape="0">
                <a:prstClr val="black">
                  <a:alpha val="3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785" dirty="0">
                <a:solidFill>
                  <a:prstClr val="white"/>
                </a:solidFill>
                <a:latin typeface="宋体-简" panose="02010800040101010101" charset="-122"/>
                <a:ea typeface="宋体-简" panose="02010800040101010101" charset="-122"/>
              </a:endParaRPr>
            </a:p>
          </p:txBody>
        </p:sp>
        <p:sp>
          <p:nvSpPr>
            <p:cNvPr id="30" name="Oval 5"/>
            <p:cNvSpPr>
              <a:spLocks noChangeArrowheads="1"/>
            </p:cNvSpPr>
            <p:nvPr/>
          </p:nvSpPr>
          <p:spPr bwMode="auto">
            <a:xfrm>
              <a:off x="3823758" y="1780845"/>
              <a:ext cx="1819806" cy="1819806"/>
            </a:xfrm>
            <a:prstGeom prst="ellipse">
              <a:avLst/>
            </a:prstGeom>
            <a:grpFill/>
            <a:ln>
              <a:noFill/>
            </a:ln>
            <a:effectLst>
              <a:innerShdw blurRad="88900" dist="50800" dir="16200000">
                <a:prstClr val="black">
                  <a:alpha val="38000"/>
                </a:prstClr>
              </a:innerShdw>
            </a:effectLst>
          </p:spPr>
          <p:txBody>
            <a:bodyPr vert="horz" wrap="square" lIns="64488" tIns="32244" rIns="64488" bIns="32244" numCol="1" anchor="t" anchorCtr="0" compatLnSpc="1"/>
            <a:lstStyle/>
            <a:p>
              <a:endParaRPr lang="zh-CN" altLang="en-US" sz="1785" dirty="0">
                <a:solidFill>
                  <a:prstClr val="black"/>
                </a:solidFill>
                <a:latin typeface="宋体-简" panose="02010800040101010101" charset="-122"/>
                <a:ea typeface="宋体-简" panose="02010800040101010101" charset="-122"/>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 presetClass="entr" presetSubtype="10" fill="hold" grpId="0"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animEffect transition="in" filter="blinds(horizontal)">
                                      <p:cBhvr>
                                        <p:cTn id="11" dur="500"/>
                                        <p:tgtEl>
                                          <p:spTgt spid="5">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5">
                                            <p:txEl>
                                              <p:pRg st="1" end="1"/>
                                            </p:txEl>
                                          </p:spTgt>
                                        </p:tgtEl>
                                        <p:attrNameLst>
                                          <p:attrName>style.visibility</p:attrName>
                                        </p:attrNameLst>
                                      </p:cBhvr>
                                      <p:to>
                                        <p:strVal val="visible"/>
                                      </p:to>
                                    </p:set>
                                    <p:animEffect transition="in" filter="blinds(horizontal)">
                                      <p:cBhvr>
                                        <p:cTn id="16" dur="500"/>
                                        <p:tgtEl>
                                          <p:spTgt spid="5">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Effect transition="in" filter="blinds(horizontal)">
                                      <p:cBhvr>
                                        <p:cTn id="21" dur="500"/>
                                        <p:tgtEl>
                                          <p:spTgt spid="5">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5">
                                            <p:txEl>
                                              <p:pRg st="3" end="3"/>
                                            </p:txEl>
                                          </p:spTgt>
                                        </p:tgtEl>
                                        <p:attrNameLst>
                                          <p:attrName>style.visibility</p:attrName>
                                        </p:attrNameLst>
                                      </p:cBhvr>
                                      <p:to>
                                        <p:strVal val="visible"/>
                                      </p:to>
                                    </p:set>
                                    <p:animEffect transition="in" filter="blinds(horizontal)">
                                      <p:cBhvr>
                                        <p:cTn id="26" dur="500"/>
                                        <p:tgtEl>
                                          <p:spTgt spid="5">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animEffect transition="in" filter="blinds(horizontal)">
                                      <p:cBhvr>
                                        <p:cTn id="31" dur="500"/>
                                        <p:tgtEl>
                                          <p:spTgt spid="5">
                                            <p:txEl>
                                              <p:pRg st="4" end="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grpId="0" nodeType="clickEffect">
                                  <p:stCondLst>
                                    <p:cond delay="0"/>
                                  </p:stCondLst>
                                  <p:childTnLst>
                                    <p:set>
                                      <p:cBhvr>
                                        <p:cTn id="35" dur="1" fill="hold">
                                          <p:stCondLst>
                                            <p:cond delay="0"/>
                                          </p:stCondLst>
                                        </p:cTn>
                                        <p:tgtEl>
                                          <p:spTgt spid="5">
                                            <p:txEl>
                                              <p:pRg st="5" end="5"/>
                                            </p:txEl>
                                          </p:spTgt>
                                        </p:tgtEl>
                                        <p:attrNameLst>
                                          <p:attrName>style.visibility</p:attrName>
                                        </p:attrNameLst>
                                      </p:cBhvr>
                                      <p:to>
                                        <p:strVal val="visible"/>
                                      </p:to>
                                    </p:set>
                                    <p:animEffect transition="in" filter="blinds(horizontal)">
                                      <p:cBhvr>
                                        <p:cTn id="36" dur="500"/>
                                        <p:tgtEl>
                                          <p:spTgt spid="5">
                                            <p:txEl>
                                              <p:pRg st="5" end="5"/>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3" presetClass="entr" presetSubtype="10" fill="hold" grpId="0" nodeType="clickEffect">
                                  <p:stCondLst>
                                    <p:cond delay="0"/>
                                  </p:stCondLst>
                                  <p:childTnLst>
                                    <p:set>
                                      <p:cBhvr>
                                        <p:cTn id="40" dur="1" fill="hold">
                                          <p:stCondLst>
                                            <p:cond delay="0"/>
                                          </p:stCondLst>
                                        </p:cTn>
                                        <p:tgtEl>
                                          <p:spTgt spid="5">
                                            <p:txEl>
                                              <p:pRg st="6" end="6"/>
                                            </p:txEl>
                                          </p:spTgt>
                                        </p:tgtEl>
                                        <p:attrNameLst>
                                          <p:attrName>style.visibility</p:attrName>
                                        </p:attrNameLst>
                                      </p:cBhvr>
                                      <p:to>
                                        <p:strVal val="visible"/>
                                      </p:to>
                                    </p:set>
                                    <p:animEffect transition="in" filter="blinds(horizontal)">
                                      <p:cBhvr>
                                        <p:cTn id="41" dur="500"/>
                                        <p:tgtEl>
                                          <p:spTgt spid="5">
                                            <p:txEl>
                                              <p:pRg st="6" end="6"/>
                                            </p:txEl>
                                          </p:spTgt>
                                        </p:tgtEl>
                                      </p:cBhvr>
                                    </p:animEffect>
                                  </p:childTnLst>
                                </p:cTn>
                              </p:par>
                              <p:par>
                                <p:cTn id="42" presetID="53" presetClass="entr" presetSubtype="16" fill="hold" grpId="0" nodeType="withEffect">
                                  <p:stCondLst>
                                    <p:cond delay="0"/>
                                  </p:stCondLst>
                                  <p:childTnLst>
                                    <p:set>
                                      <p:cBhvr>
                                        <p:cTn id="43" dur="1" fill="hold">
                                          <p:stCondLst>
                                            <p:cond delay="0"/>
                                          </p:stCondLst>
                                        </p:cTn>
                                        <p:tgtEl>
                                          <p:spTgt spid="6"/>
                                        </p:tgtEl>
                                        <p:attrNameLst>
                                          <p:attrName>style.visibility</p:attrName>
                                        </p:attrNameLst>
                                      </p:cBhvr>
                                      <p:to>
                                        <p:strVal val="visible"/>
                                      </p:to>
                                    </p:set>
                                    <p:anim calcmode="lin" valueType="num">
                                      <p:cBhvr>
                                        <p:cTn id="44" dur="500" fill="hold"/>
                                        <p:tgtEl>
                                          <p:spTgt spid="6"/>
                                        </p:tgtEl>
                                        <p:attrNameLst>
                                          <p:attrName>ppt_w</p:attrName>
                                        </p:attrNameLst>
                                      </p:cBhvr>
                                      <p:tavLst>
                                        <p:tav tm="0">
                                          <p:val>
                                            <p:fltVal val="0"/>
                                          </p:val>
                                        </p:tav>
                                        <p:tav tm="100000">
                                          <p:val>
                                            <p:strVal val="#ppt_w"/>
                                          </p:val>
                                        </p:tav>
                                      </p:tavLst>
                                    </p:anim>
                                    <p:anim calcmode="lin" valueType="num">
                                      <p:cBhvr>
                                        <p:cTn id="45" dur="500" fill="hold"/>
                                        <p:tgtEl>
                                          <p:spTgt spid="6"/>
                                        </p:tgtEl>
                                        <p:attrNameLst>
                                          <p:attrName>ppt_h</p:attrName>
                                        </p:attrNameLst>
                                      </p:cBhvr>
                                      <p:tavLst>
                                        <p:tav tm="0">
                                          <p:val>
                                            <p:fltVal val="0"/>
                                          </p:val>
                                        </p:tav>
                                        <p:tav tm="100000">
                                          <p:val>
                                            <p:strVal val="#ppt_h"/>
                                          </p:val>
                                        </p:tav>
                                      </p:tavLst>
                                    </p:anim>
                                    <p:animEffect transition="in" filter="fade">
                                      <p:cBhvr>
                                        <p:cTn id="46" dur="500"/>
                                        <p:tgtEl>
                                          <p:spTgt spid="6"/>
                                        </p:tgtEl>
                                      </p:cBhvr>
                                    </p:animEffect>
                                  </p:childTnLst>
                                </p:cTn>
                              </p:par>
                              <p:par>
                                <p:cTn id="47" presetID="53" presetClass="entr" presetSubtype="16" fill="hold" nodeType="withEffect">
                                  <p:stCondLst>
                                    <p:cond delay="500"/>
                                  </p:stCondLst>
                                  <p:childTnLst>
                                    <p:set>
                                      <p:cBhvr>
                                        <p:cTn id="48" dur="1" fill="hold">
                                          <p:stCondLst>
                                            <p:cond delay="0"/>
                                          </p:stCondLst>
                                        </p:cTn>
                                        <p:tgtEl>
                                          <p:spTgt spid="10"/>
                                        </p:tgtEl>
                                        <p:attrNameLst>
                                          <p:attrName>style.visibility</p:attrName>
                                        </p:attrNameLst>
                                      </p:cBhvr>
                                      <p:to>
                                        <p:strVal val="visible"/>
                                      </p:to>
                                    </p:set>
                                    <p:anim calcmode="lin" valueType="num">
                                      <p:cBhvr>
                                        <p:cTn id="49" dur="500" fill="hold"/>
                                        <p:tgtEl>
                                          <p:spTgt spid="10"/>
                                        </p:tgtEl>
                                        <p:attrNameLst>
                                          <p:attrName>ppt_w</p:attrName>
                                        </p:attrNameLst>
                                      </p:cBhvr>
                                      <p:tavLst>
                                        <p:tav tm="0">
                                          <p:val>
                                            <p:fltVal val="0"/>
                                          </p:val>
                                        </p:tav>
                                        <p:tav tm="100000">
                                          <p:val>
                                            <p:strVal val="#ppt_w"/>
                                          </p:val>
                                        </p:tav>
                                      </p:tavLst>
                                    </p:anim>
                                    <p:anim calcmode="lin" valueType="num">
                                      <p:cBhvr>
                                        <p:cTn id="50" dur="500" fill="hold"/>
                                        <p:tgtEl>
                                          <p:spTgt spid="10"/>
                                        </p:tgtEl>
                                        <p:attrNameLst>
                                          <p:attrName>ppt_h</p:attrName>
                                        </p:attrNameLst>
                                      </p:cBhvr>
                                      <p:tavLst>
                                        <p:tav tm="0">
                                          <p:val>
                                            <p:fltVal val="0"/>
                                          </p:val>
                                        </p:tav>
                                        <p:tav tm="100000">
                                          <p:val>
                                            <p:strVal val="#ppt_h"/>
                                          </p:val>
                                        </p:tav>
                                      </p:tavLst>
                                    </p:anim>
                                    <p:animEffect transition="in" filter="fade">
                                      <p:cBhvr>
                                        <p:cTn id="51" dur="500"/>
                                        <p:tgtEl>
                                          <p:spTgt spid="10"/>
                                        </p:tgtEl>
                                      </p:cBhvr>
                                    </p:animEffect>
                                  </p:childTnLst>
                                </p:cTn>
                              </p:par>
                              <p:par>
                                <p:cTn id="52" presetID="53" presetClass="entr" presetSubtype="16" fill="hold" grpId="0" nodeType="withEffect">
                                  <p:stCondLst>
                                    <p:cond delay="1250"/>
                                  </p:stCondLst>
                                  <p:childTnLst>
                                    <p:set>
                                      <p:cBhvr>
                                        <p:cTn id="53" dur="1" fill="hold">
                                          <p:stCondLst>
                                            <p:cond delay="0"/>
                                          </p:stCondLst>
                                        </p:cTn>
                                        <p:tgtEl>
                                          <p:spTgt spid="7"/>
                                        </p:tgtEl>
                                        <p:attrNameLst>
                                          <p:attrName>style.visibility</p:attrName>
                                        </p:attrNameLst>
                                      </p:cBhvr>
                                      <p:to>
                                        <p:strVal val="visible"/>
                                      </p:to>
                                    </p:set>
                                    <p:anim calcmode="lin" valueType="num">
                                      <p:cBhvr>
                                        <p:cTn id="54" dur="500" fill="hold"/>
                                        <p:tgtEl>
                                          <p:spTgt spid="7"/>
                                        </p:tgtEl>
                                        <p:attrNameLst>
                                          <p:attrName>ppt_w</p:attrName>
                                        </p:attrNameLst>
                                      </p:cBhvr>
                                      <p:tavLst>
                                        <p:tav tm="0">
                                          <p:val>
                                            <p:fltVal val="0"/>
                                          </p:val>
                                        </p:tav>
                                        <p:tav tm="100000">
                                          <p:val>
                                            <p:strVal val="#ppt_w"/>
                                          </p:val>
                                        </p:tav>
                                      </p:tavLst>
                                    </p:anim>
                                    <p:anim calcmode="lin" valueType="num">
                                      <p:cBhvr>
                                        <p:cTn id="55" dur="500" fill="hold"/>
                                        <p:tgtEl>
                                          <p:spTgt spid="7"/>
                                        </p:tgtEl>
                                        <p:attrNameLst>
                                          <p:attrName>ppt_h</p:attrName>
                                        </p:attrNameLst>
                                      </p:cBhvr>
                                      <p:tavLst>
                                        <p:tav tm="0">
                                          <p:val>
                                            <p:fltVal val="0"/>
                                          </p:val>
                                        </p:tav>
                                        <p:tav tm="100000">
                                          <p:val>
                                            <p:strVal val="#ppt_h"/>
                                          </p:val>
                                        </p:tav>
                                      </p:tavLst>
                                    </p:anim>
                                    <p:animEffect transition="in" filter="fade">
                                      <p:cBhvr>
                                        <p:cTn id="56" dur="500"/>
                                        <p:tgtEl>
                                          <p:spTgt spid="7"/>
                                        </p:tgtEl>
                                      </p:cBhvr>
                                    </p:animEffect>
                                  </p:childTnLst>
                                </p:cTn>
                              </p:par>
                              <p:par>
                                <p:cTn id="57" presetID="53" presetClass="entr" presetSubtype="16" fill="hold" nodeType="withEffect">
                                  <p:stCondLst>
                                    <p:cond delay="1750"/>
                                  </p:stCondLst>
                                  <p:childTnLst>
                                    <p:set>
                                      <p:cBhvr>
                                        <p:cTn id="58" dur="1" fill="hold">
                                          <p:stCondLst>
                                            <p:cond delay="0"/>
                                          </p:stCondLst>
                                        </p:cTn>
                                        <p:tgtEl>
                                          <p:spTgt spid="13"/>
                                        </p:tgtEl>
                                        <p:attrNameLst>
                                          <p:attrName>style.visibility</p:attrName>
                                        </p:attrNameLst>
                                      </p:cBhvr>
                                      <p:to>
                                        <p:strVal val="visible"/>
                                      </p:to>
                                    </p:set>
                                    <p:anim calcmode="lin" valueType="num">
                                      <p:cBhvr>
                                        <p:cTn id="59" dur="500" fill="hold"/>
                                        <p:tgtEl>
                                          <p:spTgt spid="13"/>
                                        </p:tgtEl>
                                        <p:attrNameLst>
                                          <p:attrName>ppt_w</p:attrName>
                                        </p:attrNameLst>
                                      </p:cBhvr>
                                      <p:tavLst>
                                        <p:tav tm="0">
                                          <p:val>
                                            <p:fltVal val="0"/>
                                          </p:val>
                                        </p:tav>
                                        <p:tav tm="100000">
                                          <p:val>
                                            <p:strVal val="#ppt_w"/>
                                          </p:val>
                                        </p:tav>
                                      </p:tavLst>
                                    </p:anim>
                                    <p:anim calcmode="lin" valueType="num">
                                      <p:cBhvr>
                                        <p:cTn id="60" dur="500" fill="hold"/>
                                        <p:tgtEl>
                                          <p:spTgt spid="13"/>
                                        </p:tgtEl>
                                        <p:attrNameLst>
                                          <p:attrName>ppt_h</p:attrName>
                                        </p:attrNameLst>
                                      </p:cBhvr>
                                      <p:tavLst>
                                        <p:tav tm="0">
                                          <p:val>
                                            <p:fltVal val="0"/>
                                          </p:val>
                                        </p:tav>
                                        <p:tav tm="100000">
                                          <p:val>
                                            <p:strVal val="#ppt_h"/>
                                          </p:val>
                                        </p:tav>
                                      </p:tavLst>
                                    </p:anim>
                                    <p:animEffect transition="in" filter="fade">
                                      <p:cBhvr>
                                        <p:cTn id="61" dur="500"/>
                                        <p:tgtEl>
                                          <p:spTgt spid="13"/>
                                        </p:tgtEl>
                                      </p:cBhvr>
                                    </p:animEffect>
                                  </p:childTnLst>
                                </p:cTn>
                              </p:par>
                              <p:par>
                                <p:cTn id="62" presetID="53" presetClass="entr" presetSubtype="16" fill="hold" grpId="0" nodeType="withEffect">
                                  <p:stCondLst>
                                    <p:cond delay="2500"/>
                                  </p:stCondLst>
                                  <p:childTnLst>
                                    <p:set>
                                      <p:cBhvr>
                                        <p:cTn id="63" dur="1" fill="hold">
                                          <p:stCondLst>
                                            <p:cond delay="0"/>
                                          </p:stCondLst>
                                        </p:cTn>
                                        <p:tgtEl>
                                          <p:spTgt spid="8"/>
                                        </p:tgtEl>
                                        <p:attrNameLst>
                                          <p:attrName>style.visibility</p:attrName>
                                        </p:attrNameLst>
                                      </p:cBhvr>
                                      <p:to>
                                        <p:strVal val="visible"/>
                                      </p:to>
                                    </p:set>
                                    <p:anim calcmode="lin" valueType="num">
                                      <p:cBhvr>
                                        <p:cTn id="64" dur="500" fill="hold"/>
                                        <p:tgtEl>
                                          <p:spTgt spid="8"/>
                                        </p:tgtEl>
                                        <p:attrNameLst>
                                          <p:attrName>ppt_w</p:attrName>
                                        </p:attrNameLst>
                                      </p:cBhvr>
                                      <p:tavLst>
                                        <p:tav tm="0">
                                          <p:val>
                                            <p:fltVal val="0"/>
                                          </p:val>
                                        </p:tav>
                                        <p:tav tm="100000">
                                          <p:val>
                                            <p:strVal val="#ppt_w"/>
                                          </p:val>
                                        </p:tav>
                                      </p:tavLst>
                                    </p:anim>
                                    <p:anim calcmode="lin" valueType="num">
                                      <p:cBhvr>
                                        <p:cTn id="65" dur="500" fill="hold"/>
                                        <p:tgtEl>
                                          <p:spTgt spid="8"/>
                                        </p:tgtEl>
                                        <p:attrNameLst>
                                          <p:attrName>ppt_h</p:attrName>
                                        </p:attrNameLst>
                                      </p:cBhvr>
                                      <p:tavLst>
                                        <p:tav tm="0">
                                          <p:val>
                                            <p:fltVal val="0"/>
                                          </p:val>
                                        </p:tav>
                                        <p:tav tm="100000">
                                          <p:val>
                                            <p:strVal val="#ppt_h"/>
                                          </p:val>
                                        </p:tav>
                                      </p:tavLst>
                                    </p:anim>
                                    <p:animEffect transition="in" filter="fade">
                                      <p:cBhvr>
                                        <p:cTn id="66" dur="500"/>
                                        <p:tgtEl>
                                          <p:spTgt spid="8"/>
                                        </p:tgtEl>
                                      </p:cBhvr>
                                    </p:animEffect>
                                  </p:childTnLst>
                                </p:cTn>
                              </p:par>
                              <p:par>
                                <p:cTn id="67" presetID="53" presetClass="entr" presetSubtype="16" fill="hold" nodeType="withEffect">
                                  <p:stCondLst>
                                    <p:cond delay="3000"/>
                                  </p:stCondLst>
                                  <p:childTnLst>
                                    <p:set>
                                      <p:cBhvr>
                                        <p:cTn id="68" dur="1" fill="hold">
                                          <p:stCondLst>
                                            <p:cond delay="0"/>
                                          </p:stCondLst>
                                        </p:cTn>
                                        <p:tgtEl>
                                          <p:spTgt spid="16"/>
                                        </p:tgtEl>
                                        <p:attrNameLst>
                                          <p:attrName>style.visibility</p:attrName>
                                        </p:attrNameLst>
                                      </p:cBhvr>
                                      <p:to>
                                        <p:strVal val="visible"/>
                                      </p:to>
                                    </p:set>
                                    <p:anim calcmode="lin" valueType="num">
                                      <p:cBhvr>
                                        <p:cTn id="69" dur="500" fill="hold"/>
                                        <p:tgtEl>
                                          <p:spTgt spid="16"/>
                                        </p:tgtEl>
                                        <p:attrNameLst>
                                          <p:attrName>ppt_w</p:attrName>
                                        </p:attrNameLst>
                                      </p:cBhvr>
                                      <p:tavLst>
                                        <p:tav tm="0">
                                          <p:val>
                                            <p:fltVal val="0"/>
                                          </p:val>
                                        </p:tav>
                                        <p:tav tm="100000">
                                          <p:val>
                                            <p:strVal val="#ppt_w"/>
                                          </p:val>
                                        </p:tav>
                                      </p:tavLst>
                                    </p:anim>
                                    <p:anim calcmode="lin" valueType="num">
                                      <p:cBhvr>
                                        <p:cTn id="70" dur="500" fill="hold"/>
                                        <p:tgtEl>
                                          <p:spTgt spid="16"/>
                                        </p:tgtEl>
                                        <p:attrNameLst>
                                          <p:attrName>ppt_h</p:attrName>
                                        </p:attrNameLst>
                                      </p:cBhvr>
                                      <p:tavLst>
                                        <p:tav tm="0">
                                          <p:val>
                                            <p:fltVal val="0"/>
                                          </p:val>
                                        </p:tav>
                                        <p:tav tm="100000">
                                          <p:val>
                                            <p:strVal val="#ppt_h"/>
                                          </p:val>
                                        </p:tav>
                                      </p:tavLst>
                                    </p:anim>
                                    <p:animEffect transition="in" filter="fade">
                                      <p:cBhvr>
                                        <p:cTn id="71" dur="500"/>
                                        <p:tgtEl>
                                          <p:spTgt spid="16"/>
                                        </p:tgtEl>
                                      </p:cBhvr>
                                    </p:animEffect>
                                  </p:childTnLst>
                                </p:cTn>
                              </p:par>
                              <p:par>
                                <p:cTn id="72" presetID="53" presetClass="entr" presetSubtype="16" fill="hold" grpId="0" nodeType="withEffect">
                                  <p:stCondLst>
                                    <p:cond delay="3750"/>
                                  </p:stCondLst>
                                  <p:childTnLst>
                                    <p:set>
                                      <p:cBhvr>
                                        <p:cTn id="73" dur="1" fill="hold">
                                          <p:stCondLst>
                                            <p:cond delay="0"/>
                                          </p:stCondLst>
                                        </p:cTn>
                                        <p:tgtEl>
                                          <p:spTgt spid="9"/>
                                        </p:tgtEl>
                                        <p:attrNameLst>
                                          <p:attrName>style.visibility</p:attrName>
                                        </p:attrNameLst>
                                      </p:cBhvr>
                                      <p:to>
                                        <p:strVal val="visible"/>
                                      </p:to>
                                    </p:set>
                                    <p:anim calcmode="lin" valueType="num">
                                      <p:cBhvr>
                                        <p:cTn id="74" dur="500" fill="hold"/>
                                        <p:tgtEl>
                                          <p:spTgt spid="9"/>
                                        </p:tgtEl>
                                        <p:attrNameLst>
                                          <p:attrName>ppt_w</p:attrName>
                                        </p:attrNameLst>
                                      </p:cBhvr>
                                      <p:tavLst>
                                        <p:tav tm="0">
                                          <p:val>
                                            <p:fltVal val="0"/>
                                          </p:val>
                                        </p:tav>
                                        <p:tav tm="100000">
                                          <p:val>
                                            <p:strVal val="#ppt_w"/>
                                          </p:val>
                                        </p:tav>
                                      </p:tavLst>
                                    </p:anim>
                                    <p:anim calcmode="lin" valueType="num">
                                      <p:cBhvr>
                                        <p:cTn id="75" dur="500" fill="hold"/>
                                        <p:tgtEl>
                                          <p:spTgt spid="9"/>
                                        </p:tgtEl>
                                        <p:attrNameLst>
                                          <p:attrName>ppt_h</p:attrName>
                                        </p:attrNameLst>
                                      </p:cBhvr>
                                      <p:tavLst>
                                        <p:tav tm="0">
                                          <p:val>
                                            <p:fltVal val="0"/>
                                          </p:val>
                                        </p:tav>
                                        <p:tav tm="100000">
                                          <p:val>
                                            <p:strVal val="#ppt_h"/>
                                          </p:val>
                                        </p:tav>
                                      </p:tavLst>
                                    </p:anim>
                                    <p:animEffect transition="in" filter="fade">
                                      <p:cBhvr>
                                        <p:cTn id="76" dur="500"/>
                                        <p:tgtEl>
                                          <p:spTgt spid="9"/>
                                        </p:tgtEl>
                                      </p:cBhvr>
                                    </p:animEffect>
                                  </p:childTnLst>
                                </p:cTn>
                              </p:par>
                              <p:par>
                                <p:cTn id="77" presetID="53" presetClass="entr" presetSubtype="16" fill="hold" nodeType="withEffect">
                                  <p:stCondLst>
                                    <p:cond delay="4250"/>
                                  </p:stCondLst>
                                  <p:childTnLst>
                                    <p:set>
                                      <p:cBhvr>
                                        <p:cTn id="78" dur="1" fill="hold">
                                          <p:stCondLst>
                                            <p:cond delay="0"/>
                                          </p:stCondLst>
                                        </p:cTn>
                                        <p:tgtEl>
                                          <p:spTgt spid="19"/>
                                        </p:tgtEl>
                                        <p:attrNameLst>
                                          <p:attrName>style.visibility</p:attrName>
                                        </p:attrNameLst>
                                      </p:cBhvr>
                                      <p:to>
                                        <p:strVal val="visible"/>
                                      </p:to>
                                    </p:set>
                                    <p:anim calcmode="lin" valueType="num">
                                      <p:cBhvr>
                                        <p:cTn id="79" dur="500" fill="hold"/>
                                        <p:tgtEl>
                                          <p:spTgt spid="19"/>
                                        </p:tgtEl>
                                        <p:attrNameLst>
                                          <p:attrName>ppt_w</p:attrName>
                                        </p:attrNameLst>
                                      </p:cBhvr>
                                      <p:tavLst>
                                        <p:tav tm="0">
                                          <p:val>
                                            <p:fltVal val="0"/>
                                          </p:val>
                                        </p:tav>
                                        <p:tav tm="100000">
                                          <p:val>
                                            <p:strVal val="#ppt_w"/>
                                          </p:val>
                                        </p:tav>
                                      </p:tavLst>
                                    </p:anim>
                                    <p:anim calcmode="lin" valueType="num">
                                      <p:cBhvr>
                                        <p:cTn id="80" dur="500" fill="hold"/>
                                        <p:tgtEl>
                                          <p:spTgt spid="19"/>
                                        </p:tgtEl>
                                        <p:attrNameLst>
                                          <p:attrName>ppt_h</p:attrName>
                                        </p:attrNameLst>
                                      </p:cBhvr>
                                      <p:tavLst>
                                        <p:tav tm="0">
                                          <p:val>
                                            <p:fltVal val="0"/>
                                          </p:val>
                                        </p:tav>
                                        <p:tav tm="100000">
                                          <p:val>
                                            <p:strVal val="#ppt_h"/>
                                          </p:val>
                                        </p:tav>
                                      </p:tavLst>
                                    </p:anim>
                                    <p:animEffect transition="in" filter="fade">
                                      <p:cBhvr>
                                        <p:cTn id="81" dur="500"/>
                                        <p:tgtEl>
                                          <p:spTgt spid="19"/>
                                        </p:tgtEl>
                                      </p:cBhvr>
                                    </p:animEffect>
                                  </p:childTnLst>
                                </p:cTn>
                              </p:par>
                              <p:par>
                                <p:cTn id="82" presetID="53" presetClass="entr" presetSubtype="16" fill="hold" nodeType="withEffect">
                                  <p:stCondLst>
                                    <p:cond delay="5000"/>
                                  </p:stCondLst>
                                  <p:childTnLst>
                                    <p:set>
                                      <p:cBhvr>
                                        <p:cTn id="83" dur="1" fill="hold">
                                          <p:stCondLst>
                                            <p:cond delay="0"/>
                                          </p:stCondLst>
                                        </p:cTn>
                                        <p:tgtEl>
                                          <p:spTgt spid="22"/>
                                        </p:tgtEl>
                                        <p:attrNameLst>
                                          <p:attrName>style.visibility</p:attrName>
                                        </p:attrNameLst>
                                      </p:cBhvr>
                                      <p:to>
                                        <p:strVal val="visible"/>
                                      </p:to>
                                    </p:set>
                                    <p:anim calcmode="lin" valueType="num">
                                      <p:cBhvr>
                                        <p:cTn id="84" dur="250" fill="hold"/>
                                        <p:tgtEl>
                                          <p:spTgt spid="22"/>
                                        </p:tgtEl>
                                        <p:attrNameLst>
                                          <p:attrName>ppt_w</p:attrName>
                                        </p:attrNameLst>
                                      </p:cBhvr>
                                      <p:tavLst>
                                        <p:tav tm="0">
                                          <p:val>
                                            <p:fltVal val="0"/>
                                          </p:val>
                                        </p:tav>
                                        <p:tav tm="100000">
                                          <p:val>
                                            <p:strVal val="#ppt_w"/>
                                          </p:val>
                                        </p:tav>
                                      </p:tavLst>
                                    </p:anim>
                                    <p:anim calcmode="lin" valueType="num">
                                      <p:cBhvr>
                                        <p:cTn id="85" dur="250" fill="hold"/>
                                        <p:tgtEl>
                                          <p:spTgt spid="22"/>
                                        </p:tgtEl>
                                        <p:attrNameLst>
                                          <p:attrName>ppt_h</p:attrName>
                                        </p:attrNameLst>
                                      </p:cBhvr>
                                      <p:tavLst>
                                        <p:tav tm="0">
                                          <p:val>
                                            <p:fltVal val="0"/>
                                          </p:val>
                                        </p:tav>
                                        <p:tav tm="100000">
                                          <p:val>
                                            <p:strVal val="#ppt_h"/>
                                          </p:val>
                                        </p:tav>
                                      </p:tavLst>
                                    </p:anim>
                                    <p:animEffect transition="in" filter="fade">
                                      <p:cBhvr>
                                        <p:cTn id="86" dur="250"/>
                                        <p:tgtEl>
                                          <p:spTgt spid="22"/>
                                        </p:tgtEl>
                                      </p:cBhvr>
                                    </p:animEffect>
                                  </p:childTnLst>
                                </p:cTn>
                              </p:par>
                              <p:par>
                                <p:cTn id="87" presetID="53" presetClass="entr" presetSubtype="16" fill="hold" nodeType="withEffect">
                                  <p:stCondLst>
                                    <p:cond delay="5750"/>
                                  </p:stCondLst>
                                  <p:childTnLst>
                                    <p:set>
                                      <p:cBhvr>
                                        <p:cTn id="88" dur="1" fill="hold">
                                          <p:stCondLst>
                                            <p:cond delay="0"/>
                                          </p:stCondLst>
                                        </p:cTn>
                                        <p:tgtEl>
                                          <p:spTgt spid="25"/>
                                        </p:tgtEl>
                                        <p:attrNameLst>
                                          <p:attrName>style.visibility</p:attrName>
                                        </p:attrNameLst>
                                      </p:cBhvr>
                                      <p:to>
                                        <p:strVal val="visible"/>
                                      </p:to>
                                    </p:set>
                                    <p:anim calcmode="lin" valueType="num">
                                      <p:cBhvr>
                                        <p:cTn id="89" dur="250" fill="hold"/>
                                        <p:tgtEl>
                                          <p:spTgt spid="25"/>
                                        </p:tgtEl>
                                        <p:attrNameLst>
                                          <p:attrName>ppt_w</p:attrName>
                                        </p:attrNameLst>
                                      </p:cBhvr>
                                      <p:tavLst>
                                        <p:tav tm="0">
                                          <p:val>
                                            <p:fltVal val="0"/>
                                          </p:val>
                                        </p:tav>
                                        <p:tav tm="100000">
                                          <p:val>
                                            <p:strVal val="#ppt_w"/>
                                          </p:val>
                                        </p:tav>
                                      </p:tavLst>
                                    </p:anim>
                                    <p:anim calcmode="lin" valueType="num">
                                      <p:cBhvr>
                                        <p:cTn id="90" dur="250" fill="hold"/>
                                        <p:tgtEl>
                                          <p:spTgt spid="25"/>
                                        </p:tgtEl>
                                        <p:attrNameLst>
                                          <p:attrName>ppt_h</p:attrName>
                                        </p:attrNameLst>
                                      </p:cBhvr>
                                      <p:tavLst>
                                        <p:tav tm="0">
                                          <p:val>
                                            <p:fltVal val="0"/>
                                          </p:val>
                                        </p:tav>
                                        <p:tav tm="100000">
                                          <p:val>
                                            <p:strVal val="#ppt_h"/>
                                          </p:val>
                                        </p:tav>
                                      </p:tavLst>
                                    </p:anim>
                                    <p:animEffect transition="in" filter="fade">
                                      <p:cBhvr>
                                        <p:cTn id="91" dur="250"/>
                                        <p:tgtEl>
                                          <p:spTgt spid="25"/>
                                        </p:tgtEl>
                                      </p:cBhvr>
                                    </p:animEffect>
                                  </p:childTnLst>
                                </p:cTn>
                              </p:par>
                              <p:par>
                                <p:cTn id="92" presetID="53" presetClass="entr" presetSubtype="16" fill="hold" nodeType="withEffect">
                                  <p:stCondLst>
                                    <p:cond delay="7250"/>
                                  </p:stCondLst>
                                  <p:childTnLst>
                                    <p:set>
                                      <p:cBhvr>
                                        <p:cTn id="93" dur="1" fill="hold">
                                          <p:stCondLst>
                                            <p:cond delay="0"/>
                                          </p:stCondLst>
                                        </p:cTn>
                                        <p:tgtEl>
                                          <p:spTgt spid="28"/>
                                        </p:tgtEl>
                                        <p:attrNameLst>
                                          <p:attrName>style.visibility</p:attrName>
                                        </p:attrNameLst>
                                      </p:cBhvr>
                                      <p:to>
                                        <p:strVal val="visible"/>
                                      </p:to>
                                    </p:set>
                                    <p:anim calcmode="lin" valueType="num">
                                      <p:cBhvr>
                                        <p:cTn id="94" dur="250" fill="hold"/>
                                        <p:tgtEl>
                                          <p:spTgt spid="28"/>
                                        </p:tgtEl>
                                        <p:attrNameLst>
                                          <p:attrName>ppt_w</p:attrName>
                                        </p:attrNameLst>
                                      </p:cBhvr>
                                      <p:tavLst>
                                        <p:tav tm="0">
                                          <p:val>
                                            <p:fltVal val="0"/>
                                          </p:val>
                                        </p:tav>
                                        <p:tav tm="100000">
                                          <p:val>
                                            <p:strVal val="#ppt_w"/>
                                          </p:val>
                                        </p:tav>
                                      </p:tavLst>
                                    </p:anim>
                                    <p:anim calcmode="lin" valueType="num">
                                      <p:cBhvr>
                                        <p:cTn id="95" dur="250" fill="hold"/>
                                        <p:tgtEl>
                                          <p:spTgt spid="28"/>
                                        </p:tgtEl>
                                        <p:attrNameLst>
                                          <p:attrName>ppt_h</p:attrName>
                                        </p:attrNameLst>
                                      </p:cBhvr>
                                      <p:tavLst>
                                        <p:tav tm="0">
                                          <p:val>
                                            <p:fltVal val="0"/>
                                          </p:val>
                                        </p:tav>
                                        <p:tav tm="100000">
                                          <p:val>
                                            <p:strVal val="#ppt_h"/>
                                          </p:val>
                                        </p:tav>
                                      </p:tavLst>
                                    </p:anim>
                                    <p:animEffect transition="in" filter="fade">
                                      <p:cBhvr>
                                        <p:cTn id="96" dur="25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build="p"/>
      <p:bldP spid="6" grpId="0" bldLvl="0" animBg="1"/>
      <p:bldP spid="7" grpId="0" bldLvl="0" animBg="1"/>
      <p:bldP spid="8" grpId="0" bldLvl="0" animBg="1"/>
      <p:bldP spid="9" grpId="0" bldLvl="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75048" y="843558"/>
            <a:ext cx="7309320" cy="3888432"/>
          </a:xfrm>
        </p:spPr>
        <p:txBody>
          <a:bodyPr/>
          <a:lstStyle/>
          <a:p>
            <a:pPr marL="0" lvl="0" indent="0" eaLnBrk="0" fontAlgn="base" hangingPunct="0">
              <a:lnSpc>
                <a:spcPct val="150000"/>
              </a:lnSpc>
              <a:spcBef>
                <a:spcPct val="0"/>
              </a:spcBef>
              <a:spcAft>
                <a:spcPct val="0"/>
              </a:spcAft>
              <a:buNone/>
              <a:defRPr/>
            </a:pPr>
            <a:r>
              <a:rPr lang="zh-CN" altLang="en-US" sz="2400" b="1" dirty="0">
                <a:solidFill>
                  <a:srgbClr val="FF0000"/>
                </a:solidFill>
                <a:latin typeface="Arial" panose="020B0604020202020204" pitchFamily="34" charset="0"/>
                <a:ea typeface="宋体" panose="02010600030101010101" pitchFamily="2" charset="-122"/>
              </a:rPr>
              <a:t>一</a:t>
            </a:r>
            <a:r>
              <a:rPr lang="en-US" altLang="zh-CN" sz="2400" b="1" dirty="0">
                <a:solidFill>
                  <a:srgbClr val="FF0000"/>
                </a:solidFill>
                <a:latin typeface="Arial" panose="020B0604020202020204" pitchFamily="34" charset="0"/>
                <a:ea typeface="宋体" panose="02010600030101010101" pitchFamily="2" charset="-122"/>
              </a:rPr>
              <a:t>. </a:t>
            </a:r>
            <a:r>
              <a:rPr lang="zh-CN" altLang="en-US" sz="2400" b="1" dirty="0">
                <a:solidFill>
                  <a:srgbClr val="FF0000"/>
                </a:solidFill>
                <a:latin typeface="Arial" panose="020B0604020202020204" pitchFamily="34" charset="0"/>
                <a:ea typeface="宋体" panose="02010600030101010101" pitchFamily="2" charset="-122"/>
              </a:rPr>
              <a:t>寻叙事要素</a:t>
            </a:r>
            <a:r>
              <a:rPr lang="en-US" altLang="zh-CN" sz="2400" b="1" dirty="0">
                <a:solidFill>
                  <a:srgbClr val="FF0000"/>
                </a:solidFill>
                <a:latin typeface="Arial" panose="020B0604020202020204" pitchFamily="34" charset="0"/>
                <a:ea typeface="宋体" panose="02010600030101010101" pitchFamily="2" charset="-122"/>
              </a:rPr>
              <a:t> </a:t>
            </a:r>
            <a:r>
              <a:rPr lang="en-US" altLang="zh-CN" sz="2400" b="1" dirty="0">
                <a:solidFill>
                  <a:srgbClr val="0000FF"/>
                </a:solidFill>
                <a:latin typeface="Arial" panose="020B0604020202020204" pitchFamily="34" charset="0"/>
                <a:ea typeface="宋体" panose="02010600030101010101" pitchFamily="2" charset="-122"/>
              </a:rPr>
              <a:t>(search  for the elements) </a:t>
            </a:r>
            <a:endParaRPr lang="en-US" altLang="zh-CN" sz="2400" b="1" dirty="0">
              <a:solidFill>
                <a:srgbClr val="0000FF"/>
              </a:solidFill>
              <a:latin typeface="Arial" panose="020B0604020202020204" pitchFamily="34" charset="0"/>
              <a:ea typeface="宋体" panose="02010600030101010101" pitchFamily="2" charset="-122"/>
            </a:endParaRPr>
          </a:p>
          <a:p>
            <a:pPr marL="0" lvl="0" indent="0" eaLnBrk="0" fontAlgn="base" hangingPunct="0">
              <a:lnSpc>
                <a:spcPct val="150000"/>
              </a:lnSpc>
              <a:spcBef>
                <a:spcPct val="0"/>
              </a:spcBef>
              <a:spcAft>
                <a:spcPct val="0"/>
              </a:spcAft>
              <a:buNone/>
              <a:defRPr/>
            </a:pPr>
            <a:r>
              <a:rPr lang="zh-CN" altLang="en-US" sz="2400" b="1" dirty="0">
                <a:solidFill>
                  <a:srgbClr val="FF0000"/>
                </a:solidFill>
                <a:latin typeface="Arial" panose="020B0604020202020204" pitchFamily="34" charset="0"/>
                <a:ea typeface="宋体" panose="02010600030101010101" pitchFamily="2" charset="-122"/>
              </a:rPr>
              <a:t>二</a:t>
            </a:r>
            <a:r>
              <a:rPr lang="en-US" altLang="zh-CN" sz="2400" b="1" dirty="0">
                <a:solidFill>
                  <a:srgbClr val="FF0000"/>
                </a:solidFill>
                <a:latin typeface="Arial" panose="020B0604020202020204" pitchFamily="34" charset="0"/>
                <a:ea typeface="宋体" panose="02010600030101010101" pitchFamily="2" charset="-122"/>
              </a:rPr>
              <a:t>. </a:t>
            </a:r>
            <a:r>
              <a:rPr lang="zh-CN" altLang="en-US" sz="2400" b="1" dirty="0">
                <a:solidFill>
                  <a:srgbClr val="FF0000"/>
                </a:solidFill>
                <a:latin typeface="Arial" panose="020B0604020202020204" pitchFamily="34" charset="0"/>
                <a:ea typeface="宋体" panose="02010600030101010101" pitchFamily="2" charset="-122"/>
              </a:rPr>
              <a:t>探故</a:t>
            </a:r>
            <a:r>
              <a:rPr lang="zh-CN" altLang="en-US" sz="2400" b="1" dirty="0">
                <a:solidFill>
                  <a:srgbClr val="FF0701"/>
                </a:solidFill>
                <a:latin typeface="Arial" panose="020B0604020202020204" pitchFamily="34" charset="0"/>
                <a:ea typeface="宋体" panose="02010600030101010101" pitchFamily="2" charset="-122"/>
              </a:rPr>
              <a:t>事线索</a:t>
            </a:r>
            <a:r>
              <a:rPr lang="zh-CN" altLang="en-US" sz="2400" b="1" dirty="0">
                <a:solidFill>
                  <a:srgbClr val="FFFF00"/>
                </a:solidFill>
                <a:latin typeface="Arial" panose="020B0604020202020204" pitchFamily="34" charset="0"/>
                <a:ea typeface="宋体" panose="02010600030101010101" pitchFamily="2" charset="-122"/>
              </a:rPr>
              <a:t> </a:t>
            </a:r>
            <a:r>
              <a:rPr lang="en-US" altLang="zh-CN" sz="2400" b="1" dirty="0">
                <a:solidFill>
                  <a:srgbClr val="0000FF"/>
                </a:solidFill>
                <a:latin typeface="Arial" panose="020B0604020202020204" pitchFamily="34" charset="0"/>
                <a:ea typeface="宋体" panose="02010600030101010101" pitchFamily="2" charset="-122"/>
              </a:rPr>
              <a:t>( trace the clues)</a:t>
            </a:r>
            <a:endParaRPr lang="en-US" altLang="zh-CN" sz="2400" b="1" dirty="0">
              <a:solidFill>
                <a:srgbClr val="0000FF"/>
              </a:solidFill>
              <a:latin typeface="Arial" panose="020B0604020202020204" pitchFamily="34" charset="0"/>
              <a:ea typeface="宋体" panose="02010600030101010101" pitchFamily="2" charset="-122"/>
            </a:endParaRPr>
          </a:p>
          <a:p>
            <a:pPr marL="0" lvl="0" indent="0" eaLnBrk="0" fontAlgn="base" hangingPunct="0">
              <a:lnSpc>
                <a:spcPct val="150000"/>
              </a:lnSpc>
              <a:spcBef>
                <a:spcPct val="0"/>
              </a:spcBef>
              <a:spcAft>
                <a:spcPct val="0"/>
              </a:spcAft>
              <a:buNone/>
              <a:defRPr/>
            </a:pPr>
            <a:r>
              <a:rPr lang="zh-CN" altLang="en-US" sz="2400" b="1" dirty="0">
                <a:solidFill>
                  <a:srgbClr val="FF0000"/>
                </a:solidFill>
                <a:latin typeface="Arial" panose="020B0604020202020204" pitchFamily="34" charset="0"/>
                <a:ea typeface="宋体" panose="02010600030101010101" pitchFamily="2" charset="-122"/>
              </a:rPr>
              <a:t>三</a:t>
            </a:r>
            <a:r>
              <a:rPr lang="en-US" altLang="zh-CN" sz="2400" b="1" dirty="0">
                <a:solidFill>
                  <a:srgbClr val="FF0000"/>
                </a:solidFill>
                <a:latin typeface="Arial" panose="020B0604020202020204" pitchFamily="34" charset="0"/>
                <a:ea typeface="宋体" panose="02010600030101010101" pitchFamily="2" charset="-122"/>
              </a:rPr>
              <a:t>. </a:t>
            </a:r>
            <a:r>
              <a:rPr lang="zh-CN" altLang="en-US" sz="2400" b="1" dirty="0">
                <a:solidFill>
                  <a:srgbClr val="FF0000"/>
                </a:solidFill>
                <a:latin typeface="Arial" panose="020B0604020202020204" pitchFamily="34" charset="0"/>
                <a:ea typeface="宋体" panose="02010600030101010101" pitchFamily="2" charset="-122"/>
              </a:rPr>
              <a:t>找中心矛盾 </a:t>
            </a:r>
            <a:r>
              <a:rPr lang="en-US" altLang="zh-CN" sz="2400" b="1" dirty="0">
                <a:solidFill>
                  <a:srgbClr val="0000FF"/>
                </a:solidFill>
                <a:latin typeface="Arial" panose="020B0604020202020204" pitchFamily="34" charset="0"/>
                <a:ea typeface="宋体" panose="02010600030101010101" pitchFamily="2" charset="-122"/>
              </a:rPr>
              <a:t>(search  for the central conflicts)</a:t>
            </a:r>
            <a:endParaRPr lang="en-US" altLang="zh-CN" sz="2400" b="1" dirty="0">
              <a:solidFill>
                <a:srgbClr val="0000FF"/>
              </a:solidFill>
              <a:latin typeface="Arial" panose="020B0604020202020204" pitchFamily="34" charset="0"/>
              <a:ea typeface="宋体" panose="02010600030101010101" pitchFamily="2" charset="-122"/>
            </a:endParaRPr>
          </a:p>
          <a:p>
            <a:pPr marL="0" lvl="0" indent="0" eaLnBrk="0" fontAlgn="base" hangingPunct="0">
              <a:lnSpc>
                <a:spcPct val="150000"/>
              </a:lnSpc>
              <a:spcBef>
                <a:spcPct val="0"/>
              </a:spcBef>
              <a:spcAft>
                <a:spcPct val="0"/>
              </a:spcAft>
              <a:buNone/>
              <a:defRPr/>
            </a:pPr>
            <a:r>
              <a:rPr lang="zh-CN" altLang="en-US" sz="2400" b="1" dirty="0">
                <a:solidFill>
                  <a:srgbClr val="FF0000"/>
                </a:solidFill>
                <a:latin typeface="Arial" panose="020B0604020202020204" pitchFamily="34" charset="0"/>
                <a:ea typeface="宋体" panose="02010600030101010101" pitchFamily="2" charset="-122"/>
              </a:rPr>
              <a:t>四</a:t>
            </a:r>
            <a:r>
              <a:rPr lang="en-US" altLang="zh-CN" sz="2400" b="1" dirty="0">
                <a:solidFill>
                  <a:srgbClr val="FF0000"/>
                </a:solidFill>
                <a:latin typeface="Arial" panose="020B0604020202020204" pitchFamily="34" charset="0"/>
                <a:ea typeface="宋体" panose="02010600030101010101" pitchFamily="2" charset="-122"/>
              </a:rPr>
              <a:t>. </a:t>
            </a:r>
            <a:r>
              <a:rPr lang="zh-CN" altLang="en-US" sz="2400" b="1" dirty="0">
                <a:solidFill>
                  <a:srgbClr val="FF0000"/>
                </a:solidFill>
                <a:latin typeface="Arial" panose="020B0604020202020204" pitchFamily="34" charset="0"/>
                <a:ea typeface="宋体" panose="02010600030101010101" pitchFamily="2" charset="-122"/>
              </a:rPr>
              <a:t>研文章主题 </a:t>
            </a:r>
            <a:r>
              <a:rPr lang="en-US" altLang="zh-CN" sz="2400" b="1" dirty="0">
                <a:solidFill>
                  <a:srgbClr val="0000FF"/>
                </a:solidFill>
                <a:latin typeface="Arial" panose="020B0604020202020204" pitchFamily="34" charset="0"/>
                <a:ea typeface="宋体" panose="02010600030101010101" pitchFamily="2" charset="-122"/>
              </a:rPr>
              <a:t>( explore the theme)</a:t>
            </a:r>
            <a:endParaRPr lang="en-US" altLang="zh-CN" sz="2400" b="1" dirty="0">
              <a:solidFill>
                <a:srgbClr val="0000FF"/>
              </a:solidFill>
              <a:latin typeface="Arial" panose="020B0604020202020204" pitchFamily="34" charset="0"/>
              <a:ea typeface="宋体" panose="02010600030101010101" pitchFamily="2" charset="-122"/>
            </a:endParaRPr>
          </a:p>
          <a:p>
            <a:pPr marL="514350" lvl="0" indent="-514350" eaLnBrk="0" fontAlgn="base" hangingPunct="0">
              <a:lnSpc>
                <a:spcPct val="150000"/>
              </a:lnSpc>
              <a:spcBef>
                <a:spcPct val="0"/>
              </a:spcBef>
              <a:spcAft>
                <a:spcPct val="0"/>
              </a:spcAft>
              <a:buFontTx/>
              <a:buAutoNum type="ea1ChsPeriod" startAt="5"/>
              <a:defRPr/>
            </a:pPr>
            <a:r>
              <a:rPr lang="zh-CN" altLang="en-US" sz="2400" b="1" dirty="0">
                <a:solidFill>
                  <a:srgbClr val="FF0000"/>
                </a:solidFill>
                <a:latin typeface="Arial" panose="020B0604020202020204" pitchFamily="34" charset="0"/>
                <a:ea typeface="宋体" panose="02010600030101010101" pitchFamily="2" charset="-122"/>
              </a:rPr>
              <a:t>析人物性格 </a:t>
            </a:r>
            <a:r>
              <a:rPr lang="en-US" altLang="zh-CN" sz="2400" b="1" dirty="0">
                <a:solidFill>
                  <a:srgbClr val="0000FF"/>
                </a:solidFill>
                <a:latin typeface="Arial" panose="020B0604020202020204" pitchFamily="34" charset="0"/>
                <a:ea typeface="宋体" panose="02010600030101010101" pitchFamily="2" charset="-122"/>
              </a:rPr>
              <a:t>( analyze the character)</a:t>
            </a:r>
            <a:endParaRPr lang="en-US" altLang="zh-CN" sz="2400" b="1" dirty="0">
              <a:solidFill>
                <a:srgbClr val="0000FF"/>
              </a:solidFill>
              <a:latin typeface="Arial" panose="020B0604020202020204" pitchFamily="34" charset="0"/>
              <a:ea typeface="宋体" panose="02010600030101010101" pitchFamily="2" charset="-122"/>
            </a:endParaRPr>
          </a:p>
          <a:p>
            <a:pPr marL="514350" lvl="0" indent="-514350" eaLnBrk="0" fontAlgn="base" hangingPunct="0">
              <a:lnSpc>
                <a:spcPct val="150000"/>
              </a:lnSpc>
              <a:spcBef>
                <a:spcPct val="0"/>
              </a:spcBef>
              <a:spcAft>
                <a:spcPct val="0"/>
              </a:spcAft>
              <a:buFontTx/>
              <a:buAutoNum type="ea1ChsPeriod" startAt="5"/>
              <a:defRPr/>
            </a:pPr>
            <a:r>
              <a:rPr lang="zh-CN" altLang="en-US" sz="2400" b="1" dirty="0">
                <a:solidFill>
                  <a:srgbClr val="FF0000"/>
                </a:solidFill>
                <a:latin typeface="Arial" panose="020B0604020202020204" pitchFamily="34" charset="0"/>
                <a:ea typeface="宋体" panose="02010600030101010101" pitchFamily="2" charset="-122"/>
              </a:rPr>
              <a:t>估故事结尾</a:t>
            </a:r>
            <a:r>
              <a:rPr lang="en-US" altLang="zh-CN" sz="2400" b="1" dirty="0">
                <a:solidFill>
                  <a:srgbClr val="FF0000"/>
                </a:solidFill>
                <a:latin typeface="Arial" panose="020B0604020202020204" pitchFamily="34" charset="0"/>
                <a:ea typeface="宋体" panose="02010600030101010101" pitchFamily="2" charset="-122"/>
              </a:rPr>
              <a:t> </a:t>
            </a:r>
            <a:r>
              <a:rPr lang="en-US" altLang="zh-CN" sz="2400" b="1" dirty="0">
                <a:solidFill>
                  <a:srgbClr val="0000FF"/>
                </a:solidFill>
                <a:latin typeface="Arial" panose="020B0604020202020204" pitchFamily="34" charset="0"/>
                <a:ea typeface="宋体" panose="02010600030101010101" pitchFamily="2" charset="-122"/>
              </a:rPr>
              <a:t>( predicting the ending)</a:t>
            </a:r>
            <a:endParaRPr lang="zh-CN" altLang="en-US" sz="2400" b="1" dirty="0">
              <a:solidFill>
                <a:srgbClr val="0000FF"/>
              </a:solidFill>
              <a:latin typeface="Arial" panose="020B0604020202020204" pitchFamily="34" charset="0"/>
              <a:ea typeface="宋体" panose="02010600030101010101" pitchFamily="2" charset="-122"/>
            </a:endParaRPr>
          </a:p>
          <a:p>
            <a:endParaRPr lang="zh-CN" altLang="en-US" sz="2400" dirty="0"/>
          </a:p>
        </p:txBody>
      </p:sp>
      <p:grpSp>
        <p:nvGrpSpPr>
          <p:cNvPr id="4" name="组合 1"/>
          <p:cNvGrpSpPr/>
          <p:nvPr/>
        </p:nvGrpSpPr>
        <p:grpSpPr bwMode="auto">
          <a:xfrm>
            <a:off x="2267744" y="255953"/>
            <a:ext cx="4392488" cy="523220"/>
            <a:chOff x="2616410" y="60467"/>
            <a:chExt cx="3671790" cy="523220"/>
          </a:xfrm>
        </p:grpSpPr>
        <p:sp>
          <p:nvSpPr>
            <p:cNvPr id="5" name="矩形 4"/>
            <p:cNvSpPr/>
            <p:nvPr/>
          </p:nvSpPr>
          <p:spPr>
            <a:xfrm>
              <a:off x="2616410" y="60467"/>
              <a:ext cx="3671790" cy="523220"/>
            </a:xfrm>
            <a:prstGeom prst="rect">
              <a:avLst/>
            </a:prstGeom>
            <a:solidFill>
              <a:srgbClr val="FFFF00"/>
            </a:solidFill>
            <a:ln>
              <a:solidFill>
                <a:srgbClr val="FF0000"/>
              </a:solidFill>
            </a:ln>
            <a:effectLst>
              <a:innerShdw blurRad="63500" dist="50800" dir="18900000">
                <a:prstClr val="black">
                  <a:alpha val="50000"/>
                </a:prstClr>
              </a:innerShdw>
            </a:effectLst>
          </p:spPr>
          <p:txBody>
            <a:bodyPr>
              <a:spAutoFit/>
            </a:bodyPr>
            <a:lstStyle/>
            <a:p>
              <a:pPr>
                <a:defRPr/>
              </a:pPr>
              <a:endParaRPr lang="zh-CN" altLang="en-US" sz="2800" dirty="0"/>
            </a:p>
          </p:txBody>
        </p:sp>
        <p:sp>
          <p:nvSpPr>
            <p:cNvPr id="6" name="文本框 1"/>
            <p:cNvSpPr txBox="1">
              <a:spLocks noChangeArrowheads="1"/>
            </p:cNvSpPr>
            <p:nvPr/>
          </p:nvSpPr>
          <p:spPr bwMode="auto">
            <a:xfrm>
              <a:off x="3036464" y="72181"/>
              <a:ext cx="2831680" cy="500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80" tIns="34290" rIns="68580" bIns="34290">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r>
                <a:rPr lang="zh-CN" altLang="en-US" sz="2800" b="1" dirty="0">
                  <a:solidFill>
                    <a:srgbClr val="FF0000"/>
                  </a:solidFill>
                </a:rPr>
                <a:t>读后续写情节的构思</a:t>
              </a:r>
              <a:endParaRPr lang="zh-CN" altLang="en-US" sz="2800" b="1" dirty="0">
                <a:solidFill>
                  <a:srgbClr val="FF0000"/>
                </a:solidFill>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1000"/>
                                        <p:tgtEl>
                                          <p:spTgt spid="3">
                                            <p:txEl>
                                              <p:pRg st="2" end="2"/>
                                            </p:txEl>
                                          </p:spTgt>
                                        </p:tgtEl>
                                      </p:cBhvr>
                                    </p:animEffect>
                                    <p:anim calcmode="lin" valueType="num">
                                      <p:cBhvr>
                                        <p:cTn id="2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fade">
                                      <p:cBhvr>
                                        <p:cTn id="34" dur="1000"/>
                                        <p:tgtEl>
                                          <p:spTgt spid="3">
                                            <p:txEl>
                                              <p:pRg st="3" end="3"/>
                                            </p:txEl>
                                          </p:spTgt>
                                        </p:tgtEl>
                                      </p:cBhvr>
                                    </p:animEffect>
                                    <p:anim calcmode="lin" valueType="num">
                                      <p:cBhvr>
                                        <p:cTn id="3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4" end="4"/>
                                            </p:txEl>
                                          </p:spTgt>
                                        </p:tgtEl>
                                        <p:attrNameLst>
                                          <p:attrName>style.visibility</p:attrName>
                                        </p:attrNameLst>
                                      </p:cBhvr>
                                      <p:to>
                                        <p:strVal val="visible"/>
                                      </p:to>
                                    </p:set>
                                    <p:animEffect transition="in" filter="fade">
                                      <p:cBhvr>
                                        <p:cTn id="41" dur="1000"/>
                                        <p:tgtEl>
                                          <p:spTgt spid="3">
                                            <p:txEl>
                                              <p:pRg st="4" end="4"/>
                                            </p:txEl>
                                          </p:spTgt>
                                        </p:tgtEl>
                                      </p:cBhvr>
                                    </p:animEffect>
                                    <p:anim calcmode="lin" valueType="num">
                                      <p:cBhvr>
                                        <p:cTn id="4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3">
                                            <p:txEl>
                                              <p:pRg st="5" end="5"/>
                                            </p:txEl>
                                          </p:spTgt>
                                        </p:tgtEl>
                                        <p:attrNameLst>
                                          <p:attrName>style.visibility</p:attrName>
                                        </p:attrNameLst>
                                      </p:cBhvr>
                                      <p:to>
                                        <p:strVal val="visible"/>
                                      </p:to>
                                    </p:set>
                                    <p:animEffect transition="in" filter="fade">
                                      <p:cBhvr>
                                        <p:cTn id="48" dur="1000"/>
                                        <p:tgtEl>
                                          <p:spTgt spid="3">
                                            <p:txEl>
                                              <p:pRg st="5" end="5"/>
                                            </p:txEl>
                                          </p:spTgt>
                                        </p:tgtEl>
                                      </p:cBhvr>
                                    </p:animEffect>
                                    <p:anim calcmode="lin" valueType="num">
                                      <p:cBhvr>
                                        <p:cTn id="4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endParaRPr lang="zh-CN" altLang="en-US" dirty="0"/>
          </a:p>
        </p:txBody>
      </p:sp>
      <p:sp>
        <p:nvSpPr>
          <p:cNvPr id="4" name="文本框 20"/>
          <p:cNvSpPr txBox="1">
            <a:spLocks noGrp="1" noChangeArrowheads="1"/>
          </p:cNvSpPr>
          <p:nvPr>
            <p:ph type="title"/>
          </p:nvPr>
        </p:nvSpPr>
        <p:spPr bwMode="auto">
          <a:xfrm>
            <a:off x="2411760" y="205979"/>
            <a:ext cx="3456384" cy="377026"/>
          </a:xfrm>
          <a:prstGeom prst="rect">
            <a:avLst/>
          </a:prstGeom>
        </p:spPr>
        <p:style>
          <a:lnRef idx="1">
            <a:schemeClr val="accent3"/>
          </a:lnRef>
          <a:fillRef idx="2">
            <a:schemeClr val="accent3"/>
          </a:fillRef>
          <a:effectRef idx="1">
            <a:schemeClr val="accent3"/>
          </a:effectRef>
          <a:fontRef idx="minor">
            <a:schemeClr val="dk1"/>
          </a:fontRef>
        </p:style>
        <p:txBody>
          <a:bodyPr wrap="square" lIns="68580" tIns="34290" rIns="68580" bIns="34290">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r>
              <a:rPr lang="zh-CN" altLang="en-US" sz="2000" b="1" dirty="0">
                <a:solidFill>
                  <a:srgbClr val="FF0000"/>
                </a:solidFill>
                <a:latin typeface="微软雅黑" panose="020B0503020204020204" pitchFamily="34" charset="-122"/>
                <a:ea typeface="微软雅黑" panose="020B0503020204020204" pitchFamily="34" charset="-122"/>
              </a:rPr>
              <a:t>如何构思续写的内容</a:t>
            </a:r>
            <a:endParaRPr lang="zh-CN" altLang="en-US" sz="2000" b="1" dirty="0">
              <a:solidFill>
                <a:srgbClr val="FF0000"/>
              </a:solidFill>
              <a:latin typeface="微软雅黑" panose="020B0503020204020204" pitchFamily="34" charset="-122"/>
              <a:ea typeface="微软雅黑" panose="020B0503020204020204" pitchFamily="34" charset="-122"/>
            </a:endParaRPr>
          </a:p>
        </p:txBody>
      </p:sp>
      <p:grpSp>
        <p:nvGrpSpPr>
          <p:cNvPr id="5" name="组合 4"/>
          <p:cNvGrpSpPr/>
          <p:nvPr/>
        </p:nvGrpSpPr>
        <p:grpSpPr>
          <a:xfrm>
            <a:off x="0" y="714375"/>
            <a:ext cx="8858250" cy="4206875"/>
            <a:chOff x="0" y="714375"/>
            <a:chExt cx="8858250" cy="4206875"/>
          </a:xfrm>
        </p:grpSpPr>
        <p:grpSp>
          <p:nvGrpSpPr>
            <p:cNvPr id="6" name="组合 16"/>
            <p:cNvGrpSpPr/>
            <p:nvPr/>
          </p:nvGrpSpPr>
          <p:grpSpPr bwMode="auto">
            <a:xfrm>
              <a:off x="0" y="714375"/>
              <a:ext cx="8858250" cy="4206875"/>
              <a:chOff x="285720" y="785800"/>
              <a:chExt cx="8402687" cy="4064000"/>
            </a:xfrm>
          </p:grpSpPr>
          <p:graphicFrame>
            <p:nvGraphicFramePr>
              <p:cNvPr id="15" name="图示 14"/>
              <p:cNvGraphicFramePr/>
              <p:nvPr/>
            </p:nvGraphicFramePr>
            <p:xfrm>
              <a:off x="285720" y="785800"/>
              <a:ext cx="8402687" cy="406400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grpSp>
            <p:nvGrpSpPr>
              <p:cNvPr id="16" name="组合 18"/>
              <p:cNvGrpSpPr/>
              <p:nvPr/>
            </p:nvGrpSpPr>
            <p:grpSpPr bwMode="auto">
              <a:xfrm>
                <a:off x="2421578" y="2000400"/>
                <a:ext cx="1828112" cy="1625600"/>
                <a:chOff x="5584639" y="1625805"/>
                <a:chExt cx="2437482" cy="2167466"/>
              </a:xfrm>
            </p:grpSpPr>
            <p:sp>
              <p:nvSpPr>
                <p:cNvPr id="17" name="圆角矩形 16"/>
                <p:cNvSpPr/>
                <p:nvPr/>
              </p:nvSpPr>
              <p:spPr>
                <a:xfrm>
                  <a:off x="5584639" y="1625805"/>
                  <a:ext cx="2437482" cy="2167466"/>
                </a:xfrm>
                <a:prstGeom prst="roundRect">
                  <a:avLst/>
                </a:prstGeom>
                <a:solidFill>
                  <a:srgbClr val="00B0F0"/>
                </a:solidFill>
                <a:ln>
                  <a:solidFill>
                    <a:srgbClr val="FF0000"/>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8" name="圆角矩形 4"/>
                <p:cNvSpPr/>
                <p:nvPr/>
              </p:nvSpPr>
              <p:spPr>
                <a:xfrm>
                  <a:off x="5796733" y="1732133"/>
                  <a:ext cx="2224654" cy="1954809"/>
                </a:xfrm>
                <a:prstGeom prst="rect">
                  <a:avLst/>
                </a:prstGeom>
              </p:spPr>
              <p:style>
                <a:lnRef idx="0">
                  <a:scrgbClr r="0" g="0" b="0"/>
                </a:lnRef>
                <a:fillRef idx="0">
                  <a:scrgbClr r="0" g="0" b="0"/>
                </a:fillRef>
                <a:effectRef idx="0">
                  <a:scrgbClr r="0" g="0" b="0"/>
                </a:effectRef>
                <a:fontRef idx="minor">
                  <a:schemeClr val="lt1"/>
                </a:fontRef>
              </p:style>
              <p:txBody>
                <a:bodyPr lIns="213360" tIns="213360" rIns="213360" bIns="213360" spcCol="1270" anchor="ctr"/>
                <a:lstStyle/>
                <a:p>
                  <a:pPr algn="ctr" defTabSz="1866900">
                    <a:lnSpc>
                      <a:spcPct val="90000"/>
                    </a:lnSpc>
                    <a:spcAft>
                      <a:spcPct val="35000"/>
                    </a:spcAft>
                    <a:defRPr/>
                  </a:pPr>
                  <a:endParaRPr lang="zh-CN" altLang="en-US" sz="1600" dirty="0"/>
                </a:p>
              </p:txBody>
            </p:sp>
          </p:grpSp>
        </p:grpSp>
        <p:grpSp>
          <p:nvGrpSpPr>
            <p:cNvPr id="7" name="组合 15"/>
            <p:cNvGrpSpPr/>
            <p:nvPr/>
          </p:nvGrpSpPr>
          <p:grpSpPr bwMode="auto">
            <a:xfrm>
              <a:off x="88356" y="2131528"/>
              <a:ext cx="8336832" cy="1346122"/>
              <a:chOff x="92146" y="1988624"/>
              <a:chExt cx="8081972" cy="1346323"/>
            </a:xfrm>
          </p:grpSpPr>
          <p:sp>
            <p:nvSpPr>
              <p:cNvPr id="8" name="文本框 20"/>
              <p:cNvSpPr txBox="1">
                <a:spLocks noChangeArrowheads="1"/>
              </p:cNvSpPr>
              <p:nvPr/>
            </p:nvSpPr>
            <p:spPr bwMode="auto">
              <a:xfrm>
                <a:off x="5200530" y="2143120"/>
                <a:ext cx="1143008" cy="8080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80" tIns="34290" rIns="68580" bIns="34290">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r>
                  <a:rPr lang="en-US" altLang="zh-CN" sz="1600" b="1" dirty="0">
                    <a:solidFill>
                      <a:schemeClr val="bg1"/>
                    </a:solidFill>
                    <a:latin typeface="方正幼线简体"/>
                    <a:ea typeface="方正幼线简体"/>
                    <a:cs typeface="方正幼线简体"/>
                  </a:rPr>
                  <a:t>   </a:t>
                </a:r>
                <a:r>
                  <a:rPr lang="en-US" altLang="zh-CN" sz="1600" b="1" dirty="0">
                    <a:solidFill>
                      <a:schemeClr val="bg1"/>
                    </a:solidFill>
                    <a:latin typeface="微软雅黑" panose="020B0503020204020204" pitchFamily="34" charset="-122"/>
                    <a:ea typeface="微软雅黑" panose="020B0503020204020204" pitchFamily="34" charset="-122"/>
                  </a:rPr>
                  <a:t>Step 5</a:t>
                </a:r>
                <a:endParaRPr lang="en-US" altLang="zh-CN" sz="1600" b="1" dirty="0">
                  <a:solidFill>
                    <a:schemeClr val="bg1"/>
                  </a:solidFill>
                  <a:latin typeface="微软雅黑" panose="020B0503020204020204" pitchFamily="34" charset="-122"/>
                  <a:ea typeface="微软雅黑" panose="020B0503020204020204" pitchFamily="34" charset="-122"/>
                </a:endParaRPr>
              </a:p>
              <a:p>
                <a:r>
                  <a:rPr lang="en-US" altLang="zh-CN" sz="1600" b="1" dirty="0">
                    <a:solidFill>
                      <a:schemeClr val="bg1"/>
                    </a:solidFill>
                    <a:latin typeface="方正幼线简体"/>
                    <a:ea typeface="方正幼线简体"/>
                    <a:cs typeface="方正幼线简体"/>
                  </a:rPr>
                  <a:t> </a:t>
                </a:r>
                <a:r>
                  <a:rPr lang="en-US" altLang="zh-CN" sz="1600" b="1" dirty="0">
                    <a:solidFill>
                      <a:schemeClr val="bg1"/>
                    </a:solidFill>
                    <a:latin typeface="Times New Roman" panose="02020603050405020304" pitchFamily="18" charset="0"/>
                    <a:ea typeface="方正幼线简体"/>
                    <a:cs typeface="Times New Roman" panose="02020603050405020304" pitchFamily="18" charset="0"/>
                  </a:rPr>
                  <a:t>deepen the theme</a:t>
                </a:r>
                <a:endParaRPr lang="zh-CN" altLang="en-US" sz="2000" b="1" dirty="0">
                  <a:solidFill>
                    <a:schemeClr val="bg1"/>
                  </a:solidFill>
                  <a:latin typeface="Times New Roman" panose="02020603050405020304" pitchFamily="18" charset="0"/>
                  <a:ea typeface="方正幼线简体"/>
                  <a:cs typeface="Times New Roman" panose="02020603050405020304" pitchFamily="18" charset="0"/>
                </a:endParaRPr>
              </a:p>
            </p:txBody>
          </p:sp>
          <p:grpSp>
            <p:nvGrpSpPr>
              <p:cNvPr id="9" name="组合 14"/>
              <p:cNvGrpSpPr/>
              <p:nvPr/>
            </p:nvGrpSpPr>
            <p:grpSpPr bwMode="auto">
              <a:xfrm>
                <a:off x="92146" y="1988624"/>
                <a:ext cx="8081972" cy="1346323"/>
                <a:chOff x="-193606" y="345550"/>
                <a:chExt cx="8081972" cy="1346323"/>
              </a:xfrm>
            </p:grpSpPr>
            <p:sp>
              <p:nvSpPr>
                <p:cNvPr id="10" name="文本框 20"/>
                <p:cNvSpPr txBox="1">
                  <a:spLocks noChangeArrowheads="1"/>
                </p:cNvSpPr>
                <p:nvPr/>
              </p:nvSpPr>
              <p:spPr bwMode="auto">
                <a:xfrm>
                  <a:off x="-193606" y="514453"/>
                  <a:ext cx="1177307" cy="8080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80" tIns="34290" rIns="68580" bIns="34290">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r>
                    <a:rPr lang="en-US" altLang="zh-CN" sz="1600" b="1" dirty="0">
                      <a:solidFill>
                        <a:schemeClr val="bg1"/>
                      </a:solidFill>
                      <a:latin typeface="方正幼线简体"/>
                      <a:ea typeface="方正幼线简体"/>
                      <a:cs typeface="方正幼线简体"/>
                    </a:rPr>
                    <a:t>   </a:t>
                  </a:r>
                  <a:r>
                    <a:rPr lang="en-US" altLang="zh-CN" sz="1600" b="1" dirty="0">
                      <a:solidFill>
                        <a:schemeClr val="bg1"/>
                      </a:solidFill>
                      <a:latin typeface="微软雅黑" panose="020B0503020204020204" pitchFamily="34" charset="-122"/>
                      <a:ea typeface="微软雅黑" panose="020B0503020204020204" pitchFamily="34" charset="-122"/>
                    </a:rPr>
                    <a:t>Step 1 </a:t>
                  </a:r>
                  <a:r>
                    <a:rPr lang="en-US" altLang="zh-CN" sz="1600" b="1" dirty="0">
                      <a:solidFill>
                        <a:schemeClr val="bg1"/>
                      </a:solidFill>
                      <a:latin typeface="Times New Roman" panose="02020603050405020304" pitchFamily="18" charset="0"/>
                      <a:ea typeface="方正幼线简体"/>
                      <a:cs typeface="Times New Roman" panose="02020603050405020304" pitchFamily="18" charset="0"/>
                    </a:rPr>
                    <a:t>Read for the plots</a:t>
                  </a:r>
                  <a:endParaRPr lang="zh-CN" altLang="en-US" sz="1600" b="1" dirty="0">
                    <a:solidFill>
                      <a:schemeClr val="bg1"/>
                    </a:solidFill>
                    <a:latin typeface="Times New Roman" panose="02020603050405020304" pitchFamily="18" charset="0"/>
                    <a:ea typeface="方正幼线简体"/>
                    <a:cs typeface="Times New Roman" panose="02020603050405020304" pitchFamily="18" charset="0"/>
                  </a:endParaRPr>
                </a:p>
              </p:txBody>
            </p:sp>
            <p:sp>
              <p:nvSpPr>
                <p:cNvPr id="11" name="文本框 20"/>
                <p:cNvSpPr txBox="1">
                  <a:spLocks noChangeArrowheads="1"/>
                </p:cNvSpPr>
                <p:nvPr/>
              </p:nvSpPr>
              <p:spPr bwMode="auto">
                <a:xfrm>
                  <a:off x="903794" y="500028"/>
                  <a:ext cx="1073100" cy="8080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80" tIns="34290" rIns="68580" bIns="34290">
                  <a:spAutoFit/>
                </a:bodyPr>
                <a:lstStyle>
                  <a:defPPr>
                    <a:defRPr lang="zh-CN"/>
                  </a:defPPr>
                  <a:lvl1pPr>
                    <a:defRPr sz="1600" b="1">
                      <a:solidFill>
                        <a:schemeClr val="bg1"/>
                      </a:solidFill>
                      <a:latin typeface="方正幼线简体"/>
                      <a:ea typeface="方正幼线简体"/>
                      <a:cs typeface="方正幼线简体"/>
                    </a:defRPr>
                  </a:lvl1pPr>
                  <a:lvl2pPr marL="742950" indent="-285750">
                    <a:defRPr>
                      <a:latin typeface="Arial" panose="020B0604020202020204" pitchFamily="34" charset="0"/>
                      <a:ea typeface="宋体" panose="02010600030101010101" pitchFamily="2" charset="-122"/>
                    </a:defRPr>
                  </a:lvl2pPr>
                  <a:lvl3pPr marL="1143000" indent="-228600">
                    <a:defRPr>
                      <a:latin typeface="Arial" panose="020B0604020202020204" pitchFamily="34" charset="0"/>
                      <a:ea typeface="宋体" panose="02010600030101010101" pitchFamily="2" charset="-122"/>
                    </a:defRPr>
                  </a:lvl3pPr>
                  <a:lvl4pPr marL="1600200" indent="-228600">
                    <a:defRPr>
                      <a:latin typeface="Arial" panose="020B0604020202020204" pitchFamily="34" charset="0"/>
                      <a:ea typeface="宋体" panose="02010600030101010101" pitchFamily="2" charset="-122"/>
                    </a:defRPr>
                  </a:lvl4pPr>
                  <a:lvl5pPr marL="2057400" indent="-228600">
                    <a:defRPr>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latin typeface="Arial" panose="020B0604020202020204" pitchFamily="34" charset="0"/>
                      <a:ea typeface="宋体" panose="02010600030101010101" pitchFamily="2" charset="-122"/>
                    </a:defRPr>
                  </a:lvl9pPr>
                </a:lstStyle>
                <a:p>
                  <a:r>
                    <a:rPr lang="en-US" altLang="zh-CN" dirty="0"/>
                    <a:t>   </a:t>
                  </a:r>
                  <a:r>
                    <a:rPr lang="en-US" altLang="zh-CN" dirty="0">
                      <a:latin typeface="微软雅黑" panose="020B0503020204020204" pitchFamily="34" charset="-122"/>
                      <a:ea typeface="微软雅黑" panose="020B0503020204020204" pitchFamily="34" charset="-122"/>
                      <a:cs typeface="+mn-cs"/>
                    </a:rPr>
                    <a:t>Step 2</a:t>
                  </a:r>
                  <a:r>
                    <a:rPr lang="en-US" altLang="zh-CN" dirty="0"/>
                    <a:t> </a:t>
                  </a:r>
                  <a:r>
                    <a:rPr lang="en-US" altLang="zh-CN" dirty="0">
                      <a:latin typeface="Times New Roman" panose="02020603050405020304" pitchFamily="18" charset="0"/>
                      <a:cs typeface="Times New Roman" panose="02020603050405020304" pitchFamily="18" charset="0"/>
                    </a:rPr>
                    <a:t>Trace the clues</a:t>
                  </a:r>
                  <a:endParaRPr lang="zh-CN" altLang="en-US" dirty="0">
                    <a:latin typeface="Times New Roman" panose="02020603050405020304" pitchFamily="18" charset="0"/>
                    <a:cs typeface="Times New Roman" panose="02020603050405020304" pitchFamily="18" charset="0"/>
                  </a:endParaRPr>
                </a:p>
              </p:txBody>
            </p:sp>
            <p:sp>
              <p:nvSpPr>
                <p:cNvPr id="12" name="文本框 20"/>
                <p:cNvSpPr txBox="1">
                  <a:spLocks noChangeArrowheads="1"/>
                </p:cNvSpPr>
                <p:nvPr/>
              </p:nvSpPr>
              <p:spPr bwMode="auto">
                <a:xfrm>
                  <a:off x="2195163" y="345550"/>
                  <a:ext cx="1447112" cy="10542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80" tIns="34290" rIns="68580" bIns="34290">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r>
                    <a:rPr lang="en-US" altLang="zh-CN" sz="1600" b="1" dirty="0">
                      <a:solidFill>
                        <a:schemeClr val="bg1"/>
                      </a:solidFill>
                      <a:latin typeface="方正幼线简体"/>
                      <a:ea typeface="方正幼线简体"/>
                      <a:cs typeface="方正幼线简体"/>
                    </a:rPr>
                    <a:t>   </a:t>
                  </a:r>
                  <a:r>
                    <a:rPr lang="en-US" altLang="zh-CN" sz="1600" b="1" dirty="0">
                      <a:solidFill>
                        <a:schemeClr val="bg1"/>
                      </a:solidFill>
                      <a:latin typeface="微软雅黑" panose="020B0503020204020204" pitchFamily="34" charset="-122"/>
                      <a:ea typeface="微软雅黑" panose="020B0503020204020204" pitchFamily="34" charset="-122"/>
                    </a:rPr>
                    <a:t>Step 3</a:t>
                  </a:r>
                  <a:endParaRPr lang="en-US" altLang="zh-CN" sz="1600" b="1" dirty="0">
                    <a:solidFill>
                      <a:schemeClr val="bg1"/>
                    </a:solidFill>
                    <a:latin typeface="微软雅黑" panose="020B0503020204020204" pitchFamily="34" charset="-122"/>
                    <a:ea typeface="微软雅黑" panose="020B0503020204020204" pitchFamily="34" charset="-122"/>
                  </a:endParaRPr>
                </a:p>
                <a:p>
                  <a:r>
                    <a:rPr lang="en-US" altLang="zh-CN" sz="1600" b="1" dirty="0">
                      <a:solidFill>
                        <a:schemeClr val="bg1"/>
                      </a:solidFill>
                      <a:latin typeface="Times New Roman" panose="02020603050405020304" pitchFamily="18" charset="0"/>
                      <a:ea typeface="方正幼线简体"/>
                      <a:cs typeface="Times New Roman" panose="02020603050405020304" pitchFamily="18" charset="0"/>
                    </a:rPr>
                    <a:t>Explore the theme, analyze the character</a:t>
                  </a:r>
                  <a:endParaRPr lang="zh-CN" altLang="en-US" sz="1600" b="1" dirty="0">
                    <a:solidFill>
                      <a:schemeClr val="bg1"/>
                    </a:solidFill>
                    <a:latin typeface="Times New Roman" panose="02020603050405020304" pitchFamily="18" charset="0"/>
                    <a:ea typeface="方正幼线简体"/>
                    <a:cs typeface="Times New Roman" panose="02020603050405020304" pitchFamily="18" charset="0"/>
                  </a:endParaRPr>
                </a:p>
              </p:txBody>
            </p:sp>
            <p:sp>
              <p:nvSpPr>
                <p:cNvPr id="13" name="文本框 20"/>
                <p:cNvSpPr txBox="1">
                  <a:spLocks noChangeArrowheads="1"/>
                </p:cNvSpPr>
                <p:nvPr/>
              </p:nvSpPr>
              <p:spPr bwMode="auto">
                <a:xfrm>
                  <a:off x="3706886" y="451921"/>
                  <a:ext cx="1428760" cy="8080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80" tIns="34290" rIns="68580" bIns="34290">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r>
                    <a:rPr lang="en-US" altLang="zh-CN" sz="1600" b="1" dirty="0">
                      <a:solidFill>
                        <a:schemeClr val="bg1"/>
                      </a:solidFill>
                      <a:latin typeface="方正幼线简体"/>
                      <a:ea typeface="方正幼线简体"/>
                      <a:cs typeface="方正幼线简体"/>
                    </a:rPr>
                    <a:t>   </a:t>
                  </a:r>
                  <a:r>
                    <a:rPr lang="en-US" altLang="zh-CN" sz="1600" b="1" dirty="0">
                      <a:solidFill>
                        <a:schemeClr val="bg1"/>
                      </a:solidFill>
                      <a:latin typeface="微软雅黑" panose="020B0503020204020204" pitchFamily="34" charset="-122"/>
                      <a:ea typeface="微软雅黑" panose="020B0503020204020204" pitchFamily="34" charset="-122"/>
                    </a:rPr>
                    <a:t>Step 4</a:t>
                  </a:r>
                  <a:endParaRPr lang="en-US" altLang="zh-CN" sz="1600" b="1" dirty="0">
                    <a:solidFill>
                      <a:schemeClr val="bg1"/>
                    </a:solidFill>
                    <a:latin typeface="微软雅黑" panose="020B0503020204020204" pitchFamily="34" charset="-122"/>
                    <a:ea typeface="微软雅黑" panose="020B0503020204020204" pitchFamily="34" charset="-122"/>
                  </a:endParaRPr>
                </a:p>
                <a:p>
                  <a:r>
                    <a:rPr lang="en-US" altLang="zh-CN" sz="1600" b="1" dirty="0">
                      <a:solidFill>
                        <a:schemeClr val="bg1"/>
                      </a:solidFill>
                      <a:latin typeface="方正幼线简体"/>
                      <a:ea typeface="方正幼线简体"/>
                      <a:cs typeface="方正幼线简体"/>
                    </a:rPr>
                    <a:t>  </a:t>
                  </a:r>
                  <a:r>
                    <a:rPr lang="en-US" altLang="zh-CN" sz="1600" b="1" dirty="0">
                      <a:solidFill>
                        <a:schemeClr val="bg1"/>
                      </a:solidFill>
                      <a:latin typeface="Times New Roman" panose="02020603050405020304" pitchFamily="18" charset="0"/>
                      <a:ea typeface="方正幼线简体"/>
                      <a:cs typeface="Times New Roman" panose="02020603050405020304" pitchFamily="18" charset="0"/>
                    </a:rPr>
                    <a:t>Predict the ending</a:t>
                  </a:r>
                  <a:endParaRPr lang="zh-CN" altLang="en-US" sz="1600" b="1" dirty="0">
                    <a:solidFill>
                      <a:schemeClr val="bg1"/>
                    </a:solidFill>
                    <a:latin typeface="Times New Roman" panose="02020603050405020304" pitchFamily="18" charset="0"/>
                    <a:ea typeface="方正幼线简体"/>
                    <a:cs typeface="Times New Roman" panose="02020603050405020304" pitchFamily="18" charset="0"/>
                  </a:endParaRPr>
                </a:p>
              </p:txBody>
            </p:sp>
            <p:sp>
              <p:nvSpPr>
                <p:cNvPr id="14" name="文本框 20"/>
                <p:cNvSpPr txBox="1">
                  <a:spLocks noChangeArrowheads="1"/>
                </p:cNvSpPr>
                <p:nvPr/>
              </p:nvSpPr>
              <p:spPr bwMode="auto">
                <a:xfrm>
                  <a:off x="6513019" y="391323"/>
                  <a:ext cx="1375347" cy="130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80" tIns="34290" rIns="68580" bIns="34290">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r>
                    <a:rPr lang="en-US" altLang="zh-CN" sz="1600" b="1" dirty="0">
                      <a:solidFill>
                        <a:schemeClr val="bg1"/>
                      </a:solidFill>
                      <a:latin typeface="方正幼线简体"/>
                      <a:ea typeface="方正幼线简体"/>
                      <a:cs typeface="方正幼线简体"/>
                    </a:rPr>
                    <a:t>   </a:t>
                  </a:r>
                  <a:r>
                    <a:rPr lang="en-US" altLang="zh-CN" sz="1600" b="1" dirty="0">
                      <a:solidFill>
                        <a:schemeClr val="bg1"/>
                      </a:solidFill>
                      <a:latin typeface="微软雅黑" panose="020B0503020204020204" pitchFamily="34" charset="-122"/>
                      <a:ea typeface="微软雅黑" panose="020B0503020204020204" pitchFamily="34" charset="-122"/>
                    </a:rPr>
                    <a:t>Step 6</a:t>
                  </a:r>
                  <a:r>
                    <a:rPr lang="en-US" altLang="zh-CN" sz="1600" b="1" dirty="0">
                      <a:solidFill>
                        <a:schemeClr val="bg1"/>
                      </a:solidFill>
                      <a:latin typeface="Times New Roman" panose="02020603050405020304" pitchFamily="18" charset="0"/>
                      <a:ea typeface="方正幼线简体"/>
                      <a:cs typeface="Times New Roman" panose="02020603050405020304" pitchFamily="18" charset="0"/>
                    </a:rPr>
                    <a:t> Make the draft, weave the story </a:t>
                  </a:r>
                  <a:endParaRPr lang="en-US" altLang="zh-CN" sz="1600" b="1" dirty="0">
                    <a:solidFill>
                      <a:schemeClr val="bg1"/>
                    </a:solidFill>
                    <a:latin typeface="微软雅黑" panose="020B0503020204020204" pitchFamily="34" charset="-122"/>
                    <a:ea typeface="微软雅黑" panose="020B0503020204020204" pitchFamily="34" charset="-122"/>
                  </a:endParaRPr>
                </a:p>
                <a:p>
                  <a:r>
                    <a:rPr lang="en-US" altLang="zh-CN" sz="1600" b="1" dirty="0">
                      <a:solidFill>
                        <a:schemeClr val="bg1"/>
                      </a:solidFill>
                      <a:latin typeface="方正幼线简体"/>
                      <a:ea typeface="方正幼线简体"/>
                      <a:cs typeface="方正幼线简体"/>
                    </a:rPr>
                    <a:t> </a:t>
                  </a:r>
                  <a:endParaRPr lang="en-US" altLang="zh-CN" sz="2000" b="1" dirty="0">
                    <a:solidFill>
                      <a:schemeClr val="bg1"/>
                    </a:solidFill>
                    <a:latin typeface="Times New Roman" panose="02020603050405020304" pitchFamily="18" charset="0"/>
                    <a:ea typeface="方正幼线简体"/>
                    <a:cs typeface="Times New Roman" panose="02020603050405020304" pitchFamily="18" charset="0"/>
                  </a:endParaRPr>
                </a:p>
              </p:txBody>
            </p:sp>
          </p:grpSp>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heel(1)">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本框 1"/>
          <p:cNvSpPr txBox="1">
            <a:spLocks noChangeArrowheads="1"/>
          </p:cNvSpPr>
          <p:nvPr/>
        </p:nvSpPr>
        <p:spPr bwMode="auto">
          <a:xfrm>
            <a:off x="4694291" y="278316"/>
            <a:ext cx="4311650" cy="623887"/>
          </a:xfrm>
          <a:prstGeom prst="rect">
            <a:avLst/>
          </a:prstGeom>
          <a:solidFill>
            <a:srgbClr val="FFC000"/>
          </a:solidFill>
          <a:ln w="9525">
            <a:noFill/>
            <a:miter lim="800000"/>
          </a:ln>
          <a:effectLst>
            <a:innerShdw blurRad="114300">
              <a:prstClr val="black"/>
            </a:innerShdw>
            <a:reflection blurRad="6350" stA="50000" endA="300" endPos="55500" dist="50800" dir="5400000" sy="-100000" algn="bl" rotWithShape="0"/>
          </a:effectLst>
        </p:spPr>
        <p:txBody>
          <a:bodyPr lIns="68580" tIns="34290" rIns="68580" bIns="34290">
            <a:spAutoFit/>
          </a:bodyPr>
          <a:lstStyle/>
          <a:p>
            <a:pPr>
              <a:defRPr/>
            </a:pPr>
            <a:r>
              <a:rPr lang="zh-CN" altLang="en-US" sz="3600" b="1" dirty="0"/>
              <a:t>续写体裁：记叙文</a:t>
            </a:r>
            <a:endParaRPr lang="zh-CN" altLang="en-US" sz="3600" b="1" dirty="0"/>
          </a:p>
        </p:txBody>
      </p:sp>
      <p:sp>
        <p:nvSpPr>
          <p:cNvPr id="8" name="文本框 12"/>
          <p:cNvSpPr txBox="1">
            <a:spLocks noChangeArrowheads="1"/>
          </p:cNvSpPr>
          <p:nvPr/>
        </p:nvSpPr>
        <p:spPr bwMode="auto">
          <a:xfrm>
            <a:off x="778916" y="1428061"/>
            <a:ext cx="1619250"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80" tIns="34290" rIns="68580" bIns="34290">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r>
              <a:rPr lang="zh-CN" altLang="en-US" sz="2400" b="1" dirty="0"/>
              <a:t>读情节</a:t>
            </a:r>
            <a:endParaRPr lang="zh-CN" altLang="en-US" sz="2400" b="1" dirty="0"/>
          </a:p>
        </p:txBody>
      </p:sp>
      <p:grpSp>
        <p:nvGrpSpPr>
          <p:cNvPr id="9" name="组合 2"/>
          <p:cNvGrpSpPr/>
          <p:nvPr/>
        </p:nvGrpSpPr>
        <p:grpSpPr bwMode="auto">
          <a:xfrm>
            <a:off x="320129" y="2298011"/>
            <a:ext cx="4070350" cy="2208213"/>
            <a:chOff x="289972" y="2595743"/>
            <a:chExt cx="5426464" cy="2942744"/>
          </a:xfrm>
        </p:grpSpPr>
        <p:cxnSp>
          <p:nvCxnSpPr>
            <p:cNvPr id="10" name="直接连接符 9"/>
            <p:cNvCxnSpPr/>
            <p:nvPr/>
          </p:nvCxnSpPr>
          <p:spPr>
            <a:xfrm>
              <a:off x="289972" y="5532140"/>
              <a:ext cx="1506881" cy="0"/>
            </a:xfrm>
            <a:prstGeom prst="line">
              <a:avLst/>
            </a:prstGeom>
            <a:ln w="635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nvCxnSpPr>
          <p:spPr>
            <a:xfrm flipV="1">
              <a:off x="1775689" y="2616899"/>
              <a:ext cx="1953442" cy="2921588"/>
            </a:xfrm>
            <a:prstGeom prst="line">
              <a:avLst/>
            </a:prstGeom>
            <a:ln w="635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p:nvCxnSpPr>
          <p:spPr>
            <a:xfrm>
              <a:off x="3697385" y="2595743"/>
              <a:ext cx="751323" cy="2257303"/>
            </a:xfrm>
            <a:prstGeom prst="line">
              <a:avLst/>
            </a:prstGeom>
            <a:ln w="635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nvCxnSpPr>
          <p:spPr>
            <a:xfrm>
              <a:off x="4425429" y="4836121"/>
              <a:ext cx="1291007" cy="0"/>
            </a:xfrm>
            <a:prstGeom prst="line">
              <a:avLst/>
            </a:prstGeom>
            <a:ln w="635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4" name="矩形 13"/>
          <p:cNvSpPr/>
          <p:nvPr/>
        </p:nvSpPr>
        <p:spPr>
          <a:xfrm>
            <a:off x="243929" y="4582424"/>
            <a:ext cx="1568450" cy="369887"/>
          </a:xfrm>
          <a:prstGeom prst="rect">
            <a:avLst/>
          </a:prstGeom>
          <a:solidFill>
            <a:srgbClr val="92D050"/>
          </a:solidFill>
          <a:ln w="0">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a:defRPr/>
            </a:pPr>
            <a:r>
              <a:rPr lang="en-US" altLang="zh-CN" sz="2100" b="1" dirty="0">
                <a:solidFill>
                  <a:schemeClr val="tx1"/>
                </a:solidFill>
                <a:latin typeface="Georgia" panose="02040502050405020303" pitchFamily="18" charset="0"/>
              </a:rPr>
              <a:t>Beginning</a:t>
            </a:r>
            <a:endParaRPr lang="zh-CN" altLang="en-US" sz="2100" b="1" dirty="0">
              <a:solidFill>
                <a:schemeClr val="tx1"/>
              </a:solidFill>
              <a:latin typeface="Georgia" panose="02040502050405020303" pitchFamily="18" charset="0"/>
            </a:endParaRPr>
          </a:p>
        </p:txBody>
      </p:sp>
      <p:sp>
        <p:nvSpPr>
          <p:cNvPr id="15" name="矩形 14"/>
          <p:cNvSpPr/>
          <p:nvPr/>
        </p:nvSpPr>
        <p:spPr>
          <a:xfrm>
            <a:off x="2318791" y="1904311"/>
            <a:ext cx="1198563" cy="393700"/>
          </a:xfrm>
          <a:prstGeom prst="rect">
            <a:avLst/>
          </a:prstGeom>
          <a:solidFill>
            <a:srgbClr val="92D050"/>
          </a:solidFill>
          <a:ln w="0">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a:defRPr/>
            </a:pPr>
            <a:r>
              <a:rPr lang="en-US" altLang="zh-CN" sz="2100" b="1" dirty="0">
                <a:solidFill>
                  <a:schemeClr val="tx1"/>
                </a:solidFill>
                <a:latin typeface="Georgia" panose="02040502050405020303" pitchFamily="18" charset="0"/>
              </a:rPr>
              <a:t>Climax</a:t>
            </a:r>
            <a:endParaRPr lang="zh-CN" altLang="en-US" sz="2100" b="1" dirty="0">
              <a:solidFill>
                <a:schemeClr val="tx1"/>
              </a:solidFill>
              <a:latin typeface="Georgia" panose="02040502050405020303" pitchFamily="18" charset="0"/>
            </a:endParaRPr>
          </a:p>
        </p:txBody>
      </p:sp>
      <p:sp>
        <p:nvSpPr>
          <p:cNvPr id="16" name="矩形 15"/>
          <p:cNvSpPr/>
          <p:nvPr/>
        </p:nvSpPr>
        <p:spPr>
          <a:xfrm>
            <a:off x="3376066" y="4079186"/>
            <a:ext cx="1196975" cy="387350"/>
          </a:xfrm>
          <a:prstGeom prst="rect">
            <a:avLst/>
          </a:prstGeom>
          <a:solidFill>
            <a:srgbClr val="92D050"/>
          </a:solidFill>
          <a:ln w="0">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a:defRPr/>
            </a:pPr>
            <a:r>
              <a:rPr lang="en-US" altLang="zh-CN" sz="2100" b="1" dirty="0">
                <a:solidFill>
                  <a:schemeClr val="tx1"/>
                </a:solidFill>
                <a:latin typeface="Georgia" panose="02040502050405020303" pitchFamily="18" charset="0"/>
              </a:rPr>
              <a:t>Closing</a:t>
            </a:r>
            <a:endParaRPr lang="zh-CN" altLang="en-US" sz="2100" b="1" dirty="0">
              <a:solidFill>
                <a:schemeClr val="tx1"/>
              </a:solidFill>
              <a:latin typeface="Georgia" panose="02040502050405020303" pitchFamily="18" charset="0"/>
            </a:endParaRPr>
          </a:p>
        </p:txBody>
      </p:sp>
      <p:sp>
        <p:nvSpPr>
          <p:cNvPr id="17" name="文本框 23"/>
          <p:cNvSpPr txBox="1">
            <a:spLocks noChangeArrowheads="1"/>
          </p:cNvSpPr>
          <p:nvPr/>
        </p:nvSpPr>
        <p:spPr bwMode="auto">
          <a:xfrm rot="18322226">
            <a:off x="790029" y="3006036"/>
            <a:ext cx="2333625" cy="34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80" tIns="34290" rIns="68580" bIns="34290">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r>
              <a:rPr lang="en-US" altLang="zh-CN" b="1">
                <a:solidFill>
                  <a:srgbClr val="FF0000"/>
                </a:solidFill>
                <a:latin typeface="Georgia" panose="02040502050405020303" pitchFamily="18" charset="0"/>
              </a:rPr>
              <a:t>Developing</a:t>
            </a:r>
            <a:endParaRPr lang="zh-CN" altLang="en-US" b="1">
              <a:solidFill>
                <a:srgbClr val="FF0000"/>
              </a:solidFill>
              <a:latin typeface="Georgia" panose="02040502050405020303" pitchFamily="18" charset="0"/>
            </a:endParaRPr>
          </a:p>
        </p:txBody>
      </p:sp>
      <p:sp>
        <p:nvSpPr>
          <p:cNvPr id="18" name="文本框 29"/>
          <p:cNvSpPr txBox="1">
            <a:spLocks noChangeArrowheads="1"/>
          </p:cNvSpPr>
          <p:nvPr/>
        </p:nvSpPr>
        <p:spPr bwMode="auto">
          <a:xfrm>
            <a:off x="4746079" y="1566174"/>
            <a:ext cx="2333625" cy="469359"/>
          </a:xfrm>
          <a:prstGeom prst="rect">
            <a:avLst/>
          </a:prstGeom>
          <a:solidFill>
            <a:srgbClr val="FFFF00"/>
          </a:solidFill>
          <a:ln w="9525">
            <a:solidFill>
              <a:srgbClr val="FF0000"/>
            </a:solidFill>
            <a:miter lim="800000"/>
          </a:ln>
          <a:effectLst>
            <a:innerShdw blurRad="63500" dist="50800" dir="16200000">
              <a:prstClr val="black">
                <a:alpha val="50000"/>
              </a:prstClr>
            </a:innerShdw>
          </a:effectLst>
        </p:spPr>
        <p:txBody>
          <a:bodyPr lIns="68580" tIns="34290" rIns="68580" bIns="34290">
            <a:spAutoFit/>
          </a:bodyPr>
          <a:lstStyle/>
          <a:p>
            <a:pPr>
              <a:defRPr/>
            </a:pPr>
            <a:r>
              <a:rPr lang="en-US" altLang="zh-CN" sz="2600" b="1" dirty="0">
                <a:solidFill>
                  <a:srgbClr val="FF0000"/>
                </a:solidFill>
                <a:latin typeface="Georgia" panose="02040502050405020303" pitchFamily="18" charset="0"/>
              </a:rPr>
              <a:t>Developing:</a:t>
            </a:r>
            <a:endParaRPr lang="zh-CN" altLang="en-US" sz="2600" b="1" dirty="0">
              <a:solidFill>
                <a:srgbClr val="FF0000"/>
              </a:solidFill>
              <a:latin typeface="Georgia" panose="02040502050405020303" pitchFamily="18" charset="0"/>
            </a:endParaRPr>
          </a:p>
        </p:txBody>
      </p:sp>
      <p:sp>
        <p:nvSpPr>
          <p:cNvPr id="19" name="椭圆 18"/>
          <p:cNvSpPr/>
          <p:nvPr/>
        </p:nvSpPr>
        <p:spPr>
          <a:xfrm>
            <a:off x="6960641" y="2351986"/>
            <a:ext cx="1042988" cy="542925"/>
          </a:xfrm>
          <a:prstGeom prst="ellipse">
            <a:avLst/>
          </a:pr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a:defRPr/>
            </a:pPr>
            <a:endParaRPr lang="zh-CN" altLang="en-US"/>
          </a:p>
        </p:txBody>
      </p:sp>
      <p:sp>
        <p:nvSpPr>
          <p:cNvPr id="22" name="TextBox 10"/>
          <p:cNvSpPr txBox="1">
            <a:spLocks noChangeArrowheads="1"/>
          </p:cNvSpPr>
          <p:nvPr/>
        </p:nvSpPr>
        <p:spPr bwMode="auto">
          <a:xfrm>
            <a:off x="4630985" y="2127458"/>
            <a:ext cx="4659312" cy="284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80" tIns="34290" rIns="68580" bIns="34290">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r>
              <a:rPr lang="en-US" altLang="zh-CN" sz="2000" b="1" dirty="0">
                <a:solidFill>
                  <a:srgbClr val="FF0000"/>
                </a:solidFill>
                <a:latin typeface="Times New Roman" panose="02020603050405020304" pitchFamily="18" charset="0"/>
                <a:cs typeface="Times New Roman" panose="02020603050405020304" pitchFamily="18" charset="0"/>
              </a:rPr>
              <a:t>Inciting incident</a:t>
            </a:r>
            <a:r>
              <a:rPr lang="zh-CN" altLang="en-US" sz="2000" b="1" dirty="0">
                <a:solidFill>
                  <a:srgbClr val="FF0000"/>
                </a:solidFill>
                <a:latin typeface="Times New Roman" panose="02020603050405020304" pitchFamily="18" charset="0"/>
                <a:cs typeface="Times New Roman" panose="02020603050405020304" pitchFamily="18" charset="0"/>
              </a:rPr>
              <a:t>：</a:t>
            </a:r>
            <a:endParaRPr lang="en-US" altLang="zh-CN" sz="2000" b="1" dirty="0">
              <a:solidFill>
                <a:srgbClr val="FF0000"/>
              </a:solidFill>
              <a:latin typeface="Times New Roman" panose="02020603050405020304" pitchFamily="18" charset="0"/>
              <a:cs typeface="Times New Roman" panose="02020603050405020304" pitchFamily="18" charset="0"/>
            </a:endParaRPr>
          </a:p>
          <a:p>
            <a:r>
              <a:rPr lang="zh-CN" altLang="en-US" sz="2000" b="1" dirty="0">
                <a:latin typeface="Times New Roman" panose="02020603050405020304" pitchFamily="18" charset="0"/>
                <a:cs typeface="Times New Roman" panose="02020603050405020304" pitchFamily="18" charset="0"/>
              </a:rPr>
              <a:t>引发故事矛盾或冲突</a:t>
            </a:r>
            <a:r>
              <a:rPr lang="en-US" altLang="zh-CN" sz="2000" b="1" dirty="0">
                <a:latin typeface="Times New Roman" panose="02020603050405020304" pitchFamily="18" charset="0"/>
                <a:cs typeface="Times New Roman" panose="02020603050405020304" pitchFamily="18" charset="0"/>
              </a:rPr>
              <a:t>(conflict) </a:t>
            </a:r>
            <a:r>
              <a:rPr lang="zh-CN" altLang="en-US" sz="2000" b="1" dirty="0">
                <a:latin typeface="Times New Roman" panose="02020603050405020304" pitchFamily="18" charset="0"/>
                <a:cs typeface="Times New Roman" panose="02020603050405020304" pitchFamily="18" charset="0"/>
              </a:rPr>
              <a:t>的事件</a:t>
            </a:r>
            <a:r>
              <a:rPr lang="en-US" altLang="zh-CN" sz="2000" b="1" dirty="0">
                <a:latin typeface="Times New Roman" panose="02020603050405020304" pitchFamily="18" charset="0"/>
                <a:cs typeface="Times New Roman" panose="02020603050405020304" pitchFamily="18" charset="0"/>
              </a:rPr>
              <a:t>; </a:t>
            </a:r>
            <a:endParaRPr lang="en-US" altLang="zh-CN" sz="2000" b="1" dirty="0">
              <a:latin typeface="Times New Roman" panose="02020603050405020304" pitchFamily="18" charset="0"/>
              <a:cs typeface="Times New Roman" panose="02020603050405020304" pitchFamily="18" charset="0"/>
            </a:endParaRPr>
          </a:p>
          <a:p>
            <a:r>
              <a:rPr lang="en-US" altLang="zh-CN" sz="2000" b="1" dirty="0">
                <a:solidFill>
                  <a:srgbClr val="FF0000"/>
                </a:solidFill>
                <a:latin typeface="Times New Roman" panose="02020603050405020304" pitchFamily="18" charset="0"/>
                <a:cs typeface="Times New Roman" panose="02020603050405020304" pitchFamily="18" charset="0"/>
              </a:rPr>
              <a:t>Rising action</a:t>
            </a:r>
            <a:r>
              <a:rPr lang="zh-CN" altLang="en-US" sz="2000" b="1" dirty="0">
                <a:solidFill>
                  <a:srgbClr val="FF0000"/>
                </a:solidFill>
                <a:latin typeface="Times New Roman" panose="02020603050405020304" pitchFamily="18" charset="0"/>
                <a:cs typeface="Times New Roman" panose="02020603050405020304" pitchFamily="18" charset="0"/>
              </a:rPr>
              <a:t>：</a:t>
            </a:r>
            <a:endParaRPr lang="en-US" altLang="zh-CN" sz="2000" b="1" dirty="0">
              <a:solidFill>
                <a:srgbClr val="FF0000"/>
              </a:solidFill>
              <a:latin typeface="Times New Roman" panose="02020603050405020304" pitchFamily="18" charset="0"/>
              <a:cs typeface="Times New Roman" panose="02020603050405020304" pitchFamily="18" charset="0"/>
            </a:endParaRPr>
          </a:p>
          <a:p>
            <a:r>
              <a:rPr lang="zh-CN" altLang="en-US" sz="2000" b="1" dirty="0">
                <a:latin typeface="Times New Roman" panose="02020603050405020304" pitchFamily="18" charset="0"/>
                <a:cs typeface="Times New Roman" panose="02020603050405020304" pitchFamily="18" charset="0"/>
              </a:rPr>
              <a:t>围绕冲突故事主人公采取一系列行动</a:t>
            </a:r>
            <a:r>
              <a:rPr lang="en-US" altLang="zh-CN" sz="2000" b="1" dirty="0">
                <a:latin typeface="Times New Roman" panose="02020603050405020304" pitchFamily="18" charset="0"/>
                <a:cs typeface="Times New Roman" panose="02020603050405020304" pitchFamily="18" charset="0"/>
              </a:rPr>
              <a:t>;</a:t>
            </a:r>
            <a:endParaRPr lang="en-US" altLang="zh-CN" sz="2000" b="1" dirty="0">
              <a:latin typeface="Times New Roman" panose="02020603050405020304" pitchFamily="18" charset="0"/>
              <a:cs typeface="Times New Roman" panose="02020603050405020304" pitchFamily="18" charset="0"/>
            </a:endParaRPr>
          </a:p>
          <a:p>
            <a:r>
              <a:rPr lang="en-US" altLang="zh-CN" sz="2000" b="1" dirty="0">
                <a:solidFill>
                  <a:srgbClr val="FF0000"/>
                </a:solidFill>
                <a:latin typeface="Times New Roman" panose="02020603050405020304" pitchFamily="18" charset="0"/>
                <a:cs typeface="Times New Roman" panose="02020603050405020304" pitchFamily="18" charset="0"/>
              </a:rPr>
              <a:t>Falling action</a:t>
            </a:r>
            <a:r>
              <a:rPr lang="zh-CN" altLang="en-US" sz="2000" b="1" dirty="0">
                <a:solidFill>
                  <a:srgbClr val="FF0000"/>
                </a:solidFill>
                <a:latin typeface="Times New Roman" panose="02020603050405020304" pitchFamily="18" charset="0"/>
                <a:cs typeface="Times New Roman" panose="02020603050405020304" pitchFamily="18" charset="0"/>
              </a:rPr>
              <a:t>：</a:t>
            </a:r>
            <a:endParaRPr lang="en-US" altLang="zh-CN" sz="2000" b="1" dirty="0">
              <a:solidFill>
                <a:srgbClr val="FF0000"/>
              </a:solidFill>
              <a:latin typeface="Times New Roman" panose="02020603050405020304" pitchFamily="18" charset="0"/>
              <a:cs typeface="Times New Roman" panose="02020603050405020304" pitchFamily="18" charset="0"/>
            </a:endParaRPr>
          </a:p>
          <a:p>
            <a:r>
              <a:rPr lang="zh-CN" altLang="en-US" sz="2000" b="1" dirty="0">
                <a:latin typeface="Times New Roman" panose="02020603050405020304" pitchFamily="18" charset="0"/>
                <a:cs typeface="Times New Roman" panose="02020603050405020304" pitchFamily="18" charset="0"/>
              </a:rPr>
              <a:t>冲突向得以解决的方向发展</a:t>
            </a:r>
            <a:r>
              <a:rPr lang="en-US" altLang="zh-CN" sz="2000" b="1" dirty="0">
                <a:latin typeface="Times New Roman" panose="02020603050405020304" pitchFamily="18" charset="0"/>
                <a:cs typeface="Times New Roman" panose="02020603050405020304" pitchFamily="18" charset="0"/>
              </a:rPr>
              <a:t>; </a:t>
            </a:r>
            <a:endParaRPr lang="en-US" altLang="zh-CN" sz="2000" b="1" dirty="0">
              <a:latin typeface="Times New Roman" panose="02020603050405020304" pitchFamily="18" charset="0"/>
              <a:cs typeface="Times New Roman" panose="02020603050405020304" pitchFamily="18" charset="0"/>
            </a:endParaRPr>
          </a:p>
          <a:p>
            <a:r>
              <a:rPr lang="en-US" altLang="zh-CN" sz="2000" b="1" dirty="0">
                <a:solidFill>
                  <a:srgbClr val="FF0000"/>
                </a:solidFill>
                <a:latin typeface="Times New Roman" panose="02020603050405020304" pitchFamily="18" charset="0"/>
                <a:cs typeface="Times New Roman" panose="02020603050405020304" pitchFamily="18" charset="0"/>
              </a:rPr>
              <a:t>Resolution</a:t>
            </a:r>
            <a:r>
              <a:rPr lang="zh-CN" altLang="en-US" sz="2000" b="1" dirty="0">
                <a:solidFill>
                  <a:srgbClr val="FF0000"/>
                </a:solidFill>
                <a:latin typeface="Times New Roman" panose="02020603050405020304" pitchFamily="18" charset="0"/>
                <a:cs typeface="Times New Roman" panose="02020603050405020304" pitchFamily="18" charset="0"/>
              </a:rPr>
              <a:t>：</a:t>
            </a:r>
            <a:endParaRPr lang="en-US" altLang="zh-CN" sz="2000" b="1" dirty="0">
              <a:solidFill>
                <a:srgbClr val="FF0000"/>
              </a:solidFill>
              <a:latin typeface="Times New Roman" panose="02020603050405020304" pitchFamily="18" charset="0"/>
              <a:cs typeface="Times New Roman" panose="02020603050405020304" pitchFamily="18" charset="0"/>
            </a:endParaRPr>
          </a:p>
          <a:p>
            <a:r>
              <a:rPr lang="zh-CN" altLang="en-US" sz="2000" b="1" dirty="0">
                <a:latin typeface="Times New Roman" panose="02020603050405020304" pitchFamily="18" charset="0"/>
                <a:cs typeface="Times New Roman" panose="02020603050405020304" pitchFamily="18" charset="0"/>
              </a:rPr>
              <a:t>冲突得到解决</a:t>
            </a:r>
            <a:r>
              <a:rPr lang="en-US" altLang="zh-CN" sz="2000" b="1" dirty="0">
                <a:latin typeface="Times New Roman" panose="02020603050405020304" pitchFamily="18" charset="0"/>
                <a:cs typeface="Times New Roman" panose="02020603050405020304" pitchFamily="18" charset="0"/>
              </a:rPr>
              <a:t>; </a:t>
            </a:r>
            <a:endParaRPr lang="en-US" altLang="zh-CN" sz="2000" b="1" dirty="0">
              <a:latin typeface="Times New Roman" panose="02020603050405020304" pitchFamily="18" charset="0"/>
              <a:cs typeface="Times New Roman" panose="02020603050405020304" pitchFamily="18" charset="0"/>
            </a:endParaRPr>
          </a:p>
          <a:p>
            <a:endParaRPr lang="zh-CN" altLang="en-US" sz="2000" b="1" dirty="0">
              <a:latin typeface="Times New Roman" panose="02020603050405020304" pitchFamily="18" charset="0"/>
              <a:cs typeface="Times New Roman" panose="02020603050405020304" pitchFamily="18" charset="0"/>
            </a:endParaRPr>
          </a:p>
        </p:txBody>
      </p:sp>
      <p:grpSp>
        <p:nvGrpSpPr>
          <p:cNvPr id="2" name="组合 1"/>
          <p:cNvGrpSpPr/>
          <p:nvPr/>
        </p:nvGrpSpPr>
        <p:grpSpPr>
          <a:xfrm>
            <a:off x="472284" y="206827"/>
            <a:ext cx="3693014" cy="575234"/>
            <a:chOff x="296569" y="305698"/>
            <a:chExt cx="3669060" cy="619569"/>
          </a:xfrm>
        </p:grpSpPr>
        <p:pic>
          <p:nvPicPr>
            <p:cNvPr id="20" name="图片 4"/>
            <p:cNvPicPr>
              <a:picLocks noChangeAspect="1" noChangeArrowheads="1"/>
            </p:cNvPicPr>
            <p:nvPr/>
          </p:nvPicPr>
          <p:blipFill>
            <a:blip r:embed="rId1"/>
            <a:srcRect/>
            <a:stretch>
              <a:fillRect/>
            </a:stretch>
          </p:blipFill>
          <p:spPr bwMode="auto">
            <a:xfrm>
              <a:off x="1588542" y="305698"/>
              <a:ext cx="2377087" cy="619567"/>
            </a:xfrm>
            <a:prstGeom prst="rect">
              <a:avLst/>
            </a:prstGeom>
          </p:spPr>
          <p:style>
            <a:lnRef idx="2">
              <a:schemeClr val="accent1"/>
            </a:lnRef>
            <a:fillRef idx="1">
              <a:schemeClr val="lt1"/>
            </a:fillRef>
            <a:effectRef idx="0">
              <a:schemeClr val="accent1"/>
            </a:effectRef>
            <a:fontRef idx="minor">
              <a:schemeClr val="dk1"/>
            </a:fontRef>
          </p:style>
        </p:pic>
        <p:sp>
          <p:nvSpPr>
            <p:cNvPr id="21" name="TextBox 20"/>
            <p:cNvSpPr txBox="1">
              <a:spLocks noChangeArrowheads="1"/>
            </p:cNvSpPr>
            <p:nvPr/>
          </p:nvSpPr>
          <p:spPr bwMode="auto">
            <a:xfrm>
              <a:off x="1751066" y="376445"/>
              <a:ext cx="221456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r>
                <a:rPr lang="en-US" altLang="zh-CN" b="1" dirty="0">
                  <a:solidFill>
                    <a:srgbClr val="FFFFFF"/>
                  </a:solidFill>
                  <a:latin typeface="方正粗黑宋简体" panose="02000000000000000000" pitchFamily="2" charset="-122"/>
                  <a:ea typeface="方正粗黑宋简体" panose="02000000000000000000" pitchFamily="2" charset="-122"/>
                </a:rPr>
                <a:t>Read for the plots</a:t>
              </a:r>
              <a:endParaRPr lang="zh-CN" altLang="en-US" b="1" dirty="0">
                <a:solidFill>
                  <a:srgbClr val="FFFFFF"/>
                </a:solidFill>
                <a:latin typeface="方正粗黑宋简体" panose="02000000000000000000" pitchFamily="2" charset="-122"/>
                <a:ea typeface="方正粗黑宋简体" panose="02000000000000000000" pitchFamily="2" charset="-122"/>
              </a:endParaRPr>
            </a:p>
          </p:txBody>
        </p:sp>
        <p:sp>
          <p:nvSpPr>
            <p:cNvPr id="23" name="文本框 6"/>
            <p:cNvSpPr txBox="1">
              <a:spLocks noChangeArrowheads="1"/>
            </p:cNvSpPr>
            <p:nvPr/>
          </p:nvSpPr>
          <p:spPr bwMode="auto">
            <a:xfrm>
              <a:off x="296569" y="440519"/>
              <a:ext cx="1177245" cy="484748"/>
            </a:xfrm>
            <a:prstGeom prst="rect">
              <a:avLst/>
            </a:prstGeom>
            <a:solidFill>
              <a:srgbClr val="513087"/>
            </a:solidFill>
            <a:ln w="9525">
              <a:solidFill>
                <a:srgbClr val="FF0000"/>
              </a:solidFill>
              <a:miter lim="800000"/>
            </a:ln>
          </p:spPr>
          <p:txBody>
            <a:bodyPr wrap="square" lIns="68580" tIns="34290" rIns="68580" bIns="34290">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sz="2700" b="1" dirty="0">
                  <a:solidFill>
                    <a:srgbClr val="FF0066"/>
                  </a:solidFill>
                  <a:cs typeface="Arial" panose="020B0604020202020204" pitchFamily="34" charset="0"/>
                </a:rPr>
                <a:t>Step 1</a:t>
              </a:r>
              <a:endParaRPr lang="zh-CN" altLang="en-US" sz="2700" b="1" dirty="0">
                <a:solidFill>
                  <a:srgbClr val="FF0066"/>
                </a:solidFill>
                <a:cs typeface="Arial" panose="020B0604020202020204" pitchFamily="34"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arn(inVertic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9"/>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4"/>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7"/>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5"/>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6"/>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18"/>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22">
                                            <p:txEl>
                                              <p:pRg st="0" end="0"/>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22">
                                            <p:txEl>
                                              <p:pRg st="1" end="1"/>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19"/>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22">
                                            <p:txEl>
                                              <p:pRg st="2" end="2"/>
                                            </p:txEl>
                                          </p:spTgt>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22">
                                            <p:txEl>
                                              <p:pRg st="3" end="3"/>
                                            </p:txEl>
                                          </p:spTgt>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nodeType="clickEffect">
                                  <p:stCondLst>
                                    <p:cond delay="0"/>
                                  </p:stCondLst>
                                  <p:childTnLst>
                                    <p:set>
                                      <p:cBhvr>
                                        <p:cTn id="64" dur="1" fill="hold">
                                          <p:stCondLst>
                                            <p:cond delay="0"/>
                                          </p:stCondLst>
                                        </p:cTn>
                                        <p:tgtEl>
                                          <p:spTgt spid="22">
                                            <p:txEl>
                                              <p:pRg st="4" end="4"/>
                                            </p:txEl>
                                          </p:spTgt>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nodeType="clickEffect">
                                  <p:stCondLst>
                                    <p:cond delay="0"/>
                                  </p:stCondLst>
                                  <p:childTnLst>
                                    <p:set>
                                      <p:cBhvr>
                                        <p:cTn id="68" dur="1" fill="hold">
                                          <p:stCondLst>
                                            <p:cond delay="0"/>
                                          </p:stCondLst>
                                        </p:cTn>
                                        <p:tgtEl>
                                          <p:spTgt spid="22">
                                            <p:txEl>
                                              <p:pRg st="5" end="5"/>
                                            </p:txEl>
                                          </p:spTgt>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nodeType="clickEffect">
                                  <p:stCondLst>
                                    <p:cond delay="0"/>
                                  </p:stCondLst>
                                  <p:childTnLst>
                                    <p:set>
                                      <p:cBhvr>
                                        <p:cTn id="72" dur="1" fill="hold">
                                          <p:stCondLst>
                                            <p:cond delay="0"/>
                                          </p:stCondLst>
                                        </p:cTn>
                                        <p:tgtEl>
                                          <p:spTgt spid="22">
                                            <p:txEl>
                                              <p:pRg st="6" end="6"/>
                                            </p:txEl>
                                          </p:spTgt>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nodeType="clickEffect">
                                  <p:stCondLst>
                                    <p:cond delay="0"/>
                                  </p:stCondLst>
                                  <p:childTnLst>
                                    <p:set>
                                      <p:cBhvr>
                                        <p:cTn id="76" dur="1" fill="hold">
                                          <p:stCondLst>
                                            <p:cond delay="0"/>
                                          </p:stCondLst>
                                        </p:cTn>
                                        <p:tgtEl>
                                          <p:spTgt spid="2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p:bldP spid="14" grpId="0" animBg="1"/>
      <p:bldP spid="15" grpId="0" animBg="1"/>
      <p:bldP spid="16" grpId="0" animBg="1"/>
      <p:bldP spid="17" grpId="0"/>
      <p:bldP spid="1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Documents and Settings\Administrator\桌面\timg (2)_副本.png"/>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305560" y="2320290"/>
            <a:ext cx="7312025" cy="22866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圆角矩形 4"/>
          <p:cNvSpPr/>
          <p:nvPr/>
        </p:nvSpPr>
        <p:spPr>
          <a:xfrm>
            <a:off x="1304847" y="4562015"/>
            <a:ext cx="1672225" cy="490376"/>
          </a:xfrm>
          <a:prstGeom prst="roundRect">
            <a:avLst/>
          </a:prstGeom>
        </p:spPr>
        <p:style>
          <a:lnRef idx="0">
            <a:schemeClr val="accent5"/>
          </a:lnRef>
          <a:fillRef idx="3">
            <a:schemeClr val="accent5"/>
          </a:fillRef>
          <a:effectRef idx="3">
            <a:schemeClr val="accent5"/>
          </a:effectRef>
          <a:fontRef idx="minor">
            <a:schemeClr val="lt1"/>
          </a:fontRef>
        </p:style>
        <p:txBody>
          <a:bodyPr lIns="68580" tIns="34290" rIns="68580" bIns="34290" anchor="ctr"/>
          <a:lstStyle/>
          <a:p>
            <a:pPr algn="ctr">
              <a:defRPr/>
            </a:pPr>
            <a:endParaRPr lang="zh-CN" altLang="en-US"/>
          </a:p>
        </p:txBody>
      </p:sp>
      <p:sp>
        <p:nvSpPr>
          <p:cNvPr id="6" name="文本框 20"/>
          <p:cNvSpPr txBox="1">
            <a:spLocks noChangeArrowheads="1"/>
          </p:cNvSpPr>
          <p:nvPr/>
        </p:nvSpPr>
        <p:spPr bwMode="auto">
          <a:xfrm>
            <a:off x="1192213" y="4567238"/>
            <a:ext cx="1808162" cy="808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80" tIns="34290" rIns="68580" bIns="34290">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r>
              <a:rPr lang="en-US" altLang="zh-CN" sz="1600" b="1">
                <a:latin typeface="方正幼线简体"/>
                <a:ea typeface="方正幼线简体"/>
                <a:cs typeface="方正幼线简体"/>
              </a:rPr>
              <a:t> </a:t>
            </a:r>
            <a:r>
              <a:rPr lang="en-US" altLang="zh-CN" sz="1600" b="1">
                <a:latin typeface="微软雅黑" panose="020B0503020204020204" pitchFamily="34" charset="-122"/>
                <a:ea typeface="微软雅黑" panose="020B0503020204020204" pitchFamily="34" charset="-122"/>
              </a:rPr>
              <a:t>Beginning</a:t>
            </a:r>
            <a:endParaRPr lang="en-US" altLang="zh-CN" sz="1600" b="1">
              <a:latin typeface="微软雅黑" panose="020B0503020204020204" pitchFamily="34" charset="-122"/>
              <a:ea typeface="微软雅黑" panose="020B0503020204020204" pitchFamily="34" charset="-122"/>
            </a:endParaRPr>
          </a:p>
          <a:p>
            <a:r>
              <a:rPr lang="en-US" altLang="zh-CN" sz="1600" b="1">
                <a:latin typeface="微软雅黑" panose="020B0503020204020204" pitchFamily="34" charset="-122"/>
                <a:ea typeface="微软雅黑" panose="020B0503020204020204" pitchFamily="34" charset="-122"/>
              </a:rPr>
              <a:t>   (Introduction)</a:t>
            </a:r>
            <a:endParaRPr lang="en-US" altLang="zh-CN" sz="1600" b="1">
              <a:latin typeface="微软雅黑" panose="020B0503020204020204" pitchFamily="34" charset="-122"/>
              <a:ea typeface="微软雅黑" panose="020B0503020204020204" pitchFamily="34" charset="-122"/>
            </a:endParaRPr>
          </a:p>
          <a:p>
            <a:endParaRPr lang="zh-CN" altLang="en-US" sz="1600" b="1">
              <a:latin typeface="方正幼线简体"/>
              <a:ea typeface="方正幼线简体"/>
              <a:cs typeface="方正幼线简体"/>
            </a:endParaRPr>
          </a:p>
        </p:txBody>
      </p:sp>
      <p:sp>
        <p:nvSpPr>
          <p:cNvPr id="7" name="圆角矩形 6"/>
          <p:cNvSpPr/>
          <p:nvPr/>
        </p:nvSpPr>
        <p:spPr>
          <a:xfrm>
            <a:off x="3347707" y="4155867"/>
            <a:ext cx="1431712" cy="490376"/>
          </a:xfrm>
          <a:prstGeom prst="roundRect">
            <a:avLst/>
          </a:prstGeom>
        </p:spPr>
        <p:style>
          <a:lnRef idx="0">
            <a:schemeClr val="accent4"/>
          </a:lnRef>
          <a:fillRef idx="3">
            <a:schemeClr val="accent4"/>
          </a:fillRef>
          <a:effectRef idx="3">
            <a:schemeClr val="accent4"/>
          </a:effectRef>
          <a:fontRef idx="minor">
            <a:schemeClr val="lt1"/>
          </a:fontRef>
        </p:style>
        <p:txBody>
          <a:bodyPr lIns="68580" tIns="34290" rIns="68580" bIns="34290" anchor="ctr"/>
          <a:lstStyle/>
          <a:p>
            <a:pPr algn="ctr">
              <a:defRPr/>
            </a:pPr>
            <a:endParaRPr lang="zh-CN" altLang="en-US"/>
          </a:p>
        </p:txBody>
      </p:sp>
      <p:sp>
        <p:nvSpPr>
          <p:cNvPr id="8" name="文本框 20"/>
          <p:cNvSpPr txBox="1">
            <a:spLocks noChangeArrowheads="1"/>
          </p:cNvSpPr>
          <p:nvPr/>
        </p:nvSpPr>
        <p:spPr bwMode="auto">
          <a:xfrm>
            <a:off x="3275806" y="4156262"/>
            <a:ext cx="1641475"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80" tIns="34290" rIns="68580" bIns="34290">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r>
              <a:rPr lang="en-US" altLang="zh-CN" sz="1600" b="1" dirty="0">
                <a:latin typeface="方正幼线简体"/>
                <a:ea typeface="方正幼线简体"/>
                <a:cs typeface="方正幼线简体"/>
              </a:rPr>
              <a:t> </a:t>
            </a:r>
            <a:r>
              <a:rPr lang="en-US" altLang="zh-CN" sz="1600" b="1" dirty="0">
                <a:latin typeface="微软雅黑" panose="020B0503020204020204" pitchFamily="34" charset="-122"/>
                <a:ea typeface="微软雅黑" panose="020B0503020204020204" pitchFamily="34" charset="-122"/>
              </a:rPr>
              <a:t>Process</a:t>
            </a:r>
            <a:endParaRPr lang="en-US" altLang="zh-CN" sz="1600" b="1" dirty="0">
              <a:latin typeface="微软雅黑" panose="020B0503020204020204" pitchFamily="34" charset="-122"/>
              <a:ea typeface="微软雅黑" panose="020B0503020204020204" pitchFamily="34" charset="-122"/>
            </a:endParaRPr>
          </a:p>
          <a:p>
            <a:pPr algn="ctr"/>
            <a:r>
              <a:rPr lang="en-US" altLang="zh-CN" sz="1600" b="1" dirty="0">
                <a:latin typeface="微软雅黑" panose="020B0503020204020204" pitchFamily="34" charset="-122"/>
                <a:ea typeface="微软雅黑" panose="020B0503020204020204" pitchFamily="34" charset="-122"/>
              </a:rPr>
              <a:t>( Developing)</a:t>
            </a:r>
            <a:endParaRPr lang="zh-CN" altLang="en-US" sz="1600" b="1" dirty="0">
              <a:latin typeface="方正幼线简体"/>
              <a:ea typeface="方正幼线简体"/>
              <a:cs typeface="方正幼线简体"/>
            </a:endParaRPr>
          </a:p>
        </p:txBody>
      </p:sp>
      <p:sp>
        <p:nvSpPr>
          <p:cNvPr id="9" name="圆角矩形 8"/>
          <p:cNvSpPr/>
          <p:nvPr/>
        </p:nvSpPr>
        <p:spPr>
          <a:xfrm>
            <a:off x="5243604" y="3328285"/>
            <a:ext cx="1431712" cy="490376"/>
          </a:xfrm>
          <a:prstGeom prst="roundRect">
            <a:avLst/>
          </a:prstGeom>
        </p:spPr>
        <p:style>
          <a:lnRef idx="0">
            <a:schemeClr val="accent2"/>
          </a:lnRef>
          <a:fillRef idx="3">
            <a:schemeClr val="accent2"/>
          </a:fillRef>
          <a:effectRef idx="3">
            <a:schemeClr val="accent2"/>
          </a:effectRef>
          <a:fontRef idx="minor">
            <a:schemeClr val="lt1"/>
          </a:fontRef>
        </p:style>
        <p:txBody>
          <a:bodyPr lIns="68580" tIns="34290" rIns="68580" bIns="34290" anchor="ctr"/>
          <a:lstStyle/>
          <a:p>
            <a:pPr algn="ctr">
              <a:defRPr/>
            </a:pPr>
            <a:endParaRPr lang="zh-CN" altLang="en-US"/>
          </a:p>
        </p:txBody>
      </p:sp>
      <p:sp>
        <p:nvSpPr>
          <p:cNvPr id="10" name="文本框 20"/>
          <p:cNvSpPr txBox="1">
            <a:spLocks noChangeArrowheads="1"/>
          </p:cNvSpPr>
          <p:nvPr/>
        </p:nvSpPr>
        <p:spPr bwMode="auto">
          <a:xfrm>
            <a:off x="5207317" y="3291547"/>
            <a:ext cx="1468438"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80" tIns="34290" rIns="68580" bIns="34290">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r>
              <a:rPr lang="en-US" altLang="zh-CN" sz="1600" b="1">
                <a:latin typeface="方正幼线简体"/>
                <a:ea typeface="方正幼线简体"/>
                <a:cs typeface="方正幼线简体"/>
              </a:rPr>
              <a:t> </a:t>
            </a:r>
            <a:r>
              <a:rPr lang="en-US" altLang="zh-CN" sz="1600" b="1">
                <a:latin typeface="微软雅黑" panose="020B0503020204020204" pitchFamily="34" charset="-122"/>
                <a:ea typeface="微软雅黑" panose="020B0503020204020204" pitchFamily="34" charset="-122"/>
              </a:rPr>
              <a:t>Climax</a:t>
            </a:r>
            <a:endParaRPr lang="en-US" altLang="zh-CN" sz="1600" b="1">
              <a:latin typeface="微软雅黑" panose="020B0503020204020204" pitchFamily="34" charset="-122"/>
              <a:ea typeface="微软雅黑" panose="020B0503020204020204" pitchFamily="34" charset="-122"/>
            </a:endParaRPr>
          </a:p>
          <a:p>
            <a:pPr algn="ctr"/>
            <a:r>
              <a:rPr lang="en-US" altLang="zh-CN" sz="1600" b="1">
                <a:latin typeface="微软雅黑" panose="020B0503020204020204" pitchFamily="34" charset="-122"/>
                <a:ea typeface="微软雅黑" panose="020B0503020204020204" pitchFamily="34" charset="-122"/>
              </a:rPr>
              <a:t>(conflict)</a:t>
            </a:r>
            <a:endParaRPr lang="zh-CN" altLang="en-US" sz="1600" b="1">
              <a:latin typeface="方正幼线简体"/>
              <a:ea typeface="方正幼线简体"/>
              <a:cs typeface="方正幼线简体"/>
            </a:endParaRPr>
          </a:p>
        </p:txBody>
      </p:sp>
      <p:sp>
        <p:nvSpPr>
          <p:cNvPr id="11" name="圆角矩形 10"/>
          <p:cNvSpPr/>
          <p:nvPr/>
        </p:nvSpPr>
        <p:spPr>
          <a:xfrm>
            <a:off x="7092344" y="2621267"/>
            <a:ext cx="1431712" cy="490376"/>
          </a:xfrm>
          <a:prstGeom prst="roundRect">
            <a:avLst/>
          </a:prstGeom>
          <a:solidFill>
            <a:srgbClr val="FF0000"/>
          </a:solidFill>
        </p:spPr>
        <p:style>
          <a:lnRef idx="0">
            <a:schemeClr val="accent4"/>
          </a:lnRef>
          <a:fillRef idx="3">
            <a:schemeClr val="accent4"/>
          </a:fillRef>
          <a:effectRef idx="3">
            <a:schemeClr val="accent4"/>
          </a:effectRef>
          <a:fontRef idx="minor">
            <a:schemeClr val="lt1"/>
          </a:fontRef>
        </p:style>
        <p:txBody>
          <a:bodyPr lIns="68580" tIns="34290" rIns="68580" bIns="34290" anchor="ctr"/>
          <a:lstStyle/>
          <a:p>
            <a:pPr algn="ctr">
              <a:defRPr/>
            </a:pPr>
            <a:endParaRPr lang="zh-CN" altLang="en-US"/>
          </a:p>
        </p:txBody>
      </p:sp>
      <p:sp>
        <p:nvSpPr>
          <p:cNvPr id="12" name="文本框 20"/>
          <p:cNvSpPr txBox="1">
            <a:spLocks noChangeArrowheads="1"/>
          </p:cNvSpPr>
          <p:nvPr/>
        </p:nvSpPr>
        <p:spPr bwMode="auto">
          <a:xfrm>
            <a:off x="7174259" y="2571465"/>
            <a:ext cx="1470025" cy="48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80" tIns="34290" rIns="68580" bIns="34290">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r>
              <a:rPr lang="en-US" altLang="zh-CN" sz="2700" b="1" dirty="0">
                <a:latin typeface="方正幼线简体"/>
                <a:ea typeface="方正幼线简体"/>
                <a:cs typeface="方正幼线简体"/>
              </a:rPr>
              <a:t> </a:t>
            </a:r>
            <a:r>
              <a:rPr lang="en-US" altLang="zh-CN" sz="2400" b="1" dirty="0">
                <a:latin typeface="微软雅黑" panose="020B0503020204020204" pitchFamily="34" charset="-122"/>
                <a:ea typeface="微软雅黑" panose="020B0503020204020204" pitchFamily="34" charset="-122"/>
              </a:rPr>
              <a:t>Ending</a:t>
            </a:r>
            <a:endParaRPr lang="zh-CN" altLang="en-US" sz="2700" b="1" dirty="0">
              <a:latin typeface="方正幼线简体"/>
              <a:ea typeface="方正幼线简体"/>
              <a:cs typeface="方正幼线简体"/>
            </a:endParaRPr>
          </a:p>
        </p:txBody>
      </p:sp>
      <p:sp>
        <p:nvSpPr>
          <p:cNvPr id="13" name="文本框 20"/>
          <p:cNvSpPr txBox="1"/>
          <p:nvPr/>
        </p:nvSpPr>
        <p:spPr>
          <a:xfrm>
            <a:off x="1907223" y="3577273"/>
            <a:ext cx="746125" cy="838200"/>
          </a:xfrm>
          <a:prstGeom prst="rect">
            <a:avLst/>
          </a:prstGeom>
          <a:noFill/>
        </p:spPr>
        <p:txBody>
          <a:bodyPr lIns="68580" tIns="34290" rIns="68580" bIns="34290">
            <a:spAutoFit/>
          </a:bodyPr>
          <a:lstStyle/>
          <a:p>
            <a:pPr>
              <a:defRPr/>
            </a:pPr>
            <a:r>
              <a:rPr lang="en-US" altLang="zh-CN" sz="2700" b="1" dirty="0">
                <a:latin typeface="方正幼线简体" panose="03000509000000000000" pitchFamily="65" charset="-122"/>
                <a:ea typeface="方正幼线简体" panose="03000509000000000000" pitchFamily="65" charset="-122"/>
              </a:rPr>
              <a:t> </a:t>
            </a:r>
            <a:r>
              <a:rPr lang="en-US" altLang="zh-CN" sz="50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1</a:t>
            </a:r>
            <a:endParaRPr lang="zh-CN" altLang="en-US" sz="5000" b="1" dirty="0">
              <a:effectLst>
                <a:outerShdw blurRad="38100" dist="38100" dir="2700000" algn="tl">
                  <a:srgbClr val="000000">
                    <a:alpha val="43137"/>
                  </a:srgbClr>
                </a:outerShdw>
              </a:effectLst>
              <a:latin typeface="方正幼线简体" panose="03000509000000000000" pitchFamily="65" charset="-122"/>
              <a:ea typeface="方正幼线简体" panose="03000509000000000000" pitchFamily="65" charset="-122"/>
            </a:endParaRPr>
          </a:p>
        </p:txBody>
      </p:sp>
      <p:sp>
        <p:nvSpPr>
          <p:cNvPr id="14" name="文本框 20"/>
          <p:cNvSpPr txBox="1"/>
          <p:nvPr/>
        </p:nvSpPr>
        <p:spPr>
          <a:xfrm>
            <a:off x="3779838" y="2924175"/>
            <a:ext cx="746125" cy="839788"/>
          </a:xfrm>
          <a:prstGeom prst="rect">
            <a:avLst/>
          </a:prstGeom>
          <a:noFill/>
        </p:spPr>
        <p:txBody>
          <a:bodyPr lIns="68580" tIns="34290" rIns="68580" bIns="34290">
            <a:spAutoFit/>
          </a:bodyPr>
          <a:lstStyle/>
          <a:p>
            <a:pPr>
              <a:defRPr/>
            </a:pPr>
            <a:r>
              <a:rPr lang="en-US" altLang="zh-CN" sz="2700" b="1" dirty="0">
                <a:latin typeface="方正幼线简体" panose="03000509000000000000" pitchFamily="65" charset="-122"/>
                <a:ea typeface="方正幼线简体" panose="03000509000000000000" pitchFamily="65" charset="-122"/>
              </a:rPr>
              <a:t> </a:t>
            </a:r>
            <a:r>
              <a:rPr lang="en-US" altLang="zh-CN" sz="50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2</a:t>
            </a:r>
            <a:endParaRPr lang="zh-CN" altLang="en-US" sz="5000" b="1" dirty="0">
              <a:effectLst>
                <a:outerShdw blurRad="38100" dist="38100" dir="2700000" algn="tl">
                  <a:srgbClr val="000000">
                    <a:alpha val="43137"/>
                  </a:srgbClr>
                </a:outerShdw>
              </a:effectLst>
              <a:latin typeface="方正幼线简体" panose="03000509000000000000" pitchFamily="65" charset="-122"/>
              <a:ea typeface="方正幼线简体" panose="03000509000000000000" pitchFamily="65" charset="-122"/>
            </a:endParaRPr>
          </a:p>
        </p:txBody>
      </p:sp>
      <p:sp>
        <p:nvSpPr>
          <p:cNvPr id="15" name="文本框 20"/>
          <p:cNvSpPr txBox="1"/>
          <p:nvPr/>
        </p:nvSpPr>
        <p:spPr>
          <a:xfrm>
            <a:off x="5507673" y="2319338"/>
            <a:ext cx="746125" cy="838200"/>
          </a:xfrm>
          <a:prstGeom prst="rect">
            <a:avLst/>
          </a:prstGeom>
          <a:noFill/>
        </p:spPr>
        <p:txBody>
          <a:bodyPr lIns="68580" tIns="34290" rIns="68580" bIns="34290">
            <a:spAutoFit/>
          </a:bodyPr>
          <a:lstStyle/>
          <a:p>
            <a:pPr>
              <a:defRPr/>
            </a:pPr>
            <a:r>
              <a:rPr lang="en-US" altLang="zh-CN" sz="2700" b="1" dirty="0">
                <a:latin typeface="方正幼线简体" panose="03000509000000000000" pitchFamily="65" charset="-122"/>
                <a:ea typeface="方正幼线简体" panose="03000509000000000000" pitchFamily="65" charset="-122"/>
              </a:rPr>
              <a:t> </a:t>
            </a:r>
            <a:r>
              <a:rPr lang="en-US" altLang="zh-CN" sz="5000" b="1"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3</a:t>
            </a:r>
            <a:endParaRPr lang="zh-CN" altLang="en-US" sz="5000" b="1" dirty="0">
              <a:effectLst>
                <a:outerShdw blurRad="38100" dist="38100" dir="2700000" algn="tl">
                  <a:srgbClr val="000000">
                    <a:alpha val="43137"/>
                  </a:srgbClr>
                </a:outerShdw>
              </a:effectLst>
              <a:latin typeface="方正幼线简体" panose="03000509000000000000" pitchFamily="65" charset="-122"/>
              <a:ea typeface="方正幼线简体" panose="03000509000000000000" pitchFamily="65" charset="-122"/>
            </a:endParaRPr>
          </a:p>
        </p:txBody>
      </p:sp>
      <p:sp>
        <p:nvSpPr>
          <p:cNvPr id="16" name="文本框 20"/>
          <p:cNvSpPr txBox="1"/>
          <p:nvPr/>
        </p:nvSpPr>
        <p:spPr>
          <a:xfrm>
            <a:off x="7379970" y="1485583"/>
            <a:ext cx="657225" cy="1085850"/>
          </a:xfrm>
          <a:prstGeom prst="rect">
            <a:avLst/>
          </a:prstGeom>
          <a:noFill/>
        </p:spPr>
        <p:txBody>
          <a:bodyPr lIns="68580" tIns="34290" rIns="68580" bIns="34290">
            <a:spAutoFit/>
          </a:bodyPr>
          <a:lstStyle/>
          <a:p>
            <a:pPr>
              <a:defRPr/>
            </a:pPr>
            <a:r>
              <a:rPr lang="en-US" altLang="zh-CN" sz="6600" b="1" dirty="0">
                <a:solidFill>
                  <a:srgbClr val="FF0000"/>
                </a:solidFill>
                <a:effectLst>
                  <a:outerShdw blurRad="50800" dist="38100" dir="5400000" algn="t" rotWithShape="0">
                    <a:prstClr val="black">
                      <a:alpha val="40000"/>
                    </a:prstClr>
                  </a:outerShdw>
                </a:effectLst>
                <a:latin typeface="微软雅黑" panose="020B0503020204020204" pitchFamily="34" charset="-122"/>
                <a:ea typeface="微软雅黑" panose="020B0503020204020204" pitchFamily="34" charset="-122"/>
                <a:cs typeface="Times New Roman" panose="02020603050405020304" pitchFamily="18" charset="0"/>
              </a:rPr>
              <a:t>?</a:t>
            </a:r>
            <a:endParaRPr lang="zh-CN" altLang="en-US" sz="6600" b="1" dirty="0">
              <a:solidFill>
                <a:srgbClr val="FF0000"/>
              </a:solidFill>
              <a:effectLst>
                <a:outerShdw blurRad="50800" dist="38100" dir="5400000" algn="t" rotWithShape="0">
                  <a:prstClr val="black">
                    <a:alpha val="40000"/>
                  </a:prstClr>
                </a:outerShdw>
              </a:effectLst>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17" name="文本框 20"/>
          <p:cNvSpPr txBox="1">
            <a:spLocks noChangeArrowheads="1"/>
          </p:cNvSpPr>
          <p:nvPr/>
        </p:nvSpPr>
        <p:spPr bwMode="auto">
          <a:xfrm>
            <a:off x="251460" y="699770"/>
            <a:ext cx="7519035" cy="20072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80" tIns="34290" rIns="68580" bIns="34290">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r>
              <a:rPr lang="en-US" altLang="zh-CN" b="1" dirty="0">
                <a:latin typeface="Times New Roman" panose="02020603050405020304" pitchFamily="18" charset="0"/>
                <a:ea typeface="方正幼线简体"/>
                <a:cs typeface="Times New Roman" panose="02020603050405020304" pitchFamily="18" charset="0"/>
              </a:rPr>
              <a:t>1. When his race came up, Mike was confident, he had just won first place.</a:t>
            </a:r>
            <a:endParaRPr lang="en-US" altLang="zh-CN" b="1" dirty="0">
              <a:latin typeface="Times New Roman" panose="02020603050405020304" pitchFamily="18" charset="0"/>
              <a:ea typeface="方正幼线简体"/>
              <a:cs typeface="Times New Roman" panose="02020603050405020304" pitchFamily="18" charset="0"/>
            </a:endParaRPr>
          </a:p>
          <a:p>
            <a:r>
              <a:rPr lang="en-US" altLang="zh-CN" b="1" dirty="0">
                <a:latin typeface="Times New Roman" panose="02020603050405020304" pitchFamily="18" charset="0"/>
                <a:ea typeface="方正幼线简体"/>
                <a:cs typeface="Times New Roman" panose="02020603050405020304" pitchFamily="18" charset="0"/>
              </a:rPr>
              <a:t>2. He took first place again, and was feeling good. Mike was feeling unbeatable in several months of placing in the top positions of every race he swam.</a:t>
            </a:r>
            <a:endParaRPr lang="en-US" altLang="zh-CN" b="1" dirty="0">
              <a:latin typeface="Times New Roman" panose="02020603050405020304" pitchFamily="18" charset="0"/>
              <a:ea typeface="方正幼线简体"/>
              <a:cs typeface="Times New Roman" panose="02020603050405020304" pitchFamily="18" charset="0"/>
            </a:endParaRPr>
          </a:p>
          <a:p>
            <a:r>
              <a:rPr lang="en-US" altLang="zh-CN" b="1" dirty="0">
                <a:latin typeface="Times New Roman" panose="02020603050405020304" pitchFamily="18" charset="0"/>
                <a:ea typeface="方正幼线简体"/>
                <a:cs typeface="Times New Roman" panose="02020603050405020304" pitchFamily="18" charset="0"/>
              </a:rPr>
              <a:t>3. Not long after that for Mike to start coming in second place-third-last place. Mike didn’t perform well one day of a swim.</a:t>
            </a:r>
            <a:endParaRPr lang="en-US" altLang="zh-CN" b="1" dirty="0">
              <a:latin typeface="Times New Roman" panose="02020603050405020304" pitchFamily="18" charset="0"/>
              <a:ea typeface="方正幼线简体"/>
              <a:cs typeface="Times New Roman" panose="02020603050405020304" pitchFamily="18" charset="0"/>
            </a:endParaRPr>
          </a:p>
          <a:p>
            <a:r>
              <a:rPr lang="en-US" altLang="zh-CN" b="1" dirty="0">
                <a:latin typeface="Times New Roman" panose="02020603050405020304" pitchFamily="18" charset="0"/>
                <a:ea typeface="方正幼线简体"/>
                <a:cs typeface="Times New Roman" panose="02020603050405020304" pitchFamily="18" charset="0"/>
              </a:rPr>
              <a:t>4. What will be the result </a:t>
            </a:r>
            <a:r>
              <a:rPr lang="en-US" altLang="zh-CN" b="1" dirty="0">
                <a:solidFill>
                  <a:srgbClr val="FF0000"/>
                </a:solidFill>
                <a:latin typeface="微软雅黑" panose="020B0503020204020204" pitchFamily="34" charset="-122"/>
                <a:ea typeface="微软雅黑" panose="020B0503020204020204" pitchFamily="34" charset="-122"/>
                <a:cs typeface="Times New Roman" panose="02020603050405020304" pitchFamily="18" charset="0"/>
              </a:rPr>
              <a:t>?</a:t>
            </a:r>
            <a:endParaRPr lang="en-US" altLang="zh-CN" b="1" dirty="0">
              <a:solidFill>
                <a:srgbClr val="FF0000"/>
              </a:solidFill>
              <a:latin typeface="微软雅黑" panose="020B0503020204020204" pitchFamily="34" charset="-122"/>
              <a:ea typeface="微软雅黑" panose="020B0503020204020204" pitchFamily="34" charset="-122"/>
              <a:cs typeface="Times New Roman" panose="02020603050405020304" pitchFamily="18" charset="0"/>
            </a:endParaRPr>
          </a:p>
        </p:txBody>
      </p:sp>
      <p:grpSp>
        <p:nvGrpSpPr>
          <p:cNvPr id="18" name="组合 4"/>
          <p:cNvGrpSpPr/>
          <p:nvPr/>
        </p:nvGrpSpPr>
        <p:grpSpPr bwMode="auto">
          <a:xfrm>
            <a:off x="7020272" y="26089"/>
            <a:ext cx="2099203" cy="635212"/>
            <a:chOff x="1277046" y="51554"/>
            <a:chExt cx="4120904" cy="725487"/>
          </a:xfrm>
        </p:grpSpPr>
        <p:sp>
          <p:nvSpPr>
            <p:cNvPr id="19" name="文本框 6"/>
            <p:cNvSpPr txBox="1">
              <a:spLocks noChangeArrowheads="1"/>
            </p:cNvSpPr>
            <p:nvPr/>
          </p:nvSpPr>
          <p:spPr bwMode="auto">
            <a:xfrm>
              <a:off x="1277046" y="244999"/>
              <a:ext cx="999786" cy="290002"/>
            </a:xfrm>
            <a:prstGeom prst="rect">
              <a:avLst/>
            </a:prstGeom>
            <a:solidFill>
              <a:srgbClr val="513087"/>
            </a:solidFill>
            <a:ln w="9525">
              <a:solidFill>
                <a:srgbClr val="FF0000"/>
              </a:solidFill>
              <a:miter lim="800000"/>
            </a:ln>
          </p:spPr>
          <p:txBody>
            <a:bodyPr wrap="none" lIns="68580" tIns="34290" rIns="68580" bIns="34290">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sz="1200" b="1" dirty="0">
                  <a:solidFill>
                    <a:srgbClr val="FF0066"/>
                  </a:solidFill>
                  <a:cs typeface="Arial" panose="020B0604020202020204" pitchFamily="34" charset="0"/>
                </a:rPr>
                <a:t>Step 2</a:t>
              </a:r>
              <a:endParaRPr lang="zh-CN" altLang="en-US" sz="1200" b="1" dirty="0">
                <a:solidFill>
                  <a:srgbClr val="FF0066"/>
                </a:solidFill>
                <a:cs typeface="Arial" panose="020B0604020202020204" pitchFamily="34" charset="0"/>
              </a:endParaRPr>
            </a:p>
          </p:txBody>
        </p:sp>
        <p:pic>
          <p:nvPicPr>
            <p:cNvPr id="20" name="Picture 3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78972" y="51554"/>
              <a:ext cx="3018978" cy="725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 name="TextBox 7"/>
            <p:cNvSpPr txBox="1">
              <a:spLocks noChangeArrowheads="1"/>
            </p:cNvSpPr>
            <p:nvPr/>
          </p:nvSpPr>
          <p:spPr bwMode="auto">
            <a:xfrm>
              <a:off x="2379147" y="187680"/>
              <a:ext cx="2730798" cy="316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r>
                <a:rPr lang="en-US" altLang="zh-CN" sz="1200" b="1" dirty="0">
                  <a:solidFill>
                    <a:srgbClr val="FFFFFF"/>
                  </a:solidFill>
                  <a:latin typeface="方正粗黑宋简体" panose="02000000000000000000" pitchFamily="2" charset="-122"/>
                  <a:ea typeface="方正粗黑宋简体" panose="02000000000000000000" pitchFamily="2" charset="-122"/>
                </a:rPr>
                <a:t>Trace</a:t>
              </a:r>
              <a:r>
                <a:rPr lang="zh-CN" altLang="en-US" sz="1200" b="1" dirty="0">
                  <a:solidFill>
                    <a:srgbClr val="FFFFFF"/>
                  </a:solidFill>
                  <a:latin typeface="方正粗黑宋简体" panose="02000000000000000000" pitchFamily="2" charset="-122"/>
                  <a:ea typeface="方正粗黑宋简体" panose="02000000000000000000" pitchFamily="2" charset="-122"/>
                </a:rPr>
                <a:t> </a:t>
              </a:r>
              <a:r>
                <a:rPr lang="en-US" altLang="zh-CN" sz="1200" b="1" dirty="0">
                  <a:solidFill>
                    <a:srgbClr val="FFFFFF"/>
                  </a:solidFill>
                  <a:latin typeface="方正粗黑宋简体" panose="02000000000000000000" pitchFamily="2" charset="-122"/>
                  <a:ea typeface="方正粗黑宋简体" panose="02000000000000000000" pitchFamily="2" charset="-122"/>
                </a:rPr>
                <a:t>the clues</a:t>
              </a:r>
              <a:endParaRPr lang="zh-CN" altLang="en-US" sz="1200" b="1" dirty="0">
                <a:solidFill>
                  <a:srgbClr val="FFFFFF"/>
                </a:solidFill>
                <a:latin typeface="方正粗黑宋简体" panose="02000000000000000000" pitchFamily="2" charset="-122"/>
                <a:ea typeface="方正粗黑宋简体" panose="02000000000000000000" pitchFamily="2" charset="-122"/>
              </a:endParaRPr>
            </a:p>
          </p:txBody>
        </p:sp>
      </p:grpSp>
      <p:sp>
        <p:nvSpPr>
          <p:cNvPr id="22" name="矩形 21"/>
          <p:cNvSpPr/>
          <p:nvPr/>
        </p:nvSpPr>
        <p:spPr>
          <a:xfrm>
            <a:off x="5580112" y="3912963"/>
            <a:ext cx="3436687" cy="502954"/>
          </a:xfrm>
          <a:prstGeom prst="rect">
            <a:avLst/>
          </a:prstGeom>
          <a:solidFill>
            <a:srgbClr val="FFFF00"/>
          </a:solidFill>
          <a:ln>
            <a:solidFill>
              <a:srgbClr val="FF0000"/>
            </a:solidFill>
          </a:ln>
          <a:effectLst>
            <a:innerShdw blurRad="63500" dist="50800" dir="18900000">
              <a:prstClr val="black">
                <a:alpha val="50000"/>
              </a:prstClr>
            </a:innerShdw>
          </a:effectLst>
        </p:spPr>
        <p:txBody>
          <a:bodyPr wrap="square">
            <a:spAutoFit/>
          </a:bodyPr>
          <a:lstStyle/>
          <a:p>
            <a:pPr>
              <a:defRPr/>
            </a:pPr>
            <a:endParaRPr lang="zh-CN" altLang="en-US" dirty="0"/>
          </a:p>
        </p:txBody>
      </p:sp>
      <p:sp>
        <p:nvSpPr>
          <p:cNvPr id="23" name="文本框 8"/>
          <p:cNvSpPr txBox="1">
            <a:spLocks noChangeArrowheads="1"/>
          </p:cNvSpPr>
          <p:nvPr/>
        </p:nvSpPr>
        <p:spPr bwMode="auto">
          <a:xfrm>
            <a:off x="5580112" y="3897499"/>
            <a:ext cx="3420726" cy="5616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80" tIns="34290" rIns="68580" bIns="34290">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r>
              <a:rPr lang="zh-CN" altLang="en-US" sz="3200" b="1" dirty="0">
                <a:solidFill>
                  <a:srgbClr val="FF0000"/>
                </a:solidFill>
              </a:rPr>
              <a:t>读后续写情节分析</a:t>
            </a:r>
            <a:endParaRPr lang="zh-CN" altLang="en-US" sz="32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barn(inVertical)">
                                      <p:cBhvr>
                                        <p:cTn id="7" dur="5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23"/>
                                        </p:tgtEl>
                                        <p:attrNameLst>
                                          <p:attrName>style.visibility</p:attrName>
                                        </p:attrNameLst>
                                      </p:cBhvr>
                                      <p:to>
                                        <p:strVal val="visible"/>
                                      </p:to>
                                    </p:set>
                                    <p:animEffect transition="in" filter="randombar(horizontal)">
                                      <p:cBhvr>
                                        <p:cTn id="12" dur="500"/>
                                        <p:tgtEl>
                                          <p:spTgt spid="2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down)">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17">
                                            <p:txEl>
                                              <p:pRg st="0" end="0"/>
                                            </p:txEl>
                                          </p:spTgt>
                                        </p:tgtEl>
                                        <p:attrNameLst>
                                          <p:attrName>style.visibility</p:attrName>
                                        </p:attrNameLst>
                                      </p:cBhvr>
                                      <p:to>
                                        <p:strVal val="visible"/>
                                      </p:to>
                                    </p:set>
                                    <p:animEffect transition="in" filter="barn(inVertical)">
                                      <p:cBhvr>
                                        <p:cTn id="22" dur="500"/>
                                        <p:tgtEl>
                                          <p:spTgt spid="17">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17">
                                            <p:txEl>
                                              <p:pRg st="1" end="1"/>
                                            </p:txEl>
                                          </p:spTgt>
                                        </p:tgtEl>
                                        <p:attrNameLst>
                                          <p:attrName>style.visibility</p:attrName>
                                        </p:attrNameLst>
                                      </p:cBhvr>
                                      <p:to>
                                        <p:strVal val="visible"/>
                                      </p:to>
                                    </p:set>
                                    <p:animEffect transition="in" filter="barn(inVertical)">
                                      <p:cBhvr>
                                        <p:cTn id="27" dur="2000"/>
                                        <p:tgtEl>
                                          <p:spTgt spid="17">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17">
                                            <p:txEl>
                                              <p:pRg st="2" end="2"/>
                                            </p:txEl>
                                          </p:spTgt>
                                        </p:tgtEl>
                                        <p:attrNameLst>
                                          <p:attrName>style.visibility</p:attrName>
                                        </p:attrNameLst>
                                      </p:cBhvr>
                                      <p:to>
                                        <p:strVal val="visible"/>
                                      </p:to>
                                    </p:set>
                                    <p:animEffect transition="in" filter="barn(inVertical)">
                                      <p:cBhvr>
                                        <p:cTn id="32" dur="2000"/>
                                        <p:tgtEl>
                                          <p:spTgt spid="17">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17">
                                            <p:txEl>
                                              <p:pRg st="3" end="3"/>
                                            </p:txEl>
                                          </p:spTgt>
                                        </p:tgtEl>
                                        <p:attrNameLst>
                                          <p:attrName>style.visibility</p:attrName>
                                        </p:attrNameLst>
                                      </p:cBhvr>
                                      <p:to>
                                        <p:strVal val="visible"/>
                                      </p:to>
                                    </p:set>
                                    <p:animEffect transition="in" filter="barn(inVertical)">
                                      <p:cBhvr>
                                        <p:cTn id="37" dur="500"/>
                                        <p:tgtEl>
                                          <p:spTgt spid="1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build="p"/>
      <p:bldP spid="2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箭头连接符 3"/>
          <p:cNvCxnSpPr/>
          <p:nvPr/>
        </p:nvCxnSpPr>
        <p:spPr>
          <a:xfrm>
            <a:off x="1665454" y="3424627"/>
            <a:ext cx="491979" cy="625677"/>
          </a:xfrm>
          <a:prstGeom prst="straightConnector1">
            <a:avLst/>
          </a:prstGeom>
          <a:ln w="47625">
            <a:solidFill>
              <a:srgbClr val="FF0000"/>
            </a:solidFill>
            <a:prstDash val="sysDot"/>
            <a:tailEnd type="arrow"/>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1543099" y="321056"/>
            <a:ext cx="2514541" cy="646331"/>
          </a:xfrm>
          <a:prstGeom prst="rect">
            <a:avLst/>
          </a:prstGeom>
          <a:solidFill>
            <a:srgbClr val="FFFF00"/>
          </a:solidFill>
        </p:spPr>
        <p:txBody>
          <a:bodyPr wrap="square" rtlCol="0">
            <a:spAutoFit/>
          </a:bodyPr>
          <a:lstStyle>
            <a:defPPr>
              <a:defRPr lang="zh-CN"/>
            </a:defPPr>
            <a:lvl1pPr>
              <a:defRPr>
                <a:solidFill>
                  <a:prstClr val="black"/>
                </a:solidFill>
              </a:defRPr>
            </a:lvl1pPr>
          </a:lstStyle>
          <a:p>
            <a:r>
              <a:rPr lang="en-US" altLang="zh-CN" dirty="0"/>
              <a:t>Para.6:Second-third-last place(not long after that)</a:t>
            </a:r>
            <a:endParaRPr lang="en-US" altLang="zh-CN" dirty="0"/>
          </a:p>
        </p:txBody>
      </p:sp>
      <p:sp>
        <p:nvSpPr>
          <p:cNvPr id="8" name="TextBox 7"/>
          <p:cNvSpPr txBox="1"/>
          <p:nvPr/>
        </p:nvSpPr>
        <p:spPr>
          <a:xfrm>
            <a:off x="6922135" y="1266825"/>
            <a:ext cx="2128520" cy="922020"/>
          </a:xfrm>
          <a:prstGeom prst="rect">
            <a:avLst/>
          </a:prstGeom>
          <a:solidFill>
            <a:srgbClr val="FFFF00"/>
          </a:solidFill>
        </p:spPr>
        <p:txBody>
          <a:bodyPr wrap="square" rtlCol="0">
            <a:spAutoFit/>
          </a:bodyPr>
          <a:lstStyle>
            <a:defPPr>
              <a:defRPr lang="zh-CN"/>
            </a:defPPr>
            <a:lvl1pPr>
              <a:defRPr>
                <a:solidFill>
                  <a:prstClr val="black"/>
                </a:solidFill>
              </a:defRPr>
            </a:lvl1pPr>
          </a:lstStyle>
          <a:p>
            <a:r>
              <a:rPr lang="en-US" altLang="zh-CN" dirty="0"/>
              <a:t>Continuation para.1: Mike’s performance in the swim meet</a:t>
            </a:r>
            <a:endParaRPr lang="zh-CN" altLang="en-US" dirty="0"/>
          </a:p>
        </p:txBody>
      </p:sp>
      <p:grpSp>
        <p:nvGrpSpPr>
          <p:cNvPr id="3" name="组合 2"/>
          <p:cNvGrpSpPr/>
          <p:nvPr/>
        </p:nvGrpSpPr>
        <p:grpSpPr>
          <a:xfrm>
            <a:off x="1353015" y="606827"/>
            <a:ext cx="6887311" cy="3335675"/>
            <a:chOff x="1481899" y="521659"/>
            <a:chExt cx="6887311" cy="3335675"/>
          </a:xfrm>
        </p:grpSpPr>
        <p:cxnSp>
          <p:nvCxnSpPr>
            <p:cNvPr id="10" name="直接连接符 9"/>
            <p:cNvCxnSpPr/>
            <p:nvPr/>
          </p:nvCxnSpPr>
          <p:spPr>
            <a:xfrm flipV="1">
              <a:off x="1481899" y="521659"/>
              <a:ext cx="2982330" cy="3335675"/>
            </a:xfrm>
            <a:prstGeom prst="line">
              <a:avLst/>
            </a:prstGeom>
          </p:spPr>
          <p:style>
            <a:lnRef idx="3">
              <a:schemeClr val="accent2"/>
            </a:lnRef>
            <a:fillRef idx="0">
              <a:schemeClr val="accent2"/>
            </a:fillRef>
            <a:effectRef idx="2">
              <a:schemeClr val="accent2"/>
            </a:effectRef>
            <a:fontRef idx="minor">
              <a:schemeClr val="tx1"/>
            </a:fontRef>
          </p:style>
        </p:cxnSp>
        <p:cxnSp>
          <p:nvCxnSpPr>
            <p:cNvPr id="11" name="直接连接符 10"/>
            <p:cNvCxnSpPr/>
            <p:nvPr/>
          </p:nvCxnSpPr>
          <p:spPr>
            <a:xfrm>
              <a:off x="4405654" y="521659"/>
              <a:ext cx="3963556" cy="3159841"/>
            </a:xfrm>
            <a:prstGeom prst="line">
              <a:avLst/>
            </a:prstGeom>
          </p:spPr>
          <p:style>
            <a:lnRef idx="3">
              <a:schemeClr val="accent1"/>
            </a:lnRef>
            <a:fillRef idx="0">
              <a:schemeClr val="accent1"/>
            </a:fillRef>
            <a:effectRef idx="2">
              <a:schemeClr val="accent1"/>
            </a:effectRef>
            <a:fontRef idx="minor">
              <a:schemeClr val="tx1"/>
            </a:fontRef>
          </p:style>
        </p:cxnSp>
      </p:grpSp>
      <p:cxnSp>
        <p:nvCxnSpPr>
          <p:cNvPr id="13" name="直接箭头连接符 12"/>
          <p:cNvCxnSpPr/>
          <p:nvPr/>
        </p:nvCxnSpPr>
        <p:spPr>
          <a:xfrm flipH="1" flipV="1">
            <a:off x="1086432" y="3379476"/>
            <a:ext cx="289558" cy="588831"/>
          </a:xfrm>
          <a:prstGeom prst="straightConnector1">
            <a:avLst/>
          </a:prstGeom>
          <a:ln w="38100">
            <a:solidFill>
              <a:srgbClr val="EB1B39"/>
            </a:solidFill>
            <a:tailEnd type="arrow"/>
          </a:ln>
        </p:spPr>
        <p:style>
          <a:lnRef idx="1">
            <a:schemeClr val="accent1"/>
          </a:lnRef>
          <a:fillRef idx="0">
            <a:schemeClr val="accent1"/>
          </a:fillRef>
          <a:effectRef idx="0">
            <a:schemeClr val="accent1"/>
          </a:effectRef>
          <a:fontRef idx="minor">
            <a:schemeClr val="tx1"/>
          </a:fontRef>
        </p:style>
      </p:cxnSp>
      <p:cxnSp>
        <p:nvCxnSpPr>
          <p:cNvPr id="14" name="直接箭头连接符 13"/>
          <p:cNvCxnSpPr/>
          <p:nvPr/>
        </p:nvCxnSpPr>
        <p:spPr>
          <a:xfrm>
            <a:off x="8189390" y="3618635"/>
            <a:ext cx="169937" cy="647734"/>
          </a:xfrm>
          <a:prstGeom prst="straightConnector1">
            <a:avLst/>
          </a:prstGeom>
          <a:ln w="38100">
            <a:solidFill>
              <a:srgbClr val="EB1B39"/>
            </a:solidFill>
            <a:tailEnd type="arrow"/>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6973940" y="4167416"/>
            <a:ext cx="1669552" cy="46166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en-US" altLang="zh-CN" sz="2400" dirty="0">
                <a:solidFill>
                  <a:srgbClr val="FF0000"/>
                </a:solidFill>
                <a:latin typeface="Times New Roman" panose="02020603050405020304" pitchFamily="18" charset="0"/>
                <a:cs typeface="Times New Roman" panose="02020603050405020304" pitchFamily="18" charset="0"/>
              </a:rPr>
              <a:t>resolution</a:t>
            </a:r>
            <a:endParaRPr lang="zh-CN" altLang="en-US" sz="2400" dirty="0">
              <a:solidFill>
                <a:srgbClr val="FF0000"/>
              </a:solidFill>
              <a:latin typeface="Times New Roman" panose="02020603050405020304" pitchFamily="18" charset="0"/>
              <a:cs typeface="Times New Roman" panose="02020603050405020304" pitchFamily="18" charset="0"/>
            </a:endParaRPr>
          </a:p>
        </p:txBody>
      </p:sp>
      <p:sp>
        <p:nvSpPr>
          <p:cNvPr id="16" name="TextBox 15"/>
          <p:cNvSpPr txBox="1"/>
          <p:nvPr/>
        </p:nvSpPr>
        <p:spPr>
          <a:xfrm>
            <a:off x="5076060" y="3597673"/>
            <a:ext cx="3117970" cy="646331"/>
          </a:xfrm>
          <a:prstGeom prst="rect">
            <a:avLst/>
          </a:prstGeom>
          <a:solidFill>
            <a:srgbClr val="FFFF00"/>
          </a:solidFill>
        </p:spPr>
        <p:txBody>
          <a:bodyPr wrap="square" rtlCol="0">
            <a:spAutoFit/>
          </a:bodyPr>
          <a:lstStyle>
            <a:defPPr>
              <a:defRPr lang="zh-CN"/>
            </a:defPPr>
            <a:lvl1pPr>
              <a:defRPr>
                <a:solidFill>
                  <a:prstClr val="black"/>
                </a:solidFill>
              </a:defRPr>
            </a:lvl1pPr>
          </a:lstStyle>
          <a:p>
            <a:r>
              <a:rPr lang="en-US" altLang="zh-CN" dirty="0"/>
              <a:t>Continuation para.2: Thoughts after winning the prize</a:t>
            </a:r>
            <a:endParaRPr lang="zh-CN" altLang="en-US" dirty="0"/>
          </a:p>
        </p:txBody>
      </p:sp>
      <p:sp>
        <p:nvSpPr>
          <p:cNvPr id="17" name="TextBox 16"/>
          <p:cNvSpPr txBox="1"/>
          <p:nvPr/>
        </p:nvSpPr>
        <p:spPr>
          <a:xfrm rot="2257737">
            <a:off x="5551802" y="1850079"/>
            <a:ext cx="2209328" cy="46166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en-US" altLang="zh-CN" sz="2400" dirty="0">
                <a:solidFill>
                  <a:srgbClr val="FF0000"/>
                </a:solidFill>
                <a:latin typeface="Times New Roman" panose="02020603050405020304" pitchFamily="18" charset="0"/>
                <a:cs typeface="Times New Roman" panose="02020603050405020304" pitchFamily="18" charset="0"/>
              </a:rPr>
              <a:t>falling action</a:t>
            </a:r>
            <a:endParaRPr lang="zh-CN" altLang="en-US" sz="2400" dirty="0">
              <a:solidFill>
                <a:srgbClr val="FF0000"/>
              </a:solidFill>
              <a:latin typeface="Times New Roman" panose="02020603050405020304" pitchFamily="18" charset="0"/>
              <a:cs typeface="Times New Roman" panose="02020603050405020304" pitchFamily="18" charset="0"/>
            </a:endParaRPr>
          </a:p>
        </p:txBody>
      </p:sp>
      <p:sp>
        <p:nvSpPr>
          <p:cNvPr id="18" name="矩形 17"/>
          <p:cNvSpPr/>
          <p:nvPr/>
        </p:nvSpPr>
        <p:spPr>
          <a:xfrm rot="18838636">
            <a:off x="1897650" y="1812499"/>
            <a:ext cx="1712328" cy="461665"/>
          </a:xfrm>
          <a:prstGeom prst="rect">
            <a:avLst/>
          </a:prstGeom>
        </p:spPr>
        <p:style>
          <a:lnRef idx="1">
            <a:schemeClr val="accent3"/>
          </a:lnRef>
          <a:fillRef idx="2">
            <a:schemeClr val="accent3"/>
          </a:fillRef>
          <a:effectRef idx="1">
            <a:schemeClr val="accent3"/>
          </a:effectRef>
          <a:fontRef idx="minor">
            <a:schemeClr val="dk1"/>
          </a:fontRef>
        </p:style>
        <p:txBody>
          <a:bodyPr wrap="none">
            <a:spAutoFit/>
          </a:bodyPr>
          <a:lstStyle/>
          <a:p>
            <a:r>
              <a:rPr lang="en-US" altLang="zh-CN" sz="2400" dirty="0">
                <a:solidFill>
                  <a:srgbClr val="FF0000"/>
                </a:solidFill>
                <a:latin typeface="Times New Roman" panose="02020603050405020304" pitchFamily="18" charset="0"/>
                <a:cs typeface="Times New Roman" panose="02020603050405020304" pitchFamily="18" charset="0"/>
              </a:rPr>
              <a:t>rising action</a:t>
            </a:r>
            <a:endParaRPr lang="zh-CN" altLang="en-US" sz="2400" dirty="0">
              <a:solidFill>
                <a:srgbClr val="FF0000"/>
              </a:solidFill>
              <a:latin typeface="Times New Roman" panose="02020603050405020304" pitchFamily="18" charset="0"/>
              <a:cs typeface="Times New Roman" panose="02020603050405020304" pitchFamily="18" charset="0"/>
            </a:endParaRPr>
          </a:p>
        </p:txBody>
      </p:sp>
      <p:sp>
        <p:nvSpPr>
          <p:cNvPr id="20" name="TextBox 19"/>
          <p:cNvSpPr txBox="1"/>
          <p:nvPr/>
        </p:nvSpPr>
        <p:spPr>
          <a:xfrm>
            <a:off x="286990" y="1020481"/>
            <a:ext cx="2602690" cy="923330"/>
          </a:xfrm>
          <a:prstGeom prst="rect">
            <a:avLst/>
          </a:prstGeom>
          <a:solidFill>
            <a:srgbClr val="FFFF00"/>
          </a:solidFill>
        </p:spPr>
        <p:txBody>
          <a:bodyPr wrap="square" rtlCol="0">
            <a:spAutoFit/>
          </a:bodyPr>
          <a:lstStyle/>
          <a:p>
            <a:r>
              <a:rPr lang="en-US" altLang="zh-CN" dirty="0">
                <a:solidFill>
                  <a:prstClr val="black"/>
                </a:solidFill>
              </a:rPr>
              <a:t>Para.5: Top positions</a:t>
            </a:r>
            <a:endParaRPr lang="en-US" altLang="zh-CN" dirty="0">
              <a:solidFill>
                <a:prstClr val="black"/>
              </a:solidFill>
            </a:endParaRPr>
          </a:p>
          <a:p>
            <a:r>
              <a:rPr lang="en-US" altLang="zh-CN" dirty="0">
                <a:solidFill>
                  <a:prstClr val="black"/>
                </a:solidFill>
              </a:rPr>
              <a:t>( several months of every swim meet)</a:t>
            </a:r>
            <a:endParaRPr lang="en-US" altLang="zh-CN" b="1" dirty="0">
              <a:latin typeface="Times New Roman" panose="02020603050405020304" pitchFamily="18" charset="0"/>
              <a:cs typeface="Times New Roman" panose="02020603050405020304" pitchFamily="18" charset="0"/>
            </a:endParaRPr>
          </a:p>
        </p:txBody>
      </p:sp>
      <p:sp>
        <p:nvSpPr>
          <p:cNvPr id="24" name="TextBox 23"/>
          <p:cNvSpPr txBox="1"/>
          <p:nvPr/>
        </p:nvSpPr>
        <p:spPr>
          <a:xfrm>
            <a:off x="2178422" y="4086520"/>
            <a:ext cx="1241450" cy="420884"/>
          </a:xfrm>
          <a:prstGeom prst="rect">
            <a:avLst/>
          </a:prstGeom>
        </p:spPr>
        <p:style>
          <a:lnRef idx="0">
            <a:schemeClr val="accent4"/>
          </a:lnRef>
          <a:fillRef idx="3">
            <a:schemeClr val="accent4"/>
          </a:fillRef>
          <a:effectRef idx="3">
            <a:schemeClr val="accent4"/>
          </a:effectRef>
          <a:fontRef idx="minor">
            <a:schemeClr val="lt1"/>
          </a:fontRef>
        </p:style>
        <p:txBody>
          <a:bodyPr wrap="square" rtlCol="0">
            <a:spAutoFit/>
          </a:bodyPr>
          <a:lstStyle/>
          <a:p>
            <a:r>
              <a:rPr lang="en-US" altLang="zh-CN" sz="2135" dirty="0"/>
              <a:t>confident </a:t>
            </a:r>
            <a:endParaRPr lang="zh-CN" altLang="en-US" sz="2135" dirty="0"/>
          </a:p>
        </p:txBody>
      </p:sp>
      <p:cxnSp>
        <p:nvCxnSpPr>
          <p:cNvPr id="25" name="直接箭头连接符 24"/>
          <p:cNvCxnSpPr/>
          <p:nvPr/>
        </p:nvCxnSpPr>
        <p:spPr>
          <a:xfrm>
            <a:off x="1999569" y="2770521"/>
            <a:ext cx="608490" cy="544113"/>
          </a:xfrm>
          <a:prstGeom prst="straightConnector1">
            <a:avLst/>
          </a:prstGeom>
          <a:ln w="47625">
            <a:solidFill>
              <a:srgbClr val="FF0000"/>
            </a:solidFill>
            <a:prstDash val="sysDot"/>
            <a:tailEnd type="arrow"/>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2382875" y="3340778"/>
            <a:ext cx="1818367" cy="420564"/>
          </a:xfrm>
          <a:prstGeom prst="rect">
            <a:avLst/>
          </a:prstGeom>
        </p:spPr>
        <p:style>
          <a:lnRef idx="0">
            <a:schemeClr val="accent5"/>
          </a:lnRef>
          <a:fillRef idx="3">
            <a:schemeClr val="accent5"/>
          </a:fillRef>
          <a:effectRef idx="3">
            <a:schemeClr val="accent5"/>
          </a:effectRef>
          <a:fontRef idx="minor">
            <a:schemeClr val="lt1"/>
          </a:fontRef>
        </p:style>
        <p:txBody>
          <a:bodyPr wrap="square" rtlCol="0">
            <a:spAutoFit/>
          </a:bodyPr>
          <a:lstStyle/>
          <a:p>
            <a:r>
              <a:rPr lang="en-US" altLang="zh-CN" sz="2135" dirty="0"/>
              <a:t>Pretty good</a:t>
            </a:r>
            <a:endParaRPr lang="zh-CN" altLang="en-US" sz="2135" dirty="0"/>
          </a:p>
        </p:txBody>
      </p:sp>
      <p:cxnSp>
        <p:nvCxnSpPr>
          <p:cNvPr id="27" name="直接箭头连接符 26"/>
          <p:cNvCxnSpPr/>
          <p:nvPr/>
        </p:nvCxnSpPr>
        <p:spPr>
          <a:xfrm>
            <a:off x="4434126" y="629200"/>
            <a:ext cx="0" cy="978522"/>
          </a:xfrm>
          <a:prstGeom prst="straightConnector1">
            <a:avLst/>
          </a:prstGeom>
          <a:ln w="47625">
            <a:solidFill>
              <a:srgbClr val="FF0000"/>
            </a:solidFill>
            <a:prstDash val="sysDot"/>
            <a:tailEnd type="arrow"/>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2652227" y="2596130"/>
            <a:ext cx="1445481" cy="420884"/>
          </a:xfrm>
          <a:prstGeom prst="rect">
            <a:avLst/>
          </a:prstGeom>
        </p:spPr>
        <p:style>
          <a:lnRef idx="0">
            <a:schemeClr val="accent4"/>
          </a:lnRef>
          <a:fillRef idx="3">
            <a:schemeClr val="accent4"/>
          </a:fillRef>
          <a:effectRef idx="3">
            <a:schemeClr val="accent4"/>
          </a:effectRef>
          <a:fontRef idx="minor">
            <a:schemeClr val="lt1"/>
          </a:fontRef>
        </p:style>
        <p:txBody>
          <a:bodyPr wrap="square" rtlCol="0">
            <a:spAutoFit/>
          </a:bodyPr>
          <a:lstStyle/>
          <a:p>
            <a:r>
              <a:rPr lang="en-US" altLang="zh-CN" sz="2135" dirty="0"/>
              <a:t>unbeatable</a:t>
            </a:r>
            <a:endParaRPr lang="zh-CN" altLang="en-US" sz="2135" dirty="0"/>
          </a:p>
        </p:txBody>
      </p:sp>
      <p:cxnSp>
        <p:nvCxnSpPr>
          <p:cNvPr id="29" name="直接箭头连接符 28"/>
          <p:cNvCxnSpPr/>
          <p:nvPr/>
        </p:nvCxnSpPr>
        <p:spPr>
          <a:xfrm>
            <a:off x="5784187" y="1682379"/>
            <a:ext cx="35114" cy="703343"/>
          </a:xfrm>
          <a:prstGeom prst="straightConnector1">
            <a:avLst/>
          </a:prstGeom>
          <a:ln w="47625">
            <a:solidFill>
              <a:srgbClr val="FF0000"/>
            </a:solidFill>
            <a:prstDash val="sysDot"/>
            <a:tailEnd type="arrow"/>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5255121" y="2386008"/>
            <a:ext cx="1136999" cy="420564"/>
          </a:xfrm>
          <a:prstGeom prst="rect">
            <a:avLst/>
          </a:prstGeom>
        </p:spPr>
        <p:style>
          <a:lnRef idx="0">
            <a:schemeClr val="accent3"/>
          </a:lnRef>
          <a:fillRef idx="3">
            <a:schemeClr val="accent3"/>
          </a:fillRef>
          <a:effectRef idx="3">
            <a:schemeClr val="accent3"/>
          </a:effectRef>
          <a:fontRef idx="minor">
            <a:schemeClr val="lt1"/>
          </a:fontRef>
        </p:style>
        <p:txBody>
          <a:bodyPr wrap="square" rtlCol="0">
            <a:spAutoFit/>
          </a:bodyPr>
          <a:lstStyle/>
          <a:p>
            <a:r>
              <a:rPr lang="en-US" altLang="zh-CN" sz="2135" dirty="0"/>
              <a:t>inspired</a:t>
            </a:r>
            <a:endParaRPr lang="en-US" altLang="zh-CN" sz="2135" dirty="0"/>
          </a:p>
        </p:txBody>
      </p:sp>
      <p:cxnSp>
        <p:nvCxnSpPr>
          <p:cNvPr id="31" name="直接箭头连接符 30"/>
          <p:cNvCxnSpPr/>
          <p:nvPr/>
        </p:nvCxnSpPr>
        <p:spPr>
          <a:xfrm>
            <a:off x="6815435" y="2471040"/>
            <a:ext cx="0" cy="600683"/>
          </a:xfrm>
          <a:prstGeom prst="straightConnector1">
            <a:avLst/>
          </a:prstGeom>
          <a:ln w="47625">
            <a:solidFill>
              <a:srgbClr val="FF0000"/>
            </a:solidFill>
            <a:prstDash val="sysDot"/>
            <a:tailEnd type="arrow"/>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5418969" y="3030538"/>
            <a:ext cx="2025298" cy="420884"/>
          </a:xfrm>
          <a:prstGeom prst="rect">
            <a:avLst/>
          </a:prstGeom>
        </p:spPr>
        <p:style>
          <a:lnRef idx="0">
            <a:schemeClr val="accent4"/>
          </a:lnRef>
          <a:fillRef idx="3">
            <a:schemeClr val="accent4"/>
          </a:fillRef>
          <a:effectRef idx="3">
            <a:schemeClr val="accent4"/>
          </a:effectRef>
          <a:fontRef idx="minor">
            <a:schemeClr val="lt1"/>
          </a:fontRef>
        </p:style>
        <p:txBody>
          <a:bodyPr wrap="square" rtlCol="0">
            <a:spAutoFit/>
          </a:bodyPr>
          <a:lstStyle/>
          <a:p>
            <a:r>
              <a:rPr lang="en-US" altLang="zh-CN" sz="2135" dirty="0"/>
              <a:t>Confident again</a:t>
            </a:r>
            <a:endParaRPr lang="en-US" altLang="zh-CN" sz="2135" dirty="0"/>
          </a:p>
        </p:txBody>
      </p:sp>
      <p:sp>
        <p:nvSpPr>
          <p:cNvPr id="33" name="TextBox 32"/>
          <p:cNvSpPr txBox="1"/>
          <p:nvPr/>
        </p:nvSpPr>
        <p:spPr>
          <a:xfrm>
            <a:off x="0" y="-21263"/>
            <a:ext cx="4283968" cy="276999"/>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r>
              <a:rPr lang="en-US" altLang="zh-CN" sz="1200" b="1" dirty="0">
                <a:solidFill>
                  <a:srgbClr val="FF0000"/>
                </a:solidFill>
                <a:latin typeface="Times New Roman" panose="02020603050405020304" pitchFamily="18" charset="0"/>
                <a:cs typeface="Times New Roman" panose="02020603050405020304" pitchFamily="18" charset="0"/>
              </a:rPr>
              <a:t>Step 2: </a:t>
            </a:r>
            <a:r>
              <a:rPr lang="en-US" altLang="zh-CN" sz="1200" b="1" noProof="1">
                <a:solidFill>
                  <a:srgbClr val="FF0000"/>
                </a:solidFill>
                <a:effectLst>
                  <a:outerShdw blurRad="38100" dist="38100" dir="2700000" algn="tl">
                    <a:srgbClr val="C0C0C0"/>
                  </a:outerShdw>
                </a:effectLst>
                <a:latin typeface="Times New Roman" panose="02020603050405020304" pitchFamily="18" charset="0"/>
                <a:cs typeface="Times New Roman" panose="02020603050405020304" pitchFamily="18" charset="0"/>
                <a:sym typeface="+mn-ea"/>
              </a:rPr>
              <a:t>Read for </a:t>
            </a:r>
            <a:r>
              <a:rPr lang="en-US" altLang="zh-CN" sz="1200" b="1" noProof="1">
                <a:solidFill>
                  <a:srgbClr val="FF0000"/>
                </a:solidFill>
                <a:effectLst>
                  <a:outerShdw blurRad="38100" dist="38100" dir="2700000" algn="tl">
                    <a:srgbClr val="C0C0C0"/>
                  </a:outerShdw>
                </a:effectLst>
                <a:latin typeface="Times New Roman" panose="02020603050405020304" pitchFamily="18" charset="0"/>
                <a:cs typeface="Times New Roman" panose="02020603050405020304" pitchFamily="18" charset="0"/>
                <a:sym typeface="宋体" panose="02010600030101010101" pitchFamily="2" charset="-122"/>
              </a:rPr>
              <a:t>plot development clues (</a:t>
            </a:r>
            <a:r>
              <a:rPr lang="en-US" altLang="zh-CN" sz="1200" b="1" dirty="0">
                <a:solidFill>
                  <a:srgbClr val="FF0000"/>
                </a:solidFill>
                <a:latin typeface="Times New Roman" panose="02020603050405020304" pitchFamily="18" charset="0"/>
                <a:cs typeface="Times New Roman" panose="02020603050405020304" pitchFamily="18" charset="0"/>
              </a:rPr>
              <a:t>Plot &amp; Feelings)</a:t>
            </a:r>
            <a:endParaRPr lang="zh-CN" altLang="en-US" sz="1200" b="1" dirty="0">
              <a:solidFill>
                <a:srgbClr val="FF0000"/>
              </a:solidFill>
              <a:latin typeface="Times New Roman" panose="02020603050405020304" pitchFamily="18" charset="0"/>
              <a:cs typeface="Times New Roman" panose="02020603050405020304" pitchFamily="18" charset="0"/>
            </a:endParaRPr>
          </a:p>
        </p:txBody>
      </p:sp>
      <p:sp>
        <p:nvSpPr>
          <p:cNvPr id="34" name="矩形 33"/>
          <p:cNvSpPr/>
          <p:nvPr/>
        </p:nvSpPr>
        <p:spPr>
          <a:xfrm>
            <a:off x="48278" y="3954479"/>
            <a:ext cx="1636987" cy="461665"/>
          </a:xfrm>
          <a:prstGeom prst="rect">
            <a:avLst/>
          </a:prstGeom>
        </p:spPr>
        <p:style>
          <a:lnRef idx="1">
            <a:schemeClr val="accent3"/>
          </a:lnRef>
          <a:fillRef idx="2">
            <a:schemeClr val="accent3"/>
          </a:fillRef>
          <a:effectRef idx="1">
            <a:schemeClr val="accent3"/>
          </a:effectRef>
          <a:fontRef idx="minor">
            <a:schemeClr val="dk1"/>
          </a:fontRef>
        </p:style>
        <p:txBody>
          <a:bodyPr wrap="none">
            <a:spAutoFit/>
          </a:bodyPr>
          <a:lstStyle/>
          <a:p>
            <a:r>
              <a:rPr lang="en-US" altLang="zh-CN" sz="2400" dirty="0">
                <a:solidFill>
                  <a:srgbClr val="FF0000"/>
                </a:solidFill>
                <a:latin typeface="Times New Roman" panose="02020603050405020304" pitchFamily="18" charset="0"/>
                <a:cs typeface="Times New Roman" panose="02020603050405020304" pitchFamily="18" charset="0"/>
              </a:rPr>
              <a:t>background</a:t>
            </a:r>
            <a:endParaRPr lang="zh-CN" altLang="en-US" sz="2400" dirty="0">
              <a:solidFill>
                <a:srgbClr val="FF0000"/>
              </a:solidFill>
              <a:latin typeface="Times New Roman" panose="02020603050405020304" pitchFamily="18" charset="0"/>
              <a:cs typeface="Times New Roman" panose="02020603050405020304" pitchFamily="18" charset="0"/>
            </a:endParaRPr>
          </a:p>
        </p:txBody>
      </p:sp>
      <p:sp>
        <p:nvSpPr>
          <p:cNvPr id="35" name="矩形 34"/>
          <p:cNvSpPr/>
          <p:nvPr/>
        </p:nvSpPr>
        <p:spPr>
          <a:xfrm>
            <a:off x="4008557" y="603566"/>
            <a:ext cx="1058303" cy="461665"/>
          </a:xfrm>
          <a:prstGeom prst="rect">
            <a:avLst/>
          </a:prstGeom>
        </p:spPr>
        <p:style>
          <a:lnRef idx="1">
            <a:schemeClr val="accent3"/>
          </a:lnRef>
          <a:fillRef idx="2">
            <a:schemeClr val="accent3"/>
          </a:fillRef>
          <a:effectRef idx="1">
            <a:schemeClr val="accent3"/>
          </a:effectRef>
          <a:fontRef idx="minor">
            <a:schemeClr val="dk1"/>
          </a:fontRef>
        </p:style>
        <p:txBody>
          <a:bodyPr wrap="none">
            <a:spAutoFit/>
          </a:bodyPr>
          <a:lstStyle/>
          <a:p>
            <a:r>
              <a:rPr lang="en-US" altLang="zh-CN" sz="2400" dirty="0">
                <a:solidFill>
                  <a:srgbClr val="FF0000"/>
                </a:solidFill>
                <a:latin typeface="Times New Roman" panose="02020603050405020304" pitchFamily="18" charset="0"/>
                <a:cs typeface="Times New Roman" panose="02020603050405020304" pitchFamily="18" charset="0"/>
              </a:rPr>
              <a:t>climax</a:t>
            </a:r>
            <a:endParaRPr lang="zh-CN" altLang="en-US" sz="2400" dirty="0">
              <a:solidFill>
                <a:srgbClr val="FF0000"/>
              </a:solidFill>
              <a:latin typeface="Times New Roman" panose="02020603050405020304" pitchFamily="18" charset="0"/>
              <a:cs typeface="Times New Roman" panose="02020603050405020304" pitchFamily="18" charset="0"/>
            </a:endParaRPr>
          </a:p>
        </p:txBody>
      </p:sp>
      <p:sp>
        <p:nvSpPr>
          <p:cNvPr id="36" name="TextBox 13"/>
          <p:cNvSpPr txBox="1"/>
          <p:nvPr/>
        </p:nvSpPr>
        <p:spPr>
          <a:xfrm>
            <a:off x="-25675" y="2770521"/>
            <a:ext cx="2028813" cy="646331"/>
          </a:xfrm>
          <a:prstGeom prst="rect">
            <a:avLst/>
          </a:prstGeom>
          <a:solidFill>
            <a:srgbClr val="FFFF00"/>
          </a:solidFill>
        </p:spPr>
        <p:txBody>
          <a:bodyPr wrap="square" rtlCol="0">
            <a:spAutoFit/>
          </a:bodyPr>
          <a:lstStyle>
            <a:defPPr>
              <a:defRPr lang="zh-CN"/>
            </a:defPPr>
            <a:lvl1pPr>
              <a:defRPr>
                <a:solidFill>
                  <a:prstClr val="black"/>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r>
              <a:rPr lang="en-US" altLang="zh-CN" dirty="0"/>
              <a:t>Para.1-3 First place</a:t>
            </a:r>
            <a:r>
              <a:rPr lang="zh-CN" altLang="en-US" dirty="0"/>
              <a:t>（</a:t>
            </a:r>
            <a:r>
              <a:rPr lang="en-US" altLang="zh-CN" dirty="0"/>
              <a:t>1</a:t>
            </a:r>
            <a:r>
              <a:rPr lang="en-US" altLang="zh-CN" baseline="30000" dirty="0"/>
              <a:t>st</a:t>
            </a:r>
            <a:r>
              <a:rPr lang="en-US" altLang="zh-CN" dirty="0"/>
              <a:t> swim meet).</a:t>
            </a:r>
            <a:endParaRPr lang="en-US" altLang="zh-CN" dirty="0"/>
          </a:p>
        </p:txBody>
      </p:sp>
      <p:sp>
        <p:nvSpPr>
          <p:cNvPr id="37" name="TextBox 49"/>
          <p:cNvSpPr txBox="1"/>
          <p:nvPr/>
        </p:nvSpPr>
        <p:spPr>
          <a:xfrm>
            <a:off x="-69402" y="2098236"/>
            <a:ext cx="2246252" cy="646331"/>
          </a:xfrm>
          <a:prstGeom prst="rect">
            <a:avLst/>
          </a:prstGeom>
          <a:solidFill>
            <a:srgbClr val="FFFF00"/>
          </a:solidFill>
        </p:spPr>
        <p:txBody>
          <a:bodyPr wrap="square" rtlCol="0">
            <a:spAutoFit/>
          </a:bodyPr>
          <a:lstStyle/>
          <a:p>
            <a:r>
              <a:rPr lang="en-US" altLang="zh-CN" dirty="0">
                <a:solidFill>
                  <a:prstClr val="black"/>
                </a:solidFill>
              </a:rPr>
              <a:t>Para.4: First place</a:t>
            </a:r>
            <a:endParaRPr lang="en-US" altLang="zh-CN" dirty="0">
              <a:solidFill>
                <a:prstClr val="black"/>
              </a:solidFill>
            </a:endParaRPr>
          </a:p>
          <a:p>
            <a:r>
              <a:rPr lang="en-US" altLang="zh-CN" dirty="0">
                <a:solidFill>
                  <a:prstClr val="black"/>
                </a:solidFill>
              </a:rPr>
              <a:t>(Another swim meet) </a:t>
            </a:r>
            <a:endParaRPr lang="en-US" altLang="zh-CN" dirty="0">
              <a:solidFill>
                <a:prstClr val="black"/>
              </a:solidFill>
            </a:endParaRPr>
          </a:p>
        </p:txBody>
      </p:sp>
      <p:cxnSp>
        <p:nvCxnSpPr>
          <p:cNvPr id="41" name="直接箭头连接符 40"/>
          <p:cNvCxnSpPr/>
          <p:nvPr/>
        </p:nvCxnSpPr>
        <p:spPr>
          <a:xfrm>
            <a:off x="2822092" y="1752312"/>
            <a:ext cx="23544" cy="803707"/>
          </a:xfrm>
          <a:prstGeom prst="straightConnector1">
            <a:avLst/>
          </a:prstGeom>
          <a:ln w="47625">
            <a:solidFill>
              <a:srgbClr val="FF0000"/>
            </a:solidFill>
            <a:prstDash val="sysDot"/>
            <a:tailEnd type="arrow"/>
          </a:ln>
        </p:spPr>
        <p:style>
          <a:lnRef idx="1">
            <a:schemeClr val="accent1"/>
          </a:lnRef>
          <a:fillRef idx="0">
            <a:schemeClr val="accent1"/>
          </a:fillRef>
          <a:effectRef idx="0">
            <a:schemeClr val="accent1"/>
          </a:effectRef>
          <a:fontRef idx="minor">
            <a:schemeClr val="tx1"/>
          </a:fontRef>
        </p:style>
      </p:cxnSp>
      <p:sp>
        <p:nvSpPr>
          <p:cNvPr id="42" name="TextBox 82"/>
          <p:cNvSpPr txBox="1"/>
          <p:nvPr/>
        </p:nvSpPr>
        <p:spPr>
          <a:xfrm>
            <a:off x="3718819" y="1580527"/>
            <a:ext cx="1580599" cy="749436"/>
          </a:xfrm>
          <a:prstGeom prst="rect">
            <a:avLst/>
          </a:prstGeom>
        </p:spPr>
        <p:style>
          <a:lnRef idx="0">
            <a:schemeClr val="accent6"/>
          </a:lnRef>
          <a:fillRef idx="3">
            <a:schemeClr val="accent6"/>
          </a:fillRef>
          <a:effectRef idx="3">
            <a:schemeClr val="accent6"/>
          </a:effectRef>
          <a:fontRef idx="minor">
            <a:schemeClr val="lt1"/>
          </a:fontRef>
        </p:style>
        <p:txBody>
          <a:bodyPr wrap="square" rtlCol="0">
            <a:spAutoFit/>
          </a:bodyPr>
          <a:lstStyle/>
          <a:p>
            <a:r>
              <a:rPr lang="en-US" altLang="zh-CN" sz="2135" dirty="0"/>
              <a:t>Unwillingly agreed</a:t>
            </a:r>
            <a:endParaRPr lang="en-US" altLang="zh-CN" sz="2135" dirty="0"/>
          </a:p>
        </p:txBody>
      </p:sp>
      <p:sp>
        <p:nvSpPr>
          <p:cNvPr id="2" name="矩形 1"/>
          <p:cNvSpPr/>
          <p:nvPr/>
        </p:nvSpPr>
        <p:spPr>
          <a:xfrm>
            <a:off x="4957572" y="0"/>
            <a:ext cx="3574868" cy="297517"/>
          </a:xfrm>
          <a:prstGeom prst="rect">
            <a:avLst/>
          </a:prstGeom>
        </p:spPr>
        <p:style>
          <a:lnRef idx="0">
            <a:schemeClr val="accent6"/>
          </a:lnRef>
          <a:fillRef idx="3">
            <a:schemeClr val="accent6"/>
          </a:fillRef>
          <a:effectRef idx="3">
            <a:schemeClr val="accent6"/>
          </a:effectRef>
          <a:fontRef idx="minor">
            <a:schemeClr val="lt1"/>
          </a:fontRef>
        </p:style>
        <p:txBody>
          <a:bodyPr wrap="square">
            <a:spAutoFit/>
          </a:bodyPr>
          <a:lstStyle/>
          <a:p>
            <a:pPr algn="ctr">
              <a:lnSpc>
                <a:spcPts val="1610"/>
              </a:lnSpc>
              <a:spcAft>
                <a:spcPts val="400"/>
              </a:spcAft>
            </a:pPr>
            <a:r>
              <a:rPr lang="zh-CN" altLang="zh-CN" sz="1600" b="1" kern="100" dirty="0">
                <a:cs typeface="Times New Roman" panose="02020603050405020304"/>
              </a:rPr>
              <a:t>杭州二中高三</a:t>
            </a:r>
            <a:r>
              <a:rPr lang="zh-CN" altLang="en-US" sz="1600" b="1" kern="100" dirty="0">
                <a:cs typeface="Times New Roman" panose="02020603050405020304"/>
              </a:rPr>
              <a:t>月</a:t>
            </a:r>
            <a:r>
              <a:rPr lang="zh-CN" altLang="zh-CN" sz="1600" b="1" kern="100" dirty="0">
                <a:cs typeface="Times New Roman" panose="02020603050405020304"/>
              </a:rPr>
              <a:t>考 读后续写解析</a:t>
            </a:r>
            <a:endParaRPr lang="zh-CN" altLang="zh-CN" sz="1600" b="1" kern="100" dirty="0">
              <a:cs typeface="Times New Roman" panose="02020603050405020304"/>
            </a:endParaRPr>
          </a:p>
        </p:txBody>
      </p:sp>
      <p:sp>
        <p:nvSpPr>
          <p:cNvPr id="38" name="TextBox 6"/>
          <p:cNvSpPr txBox="1"/>
          <p:nvPr/>
        </p:nvSpPr>
        <p:spPr>
          <a:xfrm>
            <a:off x="5095222" y="422056"/>
            <a:ext cx="2514541" cy="646331"/>
          </a:xfrm>
          <a:prstGeom prst="rect">
            <a:avLst/>
          </a:prstGeom>
          <a:solidFill>
            <a:srgbClr val="FFFF00"/>
          </a:solidFill>
        </p:spPr>
        <p:txBody>
          <a:bodyPr wrap="square" rtlCol="0">
            <a:spAutoFit/>
          </a:bodyPr>
          <a:lstStyle>
            <a:defPPr>
              <a:defRPr lang="zh-CN"/>
            </a:defPPr>
            <a:lvl1pPr>
              <a:defRPr>
                <a:solidFill>
                  <a:prstClr val="black"/>
                </a:solidFill>
              </a:defRPr>
            </a:lvl1pPr>
          </a:lstStyle>
          <a:p>
            <a:r>
              <a:rPr lang="en-US" altLang="zh-CN" dirty="0"/>
              <a:t>Para.7-8:not perform well(one day of a swim)</a:t>
            </a:r>
            <a:endParaRPr lang="en-US" altLang="zh-C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3"/>
                                        </p:tgtEl>
                                        <p:attrNameLst>
                                          <p:attrName>style.visibility</p:attrName>
                                        </p:attrNameLst>
                                      </p:cBhvr>
                                      <p:to>
                                        <p:strVal val="visible"/>
                                      </p:to>
                                    </p:set>
                                    <p:animEffect transition="in" filter="randombar(horizontal)">
                                      <p:cBhvr>
                                        <p:cTn id="12" dur="500"/>
                                        <p:tgtEl>
                                          <p:spTgt spid="3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wipe(down)">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4"/>
                                        </p:tgtEl>
                                        <p:attrNameLst>
                                          <p:attrName>style.visibility</p:attrName>
                                        </p:attrNameLst>
                                      </p:cBhvr>
                                      <p:to>
                                        <p:strVal val="visible"/>
                                      </p:to>
                                    </p:set>
                                    <p:animEffect transition="in" filter="circle(in)">
                                      <p:cBhvr>
                                        <p:cTn id="22" dur="2000"/>
                                        <p:tgtEl>
                                          <p:spTgt spid="34"/>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randombar(horizontal)">
                                      <p:cBhvr>
                                        <p:cTn id="27" dur="500"/>
                                        <p:tgtEl>
                                          <p:spTgt spid="13"/>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18"/>
                                        </p:tgtEl>
                                        <p:attrNameLst>
                                          <p:attrName>style.visibility</p:attrName>
                                        </p:attrNameLst>
                                      </p:cBhvr>
                                      <p:to>
                                        <p:strVal val="visible"/>
                                      </p:to>
                                    </p:set>
                                    <p:animEffect transition="in" filter="barn(inVertical)">
                                      <p:cBhvr>
                                        <p:cTn id="32" dur="500"/>
                                        <p:tgtEl>
                                          <p:spTgt spid="18"/>
                                        </p:tgtEl>
                                      </p:cBhvr>
                                    </p:animEffec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6"/>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37"/>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20"/>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6" presetClass="entr" presetSubtype="21" fill="hold" grpId="0" nodeType="clickEffect">
                                  <p:stCondLst>
                                    <p:cond delay="0"/>
                                  </p:stCondLst>
                                  <p:childTnLst>
                                    <p:set>
                                      <p:cBhvr>
                                        <p:cTn id="48" dur="1" fill="hold">
                                          <p:stCondLst>
                                            <p:cond delay="0"/>
                                          </p:stCondLst>
                                        </p:cTn>
                                        <p:tgtEl>
                                          <p:spTgt spid="35"/>
                                        </p:tgtEl>
                                        <p:attrNameLst>
                                          <p:attrName>style.visibility</p:attrName>
                                        </p:attrNameLst>
                                      </p:cBhvr>
                                      <p:to>
                                        <p:strVal val="visible"/>
                                      </p:to>
                                    </p:set>
                                    <p:animEffect transition="in" filter="barn(inVertical)">
                                      <p:cBhvr>
                                        <p:cTn id="49" dur="500"/>
                                        <p:tgtEl>
                                          <p:spTgt spid="35"/>
                                        </p:tgtEl>
                                      </p:cBhvr>
                                    </p:animEffect>
                                  </p:childTnLst>
                                </p:cTn>
                              </p:par>
                            </p:childTnLst>
                          </p:cTn>
                        </p:par>
                      </p:childTnLst>
                    </p:cTn>
                  </p:par>
                  <p:par>
                    <p:cTn id="50" fill="hold">
                      <p:stCondLst>
                        <p:cond delay="indefinite"/>
                      </p:stCondLst>
                      <p:childTnLst>
                        <p:par>
                          <p:cTn id="51" fill="hold">
                            <p:stCondLst>
                              <p:cond delay="0"/>
                            </p:stCondLst>
                            <p:childTnLst>
                              <p:par>
                                <p:cTn id="52" presetID="1" presetClass="entr" presetSubtype="0" fill="hold" grpId="0" nodeType="clickEffect">
                                  <p:stCondLst>
                                    <p:cond delay="0"/>
                                  </p:stCondLst>
                                  <p:childTnLst>
                                    <p:set>
                                      <p:cBhvr>
                                        <p:cTn id="53" dur="1" fill="hold">
                                          <p:stCondLst>
                                            <p:cond delay="0"/>
                                          </p:stCondLst>
                                        </p:cTn>
                                        <p:tgtEl>
                                          <p:spTgt spid="7"/>
                                        </p:tgtEl>
                                        <p:attrNameLst>
                                          <p:attrName>style.visibility</p:attrName>
                                        </p:attrNameLst>
                                      </p:cBhvr>
                                      <p:to>
                                        <p:strVal val="visible"/>
                                      </p:to>
                                    </p:set>
                                  </p:childTnLst>
                                </p:cTn>
                              </p:par>
                            </p:childTnLst>
                          </p:cTn>
                        </p:par>
                      </p:childTnLst>
                    </p:cTn>
                  </p:par>
                  <p:par>
                    <p:cTn id="54" fill="hold">
                      <p:stCondLst>
                        <p:cond delay="indefinite"/>
                      </p:stCondLst>
                      <p:childTnLst>
                        <p:par>
                          <p:cTn id="55" fill="hold">
                            <p:stCondLst>
                              <p:cond delay="0"/>
                            </p:stCondLst>
                            <p:childTnLst>
                              <p:par>
                                <p:cTn id="56" presetID="1" presetClass="entr" presetSubtype="0" fill="hold" grpId="0" nodeType="clickEffect">
                                  <p:stCondLst>
                                    <p:cond delay="0"/>
                                  </p:stCondLst>
                                  <p:childTnLst>
                                    <p:set>
                                      <p:cBhvr>
                                        <p:cTn id="57" dur="1" fill="hold">
                                          <p:stCondLst>
                                            <p:cond delay="0"/>
                                          </p:stCondLst>
                                        </p:cTn>
                                        <p:tgtEl>
                                          <p:spTgt spid="38"/>
                                        </p:tgtEl>
                                        <p:attrNameLst>
                                          <p:attrName>style.visibility</p:attrName>
                                        </p:attrNameLst>
                                      </p:cBhvr>
                                      <p:to>
                                        <p:strVal val="visible"/>
                                      </p:to>
                                    </p:set>
                                  </p:childTnLst>
                                </p:cTn>
                              </p:par>
                            </p:childTnLst>
                          </p:cTn>
                        </p:par>
                      </p:childTnLst>
                    </p:cTn>
                  </p:par>
                  <p:par>
                    <p:cTn id="58" fill="hold">
                      <p:stCondLst>
                        <p:cond delay="indefinite"/>
                      </p:stCondLst>
                      <p:childTnLst>
                        <p:par>
                          <p:cTn id="59" fill="hold">
                            <p:stCondLst>
                              <p:cond delay="0"/>
                            </p:stCondLst>
                            <p:childTnLst>
                              <p:par>
                                <p:cTn id="60" presetID="1" presetClass="entr" presetSubtype="0" fill="hold" grpId="0" nodeType="clickEffect">
                                  <p:stCondLst>
                                    <p:cond delay="0"/>
                                  </p:stCondLst>
                                  <p:childTnLst>
                                    <p:set>
                                      <p:cBhvr>
                                        <p:cTn id="61" dur="1" fill="hold">
                                          <p:stCondLst>
                                            <p:cond delay="0"/>
                                          </p:stCondLst>
                                        </p:cTn>
                                        <p:tgtEl>
                                          <p:spTgt spid="8"/>
                                        </p:tgtEl>
                                        <p:attrNameLst>
                                          <p:attrName>style.visibility</p:attrName>
                                        </p:attrNameLst>
                                      </p:cBhvr>
                                      <p:to>
                                        <p:strVal val="visible"/>
                                      </p:to>
                                    </p:set>
                                  </p:childTnLst>
                                </p:cTn>
                              </p:par>
                            </p:childTnLst>
                          </p:cTn>
                        </p:par>
                      </p:childTnLst>
                    </p:cTn>
                  </p:par>
                  <p:par>
                    <p:cTn id="62" fill="hold">
                      <p:stCondLst>
                        <p:cond delay="indefinite"/>
                      </p:stCondLst>
                      <p:childTnLst>
                        <p:par>
                          <p:cTn id="63" fill="hold">
                            <p:stCondLst>
                              <p:cond delay="0"/>
                            </p:stCondLst>
                            <p:childTnLst>
                              <p:par>
                                <p:cTn id="64" presetID="21" presetClass="entr" presetSubtype="1" fill="hold" grpId="0" nodeType="clickEffect">
                                  <p:stCondLst>
                                    <p:cond delay="0"/>
                                  </p:stCondLst>
                                  <p:childTnLst>
                                    <p:set>
                                      <p:cBhvr>
                                        <p:cTn id="65" dur="1" fill="hold">
                                          <p:stCondLst>
                                            <p:cond delay="0"/>
                                          </p:stCondLst>
                                        </p:cTn>
                                        <p:tgtEl>
                                          <p:spTgt spid="17"/>
                                        </p:tgtEl>
                                        <p:attrNameLst>
                                          <p:attrName>style.visibility</p:attrName>
                                        </p:attrNameLst>
                                      </p:cBhvr>
                                      <p:to>
                                        <p:strVal val="visible"/>
                                      </p:to>
                                    </p:set>
                                    <p:animEffect transition="in" filter="wheel(1)">
                                      <p:cBhvr>
                                        <p:cTn id="66" dur="2000"/>
                                        <p:tgtEl>
                                          <p:spTgt spid="17"/>
                                        </p:tgtEl>
                                      </p:cBhvr>
                                    </p:animEffec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16"/>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22" presetClass="entr" presetSubtype="4" fill="hold" nodeType="clickEffect">
                                  <p:stCondLst>
                                    <p:cond delay="0"/>
                                  </p:stCondLst>
                                  <p:childTnLst>
                                    <p:set>
                                      <p:cBhvr>
                                        <p:cTn id="74" dur="1" fill="hold">
                                          <p:stCondLst>
                                            <p:cond delay="0"/>
                                          </p:stCondLst>
                                        </p:cTn>
                                        <p:tgtEl>
                                          <p:spTgt spid="4"/>
                                        </p:tgtEl>
                                        <p:attrNameLst>
                                          <p:attrName>style.visibility</p:attrName>
                                        </p:attrNameLst>
                                      </p:cBhvr>
                                      <p:to>
                                        <p:strVal val="visible"/>
                                      </p:to>
                                    </p:set>
                                    <p:animEffect transition="in" filter="wipe(down)">
                                      <p:cBhvr>
                                        <p:cTn id="75" dur="500"/>
                                        <p:tgtEl>
                                          <p:spTgt spid="4"/>
                                        </p:tgtEl>
                                      </p:cBhvr>
                                    </p:animEffect>
                                  </p:childTnLst>
                                </p:cTn>
                              </p:par>
                            </p:childTnLst>
                          </p:cTn>
                        </p:par>
                      </p:childTnLst>
                    </p:cTn>
                  </p:par>
                  <p:par>
                    <p:cTn id="76" fill="hold">
                      <p:stCondLst>
                        <p:cond delay="indefinite"/>
                      </p:stCondLst>
                      <p:childTnLst>
                        <p:par>
                          <p:cTn id="77" fill="hold">
                            <p:stCondLst>
                              <p:cond delay="0"/>
                            </p:stCondLst>
                            <p:childTnLst>
                              <p:par>
                                <p:cTn id="78" presetID="1" presetClass="entr" presetSubtype="0" fill="hold" grpId="0" nodeType="clickEffect">
                                  <p:stCondLst>
                                    <p:cond delay="0"/>
                                  </p:stCondLst>
                                  <p:childTnLst>
                                    <p:set>
                                      <p:cBhvr>
                                        <p:cTn id="79" dur="1" fill="hold">
                                          <p:stCondLst>
                                            <p:cond delay="0"/>
                                          </p:stCondLst>
                                        </p:cTn>
                                        <p:tgtEl>
                                          <p:spTgt spid="24"/>
                                        </p:tgtEl>
                                        <p:attrNameLst>
                                          <p:attrName>style.visibility</p:attrName>
                                        </p:attrNameLst>
                                      </p:cBhvr>
                                      <p:to>
                                        <p:strVal val="visible"/>
                                      </p:to>
                                    </p:set>
                                  </p:childTnLst>
                                </p:cTn>
                              </p:par>
                            </p:childTnLst>
                          </p:cTn>
                        </p:par>
                      </p:childTnLst>
                    </p:cTn>
                  </p:par>
                  <p:par>
                    <p:cTn id="80" fill="hold">
                      <p:stCondLst>
                        <p:cond delay="indefinite"/>
                      </p:stCondLst>
                      <p:childTnLst>
                        <p:par>
                          <p:cTn id="81" fill="hold">
                            <p:stCondLst>
                              <p:cond delay="0"/>
                            </p:stCondLst>
                            <p:childTnLst>
                              <p:par>
                                <p:cTn id="82" presetID="22" presetClass="entr" presetSubtype="4" fill="hold" nodeType="clickEffect">
                                  <p:stCondLst>
                                    <p:cond delay="0"/>
                                  </p:stCondLst>
                                  <p:childTnLst>
                                    <p:set>
                                      <p:cBhvr>
                                        <p:cTn id="83" dur="1" fill="hold">
                                          <p:stCondLst>
                                            <p:cond delay="0"/>
                                          </p:stCondLst>
                                        </p:cTn>
                                        <p:tgtEl>
                                          <p:spTgt spid="25"/>
                                        </p:tgtEl>
                                        <p:attrNameLst>
                                          <p:attrName>style.visibility</p:attrName>
                                        </p:attrNameLst>
                                      </p:cBhvr>
                                      <p:to>
                                        <p:strVal val="visible"/>
                                      </p:to>
                                    </p:set>
                                    <p:animEffect transition="in" filter="wipe(down)">
                                      <p:cBhvr>
                                        <p:cTn id="84" dur="500"/>
                                        <p:tgtEl>
                                          <p:spTgt spid="25"/>
                                        </p:tgtEl>
                                      </p:cBhvr>
                                    </p:animEffec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grpId="0" nodeType="clickEffect">
                                  <p:stCondLst>
                                    <p:cond delay="0"/>
                                  </p:stCondLst>
                                  <p:childTnLst>
                                    <p:set>
                                      <p:cBhvr>
                                        <p:cTn id="88" dur="1" fill="hold">
                                          <p:stCondLst>
                                            <p:cond delay="0"/>
                                          </p:stCondLst>
                                        </p:cTn>
                                        <p:tgtEl>
                                          <p:spTgt spid="26"/>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22" presetClass="entr" presetSubtype="4" fill="hold" nodeType="clickEffect">
                                  <p:stCondLst>
                                    <p:cond delay="0"/>
                                  </p:stCondLst>
                                  <p:childTnLst>
                                    <p:set>
                                      <p:cBhvr>
                                        <p:cTn id="92" dur="1" fill="hold">
                                          <p:stCondLst>
                                            <p:cond delay="0"/>
                                          </p:stCondLst>
                                        </p:cTn>
                                        <p:tgtEl>
                                          <p:spTgt spid="41"/>
                                        </p:tgtEl>
                                        <p:attrNameLst>
                                          <p:attrName>style.visibility</p:attrName>
                                        </p:attrNameLst>
                                      </p:cBhvr>
                                      <p:to>
                                        <p:strVal val="visible"/>
                                      </p:to>
                                    </p:set>
                                    <p:animEffect transition="in" filter="wipe(down)">
                                      <p:cBhvr>
                                        <p:cTn id="93" dur="500"/>
                                        <p:tgtEl>
                                          <p:spTgt spid="41"/>
                                        </p:tgtEl>
                                      </p:cBhvr>
                                    </p:animEffect>
                                  </p:childTnLst>
                                </p:cTn>
                              </p:par>
                            </p:childTnLst>
                          </p:cTn>
                        </p:par>
                      </p:childTnLst>
                    </p:cTn>
                  </p:par>
                  <p:par>
                    <p:cTn id="94" fill="hold">
                      <p:stCondLst>
                        <p:cond delay="indefinite"/>
                      </p:stCondLst>
                      <p:childTnLst>
                        <p:par>
                          <p:cTn id="95" fill="hold">
                            <p:stCondLst>
                              <p:cond delay="0"/>
                            </p:stCondLst>
                            <p:childTnLst>
                              <p:par>
                                <p:cTn id="96" presetID="1" presetClass="entr" presetSubtype="0" fill="hold" grpId="0" nodeType="clickEffect">
                                  <p:stCondLst>
                                    <p:cond delay="0"/>
                                  </p:stCondLst>
                                  <p:childTnLst>
                                    <p:set>
                                      <p:cBhvr>
                                        <p:cTn id="97" dur="1" fill="hold">
                                          <p:stCondLst>
                                            <p:cond delay="0"/>
                                          </p:stCondLst>
                                        </p:cTn>
                                        <p:tgtEl>
                                          <p:spTgt spid="28"/>
                                        </p:tgtEl>
                                        <p:attrNameLst>
                                          <p:attrName>style.visibility</p:attrName>
                                        </p:attrNameLst>
                                      </p:cBhvr>
                                      <p:to>
                                        <p:strVal val="visible"/>
                                      </p:to>
                                    </p:set>
                                  </p:childTnLst>
                                </p:cTn>
                              </p:par>
                            </p:childTnLst>
                          </p:cTn>
                        </p:par>
                      </p:childTnLst>
                    </p:cTn>
                  </p:par>
                  <p:par>
                    <p:cTn id="98" fill="hold">
                      <p:stCondLst>
                        <p:cond delay="indefinite"/>
                      </p:stCondLst>
                      <p:childTnLst>
                        <p:par>
                          <p:cTn id="99" fill="hold">
                            <p:stCondLst>
                              <p:cond delay="0"/>
                            </p:stCondLst>
                            <p:childTnLst>
                              <p:par>
                                <p:cTn id="100" presetID="22" presetClass="entr" presetSubtype="4" fill="hold" nodeType="clickEffect">
                                  <p:stCondLst>
                                    <p:cond delay="0"/>
                                  </p:stCondLst>
                                  <p:childTnLst>
                                    <p:set>
                                      <p:cBhvr>
                                        <p:cTn id="101" dur="1" fill="hold">
                                          <p:stCondLst>
                                            <p:cond delay="0"/>
                                          </p:stCondLst>
                                        </p:cTn>
                                        <p:tgtEl>
                                          <p:spTgt spid="27"/>
                                        </p:tgtEl>
                                        <p:attrNameLst>
                                          <p:attrName>style.visibility</p:attrName>
                                        </p:attrNameLst>
                                      </p:cBhvr>
                                      <p:to>
                                        <p:strVal val="visible"/>
                                      </p:to>
                                    </p:set>
                                    <p:animEffect transition="in" filter="wipe(down)">
                                      <p:cBhvr>
                                        <p:cTn id="102" dur="500"/>
                                        <p:tgtEl>
                                          <p:spTgt spid="27"/>
                                        </p:tgtEl>
                                      </p:cBhvr>
                                    </p:animEffec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grpId="0" nodeType="clickEffect">
                                  <p:stCondLst>
                                    <p:cond delay="0"/>
                                  </p:stCondLst>
                                  <p:childTnLst>
                                    <p:set>
                                      <p:cBhvr>
                                        <p:cTn id="106" dur="1" fill="hold">
                                          <p:stCondLst>
                                            <p:cond delay="0"/>
                                          </p:stCondLst>
                                        </p:cTn>
                                        <p:tgtEl>
                                          <p:spTgt spid="42"/>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22" presetClass="entr" presetSubtype="4" fill="hold" nodeType="clickEffect">
                                  <p:stCondLst>
                                    <p:cond delay="0"/>
                                  </p:stCondLst>
                                  <p:childTnLst>
                                    <p:set>
                                      <p:cBhvr>
                                        <p:cTn id="110" dur="1" fill="hold">
                                          <p:stCondLst>
                                            <p:cond delay="0"/>
                                          </p:stCondLst>
                                        </p:cTn>
                                        <p:tgtEl>
                                          <p:spTgt spid="29"/>
                                        </p:tgtEl>
                                        <p:attrNameLst>
                                          <p:attrName>style.visibility</p:attrName>
                                        </p:attrNameLst>
                                      </p:cBhvr>
                                      <p:to>
                                        <p:strVal val="visible"/>
                                      </p:to>
                                    </p:set>
                                    <p:animEffect transition="in" filter="wipe(down)">
                                      <p:cBhvr>
                                        <p:cTn id="111" dur="500"/>
                                        <p:tgtEl>
                                          <p:spTgt spid="29"/>
                                        </p:tgtEl>
                                      </p:cBhvr>
                                    </p:animEffect>
                                  </p:childTnLst>
                                </p:cTn>
                              </p:par>
                            </p:childTnLst>
                          </p:cTn>
                        </p:par>
                      </p:childTnLst>
                    </p:cTn>
                  </p:par>
                  <p:par>
                    <p:cTn id="112" fill="hold">
                      <p:stCondLst>
                        <p:cond delay="indefinite"/>
                      </p:stCondLst>
                      <p:childTnLst>
                        <p:par>
                          <p:cTn id="113" fill="hold">
                            <p:stCondLst>
                              <p:cond delay="0"/>
                            </p:stCondLst>
                            <p:childTnLst>
                              <p:par>
                                <p:cTn id="114" presetID="22" presetClass="entr" presetSubtype="4" fill="hold" grpId="0" nodeType="clickEffect">
                                  <p:stCondLst>
                                    <p:cond delay="0"/>
                                  </p:stCondLst>
                                  <p:childTnLst>
                                    <p:set>
                                      <p:cBhvr>
                                        <p:cTn id="115" dur="1" fill="hold">
                                          <p:stCondLst>
                                            <p:cond delay="0"/>
                                          </p:stCondLst>
                                        </p:cTn>
                                        <p:tgtEl>
                                          <p:spTgt spid="30"/>
                                        </p:tgtEl>
                                        <p:attrNameLst>
                                          <p:attrName>style.visibility</p:attrName>
                                        </p:attrNameLst>
                                      </p:cBhvr>
                                      <p:to>
                                        <p:strVal val="visible"/>
                                      </p:to>
                                    </p:set>
                                    <p:animEffect transition="in" filter="wipe(down)">
                                      <p:cBhvr>
                                        <p:cTn id="116" dur="500"/>
                                        <p:tgtEl>
                                          <p:spTgt spid="30"/>
                                        </p:tgtEl>
                                      </p:cBhvr>
                                    </p:animEffect>
                                  </p:childTnLst>
                                </p:cTn>
                              </p:par>
                            </p:childTnLst>
                          </p:cTn>
                        </p:par>
                      </p:childTnLst>
                    </p:cTn>
                  </p:par>
                  <p:par>
                    <p:cTn id="117" fill="hold">
                      <p:stCondLst>
                        <p:cond delay="indefinite"/>
                      </p:stCondLst>
                      <p:childTnLst>
                        <p:par>
                          <p:cTn id="118" fill="hold">
                            <p:stCondLst>
                              <p:cond delay="0"/>
                            </p:stCondLst>
                            <p:childTnLst>
                              <p:par>
                                <p:cTn id="119" presetID="22" presetClass="entr" presetSubtype="4" fill="hold" nodeType="clickEffect">
                                  <p:stCondLst>
                                    <p:cond delay="0"/>
                                  </p:stCondLst>
                                  <p:childTnLst>
                                    <p:set>
                                      <p:cBhvr>
                                        <p:cTn id="120" dur="1" fill="hold">
                                          <p:stCondLst>
                                            <p:cond delay="0"/>
                                          </p:stCondLst>
                                        </p:cTn>
                                        <p:tgtEl>
                                          <p:spTgt spid="31"/>
                                        </p:tgtEl>
                                        <p:attrNameLst>
                                          <p:attrName>style.visibility</p:attrName>
                                        </p:attrNameLst>
                                      </p:cBhvr>
                                      <p:to>
                                        <p:strVal val="visible"/>
                                      </p:to>
                                    </p:set>
                                    <p:animEffect transition="in" filter="wipe(down)">
                                      <p:cBhvr>
                                        <p:cTn id="121" dur="500"/>
                                        <p:tgtEl>
                                          <p:spTgt spid="31"/>
                                        </p:tgtEl>
                                      </p:cBhvr>
                                    </p:animEffect>
                                  </p:childTnLst>
                                </p:cTn>
                              </p:par>
                            </p:childTnLst>
                          </p:cTn>
                        </p:par>
                      </p:childTnLst>
                    </p:cTn>
                  </p:par>
                  <p:par>
                    <p:cTn id="122" fill="hold">
                      <p:stCondLst>
                        <p:cond delay="indefinite"/>
                      </p:stCondLst>
                      <p:childTnLst>
                        <p:par>
                          <p:cTn id="123" fill="hold">
                            <p:stCondLst>
                              <p:cond delay="0"/>
                            </p:stCondLst>
                            <p:childTnLst>
                              <p:par>
                                <p:cTn id="124" presetID="1" presetClass="entr" presetSubtype="0" fill="hold" grpId="0" nodeType="clickEffect">
                                  <p:stCondLst>
                                    <p:cond delay="0"/>
                                  </p:stCondLst>
                                  <p:childTnLst>
                                    <p:set>
                                      <p:cBhvr>
                                        <p:cTn id="125" dur="1" fill="hold">
                                          <p:stCondLst>
                                            <p:cond delay="0"/>
                                          </p:stCondLst>
                                        </p:cTn>
                                        <p:tgtEl>
                                          <p:spTgt spid="32"/>
                                        </p:tgtEl>
                                        <p:attrNameLst>
                                          <p:attrName>style.visibility</p:attrName>
                                        </p:attrNameLst>
                                      </p:cBhvr>
                                      <p:to>
                                        <p:strVal val="visible"/>
                                      </p:to>
                                    </p:set>
                                  </p:childTnLst>
                                </p:cTn>
                              </p:par>
                            </p:childTnLst>
                          </p:cTn>
                        </p:par>
                      </p:childTnLst>
                    </p:cTn>
                  </p:par>
                  <p:par>
                    <p:cTn id="126" fill="hold">
                      <p:stCondLst>
                        <p:cond delay="indefinite"/>
                      </p:stCondLst>
                      <p:childTnLst>
                        <p:par>
                          <p:cTn id="127" fill="hold">
                            <p:stCondLst>
                              <p:cond delay="0"/>
                            </p:stCondLst>
                            <p:childTnLst>
                              <p:par>
                                <p:cTn id="128" presetID="42" presetClass="entr" presetSubtype="0" fill="hold" nodeType="clickEffect">
                                  <p:stCondLst>
                                    <p:cond delay="0"/>
                                  </p:stCondLst>
                                  <p:childTnLst>
                                    <p:set>
                                      <p:cBhvr>
                                        <p:cTn id="129" dur="1" fill="hold">
                                          <p:stCondLst>
                                            <p:cond delay="0"/>
                                          </p:stCondLst>
                                        </p:cTn>
                                        <p:tgtEl>
                                          <p:spTgt spid="14"/>
                                        </p:tgtEl>
                                        <p:attrNameLst>
                                          <p:attrName>style.visibility</p:attrName>
                                        </p:attrNameLst>
                                      </p:cBhvr>
                                      <p:to>
                                        <p:strVal val="visible"/>
                                      </p:to>
                                    </p:set>
                                    <p:animEffect transition="in" filter="fade">
                                      <p:cBhvr>
                                        <p:cTn id="130" dur="1000"/>
                                        <p:tgtEl>
                                          <p:spTgt spid="14"/>
                                        </p:tgtEl>
                                      </p:cBhvr>
                                    </p:animEffect>
                                    <p:anim calcmode="lin" valueType="num">
                                      <p:cBhvr>
                                        <p:cTn id="131" dur="1000" fill="hold"/>
                                        <p:tgtEl>
                                          <p:spTgt spid="14"/>
                                        </p:tgtEl>
                                        <p:attrNameLst>
                                          <p:attrName>ppt_x</p:attrName>
                                        </p:attrNameLst>
                                      </p:cBhvr>
                                      <p:tavLst>
                                        <p:tav tm="0">
                                          <p:val>
                                            <p:strVal val="#ppt_x"/>
                                          </p:val>
                                        </p:tav>
                                        <p:tav tm="100000">
                                          <p:val>
                                            <p:strVal val="#ppt_x"/>
                                          </p:val>
                                        </p:tav>
                                      </p:tavLst>
                                    </p:anim>
                                    <p:anim calcmode="lin" valueType="num">
                                      <p:cBhvr>
                                        <p:cTn id="132"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133" fill="hold">
                      <p:stCondLst>
                        <p:cond delay="indefinite"/>
                      </p:stCondLst>
                      <p:childTnLst>
                        <p:par>
                          <p:cTn id="134" fill="hold">
                            <p:stCondLst>
                              <p:cond delay="0"/>
                            </p:stCondLst>
                            <p:childTnLst>
                              <p:par>
                                <p:cTn id="135" presetID="14" presetClass="entr" presetSubtype="10" fill="hold" grpId="0" nodeType="clickEffect">
                                  <p:stCondLst>
                                    <p:cond delay="0"/>
                                  </p:stCondLst>
                                  <p:childTnLst>
                                    <p:set>
                                      <p:cBhvr>
                                        <p:cTn id="136" dur="1" fill="hold">
                                          <p:stCondLst>
                                            <p:cond delay="0"/>
                                          </p:stCondLst>
                                        </p:cTn>
                                        <p:tgtEl>
                                          <p:spTgt spid="15"/>
                                        </p:tgtEl>
                                        <p:attrNameLst>
                                          <p:attrName>style.visibility</p:attrName>
                                        </p:attrNameLst>
                                      </p:cBhvr>
                                      <p:to>
                                        <p:strVal val="visible"/>
                                      </p:to>
                                    </p:set>
                                    <p:animEffect transition="in" filter="randombar(horizontal)">
                                      <p:cBhvr>
                                        <p:cTn id="13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bldLvl="0" animBg="1"/>
      <p:bldP spid="15" grpId="0" animBg="1"/>
      <p:bldP spid="16" grpId="0" animBg="1"/>
      <p:bldP spid="17" grpId="0" animBg="1"/>
      <p:bldP spid="18" grpId="0" animBg="1"/>
      <p:bldP spid="20" grpId="0" animBg="1"/>
      <p:bldP spid="24" grpId="0" animBg="1"/>
      <p:bldP spid="26" grpId="0" animBg="1"/>
      <p:bldP spid="28" grpId="0" animBg="1"/>
      <p:bldP spid="30" grpId="0" animBg="1"/>
      <p:bldP spid="32" grpId="0" animBg="1"/>
      <p:bldP spid="33" grpId="0" animBg="1"/>
      <p:bldP spid="34" grpId="0" animBg="1"/>
      <p:bldP spid="35" grpId="0" animBg="1"/>
      <p:bldP spid="36" grpId="0" animBg="1"/>
      <p:bldP spid="37" grpId="0" animBg="1"/>
      <p:bldP spid="42" grpId="0" animBg="1"/>
      <p:bldP spid="2" grpId="0" animBg="1"/>
      <p:bldP spid="38" grpId="0" animBg="1"/>
    </p:bldLst>
  </p:timing>
</p:sld>
</file>

<file path=ppt/tags/tag1.xml><?xml version="1.0" encoding="utf-8"?>
<p:tagLst xmlns:p="http://schemas.openxmlformats.org/presentationml/2006/main">
  <p:tag name="KSO_WM_UNIT_TABLE_BEAUTIFY" val="smartTable{f2ac3c42-d950-40f2-b36e-61451c197c66}"/>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14891</Words>
  <Application>WPS 演示</Application>
  <PresentationFormat>全屏显示(16:9)</PresentationFormat>
  <Paragraphs>489</Paragraphs>
  <Slides>30</Slides>
  <Notes>0</Notes>
  <HiddenSlides>0</HiddenSlides>
  <MMClips>0</MMClips>
  <ScaleCrop>false</ScaleCrop>
  <HeadingPairs>
    <vt:vector size="6" baseType="variant">
      <vt:variant>
        <vt:lpstr>已用的字体</vt:lpstr>
      </vt:variant>
      <vt:variant>
        <vt:i4>22</vt:i4>
      </vt:variant>
      <vt:variant>
        <vt:lpstr>主题</vt:lpstr>
      </vt:variant>
      <vt:variant>
        <vt:i4>1</vt:i4>
      </vt:variant>
      <vt:variant>
        <vt:lpstr>幻灯片标题</vt:lpstr>
      </vt:variant>
      <vt:variant>
        <vt:i4>30</vt:i4>
      </vt:variant>
    </vt:vector>
  </HeadingPairs>
  <TitlesOfParts>
    <vt:vector size="53" baseType="lpstr">
      <vt:lpstr>Arial</vt:lpstr>
      <vt:lpstr>宋体</vt:lpstr>
      <vt:lpstr>Wingdings</vt:lpstr>
      <vt:lpstr>Times New Roman</vt:lpstr>
      <vt:lpstr>宋体-简</vt:lpstr>
      <vt:lpstr>华文行楷</vt:lpstr>
      <vt:lpstr>Times New Roman</vt:lpstr>
      <vt:lpstr>Calibri</vt:lpstr>
      <vt:lpstr>Helvetica</vt:lpstr>
      <vt:lpstr>Microsoft YaHei UI</vt:lpstr>
      <vt:lpstr>微软雅黑</vt:lpstr>
      <vt:lpstr>方正幼线简体</vt:lpstr>
      <vt:lpstr>Georgia</vt:lpstr>
      <vt:lpstr>方正粗黑宋简体</vt:lpstr>
      <vt:lpstr>方正幼线简体</vt:lpstr>
      <vt:lpstr>Calibri</vt:lpstr>
      <vt:lpstr>Arial Unicode MS</vt:lpstr>
      <vt:lpstr>Arial Black</vt:lpstr>
      <vt:lpstr>黑体</vt:lpstr>
      <vt:lpstr>Verdana</vt:lpstr>
      <vt:lpstr>华文楷体</vt:lpstr>
      <vt:lpstr>Impact</vt:lpstr>
      <vt:lpstr>Office 主题</vt:lpstr>
      <vt:lpstr>PowerPoint 演示文稿</vt:lpstr>
      <vt:lpstr>PowerPoint 演示文稿</vt:lpstr>
      <vt:lpstr>PowerPoint 演示文稿</vt:lpstr>
      <vt:lpstr>How to read English novels?</vt:lpstr>
      <vt:lpstr>PowerPoint 演示文稿</vt:lpstr>
      <vt:lpstr>如何构思续写的内容</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Predict the plot -1</vt:lpstr>
      <vt:lpstr>Predict the plot-2</vt:lpstr>
      <vt:lpstr>PowerPoint 演示文稿</vt:lpstr>
      <vt:lpstr>PowerPoint 演示文稿</vt:lpstr>
      <vt:lpstr>PowerPoint 演示文稿</vt:lpstr>
      <vt:lpstr>PowerPoint 演示文稿</vt:lpstr>
      <vt:lpstr>PowerPoint 演示文稿</vt:lpstr>
      <vt:lpstr>PowerPoint 演示文稿</vt:lpstr>
      <vt:lpstr>Step 7: weave the story-possible version 1</vt:lpstr>
      <vt:lpstr>Step 7: weave the story-possible version 2</vt:lpstr>
      <vt:lpstr>Step 7: weave the story-Possible version 2</vt:lpstr>
      <vt:lpstr>Step 7: weave the story-possible version 3</vt:lpstr>
      <vt:lpstr>Step 7: weave the story-possible version 3</vt:lpstr>
      <vt:lpstr>Step 7: weave the story-possible version 4</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Administrator</dc:creator>
  <cp:lastModifiedBy>Woodpecker</cp:lastModifiedBy>
  <cp:revision>105</cp:revision>
  <dcterms:created xsi:type="dcterms:W3CDTF">2021-06-02T11:03:00Z</dcterms:created>
  <dcterms:modified xsi:type="dcterms:W3CDTF">2022-03-24T10:31:43Z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2C4576889021423791C802F3D4E93D6C</vt:lpwstr>
  </property>
  <property fmtid="{D5CDD505-2E9C-101B-9397-08002B2CF9AE}" pid="3" name="KSOProductBuildVer">
    <vt:lpwstr>2052-11.1.0.11365</vt:lpwstr>
  </property>
</Properties>
</file>