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352" r:id="rId3"/>
    <p:sldId id="291" r:id="rId4"/>
    <p:sldId id="292" r:id="rId5"/>
    <p:sldId id="293" r:id="rId6"/>
    <p:sldId id="294" r:id="rId7"/>
    <p:sldId id="257" r:id="rId8"/>
    <p:sldId id="262" r:id="rId10"/>
    <p:sldId id="295" r:id="rId11"/>
    <p:sldId id="265" r:id="rId12"/>
    <p:sldId id="266" r:id="rId13"/>
    <p:sldId id="267" r:id="rId14"/>
    <p:sldId id="268" r:id="rId15"/>
    <p:sldId id="329" r:id="rId16"/>
    <p:sldId id="269" r:id="rId17"/>
    <p:sldId id="334" r:id="rId18"/>
    <p:sldId id="335" r:id="rId19"/>
    <p:sldId id="270" r:id="rId20"/>
    <p:sldId id="336" r:id="rId21"/>
    <p:sldId id="332" r:id="rId22"/>
    <p:sldId id="271" r:id="rId23"/>
    <p:sldId id="274" r:id="rId24"/>
    <p:sldId id="276" r:id="rId25"/>
    <p:sldId id="278" r:id="rId26"/>
    <p:sldId id="318" r:id="rId27"/>
    <p:sldId id="319" r:id="rId28"/>
    <p:sldId id="281" r:id="rId29"/>
    <p:sldId id="282" r:id="rId30"/>
    <p:sldId id="283" r:id="rId31"/>
    <p:sldId id="284" r:id="rId32"/>
    <p:sldId id="285" r:id="rId33"/>
    <p:sldId id="286" r:id="rId34"/>
    <p:sldId id="338" r:id="rId35"/>
  </p:sldIdLst>
  <p:sldSz cx="9144000" cy="6858000" type="screen4x3"/>
  <p:notesSz cx="6858000" cy="9144000"/>
  <p:defaultTextStyle>
    <a:defPPr>
      <a:defRPr lang="zh-CN"/>
    </a:defPPr>
    <a:lvl1pPr marL="0" lvl="0"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微软用户" initials="微" lastIdx="8" clrIdx="0"/>
  <p:cmAuthor id="2" name="Zhang Seth" initials="Z" lastIdx="1" clrIdx="0"/>
  <p:cmAuthor id="3" name="张达" initials="张" lastIdx="2"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9" d="100"/>
          <a:sy n="69" d="100"/>
        </p:scale>
        <p:origin x="-138" y="-102"/>
      </p:cViewPr>
      <p:guideLst>
        <p:guide orient="horz" pos="2145"/>
        <p:guide pos="2886"/>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9" Type="http://schemas.openxmlformats.org/officeDocument/2006/relationships/commentAuthors" Target="commentAuthors.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485878-442F-4C3E-867E-6423E58B4447}"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485878-442F-4C3E-867E-6423E58B4447}"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485878-442F-4C3E-867E-6423E58B444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485878-442F-4C3E-867E-6423E58B444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485878-442F-4C3E-867E-6423E58B4447}"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485878-442F-4C3E-867E-6423E58B4447}"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485878-442F-4C3E-867E-6423E58B4447}"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485878-442F-4C3E-867E-6423E58B4447}"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485878-442F-4C3E-867E-6423E58B4447}"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AAC156-CD66-4F7C-A86C-4073D7A19056}"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AAC156-CD66-4F7C-A86C-4073D7A19056}"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28650" y="6356350"/>
            <a:ext cx="2057400" cy="365125"/>
          </a:xfrm>
          <a:prstGeom prst="rect">
            <a:avLst/>
          </a:prstGeom>
        </p:spPr>
        <p:txBody>
          <a:bodyPr/>
          <a:lstStyle/>
          <a:p>
            <a:fld id="{E8A07E6D-DEBA-46ED-AD17-5BA808AF3A2A}" type="datetimeFigureOut">
              <a:rPr lang="zh-CN" altLang="en-US" smtClean="0"/>
            </a:fld>
            <a:endParaRPr lang="zh-CN" altLang="en-US"/>
          </a:p>
        </p:txBody>
      </p:sp>
      <p:sp>
        <p:nvSpPr>
          <p:cNvPr id="5" name="页脚占位符 4"/>
          <p:cNvSpPr>
            <a:spLocks noGrp="1"/>
          </p:cNvSpPr>
          <p:nvPr>
            <p:ph type="ftr" sz="quarter" idx="11"/>
          </p:nvPr>
        </p:nvSpPr>
        <p:spPr>
          <a:xfrm>
            <a:off x="3028950" y="6356350"/>
            <a:ext cx="30861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6356350"/>
            <a:ext cx="2057400" cy="365125"/>
          </a:xfrm>
          <a:prstGeom prst="rect">
            <a:avLst/>
          </a:prstGeom>
        </p:spPr>
        <p:txBody>
          <a:bodyPr/>
          <a:lstStyle/>
          <a:p>
            <a:fld id="{D8C6A7D0-1B71-4082-8CB8-0C914C4959A1}"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67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1825625"/>
            <a:ext cx="7886700" cy="4351338"/>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628650" y="6356350"/>
            <a:ext cx="2057400" cy="365125"/>
          </a:xfrm>
          <a:prstGeom prst="rect">
            <a:avLst/>
          </a:prstGeom>
        </p:spPr>
        <p:txBody>
          <a:bodyPr/>
          <a:lstStyle/>
          <a:p>
            <a:fld id="{E8A07E6D-DEBA-46ED-AD17-5BA808AF3A2A}" type="datetimeFigureOut">
              <a:rPr lang="zh-CN" altLang="en-US" smtClean="0"/>
            </a:fld>
            <a:endParaRPr lang="zh-CN" altLang="en-US"/>
          </a:p>
        </p:txBody>
      </p:sp>
      <p:sp>
        <p:nvSpPr>
          <p:cNvPr id="5" name="页脚占位符 4"/>
          <p:cNvSpPr>
            <a:spLocks noGrp="1"/>
          </p:cNvSpPr>
          <p:nvPr>
            <p:ph type="ftr" sz="quarter" idx="11"/>
          </p:nvPr>
        </p:nvSpPr>
        <p:spPr>
          <a:xfrm>
            <a:off x="3028950" y="6356350"/>
            <a:ext cx="30861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6356350"/>
            <a:ext cx="2057400" cy="365125"/>
          </a:xfrm>
          <a:prstGeom prst="rect">
            <a:avLst/>
          </a:prstGeom>
        </p:spPr>
        <p:txBody>
          <a:bodyPr/>
          <a:lstStyle/>
          <a:p>
            <a:fld id="{D8C6A7D0-1B71-4082-8CB8-0C914C4959A1}"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628650" y="6356350"/>
            <a:ext cx="2057400" cy="365125"/>
          </a:xfrm>
          <a:prstGeom prst="rect">
            <a:avLst/>
          </a:prstGeom>
        </p:spPr>
        <p:txBody>
          <a:bodyPr/>
          <a:lstStyle/>
          <a:p>
            <a:fld id="{E8A07E6D-DEBA-46ED-AD17-5BA808AF3A2A}" type="datetimeFigureOut">
              <a:rPr lang="zh-CN" altLang="en-US" smtClean="0"/>
            </a:fld>
            <a:endParaRPr lang="zh-CN" altLang="en-US"/>
          </a:p>
        </p:txBody>
      </p:sp>
      <p:sp>
        <p:nvSpPr>
          <p:cNvPr id="5" name="页脚占位符 4"/>
          <p:cNvSpPr>
            <a:spLocks noGrp="1"/>
          </p:cNvSpPr>
          <p:nvPr>
            <p:ph type="ftr" sz="quarter" idx="11"/>
          </p:nvPr>
        </p:nvSpPr>
        <p:spPr>
          <a:xfrm>
            <a:off x="3028950" y="6356350"/>
            <a:ext cx="30861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6356350"/>
            <a:ext cx="2057400" cy="365125"/>
          </a:xfrm>
          <a:prstGeom prst="rect">
            <a:avLst/>
          </a:prstGeom>
        </p:spPr>
        <p:txBody>
          <a:bodyPr/>
          <a:lstStyle/>
          <a:p>
            <a:fld id="{D8C6A7D0-1B71-4082-8CB8-0C914C4959A1}"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transition spd="med" advClick="0" advTm="2000">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67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628650" y="1825625"/>
            <a:ext cx="78867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628650" y="6356350"/>
            <a:ext cx="2057400" cy="365125"/>
          </a:xfrm>
          <a:prstGeom prst="rect">
            <a:avLst/>
          </a:prstGeom>
        </p:spPr>
        <p:txBody>
          <a:bodyPr/>
          <a:lstStyle/>
          <a:p>
            <a:fld id="{E8A07E6D-DEBA-46ED-AD17-5BA808AF3A2A}" type="datetimeFigureOut">
              <a:rPr lang="zh-CN" altLang="en-US" smtClean="0"/>
            </a:fld>
            <a:endParaRPr lang="zh-CN" altLang="en-US"/>
          </a:p>
        </p:txBody>
      </p:sp>
      <p:sp>
        <p:nvSpPr>
          <p:cNvPr id="5" name="页脚占位符 4"/>
          <p:cNvSpPr>
            <a:spLocks noGrp="1"/>
          </p:cNvSpPr>
          <p:nvPr>
            <p:ph type="ftr" sz="quarter" idx="11"/>
          </p:nvPr>
        </p:nvSpPr>
        <p:spPr>
          <a:xfrm>
            <a:off x="3028950" y="6356350"/>
            <a:ext cx="30861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6356350"/>
            <a:ext cx="2057400" cy="365125"/>
          </a:xfrm>
          <a:prstGeom prst="rect">
            <a:avLst/>
          </a:prstGeom>
        </p:spPr>
        <p:txBody>
          <a:bodyPr/>
          <a:lstStyle/>
          <a:p>
            <a:fld id="{D8C6A7D0-1B71-4082-8CB8-0C914C4959A1}"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628650" y="6356350"/>
            <a:ext cx="2057400" cy="365125"/>
          </a:xfrm>
          <a:prstGeom prst="rect">
            <a:avLst/>
          </a:prstGeom>
        </p:spPr>
        <p:txBody>
          <a:bodyPr/>
          <a:lstStyle/>
          <a:p>
            <a:fld id="{E8A07E6D-DEBA-46ED-AD17-5BA808AF3A2A}" type="datetimeFigureOut">
              <a:rPr lang="zh-CN" altLang="en-US" smtClean="0"/>
            </a:fld>
            <a:endParaRPr lang="zh-CN" altLang="en-US"/>
          </a:p>
        </p:txBody>
      </p:sp>
      <p:sp>
        <p:nvSpPr>
          <p:cNvPr id="5" name="页脚占位符 4"/>
          <p:cNvSpPr>
            <a:spLocks noGrp="1"/>
          </p:cNvSpPr>
          <p:nvPr>
            <p:ph type="ftr" sz="quarter" idx="11"/>
          </p:nvPr>
        </p:nvSpPr>
        <p:spPr>
          <a:xfrm>
            <a:off x="3028950" y="6356350"/>
            <a:ext cx="30861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6356350"/>
            <a:ext cx="2057400" cy="365125"/>
          </a:xfrm>
          <a:prstGeom prst="rect">
            <a:avLst/>
          </a:prstGeom>
        </p:spPr>
        <p:txBody>
          <a:bodyPr/>
          <a:lstStyle/>
          <a:p>
            <a:fld id="{D8C6A7D0-1B71-4082-8CB8-0C914C4959A1}"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67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28650" y="1825625"/>
            <a:ext cx="38862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4629150" y="1825625"/>
            <a:ext cx="38862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a:xfrm>
            <a:off x="628650" y="6356350"/>
            <a:ext cx="2057400" cy="365125"/>
          </a:xfrm>
          <a:prstGeom prst="rect">
            <a:avLst/>
          </a:prstGeom>
        </p:spPr>
        <p:txBody>
          <a:bodyPr/>
          <a:lstStyle/>
          <a:p>
            <a:fld id="{E8A07E6D-DEBA-46ED-AD17-5BA808AF3A2A}" type="datetimeFigureOut">
              <a:rPr lang="zh-CN" altLang="en-US" smtClean="0"/>
            </a:fld>
            <a:endParaRPr lang="zh-CN" altLang="en-US"/>
          </a:p>
        </p:txBody>
      </p:sp>
      <p:sp>
        <p:nvSpPr>
          <p:cNvPr id="6" name="页脚占位符 5"/>
          <p:cNvSpPr>
            <a:spLocks noGrp="1"/>
          </p:cNvSpPr>
          <p:nvPr>
            <p:ph type="ftr" sz="quarter" idx="11"/>
          </p:nvPr>
        </p:nvSpPr>
        <p:spPr>
          <a:xfrm>
            <a:off x="3028950" y="6356350"/>
            <a:ext cx="30861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457950" y="6356350"/>
            <a:ext cx="2057400" cy="365125"/>
          </a:xfrm>
          <a:prstGeom prst="rect">
            <a:avLst/>
          </a:prstGeom>
        </p:spPr>
        <p:txBody>
          <a:bodyPr/>
          <a:lstStyle/>
          <a:p>
            <a:fld id="{D8C6A7D0-1B71-4082-8CB8-0C914C4959A1}"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9841"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29841" y="2505075"/>
            <a:ext cx="3868340"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29150" y="2505075"/>
            <a:ext cx="3887391"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a:xfrm>
            <a:off x="628650" y="6356350"/>
            <a:ext cx="2057400" cy="365125"/>
          </a:xfrm>
          <a:prstGeom prst="rect">
            <a:avLst/>
          </a:prstGeom>
        </p:spPr>
        <p:txBody>
          <a:bodyPr/>
          <a:lstStyle/>
          <a:p>
            <a:fld id="{E8A07E6D-DEBA-46ED-AD17-5BA808AF3A2A}" type="datetimeFigureOut">
              <a:rPr lang="zh-CN" altLang="en-US" smtClean="0"/>
            </a:fld>
            <a:endParaRPr lang="zh-CN" altLang="en-US"/>
          </a:p>
        </p:txBody>
      </p:sp>
      <p:sp>
        <p:nvSpPr>
          <p:cNvPr id="8" name="页脚占位符 7"/>
          <p:cNvSpPr>
            <a:spLocks noGrp="1"/>
          </p:cNvSpPr>
          <p:nvPr>
            <p:ph type="ftr" sz="quarter" idx="11"/>
          </p:nvPr>
        </p:nvSpPr>
        <p:spPr>
          <a:xfrm>
            <a:off x="3028950" y="6356350"/>
            <a:ext cx="30861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457950" y="6356350"/>
            <a:ext cx="2057400" cy="365125"/>
          </a:xfrm>
          <a:prstGeom prst="rect">
            <a:avLst/>
          </a:prstGeom>
        </p:spPr>
        <p:txBody>
          <a:bodyPr/>
          <a:lstStyle/>
          <a:p>
            <a:fld id="{D8C6A7D0-1B71-4082-8CB8-0C914C4959A1}"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67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628650" y="6356350"/>
            <a:ext cx="2057400" cy="365125"/>
          </a:xfrm>
          <a:prstGeom prst="rect">
            <a:avLst/>
          </a:prstGeom>
        </p:spPr>
        <p:txBody>
          <a:bodyPr/>
          <a:lstStyle/>
          <a:p>
            <a:fld id="{E8A07E6D-DEBA-46ED-AD17-5BA808AF3A2A}" type="datetimeFigureOut">
              <a:rPr lang="zh-CN" altLang="en-US" smtClean="0"/>
            </a:fld>
            <a:endParaRPr lang="zh-CN" altLang="en-US"/>
          </a:p>
        </p:txBody>
      </p:sp>
      <p:sp>
        <p:nvSpPr>
          <p:cNvPr id="4" name="页脚占位符 3"/>
          <p:cNvSpPr>
            <a:spLocks noGrp="1"/>
          </p:cNvSpPr>
          <p:nvPr>
            <p:ph type="ftr" sz="quarter" idx="11"/>
          </p:nvPr>
        </p:nvSpPr>
        <p:spPr>
          <a:xfrm>
            <a:off x="3028950" y="6356350"/>
            <a:ext cx="30861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457950" y="6356350"/>
            <a:ext cx="2057400" cy="365125"/>
          </a:xfrm>
          <a:prstGeom prst="rect">
            <a:avLst/>
          </a:prstGeom>
        </p:spPr>
        <p:txBody>
          <a:bodyPr/>
          <a:lstStyle/>
          <a:p>
            <a:fld id="{D8C6A7D0-1B71-4082-8CB8-0C914C4959A1}"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6356350"/>
            <a:ext cx="2057400" cy="365125"/>
          </a:xfrm>
          <a:prstGeom prst="rect">
            <a:avLst/>
          </a:prstGeom>
        </p:spPr>
        <p:txBody>
          <a:bodyPr/>
          <a:lstStyle/>
          <a:p>
            <a:fld id="{E8A07E6D-DEBA-46ED-AD17-5BA808AF3A2A}" type="datetimeFigureOut">
              <a:rPr lang="zh-CN" altLang="en-US" smtClean="0"/>
            </a:fld>
            <a:endParaRPr lang="zh-CN" altLang="en-US"/>
          </a:p>
        </p:txBody>
      </p:sp>
      <p:sp>
        <p:nvSpPr>
          <p:cNvPr id="3" name="页脚占位符 2"/>
          <p:cNvSpPr>
            <a:spLocks noGrp="1"/>
          </p:cNvSpPr>
          <p:nvPr>
            <p:ph type="ftr" sz="quarter" idx="11"/>
          </p:nvPr>
        </p:nvSpPr>
        <p:spPr>
          <a:xfrm>
            <a:off x="3028950" y="6356350"/>
            <a:ext cx="30861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457950" y="6356350"/>
            <a:ext cx="2057400" cy="365125"/>
          </a:xfrm>
          <a:prstGeom prst="rect">
            <a:avLst/>
          </a:prstGeom>
        </p:spPr>
        <p:txBody>
          <a:bodyPr/>
          <a:lstStyle/>
          <a:p>
            <a:fld id="{D8C6A7D0-1B71-4082-8CB8-0C914C4959A1}"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r>
              <a:rPr lang="zh-CN" altLang="en-US"/>
              <a:t>单击此处编辑母版标题样式</a:t>
            </a:r>
            <a:endParaRPr lang="zh-CN" altLang="en-US"/>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628650" y="6356350"/>
            <a:ext cx="2057400" cy="365125"/>
          </a:xfrm>
          <a:prstGeom prst="rect">
            <a:avLst/>
          </a:prstGeom>
        </p:spPr>
        <p:txBody>
          <a:bodyPr/>
          <a:lstStyle/>
          <a:p>
            <a:fld id="{E8A07E6D-DEBA-46ED-AD17-5BA808AF3A2A}" type="datetimeFigureOut">
              <a:rPr lang="zh-CN" altLang="en-US" smtClean="0"/>
            </a:fld>
            <a:endParaRPr lang="zh-CN" altLang="en-US"/>
          </a:p>
        </p:txBody>
      </p:sp>
      <p:sp>
        <p:nvSpPr>
          <p:cNvPr id="6" name="页脚占位符 5"/>
          <p:cNvSpPr>
            <a:spLocks noGrp="1"/>
          </p:cNvSpPr>
          <p:nvPr>
            <p:ph type="ftr" sz="quarter" idx="11"/>
          </p:nvPr>
        </p:nvSpPr>
        <p:spPr>
          <a:xfrm>
            <a:off x="3028950" y="6356350"/>
            <a:ext cx="30861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457950" y="6356350"/>
            <a:ext cx="2057400" cy="365125"/>
          </a:xfrm>
          <a:prstGeom prst="rect">
            <a:avLst/>
          </a:prstGeom>
        </p:spPr>
        <p:txBody>
          <a:bodyPr/>
          <a:lstStyle/>
          <a:p>
            <a:fld id="{D8C6A7D0-1B71-4082-8CB8-0C914C4959A1}"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987425"/>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628650" y="6356350"/>
            <a:ext cx="2057400" cy="365125"/>
          </a:xfrm>
          <a:prstGeom prst="rect">
            <a:avLst/>
          </a:prstGeom>
        </p:spPr>
        <p:txBody>
          <a:bodyPr/>
          <a:lstStyle/>
          <a:p>
            <a:fld id="{E8A07E6D-DEBA-46ED-AD17-5BA808AF3A2A}" type="datetimeFigureOut">
              <a:rPr lang="zh-CN" altLang="en-US" smtClean="0"/>
            </a:fld>
            <a:endParaRPr lang="zh-CN" altLang="en-US"/>
          </a:p>
        </p:txBody>
      </p:sp>
      <p:sp>
        <p:nvSpPr>
          <p:cNvPr id="6" name="页脚占位符 5"/>
          <p:cNvSpPr>
            <a:spLocks noGrp="1"/>
          </p:cNvSpPr>
          <p:nvPr>
            <p:ph type="ftr" sz="quarter" idx="11"/>
          </p:nvPr>
        </p:nvSpPr>
        <p:spPr>
          <a:xfrm>
            <a:off x="3028950" y="6356350"/>
            <a:ext cx="30861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457950" y="6356350"/>
            <a:ext cx="2057400" cy="365125"/>
          </a:xfrm>
          <a:prstGeom prst="rect">
            <a:avLst/>
          </a:prstGeom>
        </p:spPr>
        <p:txBody>
          <a:bodyPr/>
          <a:lstStyle/>
          <a:p>
            <a:fld id="{D8C6A7D0-1B71-4082-8CB8-0C914C4959A1}"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2.png"/><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图片 11" descr="水印"/>
          <p:cNvPicPr>
            <a:picLocks noChangeAspect="1"/>
          </p:cNvPicPr>
          <p:nvPr userDrawn="1"/>
        </p:nvPicPr>
        <p:blipFill>
          <a:blip r:embed="rId14"/>
          <a:stretch>
            <a:fillRect/>
          </a:stretch>
        </p:blipFill>
        <p:spPr>
          <a:xfrm>
            <a:off x="5370671" y="240030"/>
            <a:ext cx="3676650" cy="119014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5.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7.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571500" y="1792129"/>
            <a:ext cx="4903946"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3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3000" b="1">
              <a:solidFill>
                <a:srgbClr val="FF0000"/>
              </a:solidFill>
              <a:latin typeface="HelveticaNeue" panose="02000503000000020004" pitchFamily="2" charset="0"/>
            </a:endParaRPr>
          </a:p>
          <a:p>
            <a:pPr eaLnBrk="1" hangingPunct="1">
              <a:spcBef>
                <a:spcPct val="0"/>
              </a:spcBef>
              <a:buFontTx/>
              <a:buNone/>
              <a:defRPr/>
            </a:pPr>
            <a:endParaRPr lang="en-US" altLang="zh-CN" sz="3000" b="1">
              <a:solidFill>
                <a:srgbClr val="FF0000"/>
              </a:solidFill>
              <a:latin typeface="HelveticaNeue" panose="02000503000000020004" pitchFamily="2" charset="0"/>
            </a:endParaRPr>
          </a:p>
          <a:p>
            <a:pPr eaLnBrk="1" hangingPunct="1">
              <a:spcBef>
                <a:spcPct val="0"/>
              </a:spcBef>
              <a:buFontTx/>
              <a:buNone/>
              <a:defRPr/>
            </a:pPr>
            <a:r>
              <a:rPr lang="zh-CN" altLang="en-US" sz="3000" b="1">
                <a:solidFill>
                  <a:srgbClr val="FF0000"/>
                </a:solidFill>
                <a:latin typeface="HelveticaNeue" panose="02000503000000020004" pitchFamily="2" charset="0"/>
              </a:rPr>
              <a:t>更多教学资源请关注</a:t>
            </a:r>
            <a:endParaRPr lang="en-US" altLang="zh-CN" sz="3000" b="1">
              <a:solidFill>
                <a:srgbClr val="FF0000"/>
              </a:solidFill>
              <a:latin typeface="HelveticaNeue" panose="02000503000000020004" pitchFamily="2" charset="0"/>
            </a:endParaRPr>
          </a:p>
          <a:p>
            <a:pPr eaLnBrk="1" hangingPunct="1">
              <a:spcBef>
                <a:spcPct val="0"/>
              </a:spcBef>
              <a:buFontTx/>
              <a:buNone/>
              <a:defRPr/>
            </a:pPr>
            <a:r>
              <a:rPr lang="zh-CN" altLang="en-US" sz="3000" b="1">
                <a:solidFill>
                  <a:srgbClr val="FF0000"/>
                </a:solidFill>
                <a:latin typeface="HelveticaNeue" panose="02000503000000020004" pitchFamily="2" charset="0"/>
              </a:rPr>
              <a:t>公众号：溯恩高中英语</a:t>
            </a:r>
            <a:endParaRPr lang="zh-CN" altLang="en-US" sz="3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53539" y="2562701"/>
            <a:ext cx="2519363"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5483543" y="2069783"/>
            <a:ext cx="2702719"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3000" b="1">
                <a:latin typeface="华文新魏" panose="02010800040101010101" pitchFamily="2" charset="-122"/>
              </a:rPr>
              <a:t>知识产权声明</a:t>
            </a:r>
            <a:endParaRPr lang="zh-CN" altLang="en-US" sz="3000" b="1">
              <a:latin typeface="华文新魏" panose="02010800040101010101" pitchFamily="2" charset="-122"/>
            </a:endParaRPr>
          </a:p>
        </p:txBody>
      </p:sp>
      <p:pic>
        <p:nvPicPr>
          <p:cNvPr id="12" name="图片 11" descr="水印"/>
          <p:cNvPicPr>
            <a:picLocks noChangeAspect="1"/>
          </p:cNvPicPr>
          <p:nvPr userDrawn="1"/>
        </p:nvPicPr>
        <p:blipFill>
          <a:blip r:embed="rId2"/>
          <a:stretch>
            <a:fillRect/>
          </a:stretch>
        </p:blipFill>
        <p:spPr>
          <a:xfrm>
            <a:off x="5370671" y="240030"/>
            <a:ext cx="3676650" cy="1190149"/>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9" name="Group 218" descr="e7d195523061f1c0f55f9af68525816972d868573ada39bc763F3977967589A5F92C178830C92595A6CE4D0132F8C206B2B04C416AAA86B7FD80AB023F78DAEB544E2F013E11B2B95AD21703D1C90034A379EC9026EFAAF519162156DEE94DEDD1B09FA3341E1D5826D7653F1F1DCEBEEBCC1B40ACC491CF8FF01CCCE56F2CD19EB3B517D67594D04B4973331FC18DA1"/>
          <p:cNvGrpSpPr/>
          <p:nvPr/>
        </p:nvGrpSpPr>
        <p:grpSpPr>
          <a:xfrm>
            <a:off x="4636335" y="1107271"/>
            <a:ext cx="253837" cy="462347"/>
            <a:chOff x="3536781" y="2689641"/>
            <a:chExt cx="279527" cy="509141"/>
          </a:xfrm>
          <a:solidFill>
            <a:srgbClr val="81CAC7"/>
          </a:solidFill>
        </p:grpSpPr>
        <p:sp>
          <p:nvSpPr>
            <p:cNvPr id="10" name="Freeform 121"/>
            <p:cNvSpPr>
              <a:spLocks noEditPoints="1"/>
            </p:cNvSpPr>
            <p:nvPr/>
          </p:nvSpPr>
          <p:spPr bwMode="auto">
            <a:xfrm>
              <a:off x="3536781" y="2689641"/>
              <a:ext cx="279527" cy="381855"/>
            </a:xfrm>
            <a:custGeom>
              <a:avLst/>
              <a:gdLst>
                <a:gd name="T0" fmla="*/ 42 w 84"/>
                <a:gd name="T1" fmla="*/ 5 h 115"/>
                <a:gd name="T2" fmla="*/ 79 w 84"/>
                <a:gd name="T3" fmla="*/ 42 h 115"/>
                <a:gd name="T4" fmla="*/ 56 w 84"/>
                <a:gd name="T5" fmla="*/ 111 h 115"/>
                <a:gd name="T6" fmla="*/ 31 w 84"/>
                <a:gd name="T7" fmla="*/ 111 h 115"/>
                <a:gd name="T8" fmla="*/ 4 w 84"/>
                <a:gd name="T9" fmla="*/ 42 h 115"/>
                <a:gd name="T10" fmla="*/ 42 w 84"/>
                <a:gd name="T11" fmla="*/ 5 h 115"/>
                <a:gd name="T12" fmla="*/ 42 w 84"/>
                <a:gd name="T13" fmla="*/ 0 h 115"/>
                <a:gd name="T14" fmla="*/ 0 w 84"/>
                <a:gd name="T15" fmla="*/ 42 h 115"/>
                <a:gd name="T16" fmla="*/ 29 w 84"/>
                <a:gd name="T17" fmla="*/ 115 h 115"/>
                <a:gd name="T18" fmla="*/ 58 w 84"/>
                <a:gd name="T19" fmla="*/ 115 h 115"/>
                <a:gd name="T20" fmla="*/ 84 w 84"/>
                <a:gd name="T21" fmla="*/ 42 h 115"/>
                <a:gd name="T22" fmla="*/ 42 w 84"/>
                <a:gd name="T23"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15">
                  <a:moveTo>
                    <a:pt x="42" y="5"/>
                  </a:moveTo>
                  <a:cubicBezTo>
                    <a:pt x="63" y="5"/>
                    <a:pt x="79" y="22"/>
                    <a:pt x="79" y="42"/>
                  </a:cubicBezTo>
                  <a:cubicBezTo>
                    <a:pt x="79" y="60"/>
                    <a:pt x="60" y="101"/>
                    <a:pt x="56" y="111"/>
                  </a:cubicBezTo>
                  <a:cubicBezTo>
                    <a:pt x="31" y="111"/>
                    <a:pt x="31" y="111"/>
                    <a:pt x="31" y="111"/>
                  </a:cubicBezTo>
                  <a:cubicBezTo>
                    <a:pt x="23" y="95"/>
                    <a:pt x="4" y="58"/>
                    <a:pt x="4" y="42"/>
                  </a:cubicBezTo>
                  <a:cubicBezTo>
                    <a:pt x="4" y="22"/>
                    <a:pt x="21" y="5"/>
                    <a:pt x="42" y="5"/>
                  </a:cubicBezTo>
                  <a:moveTo>
                    <a:pt x="42" y="0"/>
                  </a:moveTo>
                  <a:cubicBezTo>
                    <a:pt x="19" y="0"/>
                    <a:pt x="0" y="19"/>
                    <a:pt x="0" y="42"/>
                  </a:cubicBezTo>
                  <a:cubicBezTo>
                    <a:pt x="0" y="63"/>
                    <a:pt x="29" y="115"/>
                    <a:pt x="29" y="115"/>
                  </a:cubicBezTo>
                  <a:cubicBezTo>
                    <a:pt x="58" y="115"/>
                    <a:pt x="58" y="115"/>
                    <a:pt x="58" y="115"/>
                  </a:cubicBezTo>
                  <a:cubicBezTo>
                    <a:pt x="58" y="115"/>
                    <a:pt x="84" y="63"/>
                    <a:pt x="84" y="42"/>
                  </a:cubicBezTo>
                  <a:cubicBezTo>
                    <a:pt x="84" y="19"/>
                    <a:pt x="65" y="0"/>
                    <a:pt x="42" y="0"/>
                  </a:cubicBezTo>
                  <a:close/>
                </a:path>
              </a:pathLst>
            </a:custGeom>
            <a:extLst>
              <a:ext uri="{91240B29-F687-4F45-9708-019B960494DF}">
                <a14:hiddenLine xmlns:a14="http://schemas.microsoft.com/office/drawing/2010/main" w="9525">
                  <a:solidFill>
                    <a:srgbClr val="000000"/>
                  </a:solidFill>
                  <a:round/>
                </a14:hiddenLine>
              </a:ext>
            </a:extLst>
          </p:spPr>
          <p:style>
            <a:lnRef idx="2">
              <a:schemeClr val="accent1"/>
            </a:lnRef>
            <a:fillRef idx="1">
              <a:schemeClr val="lt1"/>
            </a:fillRef>
            <a:effectRef idx="0">
              <a:schemeClr val="accent1"/>
            </a:effectRef>
            <a:fontRef idx="minor">
              <a:schemeClr val="dk1"/>
            </a:fontRef>
          </p:style>
          <p:txBody>
            <a:bodyPr vert="horz" wrap="square" lIns="68580" tIns="34290" rIns="68580" bIns="34290" numCol="1" anchor="t" anchorCtr="0" compatLnSpc="1"/>
            <a:p>
              <a:endParaRPr lang="en-US" sz="1350">
                <a:solidFill>
                  <a:schemeClr val="tx1">
                    <a:lumMod val="85000"/>
                    <a:lumOff val="15000"/>
                  </a:schemeClr>
                </a:solidFill>
                <a:cs typeface="+mn-ea"/>
                <a:sym typeface="+mn-lt"/>
              </a:endParaRPr>
            </a:p>
          </p:txBody>
        </p:sp>
        <p:sp>
          <p:nvSpPr>
            <p:cNvPr id="11" name="Freeform 122"/>
            <p:cNvSpPr/>
            <p:nvPr/>
          </p:nvSpPr>
          <p:spPr bwMode="auto">
            <a:xfrm>
              <a:off x="3631621" y="3166335"/>
              <a:ext cx="97336" cy="9983"/>
            </a:xfrm>
            <a:custGeom>
              <a:avLst/>
              <a:gdLst>
                <a:gd name="T0" fmla="*/ 1 w 29"/>
                <a:gd name="T1" fmla="*/ 3 h 3"/>
                <a:gd name="T2" fmla="*/ 27 w 29"/>
                <a:gd name="T3" fmla="*/ 3 h 3"/>
                <a:gd name="T4" fmla="*/ 29 w 29"/>
                <a:gd name="T5" fmla="*/ 0 h 3"/>
                <a:gd name="T6" fmla="*/ 0 w 29"/>
                <a:gd name="T7" fmla="*/ 0 h 3"/>
                <a:gd name="T8" fmla="*/ 1 w 29"/>
                <a:gd name="T9" fmla="*/ 3 h 3"/>
              </a:gdLst>
              <a:ahLst/>
              <a:cxnLst>
                <a:cxn ang="0">
                  <a:pos x="T0" y="T1"/>
                </a:cxn>
                <a:cxn ang="0">
                  <a:pos x="T2" y="T3"/>
                </a:cxn>
                <a:cxn ang="0">
                  <a:pos x="T4" y="T5"/>
                </a:cxn>
                <a:cxn ang="0">
                  <a:pos x="T6" y="T7"/>
                </a:cxn>
                <a:cxn ang="0">
                  <a:pos x="T8" y="T9"/>
                </a:cxn>
              </a:cxnLst>
              <a:rect l="0" t="0" r="r" b="b"/>
              <a:pathLst>
                <a:path w="29" h="3">
                  <a:moveTo>
                    <a:pt x="1" y="3"/>
                  </a:moveTo>
                  <a:cubicBezTo>
                    <a:pt x="27" y="3"/>
                    <a:pt x="27" y="3"/>
                    <a:pt x="27" y="3"/>
                  </a:cubicBezTo>
                  <a:cubicBezTo>
                    <a:pt x="28" y="2"/>
                    <a:pt x="28" y="1"/>
                    <a:pt x="29" y="0"/>
                  </a:cubicBezTo>
                  <a:cubicBezTo>
                    <a:pt x="0" y="0"/>
                    <a:pt x="0" y="0"/>
                    <a:pt x="0" y="0"/>
                  </a:cubicBezTo>
                  <a:cubicBezTo>
                    <a:pt x="0" y="1"/>
                    <a:pt x="1" y="2"/>
                    <a:pt x="1" y="3"/>
                  </a:cubicBezTo>
                  <a:close/>
                </a:path>
              </a:pathLst>
            </a:custGeom>
            <a:extLst>
              <a:ext uri="{91240B29-F687-4F45-9708-019B960494DF}">
                <a14:hiddenLine xmlns:a14="http://schemas.microsoft.com/office/drawing/2010/main" w="9525">
                  <a:solidFill>
                    <a:srgbClr val="000000"/>
                  </a:solidFill>
                  <a:round/>
                </a14:hiddenLine>
              </a:ext>
            </a:extLst>
          </p:spPr>
          <p:style>
            <a:lnRef idx="2">
              <a:schemeClr val="accent1"/>
            </a:lnRef>
            <a:fillRef idx="1">
              <a:schemeClr val="lt1"/>
            </a:fillRef>
            <a:effectRef idx="0">
              <a:schemeClr val="accent1"/>
            </a:effectRef>
            <a:fontRef idx="minor">
              <a:schemeClr val="dk1"/>
            </a:fontRef>
          </p:style>
          <p:txBody>
            <a:bodyPr vert="horz" wrap="square" lIns="68580" tIns="34290" rIns="68580" bIns="34290" numCol="1" anchor="t" anchorCtr="0" compatLnSpc="1"/>
            <a:p>
              <a:endParaRPr lang="en-US" sz="1350">
                <a:solidFill>
                  <a:schemeClr val="tx1">
                    <a:lumMod val="85000"/>
                    <a:lumOff val="15000"/>
                  </a:schemeClr>
                </a:solidFill>
                <a:cs typeface="+mn-ea"/>
                <a:sym typeface="+mn-lt"/>
              </a:endParaRPr>
            </a:p>
          </p:txBody>
        </p:sp>
        <p:sp>
          <p:nvSpPr>
            <p:cNvPr id="12" name="Freeform 123"/>
            <p:cNvSpPr/>
            <p:nvPr/>
          </p:nvSpPr>
          <p:spPr bwMode="auto">
            <a:xfrm>
              <a:off x="3646596" y="3186302"/>
              <a:ext cx="69882" cy="12480"/>
            </a:xfrm>
            <a:custGeom>
              <a:avLst/>
              <a:gdLst>
                <a:gd name="T0" fmla="*/ 10 w 21"/>
                <a:gd name="T1" fmla="*/ 4 h 4"/>
                <a:gd name="T2" fmla="*/ 21 w 21"/>
                <a:gd name="T3" fmla="*/ 0 h 4"/>
                <a:gd name="T4" fmla="*/ 0 w 21"/>
                <a:gd name="T5" fmla="*/ 0 h 4"/>
                <a:gd name="T6" fmla="*/ 10 w 21"/>
                <a:gd name="T7" fmla="*/ 4 h 4"/>
              </a:gdLst>
              <a:ahLst/>
              <a:cxnLst>
                <a:cxn ang="0">
                  <a:pos x="T0" y="T1"/>
                </a:cxn>
                <a:cxn ang="0">
                  <a:pos x="T2" y="T3"/>
                </a:cxn>
                <a:cxn ang="0">
                  <a:pos x="T4" y="T5"/>
                </a:cxn>
                <a:cxn ang="0">
                  <a:pos x="T6" y="T7"/>
                </a:cxn>
              </a:cxnLst>
              <a:rect l="0" t="0" r="r" b="b"/>
              <a:pathLst>
                <a:path w="21" h="4">
                  <a:moveTo>
                    <a:pt x="10" y="4"/>
                  </a:moveTo>
                  <a:cubicBezTo>
                    <a:pt x="14" y="4"/>
                    <a:pt x="18" y="2"/>
                    <a:pt x="21" y="0"/>
                  </a:cubicBezTo>
                  <a:cubicBezTo>
                    <a:pt x="0" y="0"/>
                    <a:pt x="0" y="0"/>
                    <a:pt x="0" y="0"/>
                  </a:cubicBezTo>
                  <a:cubicBezTo>
                    <a:pt x="2" y="2"/>
                    <a:pt x="6" y="4"/>
                    <a:pt x="10" y="4"/>
                  </a:cubicBezTo>
                  <a:close/>
                </a:path>
              </a:pathLst>
            </a:custGeom>
            <a:extLst>
              <a:ext uri="{91240B29-F687-4F45-9708-019B960494DF}">
                <a14:hiddenLine xmlns:a14="http://schemas.microsoft.com/office/drawing/2010/main" w="9525">
                  <a:solidFill>
                    <a:srgbClr val="000000"/>
                  </a:solidFill>
                  <a:round/>
                </a14:hiddenLine>
              </a:ext>
            </a:extLst>
          </p:spPr>
          <p:style>
            <a:lnRef idx="2">
              <a:schemeClr val="accent1"/>
            </a:lnRef>
            <a:fillRef idx="1">
              <a:schemeClr val="lt1"/>
            </a:fillRef>
            <a:effectRef idx="0">
              <a:schemeClr val="accent1"/>
            </a:effectRef>
            <a:fontRef idx="minor">
              <a:schemeClr val="dk1"/>
            </a:fontRef>
          </p:style>
          <p:txBody>
            <a:bodyPr vert="horz" wrap="square" lIns="68580" tIns="34290" rIns="68580" bIns="34290" numCol="1" anchor="t" anchorCtr="0" compatLnSpc="1"/>
            <a:p>
              <a:endParaRPr lang="en-US" sz="1350">
                <a:solidFill>
                  <a:schemeClr val="tx1">
                    <a:lumMod val="85000"/>
                    <a:lumOff val="15000"/>
                  </a:schemeClr>
                </a:solidFill>
                <a:cs typeface="+mn-ea"/>
                <a:sym typeface="+mn-lt"/>
              </a:endParaRPr>
            </a:p>
          </p:txBody>
        </p:sp>
        <p:sp>
          <p:nvSpPr>
            <p:cNvPr id="13" name="Freeform 124"/>
            <p:cNvSpPr/>
            <p:nvPr/>
          </p:nvSpPr>
          <p:spPr bwMode="auto">
            <a:xfrm>
              <a:off x="3629124" y="3086470"/>
              <a:ext cx="102328" cy="69882"/>
            </a:xfrm>
            <a:custGeom>
              <a:avLst/>
              <a:gdLst>
                <a:gd name="T0" fmla="*/ 31 w 31"/>
                <a:gd name="T1" fmla="*/ 0 h 21"/>
                <a:gd name="T2" fmla="*/ 0 w 31"/>
                <a:gd name="T3" fmla="*/ 0 h 21"/>
                <a:gd name="T4" fmla="*/ 0 w 31"/>
                <a:gd name="T5" fmla="*/ 19 h 21"/>
                <a:gd name="T6" fmla="*/ 0 w 31"/>
                <a:gd name="T7" fmla="*/ 21 h 21"/>
                <a:gd name="T8" fmla="*/ 30 w 31"/>
                <a:gd name="T9" fmla="*/ 21 h 21"/>
                <a:gd name="T10" fmla="*/ 31 w 31"/>
                <a:gd name="T11" fmla="*/ 19 h 21"/>
                <a:gd name="T12" fmla="*/ 31 w 31"/>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31" h="21">
                  <a:moveTo>
                    <a:pt x="31" y="0"/>
                  </a:moveTo>
                  <a:cubicBezTo>
                    <a:pt x="0" y="0"/>
                    <a:pt x="0" y="0"/>
                    <a:pt x="0" y="0"/>
                  </a:cubicBezTo>
                  <a:cubicBezTo>
                    <a:pt x="0" y="19"/>
                    <a:pt x="0" y="19"/>
                    <a:pt x="0" y="19"/>
                  </a:cubicBezTo>
                  <a:cubicBezTo>
                    <a:pt x="0" y="20"/>
                    <a:pt x="0" y="20"/>
                    <a:pt x="0" y="21"/>
                  </a:cubicBezTo>
                  <a:cubicBezTo>
                    <a:pt x="30" y="21"/>
                    <a:pt x="30" y="21"/>
                    <a:pt x="30" y="21"/>
                  </a:cubicBezTo>
                  <a:cubicBezTo>
                    <a:pt x="30" y="20"/>
                    <a:pt x="31" y="20"/>
                    <a:pt x="31" y="19"/>
                  </a:cubicBezTo>
                  <a:lnTo>
                    <a:pt x="31" y="0"/>
                  </a:lnTo>
                  <a:close/>
                </a:path>
              </a:pathLst>
            </a:custGeom>
            <a:extLst>
              <a:ext uri="{91240B29-F687-4F45-9708-019B960494DF}">
                <a14:hiddenLine xmlns:a14="http://schemas.microsoft.com/office/drawing/2010/main" w="9525">
                  <a:solidFill>
                    <a:srgbClr val="000000"/>
                  </a:solidFill>
                  <a:round/>
                </a14:hiddenLine>
              </a:ext>
            </a:extLst>
          </p:spPr>
          <p:style>
            <a:lnRef idx="2">
              <a:schemeClr val="accent1"/>
            </a:lnRef>
            <a:fillRef idx="1">
              <a:schemeClr val="lt1"/>
            </a:fillRef>
            <a:effectRef idx="0">
              <a:schemeClr val="accent1"/>
            </a:effectRef>
            <a:fontRef idx="minor">
              <a:schemeClr val="dk1"/>
            </a:fontRef>
          </p:style>
          <p:txBody>
            <a:bodyPr vert="horz" wrap="square" lIns="68580" tIns="34290" rIns="68580" bIns="34290" numCol="1" anchor="t" anchorCtr="0" compatLnSpc="1"/>
            <a:p>
              <a:endParaRPr lang="en-US" sz="1350">
                <a:solidFill>
                  <a:schemeClr val="tx1">
                    <a:lumMod val="85000"/>
                    <a:lumOff val="15000"/>
                  </a:schemeClr>
                </a:solidFill>
                <a:cs typeface="+mn-ea"/>
                <a:sym typeface="+mn-lt"/>
              </a:endParaRPr>
            </a:p>
          </p:txBody>
        </p:sp>
        <p:sp>
          <p:nvSpPr>
            <p:cNvPr id="14" name="Freeform 125"/>
            <p:cNvSpPr>
              <a:spLocks noEditPoints="1"/>
            </p:cNvSpPr>
            <p:nvPr/>
          </p:nvSpPr>
          <p:spPr bwMode="auto">
            <a:xfrm>
              <a:off x="3626629" y="2864345"/>
              <a:ext cx="104823" cy="207151"/>
            </a:xfrm>
            <a:custGeom>
              <a:avLst/>
              <a:gdLst>
                <a:gd name="T0" fmla="*/ 42 w 42"/>
                <a:gd name="T1" fmla="*/ 2 h 83"/>
                <a:gd name="T2" fmla="*/ 42 w 42"/>
                <a:gd name="T3" fmla="*/ 2 h 83"/>
                <a:gd name="T4" fmla="*/ 42 w 42"/>
                <a:gd name="T5" fmla="*/ 2 h 83"/>
                <a:gd name="T6" fmla="*/ 37 w 42"/>
                <a:gd name="T7" fmla="*/ 0 h 83"/>
                <a:gd name="T8" fmla="*/ 20 w 42"/>
                <a:gd name="T9" fmla="*/ 6 h 83"/>
                <a:gd name="T10" fmla="*/ 5 w 42"/>
                <a:gd name="T11" fmla="*/ 0 h 83"/>
                <a:gd name="T12" fmla="*/ 0 w 42"/>
                <a:gd name="T13" fmla="*/ 1 h 83"/>
                <a:gd name="T14" fmla="*/ 0 w 42"/>
                <a:gd name="T15" fmla="*/ 2 h 83"/>
                <a:gd name="T16" fmla="*/ 0 w 42"/>
                <a:gd name="T17" fmla="*/ 2 h 83"/>
                <a:gd name="T18" fmla="*/ 18 w 42"/>
                <a:gd name="T19" fmla="*/ 83 h 83"/>
                <a:gd name="T20" fmla="*/ 24 w 42"/>
                <a:gd name="T21" fmla="*/ 83 h 83"/>
                <a:gd name="T22" fmla="*/ 42 w 42"/>
                <a:gd name="T23" fmla="*/ 2 h 83"/>
                <a:gd name="T24" fmla="*/ 42 w 42"/>
                <a:gd name="T25" fmla="*/ 2 h 83"/>
                <a:gd name="T26" fmla="*/ 42 w 42"/>
                <a:gd name="T27" fmla="*/ 2 h 83"/>
                <a:gd name="T28" fmla="*/ 21 w 42"/>
                <a:gd name="T29" fmla="*/ 73 h 83"/>
                <a:gd name="T30" fmla="*/ 5 w 42"/>
                <a:gd name="T31" fmla="*/ 4 h 83"/>
                <a:gd name="T32" fmla="*/ 20 w 42"/>
                <a:gd name="T33" fmla="*/ 9 h 83"/>
                <a:gd name="T34" fmla="*/ 37 w 42"/>
                <a:gd name="T35" fmla="*/ 4 h 83"/>
                <a:gd name="T36" fmla="*/ 21 w 42"/>
                <a:gd name="T37" fmla="*/ 7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83">
                  <a:moveTo>
                    <a:pt x="42" y="2"/>
                  </a:moveTo>
                  <a:lnTo>
                    <a:pt x="42" y="2"/>
                  </a:lnTo>
                  <a:lnTo>
                    <a:pt x="42" y="2"/>
                  </a:lnTo>
                  <a:lnTo>
                    <a:pt x="37" y="0"/>
                  </a:lnTo>
                  <a:lnTo>
                    <a:pt x="20" y="6"/>
                  </a:lnTo>
                  <a:lnTo>
                    <a:pt x="5" y="0"/>
                  </a:lnTo>
                  <a:lnTo>
                    <a:pt x="0" y="1"/>
                  </a:lnTo>
                  <a:lnTo>
                    <a:pt x="0" y="2"/>
                  </a:lnTo>
                  <a:lnTo>
                    <a:pt x="0" y="2"/>
                  </a:lnTo>
                  <a:lnTo>
                    <a:pt x="18" y="83"/>
                  </a:lnTo>
                  <a:lnTo>
                    <a:pt x="24" y="83"/>
                  </a:lnTo>
                  <a:lnTo>
                    <a:pt x="42" y="2"/>
                  </a:lnTo>
                  <a:lnTo>
                    <a:pt x="42" y="2"/>
                  </a:lnTo>
                  <a:lnTo>
                    <a:pt x="42" y="2"/>
                  </a:lnTo>
                  <a:close/>
                  <a:moveTo>
                    <a:pt x="21" y="73"/>
                  </a:moveTo>
                  <a:lnTo>
                    <a:pt x="5" y="4"/>
                  </a:lnTo>
                  <a:lnTo>
                    <a:pt x="20" y="9"/>
                  </a:lnTo>
                  <a:lnTo>
                    <a:pt x="37" y="4"/>
                  </a:lnTo>
                  <a:lnTo>
                    <a:pt x="21" y="73"/>
                  </a:lnTo>
                  <a:close/>
                </a:path>
              </a:pathLst>
            </a:custGeom>
            <a:extLst>
              <a:ext uri="{91240B29-F687-4F45-9708-019B960494DF}">
                <a14:hiddenLine xmlns:a14="http://schemas.microsoft.com/office/drawing/2010/main" w="9525">
                  <a:solidFill>
                    <a:srgbClr val="000000"/>
                  </a:solidFill>
                  <a:round/>
                </a14:hiddenLine>
              </a:ext>
            </a:extLst>
          </p:spPr>
          <p:style>
            <a:lnRef idx="2">
              <a:schemeClr val="accent1"/>
            </a:lnRef>
            <a:fillRef idx="1">
              <a:schemeClr val="lt1"/>
            </a:fillRef>
            <a:effectRef idx="0">
              <a:schemeClr val="accent1"/>
            </a:effectRef>
            <a:fontRef idx="minor">
              <a:schemeClr val="dk1"/>
            </a:fontRef>
          </p:style>
          <p:txBody>
            <a:bodyPr vert="horz" wrap="square" lIns="68580" tIns="34290" rIns="68580" bIns="34290" numCol="1" anchor="t" anchorCtr="0" compatLnSpc="1"/>
            <a:p>
              <a:endParaRPr lang="en-US" sz="1350">
                <a:solidFill>
                  <a:schemeClr val="tx1">
                    <a:lumMod val="85000"/>
                    <a:lumOff val="15000"/>
                  </a:schemeClr>
                </a:solidFill>
                <a:cs typeface="+mn-ea"/>
                <a:sym typeface="+mn-lt"/>
              </a:endParaRPr>
            </a:p>
          </p:txBody>
        </p:sp>
      </p:grpSp>
      <p:grpSp>
        <p:nvGrpSpPr>
          <p:cNvPr id="15" name="Group 218" descr="e7d195523061f1c0f55f9af68525816972d868573ada39bc763F3977967589A5F92C178830C92595A6CE4D0132F8C206B2B04C416AAA86B7FD80AB023F78DAEB544E2F013E11B2B95AD21703D1C90034A379EC9026EFAAF519162156DEE94DEDD1B09FA3341E1D5826D7653F1F1DCEBEEBCC1B40ACC491CF8FF01CCCE56F2CD19EB3B517D67594D04B4973331FC18DA1"/>
          <p:cNvGrpSpPr/>
          <p:nvPr/>
        </p:nvGrpSpPr>
        <p:grpSpPr>
          <a:xfrm>
            <a:off x="7254281" y="4943465"/>
            <a:ext cx="253837" cy="462347"/>
            <a:chOff x="3536781" y="2689641"/>
            <a:chExt cx="279527" cy="509141"/>
          </a:xfrm>
          <a:solidFill>
            <a:srgbClr val="81CAC7"/>
          </a:solidFill>
        </p:grpSpPr>
        <p:sp>
          <p:nvSpPr>
            <p:cNvPr id="16" name="Freeform 121"/>
            <p:cNvSpPr>
              <a:spLocks noEditPoints="1"/>
            </p:cNvSpPr>
            <p:nvPr/>
          </p:nvSpPr>
          <p:spPr bwMode="auto">
            <a:xfrm>
              <a:off x="3536781" y="2689641"/>
              <a:ext cx="279527" cy="381855"/>
            </a:xfrm>
            <a:custGeom>
              <a:avLst/>
              <a:gdLst>
                <a:gd name="T0" fmla="*/ 42 w 84"/>
                <a:gd name="T1" fmla="*/ 5 h 115"/>
                <a:gd name="T2" fmla="*/ 79 w 84"/>
                <a:gd name="T3" fmla="*/ 42 h 115"/>
                <a:gd name="T4" fmla="*/ 56 w 84"/>
                <a:gd name="T5" fmla="*/ 111 h 115"/>
                <a:gd name="T6" fmla="*/ 31 w 84"/>
                <a:gd name="T7" fmla="*/ 111 h 115"/>
                <a:gd name="T8" fmla="*/ 4 w 84"/>
                <a:gd name="T9" fmla="*/ 42 h 115"/>
                <a:gd name="T10" fmla="*/ 42 w 84"/>
                <a:gd name="T11" fmla="*/ 5 h 115"/>
                <a:gd name="T12" fmla="*/ 42 w 84"/>
                <a:gd name="T13" fmla="*/ 0 h 115"/>
                <a:gd name="T14" fmla="*/ 0 w 84"/>
                <a:gd name="T15" fmla="*/ 42 h 115"/>
                <a:gd name="T16" fmla="*/ 29 w 84"/>
                <a:gd name="T17" fmla="*/ 115 h 115"/>
                <a:gd name="T18" fmla="*/ 58 w 84"/>
                <a:gd name="T19" fmla="*/ 115 h 115"/>
                <a:gd name="T20" fmla="*/ 84 w 84"/>
                <a:gd name="T21" fmla="*/ 42 h 115"/>
                <a:gd name="T22" fmla="*/ 42 w 84"/>
                <a:gd name="T23"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15">
                  <a:moveTo>
                    <a:pt x="42" y="5"/>
                  </a:moveTo>
                  <a:cubicBezTo>
                    <a:pt x="63" y="5"/>
                    <a:pt x="79" y="22"/>
                    <a:pt x="79" y="42"/>
                  </a:cubicBezTo>
                  <a:cubicBezTo>
                    <a:pt x="79" y="60"/>
                    <a:pt x="60" y="101"/>
                    <a:pt x="56" y="111"/>
                  </a:cubicBezTo>
                  <a:cubicBezTo>
                    <a:pt x="31" y="111"/>
                    <a:pt x="31" y="111"/>
                    <a:pt x="31" y="111"/>
                  </a:cubicBezTo>
                  <a:cubicBezTo>
                    <a:pt x="23" y="95"/>
                    <a:pt x="4" y="58"/>
                    <a:pt x="4" y="42"/>
                  </a:cubicBezTo>
                  <a:cubicBezTo>
                    <a:pt x="4" y="22"/>
                    <a:pt x="21" y="5"/>
                    <a:pt x="42" y="5"/>
                  </a:cubicBezTo>
                  <a:moveTo>
                    <a:pt x="42" y="0"/>
                  </a:moveTo>
                  <a:cubicBezTo>
                    <a:pt x="19" y="0"/>
                    <a:pt x="0" y="19"/>
                    <a:pt x="0" y="42"/>
                  </a:cubicBezTo>
                  <a:cubicBezTo>
                    <a:pt x="0" y="63"/>
                    <a:pt x="29" y="115"/>
                    <a:pt x="29" y="115"/>
                  </a:cubicBezTo>
                  <a:cubicBezTo>
                    <a:pt x="58" y="115"/>
                    <a:pt x="58" y="115"/>
                    <a:pt x="58" y="115"/>
                  </a:cubicBezTo>
                  <a:cubicBezTo>
                    <a:pt x="58" y="115"/>
                    <a:pt x="84" y="63"/>
                    <a:pt x="84" y="42"/>
                  </a:cubicBezTo>
                  <a:cubicBezTo>
                    <a:pt x="84" y="19"/>
                    <a:pt x="65" y="0"/>
                    <a:pt x="42" y="0"/>
                  </a:cubicBezTo>
                  <a:close/>
                </a:path>
              </a:pathLst>
            </a:custGeom>
            <a:extLst>
              <a:ext uri="{91240B29-F687-4F45-9708-019B960494DF}">
                <a14:hiddenLine xmlns:a14="http://schemas.microsoft.com/office/drawing/2010/main" w="9525">
                  <a:solidFill>
                    <a:srgbClr val="000000"/>
                  </a:solidFill>
                  <a:round/>
                </a14:hiddenLine>
              </a:ext>
            </a:extLst>
          </p:spPr>
          <p:style>
            <a:lnRef idx="2">
              <a:schemeClr val="accent1"/>
            </a:lnRef>
            <a:fillRef idx="1">
              <a:schemeClr val="lt1"/>
            </a:fillRef>
            <a:effectRef idx="0">
              <a:schemeClr val="accent1"/>
            </a:effectRef>
            <a:fontRef idx="minor">
              <a:schemeClr val="dk1"/>
            </a:fontRef>
          </p:style>
          <p:txBody>
            <a:bodyPr vert="horz" wrap="square" lIns="68580" tIns="34290" rIns="68580" bIns="34290" numCol="1" anchor="t" anchorCtr="0" compatLnSpc="1"/>
            <a:p>
              <a:endParaRPr lang="en-US" sz="1350">
                <a:solidFill>
                  <a:schemeClr val="tx1">
                    <a:lumMod val="85000"/>
                    <a:lumOff val="15000"/>
                  </a:schemeClr>
                </a:solidFill>
                <a:cs typeface="+mn-ea"/>
                <a:sym typeface="+mn-lt"/>
              </a:endParaRPr>
            </a:p>
          </p:txBody>
        </p:sp>
        <p:sp>
          <p:nvSpPr>
            <p:cNvPr id="17" name="Freeform 122"/>
            <p:cNvSpPr/>
            <p:nvPr/>
          </p:nvSpPr>
          <p:spPr bwMode="auto">
            <a:xfrm>
              <a:off x="3631621" y="3166335"/>
              <a:ext cx="97336" cy="9983"/>
            </a:xfrm>
            <a:custGeom>
              <a:avLst/>
              <a:gdLst>
                <a:gd name="T0" fmla="*/ 1 w 29"/>
                <a:gd name="T1" fmla="*/ 3 h 3"/>
                <a:gd name="T2" fmla="*/ 27 w 29"/>
                <a:gd name="T3" fmla="*/ 3 h 3"/>
                <a:gd name="T4" fmla="*/ 29 w 29"/>
                <a:gd name="T5" fmla="*/ 0 h 3"/>
                <a:gd name="T6" fmla="*/ 0 w 29"/>
                <a:gd name="T7" fmla="*/ 0 h 3"/>
                <a:gd name="T8" fmla="*/ 1 w 29"/>
                <a:gd name="T9" fmla="*/ 3 h 3"/>
              </a:gdLst>
              <a:ahLst/>
              <a:cxnLst>
                <a:cxn ang="0">
                  <a:pos x="T0" y="T1"/>
                </a:cxn>
                <a:cxn ang="0">
                  <a:pos x="T2" y="T3"/>
                </a:cxn>
                <a:cxn ang="0">
                  <a:pos x="T4" y="T5"/>
                </a:cxn>
                <a:cxn ang="0">
                  <a:pos x="T6" y="T7"/>
                </a:cxn>
                <a:cxn ang="0">
                  <a:pos x="T8" y="T9"/>
                </a:cxn>
              </a:cxnLst>
              <a:rect l="0" t="0" r="r" b="b"/>
              <a:pathLst>
                <a:path w="29" h="3">
                  <a:moveTo>
                    <a:pt x="1" y="3"/>
                  </a:moveTo>
                  <a:cubicBezTo>
                    <a:pt x="27" y="3"/>
                    <a:pt x="27" y="3"/>
                    <a:pt x="27" y="3"/>
                  </a:cubicBezTo>
                  <a:cubicBezTo>
                    <a:pt x="28" y="2"/>
                    <a:pt x="28" y="1"/>
                    <a:pt x="29" y="0"/>
                  </a:cubicBezTo>
                  <a:cubicBezTo>
                    <a:pt x="0" y="0"/>
                    <a:pt x="0" y="0"/>
                    <a:pt x="0" y="0"/>
                  </a:cubicBezTo>
                  <a:cubicBezTo>
                    <a:pt x="0" y="1"/>
                    <a:pt x="1" y="2"/>
                    <a:pt x="1" y="3"/>
                  </a:cubicBezTo>
                  <a:close/>
                </a:path>
              </a:pathLst>
            </a:custGeom>
            <a:extLst>
              <a:ext uri="{91240B29-F687-4F45-9708-019B960494DF}">
                <a14:hiddenLine xmlns:a14="http://schemas.microsoft.com/office/drawing/2010/main" w="9525">
                  <a:solidFill>
                    <a:srgbClr val="000000"/>
                  </a:solidFill>
                  <a:round/>
                </a14:hiddenLine>
              </a:ext>
            </a:extLst>
          </p:spPr>
          <p:style>
            <a:lnRef idx="2">
              <a:schemeClr val="accent1"/>
            </a:lnRef>
            <a:fillRef idx="1">
              <a:schemeClr val="lt1"/>
            </a:fillRef>
            <a:effectRef idx="0">
              <a:schemeClr val="accent1"/>
            </a:effectRef>
            <a:fontRef idx="minor">
              <a:schemeClr val="dk1"/>
            </a:fontRef>
          </p:style>
          <p:txBody>
            <a:bodyPr vert="horz" wrap="square" lIns="68580" tIns="34290" rIns="68580" bIns="34290" numCol="1" anchor="t" anchorCtr="0" compatLnSpc="1"/>
            <a:p>
              <a:endParaRPr lang="en-US" sz="1350">
                <a:solidFill>
                  <a:schemeClr val="tx1">
                    <a:lumMod val="85000"/>
                    <a:lumOff val="15000"/>
                  </a:schemeClr>
                </a:solidFill>
                <a:cs typeface="+mn-ea"/>
                <a:sym typeface="+mn-lt"/>
              </a:endParaRPr>
            </a:p>
          </p:txBody>
        </p:sp>
        <p:sp>
          <p:nvSpPr>
            <p:cNvPr id="18" name="Freeform 123"/>
            <p:cNvSpPr/>
            <p:nvPr/>
          </p:nvSpPr>
          <p:spPr bwMode="auto">
            <a:xfrm>
              <a:off x="3646596" y="3186302"/>
              <a:ext cx="69882" cy="12480"/>
            </a:xfrm>
            <a:custGeom>
              <a:avLst/>
              <a:gdLst>
                <a:gd name="T0" fmla="*/ 10 w 21"/>
                <a:gd name="T1" fmla="*/ 4 h 4"/>
                <a:gd name="T2" fmla="*/ 21 w 21"/>
                <a:gd name="T3" fmla="*/ 0 h 4"/>
                <a:gd name="T4" fmla="*/ 0 w 21"/>
                <a:gd name="T5" fmla="*/ 0 h 4"/>
                <a:gd name="T6" fmla="*/ 10 w 21"/>
                <a:gd name="T7" fmla="*/ 4 h 4"/>
              </a:gdLst>
              <a:ahLst/>
              <a:cxnLst>
                <a:cxn ang="0">
                  <a:pos x="T0" y="T1"/>
                </a:cxn>
                <a:cxn ang="0">
                  <a:pos x="T2" y="T3"/>
                </a:cxn>
                <a:cxn ang="0">
                  <a:pos x="T4" y="T5"/>
                </a:cxn>
                <a:cxn ang="0">
                  <a:pos x="T6" y="T7"/>
                </a:cxn>
              </a:cxnLst>
              <a:rect l="0" t="0" r="r" b="b"/>
              <a:pathLst>
                <a:path w="21" h="4">
                  <a:moveTo>
                    <a:pt x="10" y="4"/>
                  </a:moveTo>
                  <a:cubicBezTo>
                    <a:pt x="14" y="4"/>
                    <a:pt x="18" y="2"/>
                    <a:pt x="21" y="0"/>
                  </a:cubicBezTo>
                  <a:cubicBezTo>
                    <a:pt x="0" y="0"/>
                    <a:pt x="0" y="0"/>
                    <a:pt x="0" y="0"/>
                  </a:cubicBezTo>
                  <a:cubicBezTo>
                    <a:pt x="2" y="2"/>
                    <a:pt x="6" y="4"/>
                    <a:pt x="10" y="4"/>
                  </a:cubicBezTo>
                  <a:close/>
                </a:path>
              </a:pathLst>
            </a:custGeom>
            <a:extLst>
              <a:ext uri="{91240B29-F687-4F45-9708-019B960494DF}">
                <a14:hiddenLine xmlns:a14="http://schemas.microsoft.com/office/drawing/2010/main" w="9525">
                  <a:solidFill>
                    <a:srgbClr val="000000"/>
                  </a:solidFill>
                  <a:round/>
                </a14:hiddenLine>
              </a:ext>
            </a:extLst>
          </p:spPr>
          <p:style>
            <a:lnRef idx="2">
              <a:schemeClr val="accent1"/>
            </a:lnRef>
            <a:fillRef idx="1">
              <a:schemeClr val="lt1"/>
            </a:fillRef>
            <a:effectRef idx="0">
              <a:schemeClr val="accent1"/>
            </a:effectRef>
            <a:fontRef idx="minor">
              <a:schemeClr val="dk1"/>
            </a:fontRef>
          </p:style>
          <p:txBody>
            <a:bodyPr vert="horz" wrap="square" lIns="68580" tIns="34290" rIns="68580" bIns="34290" numCol="1" anchor="t" anchorCtr="0" compatLnSpc="1"/>
            <a:p>
              <a:endParaRPr lang="en-US" sz="1350">
                <a:solidFill>
                  <a:schemeClr val="tx1">
                    <a:lumMod val="85000"/>
                    <a:lumOff val="15000"/>
                  </a:schemeClr>
                </a:solidFill>
                <a:cs typeface="+mn-ea"/>
                <a:sym typeface="+mn-lt"/>
              </a:endParaRPr>
            </a:p>
          </p:txBody>
        </p:sp>
        <p:sp>
          <p:nvSpPr>
            <p:cNvPr id="19" name="Freeform 124"/>
            <p:cNvSpPr/>
            <p:nvPr/>
          </p:nvSpPr>
          <p:spPr bwMode="auto">
            <a:xfrm>
              <a:off x="3629124" y="3086470"/>
              <a:ext cx="102328" cy="69882"/>
            </a:xfrm>
            <a:custGeom>
              <a:avLst/>
              <a:gdLst>
                <a:gd name="T0" fmla="*/ 31 w 31"/>
                <a:gd name="T1" fmla="*/ 0 h 21"/>
                <a:gd name="T2" fmla="*/ 0 w 31"/>
                <a:gd name="T3" fmla="*/ 0 h 21"/>
                <a:gd name="T4" fmla="*/ 0 w 31"/>
                <a:gd name="T5" fmla="*/ 19 h 21"/>
                <a:gd name="T6" fmla="*/ 0 w 31"/>
                <a:gd name="T7" fmla="*/ 21 h 21"/>
                <a:gd name="T8" fmla="*/ 30 w 31"/>
                <a:gd name="T9" fmla="*/ 21 h 21"/>
                <a:gd name="T10" fmla="*/ 31 w 31"/>
                <a:gd name="T11" fmla="*/ 19 h 21"/>
                <a:gd name="T12" fmla="*/ 31 w 31"/>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31" h="21">
                  <a:moveTo>
                    <a:pt x="31" y="0"/>
                  </a:moveTo>
                  <a:cubicBezTo>
                    <a:pt x="0" y="0"/>
                    <a:pt x="0" y="0"/>
                    <a:pt x="0" y="0"/>
                  </a:cubicBezTo>
                  <a:cubicBezTo>
                    <a:pt x="0" y="19"/>
                    <a:pt x="0" y="19"/>
                    <a:pt x="0" y="19"/>
                  </a:cubicBezTo>
                  <a:cubicBezTo>
                    <a:pt x="0" y="20"/>
                    <a:pt x="0" y="20"/>
                    <a:pt x="0" y="21"/>
                  </a:cubicBezTo>
                  <a:cubicBezTo>
                    <a:pt x="30" y="21"/>
                    <a:pt x="30" y="21"/>
                    <a:pt x="30" y="21"/>
                  </a:cubicBezTo>
                  <a:cubicBezTo>
                    <a:pt x="30" y="20"/>
                    <a:pt x="31" y="20"/>
                    <a:pt x="31" y="19"/>
                  </a:cubicBezTo>
                  <a:lnTo>
                    <a:pt x="31" y="0"/>
                  </a:lnTo>
                  <a:close/>
                </a:path>
              </a:pathLst>
            </a:custGeom>
            <a:extLst>
              <a:ext uri="{91240B29-F687-4F45-9708-019B960494DF}">
                <a14:hiddenLine xmlns:a14="http://schemas.microsoft.com/office/drawing/2010/main" w="9525">
                  <a:solidFill>
                    <a:srgbClr val="000000"/>
                  </a:solidFill>
                  <a:round/>
                </a14:hiddenLine>
              </a:ext>
            </a:extLst>
          </p:spPr>
          <p:style>
            <a:lnRef idx="2">
              <a:schemeClr val="accent1"/>
            </a:lnRef>
            <a:fillRef idx="1">
              <a:schemeClr val="lt1"/>
            </a:fillRef>
            <a:effectRef idx="0">
              <a:schemeClr val="accent1"/>
            </a:effectRef>
            <a:fontRef idx="minor">
              <a:schemeClr val="dk1"/>
            </a:fontRef>
          </p:style>
          <p:txBody>
            <a:bodyPr vert="horz" wrap="square" lIns="68580" tIns="34290" rIns="68580" bIns="34290" numCol="1" anchor="t" anchorCtr="0" compatLnSpc="1"/>
            <a:p>
              <a:endParaRPr lang="en-US" sz="1350">
                <a:solidFill>
                  <a:schemeClr val="tx1">
                    <a:lumMod val="85000"/>
                    <a:lumOff val="15000"/>
                  </a:schemeClr>
                </a:solidFill>
                <a:cs typeface="+mn-ea"/>
                <a:sym typeface="+mn-lt"/>
              </a:endParaRPr>
            </a:p>
          </p:txBody>
        </p:sp>
        <p:sp>
          <p:nvSpPr>
            <p:cNvPr id="20" name="Freeform 125"/>
            <p:cNvSpPr>
              <a:spLocks noEditPoints="1"/>
            </p:cNvSpPr>
            <p:nvPr/>
          </p:nvSpPr>
          <p:spPr bwMode="auto">
            <a:xfrm>
              <a:off x="3626629" y="2864345"/>
              <a:ext cx="104823" cy="207151"/>
            </a:xfrm>
            <a:custGeom>
              <a:avLst/>
              <a:gdLst>
                <a:gd name="T0" fmla="*/ 42 w 42"/>
                <a:gd name="T1" fmla="*/ 2 h 83"/>
                <a:gd name="T2" fmla="*/ 42 w 42"/>
                <a:gd name="T3" fmla="*/ 2 h 83"/>
                <a:gd name="T4" fmla="*/ 42 w 42"/>
                <a:gd name="T5" fmla="*/ 2 h 83"/>
                <a:gd name="T6" fmla="*/ 37 w 42"/>
                <a:gd name="T7" fmla="*/ 0 h 83"/>
                <a:gd name="T8" fmla="*/ 20 w 42"/>
                <a:gd name="T9" fmla="*/ 6 h 83"/>
                <a:gd name="T10" fmla="*/ 5 w 42"/>
                <a:gd name="T11" fmla="*/ 0 h 83"/>
                <a:gd name="T12" fmla="*/ 0 w 42"/>
                <a:gd name="T13" fmla="*/ 1 h 83"/>
                <a:gd name="T14" fmla="*/ 0 w 42"/>
                <a:gd name="T15" fmla="*/ 2 h 83"/>
                <a:gd name="T16" fmla="*/ 0 w 42"/>
                <a:gd name="T17" fmla="*/ 2 h 83"/>
                <a:gd name="T18" fmla="*/ 18 w 42"/>
                <a:gd name="T19" fmla="*/ 83 h 83"/>
                <a:gd name="T20" fmla="*/ 24 w 42"/>
                <a:gd name="T21" fmla="*/ 83 h 83"/>
                <a:gd name="T22" fmla="*/ 42 w 42"/>
                <a:gd name="T23" fmla="*/ 2 h 83"/>
                <a:gd name="T24" fmla="*/ 42 w 42"/>
                <a:gd name="T25" fmla="*/ 2 h 83"/>
                <a:gd name="T26" fmla="*/ 42 w 42"/>
                <a:gd name="T27" fmla="*/ 2 h 83"/>
                <a:gd name="T28" fmla="*/ 21 w 42"/>
                <a:gd name="T29" fmla="*/ 73 h 83"/>
                <a:gd name="T30" fmla="*/ 5 w 42"/>
                <a:gd name="T31" fmla="*/ 4 h 83"/>
                <a:gd name="T32" fmla="*/ 20 w 42"/>
                <a:gd name="T33" fmla="*/ 9 h 83"/>
                <a:gd name="T34" fmla="*/ 37 w 42"/>
                <a:gd name="T35" fmla="*/ 4 h 83"/>
                <a:gd name="T36" fmla="*/ 21 w 42"/>
                <a:gd name="T37" fmla="*/ 7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83">
                  <a:moveTo>
                    <a:pt x="42" y="2"/>
                  </a:moveTo>
                  <a:lnTo>
                    <a:pt x="42" y="2"/>
                  </a:lnTo>
                  <a:lnTo>
                    <a:pt x="42" y="2"/>
                  </a:lnTo>
                  <a:lnTo>
                    <a:pt x="37" y="0"/>
                  </a:lnTo>
                  <a:lnTo>
                    <a:pt x="20" y="6"/>
                  </a:lnTo>
                  <a:lnTo>
                    <a:pt x="5" y="0"/>
                  </a:lnTo>
                  <a:lnTo>
                    <a:pt x="0" y="1"/>
                  </a:lnTo>
                  <a:lnTo>
                    <a:pt x="0" y="2"/>
                  </a:lnTo>
                  <a:lnTo>
                    <a:pt x="0" y="2"/>
                  </a:lnTo>
                  <a:lnTo>
                    <a:pt x="18" y="83"/>
                  </a:lnTo>
                  <a:lnTo>
                    <a:pt x="24" y="83"/>
                  </a:lnTo>
                  <a:lnTo>
                    <a:pt x="42" y="2"/>
                  </a:lnTo>
                  <a:lnTo>
                    <a:pt x="42" y="2"/>
                  </a:lnTo>
                  <a:lnTo>
                    <a:pt x="42" y="2"/>
                  </a:lnTo>
                  <a:close/>
                  <a:moveTo>
                    <a:pt x="21" y="73"/>
                  </a:moveTo>
                  <a:lnTo>
                    <a:pt x="5" y="4"/>
                  </a:lnTo>
                  <a:lnTo>
                    <a:pt x="20" y="9"/>
                  </a:lnTo>
                  <a:lnTo>
                    <a:pt x="37" y="4"/>
                  </a:lnTo>
                  <a:lnTo>
                    <a:pt x="21" y="73"/>
                  </a:lnTo>
                  <a:close/>
                </a:path>
              </a:pathLst>
            </a:custGeom>
            <a:extLst>
              <a:ext uri="{91240B29-F687-4F45-9708-019B960494DF}">
                <a14:hiddenLine xmlns:a14="http://schemas.microsoft.com/office/drawing/2010/main" w="9525">
                  <a:solidFill>
                    <a:srgbClr val="000000"/>
                  </a:solidFill>
                  <a:round/>
                </a14:hiddenLine>
              </a:ext>
            </a:extLst>
          </p:spPr>
          <p:style>
            <a:lnRef idx="2">
              <a:schemeClr val="accent1"/>
            </a:lnRef>
            <a:fillRef idx="1">
              <a:schemeClr val="lt1"/>
            </a:fillRef>
            <a:effectRef idx="0">
              <a:schemeClr val="accent1"/>
            </a:effectRef>
            <a:fontRef idx="minor">
              <a:schemeClr val="dk1"/>
            </a:fontRef>
          </p:style>
          <p:txBody>
            <a:bodyPr vert="horz" wrap="square" lIns="68580" tIns="34290" rIns="68580" bIns="34290" numCol="1" anchor="t" anchorCtr="0" compatLnSpc="1"/>
            <a:p>
              <a:endParaRPr lang="en-US" sz="1350">
                <a:solidFill>
                  <a:schemeClr val="tx1">
                    <a:lumMod val="85000"/>
                    <a:lumOff val="15000"/>
                  </a:schemeClr>
                </a:solidFill>
                <a:cs typeface="+mn-ea"/>
                <a:sym typeface="+mn-lt"/>
              </a:endParaRPr>
            </a:p>
          </p:txBody>
        </p:sp>
      </p:grpSp>
      <p:grpSp>
        <p:nvGrpSpPr>
          <p:cNvPr id="21" name="Group 218" descr="e7d195523061f1c0f55f9af68525816972d868573ada39bc763F3977967589A5F92C178830C92595A6CE4D0132F8C206B2B04C416AAA86B7FD80AB023F78DAEB544E2F013E11B2B95AD21703D1C90034A379EC9026EFAAF519162156DEE94DEDD1B09FA3341E1D5826D7653F1F1DCEBEEBCC1B40ACC491CF8FF01CCCE56F2CD19EB3B517D67594D04B4973331FC18DA1"/>
          <p:cNvGrpSpPr/>
          <p:nvPr/>
        </p:nvGrpSpPr>
        <p:grpSpPr>
          <a:xfrm>
            <a:off x="232886" y="4962525"/>
            <a:ext cx="253841" cy="436721"/>
            <a:chOff x="3536781" y="2689641"/>
            <a:chExt cx="279527" cy="509141"/>
          </a:xfrm>
          <a:solidFill>
            <a:srgbClr val="81CAC7"/>
          </a:solidFill>
        </p:grpSpPr>
        <p:sp>
          <p:nvSpPr>
            <p:cNvPr id="22" name="Freeform 121"/>
            <p:cNvSpPr>
              <a:spLocks noEditPoints="1"/>
            </p:cNvSpPr>
            <p:nvPr/>
          </p:nvSpPr>
          <p:spPr bwMode="auto">
            <a:xfrm>
              <a:off x="3536781" y="2689641"/>
              <a:ext cx="279527" cy="381855"/>
            </a:xfrm>
            <a:custGeom>
              <a:avLst/>
              <a:gdLst>
                <a:gd name="T0" fmla="*/ 42 w 84"/>
                <a:gd name="T1" fmla="*/ 5 h 115"/>
                <a:gd name="T2" fmla="*/ 79 w 84"/>
                <a:gd name="T3" fmla="*/ 42 h 115"/>
                <a:gd name="T4" fmla="*/ 56 w 84"/>
                <a:gd name="T5" fmla="*/ 111 h 115"/>
                <a:gd name="T6" fmla="*/ 31 w 84"/>
                <a:gd name="T7" fmla="*/ 111 h 115"/>
                <a:gd name="T8" fmla="*/ 4 w 84"/>
                <a:gd name="T9" fmla="*/ 42 h 115"/>
                <a:gd name="T10" fmla="*/ 42 w 84"/>
                <a:gd name="T11" fmla="*/ 5 h 115"/>
                <a:gd name="T12" fmla="*/ 42 w 84"/>
                <a:gd name="T13" fmla="*/ 0 h 115"/>
                <a:gd name="T14" fmla="*/ 0 w 84"/>
                <a:gd name="T15" fmla="*/ 42 h 115"/>
                <a:gd name="T16" fmla="*/ 29 w 84"/>
                <a:gd name="T17" fmla="*/ 115 h 115"/>
                <a:gd name="T18" fmla="*/ 58 w 84"/>
                <a:gd name="T19" fmla="*/ 115 h 115"/>
                <a:gd name="T20" fmla="*/ 84 w 84"/>
                <a:gd name="T21" fmla="*/ 42 h 115"/>
                <a:gd name="T22" fmla="*/ 42 w 84"/>
                <a:gd name="T23"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15">
                  <a:moveTo>
                    <a:pt x="42" y="5"/>
                  </a:moveTo>
                  <a:cubicBezTo>
                    <a:pt x="63" y="5"/>
                    <a:pt x="79" y="22"/>
                    <a:pt x="79" y="42"/>
                  </a:cubicBezTo>
                  <a:cubicBezTo>
                    <a:pt x="79" y="60"/>
                    <a:pt x="60" y="101"/>
                    <a:pt x="56" y="111"/>
                  </a:cubicBezTo>
                  <a:cubicBezTo>
                    <a:pt x="31" y="111"/>
                    <a:pt x="31" y="111"/>
                    <a:pt x="31" y="111"/>
                  </a:cubicBezTo>
                  <a:cubicBezTo>
                    <a:pt x="23" y="95"/>
                    <a:pt x="4" y="58"/>
                    <a:pt x="4" y="42"/>
                  </a:cubicBezTo>
                  <a:cubicBezTo>
                    <a:pt x="4" y="22"/>
                    <a:pt x="21" y="5"/>
                    <a:pt x="42" y="5"/>
                  </a:cubicBezTo>
                  <a:moveTo>
                    <a:pt x="42" y="0"/>
                  </a:moveTo>
                  <a:cubicBezTo>
                    <a:pt x="19" y="0"/>
                    <a:pt x="0" y="19"/>
                    <a:pt x="0" y="42"/>
                  </a:cubicBezTo>
                  <a:cubicBezTo>
                    <a:pt x="0" y="63"/>
                    <a:pt x="29" y="115"/>
                    <a:pt x="29" y="115"/>
                  </a:cubicBezTo>
                  <a:cubicBezTo>
                    <a:pt x="58" y="115"/>
                    <a:pt x="58" y="115"/>
                    <a:pt x="58" y="115"/>
                  </a:cubicBezTo>
                  <a:cubicBezTo>
                    <a:pt x="58" y="115"/>
                    <a:pt x="84" y="63"/>
                    <a:pt x="84" y="42"/>
                  </a:cubicBezTo>
                  <a:cubicBezTo>
                    <a:pt x="84" y="19"/>
                    <a:pt x="65" y="0"/>
                    <a:pt x="42" y="0"/>
                  </a:cubicBezTo>
                  <a:close/>
                </a:path>
              </a:pathLst>
            </a:custGeom>
            <a:extLst>
              <a:ext uri="{91240B29-F687-4F45-9708-019B960494DF}">
                <a14:hiddenLine xmlns:a14="http://schemas.microsoft.com/office/drawing/2010/main" w="9525">
                  <a:solidFill>
                    <a:srgbClr val="000000"/>
                  </a:solidFill>
                  <a:round/>
                </a14:hiddenLine>
              </a:ext>
            </a:extLst>
          </p:spPr>
          <p:style>
            <a:lnRef idx="2">
              <a:schemeClr val="accent1"/>
            </a:lnRef>
            <a:fillRef idx="1">
              <a:schemeClr val="lt1"/>
            </a:fillRef>
            <a:effectRef idx="0">
              <a:schemeClr val="accent1"/>
            </a:effectRef>
            <a:fontRef idx="minor">
              <a:schemeClr val="dk1"/>
            </a:fontRef>
          </p:style>
          <p:txBody>
            <a:bodyPr vert="horz" wrap="square" lIns="68580" tIns="34290" rIns="68580" bIns="34290" numCol="1" anchor="t" anchorCtr="0" compatLnSpc="1"/>
            <a:p>
              <a:endParaRPr lang="en-US" sz="1350">
                <a:solidFill>
                  <a:schemeClr val="tx1">
                    <a:lumMod val="85000"/>
                    <a:lumOff val="15000"/>
                  </a:schemeClr>
                </a:solidFill>
                <a:cs typeface="+mn-ea"/>
                <a:sym typeface="+mn-lt"/>
              </a:endParaRPr>
            </a:p>
          </p:txBody>
        </p:sp>
        <p:sp>
          <p:nvSpPr>
            <p:cNvPr id="23" name="Freeform 122"/>
            <p:cNvSpPr/>
            <p:nvPr/>
          </p:nvSpPr>
          <p:spPr bwMode="auto">
            <a:xfrm>
              <a:off x="3631621" y="3166335"/>
              <a:ext cx="97336" cy="9983"/>
            </a:xfrm>
            <a:custGeom>
              <a:avLst/>
              <a:gdLst>
                <a:gd name="T0" fmla="*/ 1 w 29"/>
                <a:gd name="T1" fmla="*/ 3 h 3"/>
                <a:gd name="T2" fmla="*/ 27 w 29"/>
                <a:gd name="T3" fmla="*/ 3 h 3"/>
                <a:gd name="T4" fmla="*/ 29 w 29"/>
                <a:gd name="T5" fmla="*/ 0 h 3"/>
                <a:gd name="T6" fmla="*/ 0 w 29"/>
                <a:gd name="T7" fmla="*/ 0 h 3"/>
                <a:gd name="T8" fmla="*/ 1 w 29"/>
                <a:gd name="T9" fmla="*/ 3 h 3"/>
              </a:gdLst>
              <a:ahLst/>
              <a:cxnLst>
                <a:cxn ang="0">
                  <a:pos x="T0" y="T1"/>
                </a:cxn>
                <a:cxn ang="0">
                  <a:pos x="T2" y="T3"/>
                </a:cxn>
                <a:cxn ang="0">
                  <a:pos x="T4" y="T5"/>
                </a:cxn>
                <a:cxn ang="0">
                  <a:pos x="T6" y="T7"/>
                </a:cxn>
                <a:cxn ang="0">
                  <a:pos x="T8" y="T9"/>
                </a:cxn>
              </a:cxnLst>
              <a:rect l="0" t="0" r="r" b="b"/>
              <a:pathLst>
                <a:path w="29" h="3">
                  <a:moveTo>
                    <a:pt x="1" y="3"/>
                  </a:moveTo>
                  <a:cubicBezTo>
                    <a:pt x="27" y="3"/>
                    <a:pt x="27" y="3"/>
                    <a:pt x="27" y="3"/>
                  </a:cubicBezTo>
                  <a:cubicBezTo>
                    <a:pt x="28" y="2"/>
                    <a:pt x="28" y="1"/>
                    <a:pt x="29" y="0"/>
                  </a:cubicBezTo>
                  <a:cubicBezTo>
                    <a:pt x="0" y="0"/>
                    <a:pt x="0" y="0"/>
                    <a:pt x="0" y="0"/>
                  </a:cubicBezTo>
                  <a:cubicBezTo>
                    <a:pt x="0" y="1"/>
                    <a:pt x="1" y="2"/>
                    <a:pt x="1" y="3"/>
                  </a:cubicBezTo>
                  <a:close/>
                </a:path>
              </a:pathLst>
            </a:custGeom>
            <a:extLst>
              <a:ext uri="{91240B29-F687-4F45-9708-019B960494DF}">
                <a14:hiddenLine xmlns:a14="http://schemas.microsoft.com/office/drawing/2010/main" w="9525">
                  <a:solidFill>
                    <a:srgbClr val="000000"/>
                  </a:solidFill>
                  <a:round/>
                </a14:hiddenLine>
              </a:ext>
            </a:extLst>
          </p:spPr>
          <p:style>
            <a:lnRef idx="2">
              <a:schemeClr val="accent1"/>
            </a:lnRef>
            <a:fillRef idx="1">
              <a:schemeClr val="lt1"/>
            </a:fillRef>
            <a:effectRef idx="0">
              <a:schemeClr val="accent1"/>
            </a:effectRef>
            <a:fontRef idx="minor">
              <a:schemeClr val="dk1"/>
            </a:fontRef>
          </p:style>
          <p:txBody>
            <a:bodyPr vert="horz" wrap="square" lIns="68580" tIns="34290" rIns="68580" bIns="34290" numCol="1" anchor="t" anchorCtr="0" compatLnSpc="1"/>
            <a:p>
              <a:endParaRPr lang="en-US" sz="1350">
                <a:solidFill>
                  <a:schemeClr val="tx1">
                    <a:lumMod val="85000"/>
                    <a:lumOff val="15000"/>
                  </a:schemeClr>
                </a:solidFill>
                <a:cs typeface="+mn-ea"/>
                <a:sym typeface="+mn-lt"/>
              </a:endParaRPr>
            </a:p>
          </p:txBody>
        </p:sp>
        <p:sp>
          <p:nvSpPr>
            <p:cNvPr id="24" name="Freeform 123"/>
            <p:cNvSpPr/>
            <p:nvPr/>
          </p:nvSpPr>
          <p:spPr bwMode="auto">
            <a:xfrm>
              <a:off x="3646596" y="3186302"/>
              <a:ext cx="69882" cy="12480"/>
            </a:xfrm>
            <a:custGeom>
              <a:avLst/>
              <a:gdLst>
                <a:gd name="T0" fmla="*/ 10 w 21"/>
                <a:gd name="T1" fmla="*/ 4 h 4"/>
                <a:gd name="T2" fmla="*/ 21 w 21"/>
                <a:gd name="T3" fmla="*/ 0 h 4"/>
                <a:gd name="T4" fmla="*/ 0 w 21"/>
                <a:gd name="T5" fmla="*/ 0 h 4"/>
                <a:gd name="T6" fmla="*/ 10 w 21"/>
                <a:gd name="T7" fmla="*/ 4 h 4"/>
              </a:gdLst>
              <a:ahLst/>
              <a:cxnLst>
                <a:cxn ang="0">
                  <a:pos x="T0" y="T1"/>
                </a:cxn>
                <a:cxn ang="0">
                  <a:pos x="T2" y="T3"/>
                </a:cxn>
                <a:cxn ang="0">
                  <a:pos x="T4" y="T5"/>
                </a:cxn>
                <a:cxn ang="0">
                  <a:pos x="T6" y="T7"/>
                </a:cxn>
              </a:cxnLst>
              <a:rect l="0" t="0" r="r" b="b"/>
              <a:pathLst>
                <a:path w="21" h="4">
                  <a:moveTo>
                    <a:pt x="10" y="4"/>
                  </a:moveTo>
                  <a:cubicBezTo>
                    <a:pt x="14" y="4"/>
                    <a:pt x="18" y="2"/>
                    <a:pt x="21" y="0"/>
                  </a:cubicBezTo>
                  <a:cubicBezTo>
                    <a:pt x="0" y="0"/>
                    <a:pt x="0" y="0"/>
                    <a:pt x="0" y="0"/>
                  </a:cubicBezTo>
                  <a:cubicBezTo>
                    <a:pt x="2" y="2"/>
                    <a:pt x="6" y="4"/>
                    <a:pt x="10" y="4"/>
                  </a:cubicBezTo>
                  <a:close/>
                </a:path>
              </a:pathLst>
            </a:custGeom>
            <a:extLst>
              <a:ext uri="{91240B29-F687-4F45-9708-019B960494DF}">
                <a14:hiddenLine xmlns:a14="http://schemas.microsoft.com/office/drawing/2010/main" w="9525">
                  <a:solidFill>
                    <a:srgbClr val="000000"/>
                  </a:solidFill>
                  <a:round/>
                </a14:hiddenLine>
              </a:ext>
            </a:extLst>
          </p:spPr>
          <p:style>
            <a:lnRef idx="2">
              <a:schemeClr val="accent1"/>
            </a:lnRef>
            <a:fillRef idx="1">
              <a:schemeClr val="lt1"/>
            </a:fillRef>
            <a:effectRef idx="0">
              <a:schemeClr val="accent1"/>
            </a:effectRef>
            <a:fontRef idx="minor">
              <a:schemeClr val="dk1"/>
            </a:fontRef>
          </p:style>
          <p:txBody>
            <a:bodyPr vert="horz" wrap="square" lIns="68580" tIns="34290" rIns="68580" bIns="34290" numCol="1" anchor="t" anchorCtr="0" compatLnSpc="1"/>
            <a:p>
              <a:endParaRPr lang="en-US" sz="1350">
                <a:solidFill>
                  <a:schemeClr val="tx1">
                    <a:lumMod val="85000"/>
                    <a:lumOff val="15000"/>
                  </a:schemeClr>
                </a:solidFill>
                <a:cs typeface="+mn-ea"/>
                <a:sym typeface="+mn-lt"/>
              </a:endParaRPr>
            </a:p>
          </p:txBody>
        </p:sp>
        <p:sp>
          <p:nvSpPr>
            <p:cNvPr id="25" name="Freeform 124"/>
            <p:cNvSpPr/>
            <p:nvPr/>
          </p:nvSpPr>
          <p:spPr bwMode="auto">
            <a:xfrm>
              <a:off x="3629124" y="3086470"/>
              <a:ext cx="102328" cy="69882"/>
            </a:xfrm>
            <a:custGeom>
              <a:avLst/>
              <a:gdLst>
                <a:gd name="T0" fmla="*/ 31 w 31"/>
                <a:gd name="T1" fmla="*/ 0 h 21"/>
                <a:gd name="T2" fmla="*/ 0 w 31"/>
                <a:gd name="T3" fmla="*/ 0 h 21"/>
                <a:gd name="T4" fmla="*/ 0 w 31"/>
                <a:gd name="T5" fmla="*/ 19 h 21"/>
                <a:gd name="T6" fmla="*/ 0 w 31"/>
                <a:gd name="T7" fmla="*/ 21 h 21"/>
                <a:gd name="T8" fmla="*/ 30 w 31"/>
                <a:gd name="T9" fmla="*/ 21 h 21"/>
                <a:gd name="T10" fmla="*/ 31 w 31"/>
                <a:gd name="T11" fmla="*/ 19 h 21"/>
                <a:gd name="T12" fmla="*/ 31 w 31"/>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31" h="21">
                  <a:moveTo>
                    <a:pt x="31" y="0"/>
                  </a:moveTo>
                  <a:cubicBezTo>
                    <a:pt x="0" y="0"/>
                    <a:pt x="0" y="0"/>
                    <a:pt x="0" y="0"/>
                  </a:cubicBezTo>
                  <a:cubicBezTo>
                    <a:pt x="0" y="19"/>
                    <a:pt x="0" y="19"/>
                    <a:pt x="0" y="19"/>
                  </a:cubicBezTo>
                  <a:cubicBezTo>
                    <a:pt x="0" y="20"/>
                    <a:pt x="0" y="20"/>
                    <a:pt x="0" y="21"/>
                  </a:cubicBezTo>
                  <a:cubicBezTo>
                    <a:pt x="30" y="21"/>
                    <a:pt x="30" y="21"/>
                    <a:pt x="30" y="21"/>
                  </a:cubicBezTo>
                  <a:cubicBezTo>
                    <a:pt x="30" y="20"/>
                    <a:pt x="31" y="20"/>
                    <a:pt x="31" y="19"/>
                  </a:cubicBezTo>
                  <a:lnTo>
                    <a:pt x="31" y="0"/>
                  </a:lnTo>
                  <a:close/>
                </a:path>
              </a:pathLst>
            </a:custGeom>
            <a:extLst>
              <a:ext uri="{91240B29-F687-4F45-9708-019B960494DF}">
                <a14:hiddenLine xmlns:a14="http://schemas.microsoft.com/office/drawing/2010/main" w="9525">
                  <a:solidFill>
                    <a:srgbClr val="000000"/>
                  </a:solidFill>
                  <a:round/>
                </a14:hiddenLine>
              </a:ext>
            </a:extLst>
          </p:spPr>
          <p:style>
            <a:lnRef idx="2">
              <a:schemeClr val="accent1"/>
            </a:lnRef>
            <a:fillRef idx="1">
              <a:schemeClr val="lt1"/>
            </a:fillRef>
            <a:effectRef idx="0">
              <a:schemeClr val="accent1"/>
            </a:effectRef>
            <a:fontRef idx="minor">
              <a:schemeClr val="dk1"/>
            </a:fontRef>
          </p:style>
          <p:txBody>
            <a:bodyPr vert="horz" wrap="square" lIns="68580" tIns="34290" rIns="68580" bIns="34290" numCol="1" anchor="t" anchorCtr="0" compatLnSpc="1"/>
            <a:p>
              <a:endParaRPr lang="en-US" sz="1350">
                <a:solidFill>
                  <a:schemeClr val="tx1">
                    <a:lumMod val="85000"/>
                    <a:lumOff val="15000"/>
                  </a:schemeClr>
                </a:solidFill>
                <a:cs typeface="+mn-ea"/>
                <a:sym typeface="+mn-lt"/>
              </a:endParaRPr>
            </a:p>
          </p:txBody>
        </p:sp>
        <p:sp>
          <p:nvSpPr>
            <p:cNvPr id="26" name="Freeform 125"/>
            <p:cNvSpPr>
              <a:spLocks noEditPoints="1"/>
            </p:cNvSpPr>
            <p:nvPr/>
          </p:nvSpPr>
          <p:spPr bwMode="auto">
            <a:xfrm>
              <a:off x="3626629" y="2864345"/>
              <a:ext cx="104823" cy="207151"/>
            </a:xfrm>
            <a:custGeom>
              <a:avLst/>
              <a:gdLst>
                <a:gd name="T0" fmla="*/ 42 w 42"/>
                <a:gd name="T1" fmla="*/ 2 h 83"/>
                <a:gd name="T2" fmla="*/ 42 w 42"/>
                <a:gd name="T3" fmla="*/ 2 h 83"/>
                <a:gd name="T4" fmla="*/ 42 w 42"/>
                <a:gd name="T5" fmla="*/ 2 h 83"/>
                <a:gd name="T6" fmla="*/ 37 w 42"/>
                <a:gd name="T7" fmla="*/ 0 h 83"/>
                <a:gd name="T8" fmla="*/ 20 w 42"/>
                <a:gd name="T9" fmla="*/ 6 h 83"/>
                <a:gd name="T10" fmla="*/ 5 w 42"/>
                <a:gd name="T11" fmla="*/ 0 h 83"/>
                <a:gd name="T12" fmla="*/ 0 w 42"/>
                <a:gd name="T13" fmla="*/ 1 h 83"/>
                <a:gd name="T14" fmla="*/ 0 w 42"/>
                <a:gd name="T15" fmla="*/ 2 h 83"/>
                <a:gd name="T16" fmla="*/ 0 w 42"/>
                <a:gd name="T17" fmla="*/ 2 h 83"/>
                <a:gd name="T18" fmla="*/ 18 w 42"/>
                <a:gd name="T19" fmla="*/ 83 h 83"/>
                <a:gd name="T20" fmla="*/ 24 w 42"/>
                <a:gd name="T21" fmla="*/ 83 h 83"/>
                <a:gd name="T22" fmla="*/ 42 w 42"/>
                <a:gd name="T23" fmla="*/ 2 h 83"/>
                <a:gd name="T24" fmla="*/ 42 w 42"/>
                <a:gd name="T25" fmla="*/ 2 h 83"/>
                <a:gd name="T26" fmla="*/ 42 w 42"/>
                <a:gd name="T27" fmla="*/ 2 h 83"/>
                <a:gd name="T28" fmla="*/ 21 w 42"/>
                <a:gd name="T29" fmla="*/ 73 h 83"/>
                <a:gd name="T30" fmla="*/ 5 w 42"/>
                <a:gd name="T31" fmla="*/ 4 h 83"/>
                <a:gd name="T32" fmla="*/ 20 w 42"/>
                <a:gd name="T33" fmla="*/ 9 h 83"/>
                <a:gd name="T34" fmla="*/ 37 w 42"/>
                <a:gd name="T35" fmla="*/ 4 h 83"/>
                <a:gd name="T36" fmla="*/ 21 w 42"/>
                <a:gd name="T37" fmla="*/ 7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83">
                  <a:moveTo>
                    <a:pt x="42" y="2"/>
                  </a:moveTo>
                  <a:lnTo>
                    <a:pt x="42" y="2"/>
                  </a:lnTo>
                  <a:lnTo>
                    <a:pt x="42" y="2"/>
                  </a:lnTo>
                  <a:lnTo>
                    <a:pt x="37" y="0"/>
                  </a:lnTo>
                  <a:lnTo>
                    <a:pt x="20" y="6"/>
                  </a:lnTo>
                  <a:lnTo>
                    <a:pt x="5" y="0"/>
                  </a:lnTo>
                  <a:lnTo>
                    <a:pt x="0" y="1"/>
                  </a:lnTo>
                  <a:lnTo>
                    <a:pt x="0" y="2"/>
                  </a:lnTo>
                  <a:lnTo>
                    <a:pt x="0" y="2"/>
                  </a:lnTo>
                  <a:lnTo>
                    <a:pt x="18" y="83"/>
                  </a:lnTo>
                  <a:lnTo>
                    <a:pt x="24" y="83"/>
                  </a:lnTo>
                  <a:lnTo>
                    <a:pt x="42" y="2"/>
                  </a:lnTo>
                  <a:lnTo>
                    <a:pt x="42" y="2"/>
                  </a:lnTo>
                  <a:lnTo>
                    <a:pt x="42" y="2"/>
                  </a:lnTo>
                  <a:close/>
                  <a:moveTo>
                    <a:pt x="21" y="73"/>
                  </a:moveTo>
                  <a:lnTo>
                    <a:pt x="5" y="4"/>
                  </a:lnTo>
                  <a:lnTo>
                    <a:pt x="20" y="9"/>
                  </a:lnTo>
                  <a:lnTo>
                    <a:pt x="37" y="4"/>
                  </a:lnTo>
                  <a:lnTo>
                    <a:pt x="21" y="73"/>
                  </a:lnTo>
                  <a:close/>
                </a:path>
              </a:pathLst>
            </a:custGeom>
            <a:extLst>
              <a:ext uri="{91240B29-F687-4F45-9708-019B960494DF}">
                <a14:hiddenLine xmlns:a14="http://schemas.microsoft.com/office/drawing/2010/main" w="9525">
                  <a:solidFill>
                    <a:srgbClr val="000000"/>
                  </a:solidFill>
                  <a:round/>
                </a14:hiddenLine>
              </a:ext>
            </a:extLst>
          </p:spPr>
          <p:style>
            <a:lnRef idx="2">
              <a:schemeClr val="accent1"/>
            </a:lnRef>
            <a:fillRef idx="1">
              <a:schemeClr val="lt1"/>
            </a:fillRef>
            <a:effectRef idx="0">
              <a:schemeClr val="accent1"/>
            </a:effectRef>
            <a:fontRef idx="minor">
              <a:schemeClr val="dk1"/>
            </a:fontRef>
          </p:style>
          <p:txBody>
            <a:bodyPr vert="horz" wrap="square" lIns="68580" tIns="34290" rIns="68580" bIns="34290" numCol="1" anchor="t" anchorCtr="0" compatLnSpc="1"/>
            <a:p>
              <a:endParaRPr lang="en-US" sz="1350">
                <a:solidFill>
                  <a:schemeClr val="tx1">
                    <a:lumMod val="85000"/>
                    <a:lumOff val="15000"/>
                  </a:schemeClr>
                </a:solidFill>
                <a:cs typeface="+mn-ea"/>
                <a:sym typeface="+mn-lt"/>
              </a:endParaRPr>
            </a:p>
          </p:txBody>
        </p:sp>
      </p:grpSp>
      <p:sp>
        <p:nvSpPr>
          <p:cNvPr id="33" name="文本框 32"/>
          <p:cNvSpPr txBox="1"/>
          <p:nvPr/>
        </p:nvSpPr>
        <p:spPr>
          <a:xfrm>
            <a:off x="832009" y="4351020"/>
            <a:ext cx="2402681" cy="553085"/>
          </a:xfrm>
          <a:prstGeom prst="rect">
            <a:avLst/>
          </a:prstGeom>
          <a:noFill/>
        </p:spPr>
        <p:txBody>
          <a:bodyPr wrap="square" rtlCol="0">
            <a:spAutoFit/>
          </a:bodyPr>
          <a:p>
            <a:r>
              <a:rPr lang="en-US" altLang="zh-CN" sz="1500" b="1">
                <a:latin typeface="Times New Roman" panose="02020603050405020304" pitchFamily="18" charset="0"/>
                <a:cs typeface="Times New Roman" panose="02020603050405020304" pitchFamily="18" charset="0"/>
              </a:rPr>
              <a:t>Para.1</a:t>
            </a:r>
            <a:endParaRPr lang="en-US" altLang="zh-CN" sz="1500" b="1">
              <a:latin typeface="Times New Roman" panose="02020603050405020304" pitchFamily="18" charset="0"/>
              <a:cs typeface="Times New Roman" panose="02020603050405020304" pitchFamily="18" charset="0"/>
            </a:endParaRPr>
          </a:p>
          <a:p>
            <a:r>
              <a:rPr lang="en-US" altLang="zh-CN" sz="1500" b="1">
                <a:latin typeface="Times New Roman" panose="02020603050405020304" pitchFamily="18" charset="0"/>
                <a:cs typeface="Times New Roman" panose="02020603050405020304" pitchFamily="18" charset="0"/>
              </a:rPr>
              <a:t>(background)</a:t>
            </a:r>
            <a:endParaRPr lang="en-US" altLang="zh-CN" sz="1500" b="1">
              <a:latin typeface="Times New Roman" panose="02020603050405020304" pitchFamily="18" charset="0"/>
              <a:cs typeface="Times New Roman" panose="02020603050405020304" pitchFamily="18" charset="0"/>
            </a:endParaRPr>
          </a:p>
        </p:txBody>
      </p:sp>
      <p:sp>
        <p:nvSpPr>
          <p:cNvPr id="34" name="文本框 33"/>
          <p:cNvSpPr txBox="1"/>
          <p:nvPr/>
        </p:nvSpPr>
        <p:spPr>
          <a:xfrm>
            <a:off x="725329" y="3458528"/>
            <a:ext cx="2361248" cy="783590"/>
          </a:xfrm>
          <a:prstGeom prst="rect">
            <a:avLst/>
          </a:prstGeom>
          <a:noFill/>
        </p:spPr>
        <p:txBody>
          <a:bodyPr wrap="square" rtlCol="0">
            <a:spAutoFit/>
          </a:bodyPr>
          <a:p>
            <a:pPr algn="ctr"/>
            <a:r>
              <a:rPr lang="en-US" altLang="zh-CN" sz="1500" b="1">
                <a:latin typeface="Times New Roman" panose="02020603050405020304" pitchFamily="18" charset="0"/>
                <a:cs typeface="Times New Roman" panose="02020603050405020304" pitchFamily="18" charset="0"/>
              </a:rPr>
              <a:t>Para.2-4 </a:t>
            </a:r>
            <a:endParaRPr lang="en-US" altLang="zh-CN" sz="1500" b="1">
              <a:latin typeface="Times New Roman" panose="02020603050405020304" pitchFamily="18" charset="0"/>
              <a:cs typeface="Times New Roman" panose="02020603050405020304" pitchFamily="18" charset="0"/>
            </a:endParaRPr>
          </a:p>
          <a:p>
            <a:pPr algn="ctr"/>
            <a:r>
              <a:rPr lang="en-US" altLang="zh-CN" sz="1500" b="1">
                <a:latin typeface="Times New Roman" panose="02020603050405020304" pitchFamily="18" charset="0"/>
                <a:cs typeface="Times New Roman" panose="02020603050405020304" pitchFamily="18" charset="0"/>
              </a:rPr>
              <a:t>(a boy in need &amp; a mother who wanted to help)</a:t>
            </a:r>
            <a:endParaRPr lang="en-US" altLang="zh-CN" sz="1500" b="1">
              <a:latin typeface="Times New Roman" panose="02020603050405020304" pitchFamily="18" charset="0"/>
              <a:cs typeface="Times New Roman" panose="02020603050405020304" pitchFamily="18" charset="0"/>
            </a:endParaRPr>
          </a:p>
        </p:txBody>
      </p:sp>
      <p:cxnSp>
        <p:nvCxnSpPr>
          <p:cNvPr id="35" name="直接箭头连接符 34"/>
          <p:cNvCxnSpPr/>
          <p:nvPr/>
        </p:nvCxnSpPr>
        <p:spPr>
          <a:xfrm flipV="1">
            <a:off x="2304098" y="2323624"/>
            <a:ext cx="1724978" cy="260556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1012984" y="2828449"/>
            <a:ext cx="2794159" cy="553085"/>
          </a:xfrm>
          <a:prstGeom prst="rect">
            <a:avLst/>
          </a:prstGeom>
          <a:noFill/>
        </p:spPr>
        <p:txBody>
          <a:bodyPr wrap="square" rtlCol="0">
            <a:spAutoFit/>
          </a:bodyPr>
          <a:p>
            <a:pPr algn="ctr"/>
            <a:r>
              <a:rPr lang="en-US" altLang="zh-CN" sz="1500" b="1">
                <a:latin typeface="Times New Roman" panose="02020603050405020304" pitchFamily="18" charset="0"/>
                <a:cs typeface="Times New Roman" panose="02020603050405020304" pitchFamily="18" charset="0"/>
              </a:rPr>
              <a:t>Para.5-8</a:t>
            </a:r>
            <a:endParaRPr lang="en-US" altLang="zh-CN" sz="1500" b="1">
              <a:latin typeface="Times New Roman" panose="02020603050405020304" pitchFamily="18" charset="0"/>
              <a:cs typeface="Times New Roman" panose="02020603050405020304" pitchFamily="18" charset="0"/>
            </a:endParaRPr>
          </a:p>
          <a:p>
            <a:pPr algn="ctr"/>
            <a:r>
              <a:rPr lang="en-US" altLang="zh-CN" sz="1500" b="1">
                <a:latin typeface="Times New Roman" panose="02020603050405020304" pitchFamily="18" charset="0"/>
                <a:cs typeface="Times New Roman" panose="02020603050405020304" pitchFamily="18" charset="0"/>
              </a:rPr>
              <a:t>(children who wanted to help)</a:t>
            </a:r>
            <a:endParaRPr lang="en-US" altLang="zh-CN" sz="1500" b="1">
              <a:latin typeface="Times New Roman" panose="02020603050405020304" pitchFamily="18" charset="0"/>
              <a:cs typeface="Times New Roman" panose="02020603050405020304" pitchFamily="18" charset="0"/>
            </a:endParaRPr>
          </a:p>
        </p:txBody>
      </p:sp>
      <p:sp>
        <p:nvSpPr>
          <p:cNvPr id="37" name="文本框 36"/>
          <p:cNvSpPr txBox="1"/>
          <p:nvPr/>
        </p:nvSpPr>
        <p:spPr>
          <a:xfrm>
            <a:off x="4244340" y="1538288"/>
            <a:ext cx="1232535" cy="460375"/>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p>
            <a:r>
              <a:rPr lang="en-US" altLang="zh-CN" sz="2400" b="1">
                <a:solidFill>
                  <a:srgbClr val="FF0000"/>
                </a:solidFill>
                <a:effectLst/>
                <a:latin typeface="Times New Roman" panose="02020603050405020304" pitchFamily="18" charset="0"/>
                <a:cs typeface="Times New Roman" panose="02020603050405020304" pitchFamily="18" charset="0"/>
              </a:rPr>
              <a:t>Climax</a:t>
            </a:r>
            <a:endParaRPr lang="en-US" altLang="zh-CN" sz="2400" b="1">
              <a:solidFill>
                <a:srgbClr val="FF0000"/>
              </a:solidFill>
              <a:effectLst/>
              <a:latin typeface="Times New Roman" panose="02020603050405020304" pitchFamily="18" charset="0"/>
              <a:cs typeface="Times New Roman" panose="02020603050405020304" pitchFamily="18" charset="0"/>
            </a:endParaRPr>
          </a:p>
        </p:txBody>
      </p:sp>
      <p:cxnSp>
        <p:nvCxnSpPr>
          <p:cNvPr id="38" name="直接箭头连接符 37"/>
          <p:cNvCxnSpPr/>
          <p:nvPr/>
        </p:nvCxnSpPr>
        <p:spPr>
          <a:xfrm>
            <a:off x="5583079" y="2323624"/>
            <a:ext cx="1751648" cy="260556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9" name="文本框 38"/>
          <p:cNvSpPr txBox="1"/>
          <p:nvPr/>
        </p:nvSpPr>
        <p:spPr>
          <a:xfrm>
            <a:off x="3699034" y="1975961"/>
            <a:ext cx="2369185" cy="414020"/>
          </a:xfrm>
          <a:prstGeom prst="rect">
            <a:avLst/>
          </a:prstGeom>
          <a:noFill/>
        </p:spPr>
        <p:txBody>
          <a:bodyPr wrap="none" rtlCol="0" anchor="t">
            <a:spAutoFit/>
          </a:bodyPr>
          <a:p>
            <a:r>
              <a:rPr lang="en-US" altLang="zh-CN" sz="2100" b="1">
                <a:latin typeface="Times New Roman" panose="02020603050405020304" pitchFamily="18" charset="0"/>
                <a:cs typeface="Times New Roman" panose="02020603050405020304" pitchFamily="18" charset="0"/>
              </a:rPr>
              <a:t>discuss how to help</a:t>
            </a:r>
            <a:endParaRPr lang="en-US" altLang="zh-CN" sz="2100" b="1">
              <a:latin typeface="Times New Roman" panose="02020603050405020304" pitchFamily="18" charset="0"/>
              <a:cs typeface="Times New Roman" panose="02020603050405020304" pitchFamily="18" charset="0"/>
            </a:endParaRPr>
          </a:p>
        </p:txBody>
      </p:sp>
      <p:sp>
        <p:nvSpPr>
          <p:cNvPr id="40" name="文本框 39"/>
          <p:cNvSpPr txBox="1"/>
          <p:nvPr/>
        </p:nvSpPr>
        <p:spPr>
          <a:xfrm>
            <a:off x="6219587" y="2922746"/>
            <a:ext cx="1263015" cy="783590"/>
          </a:xfrm>
          <a:prstGeom prst="rect">
            <a:avLst/>
          </a:prstGeom>
          <a:noFill/>
        </p:spPr>
        <p:txBody>
          <a:bodyPr wrap="none" rtlCol="0" anchor="t">
            <a:spAutoFit/>
          </a:bodyPr>
          <a:p>
            <a:pPr algn="ctr"/>
            <a:r>
              <a:rPr lang="en-US" altLang="zh-CN" sz="1500" b="1">
                <a:latin typeface="Times New Roman" panose="02020603050405020304" pitchFamily="18" charset="0"/>
                <a:cs typeface="Times New Roman" panose="02020603050405020304" pitchFamily="18" charset="0"/>
              </a:rPr>
              <a:t>Continuation</a:t>
            </a:r>
            <a:endParaRPr lang="en-US" altLang="zh-CN" sz="1500" b="1">
              <a:latin typeface="Times New Roman" panose="02020603050405020304" pitchFamily="18" charset="0"/>
              <a:cs typeface="Times New Roman" panose="02020603050405020304" pitchFamily="18" charset="0"/>
            </a:endParaRPr>
          </a:p>
          <a:p>
            <a:pPr algn="ctr"/>
            <a:r>
              <a:rPr lang="en-US" altLang="zh-CN" sz="1500" b="1">
                <a:latin typeface="Times New Roman" panose="02020603050405020304" pitchFamily="18" charset="0"/>
                <a:cs typeface="Times New Roman" panose="02020603050405020304" pitchFamily="18" charset="0"/>
              </a:rPr>
              <a:t>para.1 </a:t>
            </a:r>
            <a:endParaRPr lang="en-US" altLang="zh-CN" sz="1500" b="1">
              <a:latin typeface="Times New Roman" panose="02020603050405020304" pitchFamily="18" charset="0"/>
              <a:cs typeface="Times New Roman" panose="02020603050405020304" pitchFamily="18" charset="0"/>
            </a:endParaRPr>
          </a:p>
          <a:p>
            <a:pPr algn="ctr"/>
            <a:endParaRPr lang="en-US" altLang="zh-CN" sz="1500" b="1">
              <a:latin typeface="Times New Roman" panose="02020603050405020304" pitchFamily="18" charset="0"/>
              <a:cs typeface="Times New Roman" panose="02020603050405020304" pitchFamily="18" charset="0"/>
            </a:endParaRPr>
          </a:p>
        </p:txBody>
      </p:sp>
      <p:sp>
        <p:nvSpPr>
          <p:cNvPr id="41" name="文本框 40"/>
          <p:cNvSpPr txBox="1"/>
          <p:nvPr/>
        </p:nvSpPr>
        <p:spPr>
          <a:xfrm>
            <a:off x="7526417" y="4242911"/>
            <a:ext cx="1263015" cy="553085"/>
          </a:xfrm>
          <a:prstGeom prst="rect">
            <a:avLst/>
          </a:prstGeom>
          <a:noFill/>
        </p:spPr>
        <p:txBody>
          <a:bodyPr wrap="none" rtlCol="0" anchor="t">
            <a:spAutoFit/>
          </a:bodyPr>
          <a:p>
            <a:pPr algn="ctr"/>
            <a:r>
              <a:rPr lang="en-US" altLang="zh-CN" sz="1500" b="1">
                <a:latin typeface="Times New Roman" panose="02020603050405020304" pitchFamily="18" charset="0"/>
                <a:cs typeface="Times New Roman" panose="02020603050405020304" pitchFamily="18" charset="0"/>
              </a:rPr>
              <a:t>Continuation</a:t>
            </a:r>
            <a:endParaRPr lang="en-US" altLang="zh-CN" sz="1500" b="1">
              <a:latin typeface="Times New Roman" panose="02020603050405020304" pitchFamily="18" charset="0"/>
              <a:cs typeface="Times New Roman" panose="02020603050405020304" pitchFamily="18" charset="0"/>
            </a:endParaRPr>
          </a:p>
          <a:p>
            <a:pPr algn="ctr"/>
            <a:r>
              <a:rPr lang="en-US" altLang="zh-CN" sz="1500" b="1">
                <a:latin typeface="Times New Roman" panose="02020603050405020304" pitchFamily="18" charset="0"/>
                <a:cs typeface="Times New Roman" panose="02020603050405020304" pitchFamily="18" charset="0"/>
              </a:rPr>
              <a:t>para.2 </a:t>
            </a:r>
            <a:endParaRPr lang="en-US" altLang="zh-CN" sz="1500" b="1">
              <a:latin typeface="Times New Roman" panose="02020603050405020304" pitchFamily="18" charset="0"/>
              <a:cs typeface="Times New Roman" panose="02020603050405020304" pitchFamily="18" charset="0"/>
            </a:endParaRPr>
          </a:p>
        </p:txBody>
      </p:sp>
      <p:sp>
        <p:nvSpPr>
          <p:cNvPr id="42" name="文本框 41"/>
          <p:cNvSpPr txBox="1"/>
          <p:nvPr/>
        </p:nvSpPr>
        <p:spPr>
          <a:xfrm>
            <a:off x="520541" y="4987290"/>
            <a:ext cx="1732915" cy="414020"/>
          </a:xfrm>
          <a:prstGeom prst="rect">
            <a:avLst/>
          </a:prstGeom>
          <a:noFill/>
        </p:spPr>
        <p:txBody>
          <a:bodyPr wrap="none" rtlCol="0" anchor="t">
            <a:spAutoFit/>
          </a:bodyPr>
          <a:p>
            <a:r>
              <a:rPr lang="en-US" altLang="zh-CN" sz="2100" b="1">
                <a:solidFill>
                  <a:srgbClr val="1D0EB2"/>
                </a:solidFill>
                <a:latin typeface="Times New Roman" panose="02020603050405020304" pitchFamily="18" charset="0"/>
                <a:cs typeface="Times New Roman" panose="02020603050405020304" pitchFamily="18" charset="0"/>
                <a:sym typeface="+mn-ea"/>
              </a:rPr>
              <a:t>the beginning</a:t>
            </a:r>
            <a:endParaRPr lang="en-US" altLang="zh-CN" sz="2100" b="1">
              <a:solidFill>
                <a:srgbClr val="1D0EB2"/>
              </a:solidFill>
              <a:latin typeface="Times New Roman" panose="02020603050405020304" pitchFamily="18" charset="0"/>
              <a:cs typeface="Times New Roman" panose="02020603050405020304" pitchFamily="18" charset="0"/>
              <a:sym typeface="+mn-ea"/>
            </a:endParaRPr>
          </a:p>
        </p:txBody>
      </p:sp>
      <p:sp>
        <p:nvSpPr>
          <p:cNvPr id="43" name="文本框 42"/>
          <p:cNvSpPr txBox="1"/>
          <p:nvPr/>
        </p:nvSpPr>
        <p:spPr>
          <a:xfrm rot="18120000">
            <a:off x="1995488" y="3597116"/>
            <a:ext cx="2916555" cy="506730"/>
          </a:xfrm>
          <a:prstGeom prst="rect">
            <a:avLst/>
          </a:prstGeom>
          <a:noFill/>
        </p:spPr>
        <p:txBody>
          <a:bodyPr wrap="none" rtlCol="0" anchor="t">
            <a:spAutoFit/>
          </a:bodyPr>
          <a:p>
            <a:r>
              <a:rPr lang="en-US" altLang="zh-CN" sz="2700" b="1">
                <a:solidFill>
                  <a:srgbClr val="1D0EB2"/>
                </a:solidFill>
                <a:latin typeface="Times New Roman" panose="02020603050405020304" pitchFamily="18" charset="0"/>
                <a:cs typeface="Times New Roman" panose="02020603050405020304" pitchFamily="18" charset="0"/>
                <a:sym typeface="+mn-ea"/>
              </a:rPr>
              <a:t>Main development</a:t>
            </a:r>
            <a:endParaRPr lang="en-US" altLang="zh-CN" sz="2700" b="1">
              <a:solidFill>
                <a:srgbClr val="1D0EB2"/>
              </a:solidFill>
              <a:latin typeface="Times New Roman" panose="02020603050405020304" pitchFamily="18" charset="0"/>
              <a:cs typeface="Times New Roman" panose="02020603050405020304" pitchFamily="18" charset="0"/>
              <a:sym typeface="+mn-ea"/>
            </a:endParaRPr>
          </a:p>
        </p:txBody>
      </p:sp>
      <p:sp>
        <p:nvSpPr>
          <p:cNvPr id="44" name="文本框 43"/>
          <p:cNvSpPr txBox="1"/>
          <p:nvPr/>
        </p:nvSpPr>
        <p:spPr>
          <a:xfrm rot="3360000">
            <a:off x="5303044" y="3520440"/>
            <a:ext cx="1744980" cy="506730"/>
          </a:xfrm>
          <a:prstGeom prst="rect">
            <a:avLst/>
          </a:prstGeom>
          <a:noFill/>
        </p:spPr>
        <p:txBody>
          <a:bodyPr wrap="none" rtlCol="0" anchor="t">
            <a:spAutoFit/>
          </a:bodyPr>
          <a:p>
            <a:r>
              <a:rPr lang="en-US" altLang="zh-CN" sz="2700" b="1">
                <a:solidFill>
                  <a:srgbClr val="1D0EB2"/>
                </a:solidFill>
                <a:latin typeface="Times New Roman" panose="02020603050405020304" pitchFamily="18" charset="0"/>
                <a:cs typeface="Times New Roman" panose="02020603050405020304" pitchFamily="18" charset="0"/>
                <a:sym typeface="+mn-ea"/>
              </a:rPr>
              <a:t>Resolution</a:t>
            </a:r>
            <a:endParaRPr lang="en-US" altLang="zh-CN" sz="2700" b="1">
              <a:solidFill>
                <a:srgbClr val="1D0EB2"/>
              </a:solidFill>
              <a:latin typeface="Times New Roman" panose="02020603050405020304" pitchFamily="18" charset="0"/>
              <a:cs typeface="Times New Roman" panose="02020603050405020304" pitchFamily="18" charset="0"/>
              <a:sym typeface="+mn-ea"/>
            </a:endParaRPr>
          </a:p>
        </p:txBody>
      </p:sp>
      <p:sp>
        <p:nvSpPr>
          <p:cNvPr id="45" name="文本框 44"/>
          <p:cNvSpPr txBox="1"/>
          <p:nvPr/>
        </p:nvSpPr>
        <p:spPr>
          <a:xfrm>
            <a:off x="7493318" y="4983480"/>
            <a:ext cx="1376680" cy="414020"/>
          </a:xfrm>
          <a:prstGeom prst="rect">
            <a:avLst/>
          </a:prstGeom>
          <a:noFill/>
        </p:spPr>
        <p:txBody>
          <a:bodyPr wrap="none" rtlCol="0" anchor="t">
            <a:spAutoFit/>
          </a:bodyPr>
          <a:p>
            <a:r>
              <a:rPr lang="en-US" altLang="zh-CN" sz="2100" b="1">
                <a:solidFill>
                  <a:srgbClr val="1D0EB2"/>
                </a:solidFill>
                <a:latin typeface="Times New Roman" panose="02020603050405020304" pitchFamily="18" charset="0"/>
                <a:cs typeface="Times New Roman" panose="02020603050405020304" pitchFamily="18" charset="0"/>
                <a:sym typeface="+mn-ea"/>
              </a:rPr>
              <a:t>the ending</a:t>
            </a:r>
            <a:endParaRPr lang="en-US" altLang="zh-CN" sz="2100" b="1">
              <a:solidFill>
                <a:srgbClr val="1D0EB2"/>
              </a:solidFill>
              <a:latin typeface="Times New Roman" panose="02020603050405020304" pitchFamily="18" charset="0"/>
              <a:cs typeface="Times New Roman" panose="02020603050405020304" pitchFamily="18" charset="0"/>
              <a:sym typeface="+mn-ea"/>
            </a:endParaRPr>
          </a:p>
        </p:txBody>
      </p:sp>
      <p:cxnSp>
        <p:nvCxnSpPr>
          <p:cNvPr id="46" name="直接箭头连接符 45"/>
          <p:cNvCxnSpPr/>
          <p:nvPr/>
        </p:nvCxnSpPr>
        <p:spPr>
          <a:xfrm>
            <a:off x="520541" y="4929188"/>
            <a:ext cx="1761173" cy="1190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p:nvPr/>
        </p:nvCxnSpPr>
        <p:spPr>
          <a:xfrm>
            <a:off x="7430929" y="4904899"/>
            <a:ext cx="1387316"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9" name="爆炸形 1 48"/>
          <p:cNvSpPr/>
          <p:nvPr/>
        </p:nvSpPr>
        <p:spPr>
          <a:xfrm>
            <a:off x="3807143" y="3158490"/>
            <a:ext cx="2097881" cy="2887980"/>
          </a:xfrm>
          <a:prstGeom prst="irregularSeal1">
            <a:avLst/>
          </a:prstGeom>
          <a:gradFill>
            <a:gsLst>
              <a:gs pos="0">
                <a:srgbClr val="14CD68"/>
              </a:gs>
              <a:gs pos="100000">
                <a:srgbClr val="035C7D"/>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p>
            <a:pPr algn="ctr"/>
            <a:r>
              <a:rPr lang="en-US" altLang="zh-CN" sz="3300" b="1">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help </a:t>
            </a:r>
            <a:endParaRPr lang="en-US" altLang="zh-CN" sz="3300" b="1">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r>
              <a:rPr lang="en-US" altLang="zh-CN" sz="3300" b="1">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&amp;</a:t>
            </a:r>
            <a:endParaRPr lang="en-US" altLang="zh-CN" sz="3300" b="1">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r>
              <a:rPr lang="en-US" altLang="zh-CN" sz="3300" b="1">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love</a:t>
            </a:r>
            <a:endParaRPr lang="en-US" altLang="zh-CN" sz="3300" b="1">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cxnSp>
        <p:nvCxnSpPr>
          <p:cNvPr id="2" name="直接连接符 1"/>
          <p:cNvCxnSpPr/>
          <p:nvPr/>
        </p:nvCxnSpPr>
        <p:spPr>
          <a:xfrm>
            <a:off x="8793956" y="4592479"/>
            <a:ext cx="24289" cy="71151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461486" y="1464945"/>
            <a:ext cx="1304449" cy="533876"/>
            <a:chOff x="4483" y="59"/>
            <a:chExt cx="2753" cy="1121"/>
          </a:xfrm>
        </p:grpSpPr>
        <p:sp>
          <p:nvSpPr>
            <p:cNvPr id="4" name="圆角矩形 3"/>
            <p:cNvSpPr/>
            <p:nvPr/>
          </p:nvSpPr>
          <p:spPr>
            <a:xfrm>
              <a:off x="4712" y="217"/>
              <a:ext cx="2294" cy="9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5" name="文本框 4"/>
            <p:cNvSpPr txBox="1"/>
            <p:nvPr/>
          </p:nvSpPr>
          <p:spPr>
            <a:xfrm>
              <a:off x="4483" y="59"/>
              <a:ext cx="2753" cy="1121"/>
            </a:xfrm>
            <a:prstGeom prst="rect">
              <a:avLst/>
            </a:prstGeom>
            <a:noFill/>
          </p:spPr>
          <p:txBody>
            <a:bodyPr wrap="square" rtlCol="0" anchor="t">
              <a:spAutoFit/>
            </a:bodyPr>
            <a:p>
              <a:pPr indent="0" algn="ctr">
                <a:lnSpc>
                  <a:spcPct val="120000"/>
                </a:lnSpc>
                <a:spcBef>
                  <a:spcPts val="0"/>
                </a:spcBef>
                <a:spcAft>
                  <a:spcPts val="0"/>
                </a:spcAft>
                <a:buNone/>
              </a:pPr>
              <a:r>
                <a:rPr lang="en-US" altLang="zh-CN" sz="2400" b="1" spc="130">
                  <a:ln>
                    <a:noFill/>
                  </a:ln>
                  <a:solidFill>
                    <a:srgbClr val="FF0000"/>
                  </a:solidFill>
                  <a:latin typeface="Calibri" panose="020F0502020204030204" charset="0"/>
                  <a:ea typeface="微软雅黑" panose="020B0503020204020204" charset="-122"/>
                  <a:cs typeface="Calibri" panose="020F0502020204030204" charset="0"/>
                  <a:sym typeface="+mn-ea"/>
                </a:rPr>
                <a:t>plots</a:t>
              </a:r>
              <a:endParaRPr lang="en-US" altLang="zh-CN" sz="2400" b="1" spc="130">
                <a:ln>
                  <a:noFill/>
                </a:ln>
                <a:solidFill>
                  <a:srgbClr val="FF0000"/>
                </a:solidFill>
                <a:latin typeface="Calibri" panose="020F0502020204030204" charset="0"/>
                <a:ea typeface="微软雅黑" panose="020B0503020204020204" charset="-122"/>
                <a:cs typeface="Calibri" panose="020F0502020204030204" charset="0"/>
                <a:sym typeface="+mn-ea"/>
              </a:endParaRPr>
            </a:p>
          </p:txBody>
        </p:sp>
      </p:grpSp>
      <p:grpSp>
        <p:nvGrpSpPr>
          <p:cNvPr id="7" name="组合 6"/>
          <p:cNvGrpSpPr/>
          <p:nvPr/>
        </p:nvGrpSpPr>
        <p:grpSpPr>
          <a:xfrm>
            <a:off x="2053114" y="1527810"/>
            <a:ext cx="1311116" cy="478155"/>
            <a:chOff x="4483" y="159"/>
            <a:chExt cx="2753" cy="1004"/>
          </a:xfrm>
        </p:grpSpPr>
        <p:sp>
          <p:nvSpPr>
            <p:cNvPr id="8" name="圆角矩形 7"/>
            <p:cNvSpPr/>
            <p:nvPr/>
          </p:nvSpPr>
          <p:spPr>
            <a:xfrm>
              <a:off x="4712" y="217"/>
              <a:ext cx="2294" cy="9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27" name="文本框 26"/>
            <p:cNvSpPr txBox="1"/>
            <p:nvPr/>
          </p:nvSpPr>
          <p:spPr>
            <a:xfrm>
              <a:off x="4483" y="159"/>
              <a:ext cx="2753" cy="1004"/>
            </a:xfrm>
            <a:prstGeom prst="rect">
              <a:avLst/>
            </a:prstGeom>
            <a:noFill/>
          </p:spPr>
          <p:txBody>
            <a:bodyPr wrap="square" rtlCol="0" anchor="t">
              <a:spAutoFit/>
            </a:bodyPr>
            <a:p>
              <a:pPr indent="0" algn="ctr">
                <a:lnSpc>
                  <a:spcPct val="120000"/>
                </a:lnSpc>
                <a:spcBef>
                  <a:spcPts val="0"/>
                </a:spcBef>
                <a:spcAft>
                  <a:spcPts val="0"/>
                </a:spcAft>
                <a:buNone/>
              </a:pPr>
              <a:r>
                <a:rPr lang="zh-CN" altLang="en-US" sz="2100" b="1" spc="130">
                  <a:ln>
                    <a:noFill/>
                  </a:ln>
                  <a:solidFill>
                    <a:srgbClr val="FFFF00"/>
                  </a:solidFill>
                  <a:latin typeface="Calibri" panose="020F0502020204030204" charset="0"/>
                  <a:ea typeface="微软雅黑" panose="020B0503020204020204" charset="-122"/>
                  <a:cs typeface="Calibri" panose="020F0502020204030204" charset="0"/>
                  <a:sym typeface="+mn-ea"/>
                </a:rPr>
                <a:t>明  线</a:t>
              </a:r>
              <a:endParaRPr lang="zh-CN" altLang="en-US" sz="2100" b="1" spc="130">
                <a:ln>
                  <a:noFill/>
                </a:ln>
                <a:solidFill>
                  <a:srgbClr val="FFFF00"/>
                </a:solidFill>
                <a:latin typeface="Calibri" panose="020F0502020204030204" charset="0"/>
                <a:ea typeface="微软雅黑" panose="020B0503020204020204" charset="-122"/>
                <a:cs typeface="Calibri" panose="020F0502020204030204" charset="0"/>
                <a:sym typeface="+mn-ea"/>
              </a:endParaRPr>
            </a:p>
          </p:txBody>
        </p:sp>
      </p:grpSp>
      <p:grpSp>
        <p:nvGrpSpPr>
          <p:cNvPr id="28" name="组合 27"/>
          <p:cNvGrpSpPr/>
          <p:nvPr/>
        </p:nvGrpSpPr>
        <p:grpSpPr>
          <a:xfrm>
            <a:off x="240970" y="2200751"/>
            <a:ext cx="1721168" cy="534229"/>
            <a:chOff x="4323" y="59"/>
            <a:chExt cx="3027" cy="1175"/>
          </a:xfrm>
        </p:grpSpPr>
        <p:sp>
          <p:nvSpPr>
            <p:cNvPr id="29" name="圆角矩形 28"/>
            <p:cNvSpPr/>
            <p:nvPr/>
          </p:nvSpPr>
          <p:spPr>
            <a:xfrm>
              <a:off x="4712" y="217"/>
              <a:ext cx="2294" cy="9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30" name="文本框 29"/>
            <p:cNvSpPr txBox="1"/>
            <p:nvPr/>
          </p:nvSpPr>
          <p:spPr>
            <a:xfrm>
              <a:off x="4323" y="59"/>
              <a:ext cx="3027" cy="1175"/>
            </a:xfrm>
            <a:prstGeom prst="rect">
              <a:avLst/>
            </a:prstGeom>
            <a:noFill/>
          </p:spPr>
          <p:txBody>
            <a:bodyPr wrap="square" rtlCol="0" anchor="t">
              <a:spAutoFit/>
            </a:bodyPr>
            <a:p>
              <a:pPr indent="0" algn="ctr">
                <a:lnSpc>
                  <a:spcPct val="120000"/>
                </a:lnSpc>
                <a:spcBef>
                  <a:spcPts val="0"/>
                </a:spcBef>
                <a:spcAft>
                  <a:spcPts val="0"/>
                </a:spcAft>
                <a:buNone/>
              </a:pPr>
              <a:r>
                <a:rPr lang="en-US" altLang="zh-CN" sz="2400" b="1" spc="130">
                  <a:ln>
                    <a:noFill/>
                  </a:ln>
                  <a:solidFill>
                    <a:srgbClr val="FF0000"/>
                  </a:solidFill>
                  <a:latin typeface="Calibri" panose="020F0502020204030204" charset="0"/>
                  <a:ea typeface="微软雅黑" panose="020B0503020204020204" charset="-122"/>
                  <a:cs typeface="Calibri" panose="020F0502020204030204" charset="0"/>
                  <a:sym typeface="+mn-ea"/>
                </a:rPr>
                <a:t>emotions</a:t>
              </a:r>
              <a:endParaRPr lang="en-US" altLang="zh-CN" sz="2400" b="1" spc="130">
                <a:ln>
                  <a:noFill/>
                </a:ln>
                <a:solidFill>
                  <a:srgbClr val="FF0000"/>
                </a:solidFill>
                <a:latin typeface="Calibri" panose="020F0502020204030204" charset="0"/>
                <a:ea typeface="微软雅黑" panose="020B0503020204020204" charset="-122"/>
                <a:cs typeface="Calibri" panose="020F0502020204030204" charset="0"/>
                <a:sym typeface="+mn-ea"/>
              </a:endParaRPr>
            </a:p>
          </p:txBody>
        </p:sp>
      </p:grpSp>
      <p:grpSp>
        <p:nvGrpSpPr>
          <p:cNvPr id="31" name="组合 30"/>
          <p:cNvGrpSpPr/>
          <p:nvPr/>
        </p:nvGrpSpPr>
        <p:grpSpPr>
          <a:xfrm>
            <a:off x="2079784" y="2240280"/>
            <a:ext cx="1311116" cy="478155"/>
            <a:chOff x="4483" y="159"/>
            <a:chExt cx="2753" cy="1004"/>
          </a:xfrm>
        </p:grpSpPr>
        <p:sp>
          <p:nvSpPr>
            <p:cNvPr id="32" name="圆角矩形 31"/>
            <p:cNvSpPr/>
            <p:nvPr/>
          </p:nvSpPr>
          <p:spPr>
            <a:xfrm>
              <a:off x="4712" y="217"/>
              <a:ext cx="2294" cy="9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50" name="文本框 49"/>
            <p:cNvSpPr txBox="1"/>
            <p:nvPr/>
          </p:nvSpPr>
          <p:spPr>
            <a:xfrm>
              <a:off x="4483" y="159"/>
              <a:ext cx="2753" cy="1004"/>
            </a:xfrm>
            <a:prstGeom prst="rect">
              <a:avLst/>
            </a:prstGeom>
            <a:noFill/>
          </p:spPr>
          <p:txBody>
            <a:bodyPr wrap="square" rtlCol="0" anchor="t">
              <a:spAutoFit/>
            </a:bodyPr>
            <a:p>
              <a:pPr indent="0" algn="ctr">
                <a:lnSpc>
                  <a:spcPct val="120000"/>
                </a:lnSpc>
                <a:spcBef>
                  <a:spcPts val="0"/>
                </a:spcBef>
                <a:spcAft>
                  <a:spcPts val="0"/>
                </a:spcAft>
                <a:buNone/>
              </a:pPr>
              <a:r>
                <a:rPr lang="zh-CN" altLang="en-US" sz="2100" b="1" spc="130">
                  <a:ln>
                    <a:noFill/>
                  </a:ln>
                  <a:solidFill>
                    <a:srgbClr val="FFFF00"/>
                  </a:solidFill>
                  <a:latin typeface="Calibri" panose="020F0502020204030204" charset="0"/>
                  <a:ea typeface="微软雅黑" panose="020B0503020204020204" charset="-122"/>
                  <a:cs typeface="Calibri" panose="020F0502020204030204" charset="0"/>
                  <a:sym typeface="+mn-ea"/>
                </a:rPr>
                <a:t>暗  线</a:t>
              </a:r>
              <a:endParaRPr lang="zh-CN" altLang="en-US" sz="2100" b="1" spc="130">
                <a:ln>
                  <a:noFill/>
                </a:ln>
                <a:solidFill>
                  <a:srgbClr val="FFFF00"/>
                </a:solidFill>
                <a:latin typeface="Calibri" panose="020F0502020204030204" charset="0"/>
                <a:ea typeface="微软雅黑" panose="020B0503020204020204" charset="-122"/>
                <a:cs typeface="Calibri" panose="020F0502020204030204" charset="0"/>
                <a:sym typeface="+mn-ea"/>
              </a:endParaRPr>
            </a:p>
          </p:txBody>
        </p:sp>
      </p:grpSp>
      <p:grpSp>
        <p:nvGrpSpPr>
          <p:cNvPr id="51" name="组合 50"/>
          <p:cNvGrpSpPr/>
          <p:nvPr/>
        </p:nvGrpSpPr>
        <p:grpSpPr>
          <a:xfrm rot="0">
            <a:off x="287493" y="2886280"/>
            <a:ext cx="533920" cy="1721353"/>
            <a:chOff x="5296" y="-1208"/>
            <a:chExt cx="939" cy="3786"/>
          </a:xfrm>
        </p:grpSpPr>
        <p:sp>
          <p:nvSpPr>
            <p:cNvPr id="52" name="圆角矩形 51"/>
            <p:cNvSpPr/>
            <p:nvPr/>
          </p:nvSpPr>
          <p:spPr>
            <a:xfrm rot="17820000">
              <a:off x="4425" y="309"/>
              <a:ext cx="2869" cy="738"/>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53" name="文本框 52"/>
            <p:cNvSpPr txBox="1"/>
            <p:nvPr/>
          </p:nvSpPr>
          <p:spPr>
            <a:xfrm rot="18420000">
              <a:off x="3872" y="216"/>
              <a:ext cx="3786" cy="939"/>
            </a:xfrm>
            <a:prstGeom prst="rect">
              <a:avLst/>
            </a:prstGeom>
            <a:noFill/>
          </p:spPr>
          <p:txBody>
            <a:bodyPr wrap="square" rtlCol="0" anchor="t">
              <a:spAutoFit/>
            </a:bodyPr>
            <a:p>
              <a:pPr indent="0" algn="ctr">
                <a:lnSpc>
                  <a:spcPct val="120000"/>
                </a:lnSpc>
                <a:spcBef>
                  <a:spcPts val="0"/>
                </a:spcBef>
                <a:spcAft>
                  <a:spcPts val="0"/>
                </a:spcAft>
                <a:buNone/>
              </a:pPr>
              <a:r>
                <a:rPr lang="en-US" altLang="zh-CN" sz="2400" b="1" spc="130">
                  <a:ln>
                    <a:noFill/>
                  </a:ln>
                  <a:solidFill>
                    <a:srgbClr val="FF0000"/>
                  </a:solidFill>
                  <a:latin typeface="Calibri" panose="020F0502020204030204" charset="0"/>
                  <a:ea typeface="微软雅黑" panose="020B0503020204020204" charset="-122"/>
                  <a:cs typeface="Calibri" panose="020F0502020204030204" charset="0"/>
                  <a:sym typeface="+mn-ea"/>
                </a:rPr>
                <a:t>sad </a:t>
              </a:r>
              <a:endParaRPr lang="en-US" altLang="zh-CN" sz="2400" b="1" spc="130">
                <a:ln>
                  <a:noFill/>
                </a:ln>
                <a:solidFill>
                  <a:srgbClr val="FF0000"/>
                </a:solidFill>
                <a:latin typeface="Calibri" panose="020F0502020204030204" charset="0"/>
                <a:ea typeface="微软雅黑" panose="020B0503020204020204" charset="-122"/>
                <a:cs typeface="Calibri" panose="020F0502020204030204" charset="0"/>
                <a:sym typeface="+mn-ea"/>
              </a:endParaRPr>
            </a:p>
          </p:txBody>
        </p:sp>
      </p:grpSp>
      <p:grpSp>
        <p:nvGrpSpPr>
          <p:cNvPr id="54" name="组合 53"/>
          <p:cNvGrpSpPr/>
          <p:nvPr/>
        </p:nvGrpSpPr>
        <p:grpSpPr>
          <a:xfrm rot="3720000">
            <a:off x="4609884" y="1608974"/>
            <a:ext cx="533920" cy="1721353"/>
            <a:chOff x="5296" y="-1208"/>
            <a:chExt cx="939" cy="3786"/>
          </a:xfrm>
        </p:grpSpPr>
        <p:sp>
          <p:nvSpPr>
            <p:cNvPr id="55" name="圆角矩形 54"/>
            <p:cNvSpPr/>
            <p:nvPr/>
          </p:nvSpPr>
          <p:spPr>
            <a:xfrm rot="17820000">
              <a:off x="4425" y="309"/>
              <a:ext cx="2869" cy="738"/>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56" name="文本框 55"/>
            <p:cNvSpPr txBox="1"/>
            <p:nvPr/>
          </p:nvSpPr>
          <p:spPr>
            <a:xfrm rot="17940000">
              <a:off x="3872" y="216"/>
              <a:ext cx="3786" cy="939"/>
            </a:xfrm>
            <a:prstGeom prst="rect">
              <a:avLst/>
            </a:prstGeom>
            <a:noFill/>
          </p:spPr>
          <p:txBody>
            <a:bodyPr wrap="square" rtlCol="0" anchor="t">
              <a:spAutoFit/>
            </a:bodyPr>
            <a:p>
              <a:pPr indent="0" algn="ctr">
                <a:lnSpc>
                  <a:spcPct val="120000"/>
                </a:lnSpc>
                <a:spcBef>
                  <a:spcPts val="0"/>
                </a:spcBef>
                <a:spcAft>
                  <a:spcPts val="0"/>
                </a:spcAft>
                <a:buNone/>
              </a:pPr>
              <a:r>
                <a:rPr lang="en-US" altLang="zh-CN" sz="2400" b="1" spc="130">
                  <a:ln>
                    <a:noFill/>
                  </a:ln>
                  <a:solidFill>
                    <a:srgbClr val="FF0000"/>
                  </a:solidFill>
                  <a:latin typeface="Calibri" panose="020F0502020204030204" charset="0"/>
                  <a:ea typeface="微软雅黑" panose="020B0503020204020204" charset="-122"/>
                  <a:cs typeface="Calibri" panose="020F0502020204030204" charset="0"/>
                  <a:sym typeface="+mn-ea"/>
                </a:rPr>
                <a:t>excited</a:t>
              </a:r>
              <a:endParaRPr lang="en-US" altLang="zh-CN" sz="2400" b="1" spc="130">
                <a:ln>
                  <a:noFill/>
                </a:ln>
                <a:solidFill>
                  <a:srgbClr val="FF0000"/>
                </a:solidFill>
                <a:latin typeface="Calibri" panose="020F0502020204030204" charset="0"/>
                <a:ea typeface="微软雅黑" panose="020B0503020204020204" charset="-122"/>
                <a:cs typeface="Calibri" panose="020F0502020204030204" charset="0"/>
                <a:sym typeface="+mn-ea"/>
              </a:endParaRPr>
            </a:p>
          </p:txBody>
        </p:sp>
      </p:grpSp>
      <p:grpSp>
        <p:nvGrpSpPr>
          <p:cNvPr id="57" name="组合 56"/>
          <p:cNvGrpSpPr/>
          <p:nvPr/>
        </p:nvGrpSpPr>
        <p:grpSpPr>
          <a:xfrm>
            <a:off x="7550468" y="1779270"/>
            <a:ext cx="1304449" cy="533876"/>
            <a:chOff x="4483" y="59"/>
            <a:chExt cx="2753" cy="1121"/>
          </a:xfrm>
        </p:grpSpPr>
        <p:sp>
          <p:nvSpPr>
            <p:cNvPr id="58" name="圆角矩形 57"/>
            <p:cNvSpPr/>
            <p:nvPr/>
          </p:nvSpPr>
          <p:spPr>
            <a:xfrm>
              <a:off x="4712" y="217"/>
              <a:ext cx="2294" cy="9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59" name="文本框 58"/>
            <p:cNvSpPr txBox="1"/>
            <p:nvPr/>
          </p:nvSpPr>
          <p:spPr>
            <a:xfrm>
              <a:off x="4483" y="59"/>
              <a:ext cx="2753" cy="1121"/>
            </a:xfrm>
            <a:prstGeom prst="rect">
              <a:avLst/>
            </a:prstGeom>
            <a:noFill/>
          </p:spPr>
          <p:txBody>
            <a:bodyPr wrap="square" rtlCol="0" anchor="t">
              <a:spAutoFit/>
            </a:bodyPr>
            <a:p>
              <a:pPr indent="0" algn="ctr">
                <a:lnSpc>
                  <a:spcPct val="120000"/>
                </a:lnSpc>
                <a:spcBef>
                  <a:spcPts val="0"/>
                </a:spcBef>
                <a:spcAft>
                  <a:spcPts val="0"/>
                </a:spcAft>
                <a:buNone/>
              </a:pPr>
              <a:r>
                <a:rPr lang="en-US" altLang="zh-CN" sz="2400" b="1" spc="130">
                  <a:ln>
                    <a:noFill/>
                  </a:ln>
                  <a:solidFill>
                    <a:srgbClr val="FF0000"/>
                  </a:solidFill>
                  <a:latin typeface="Calibri" panose="020F0502020204030204" charset="0"/>
                  <a:ea typeface="微软雅黑" panose="020B0503020204020204" charset="-122"/>
                  <a:cs typeface="Calibri" panose="020F0502020204030204" charset="0"/>
                  <a:sym typeface="+mn-ea"/>
                </a:rPr>
                <a:t>plots</a:t>
              </a:r>
              <a:endParaRPr lang="en-US" altLang="zh-CN" sz="2400" b="1" spc="130">
                <a:ln>
                  <a:noFill/>
                </a:ln>
                <a:solidFill>
                  <a:srgbClr val="FF0000"/>
                </a:solidFill>
                <a:latin typeface="Calibri" panose="020F0502020204030204" charset="0"/>
                <a:ea typeface="微软雅黑" panose="020B0503020204020204" charset="-122"/>
                <a:cs typeface="Calibri" panose="020F0502020204030204" charset="0"/>
                <a:sym typeface="+mn-ea"/>
              </a:endParaRPr>
            </a:p>
          </p:txBody>
        </p:sp>
      </p:grpSp>
      <p:grpSp>
        <p:nvGrpSpPr>
          <p:cNvPr id="60" name="组合 59"/>
          <p:cNvGrpSpPr/>
          <p:nvPr/>
        </p:nvGrpSpPr>
        <p:grpSpPr>
          <a:xfrm>
            <a:off x="7329475" y="2707481"/>
            <a:ext cx="1721168" cy="534229"/>
            <a:chOff x="4323" y="59"/>
            <a:chExt cx="3027" cy="1175"/>
          </a:xfrm>
        </p:grpSpPr>
        <p:sp>
          <p:nvSpPr>
            <p:cNvPr id="61" name="圆角矩形 60"/>
            <p:cNvSpPr/>
            <p:nvPr/>
          </p:nvSpPr>
          <p:spPr>
            <a:xfrm>
              <a:off x="4712" y="217"/>
              <a:ext cx="2294" cy="9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62" name="文本框 61"/>
            <p:cNvSpPr txBox="1"/>
            <p:nvPr/>
          </p:nvSpPr>
          <p:spPr>
            <a:xfrm>
              <a:off x="4323" y="59"/>
              <a:ext cx="3027" cy="1175"/>
            </a:xfrm>
            <a:prstGeom prst="rect">
              <a:avLst/>
            </a:prstGeom>
            <a:noFill/>
          </p:spPr>
          <p:txBody>
            <a:bodyPr wrap="square" rtlCol="0" anchor="t">
              <a:spAutoFit/>
            </a:bodyPr>
            <a:p>
              <a:pPr indent="0" algn="ctr">
                <a:lnSpc>
                  <a:spcPct val="120000"/>
                </a:lnSpc>
                <a:spcBef>
                  <a:spcPts val="0"/>
                </a:spcBef>
                <a:spcAft>
                  <a:spcPts val="0"/>
                </a:spcAft>
                <a:buNone/>
              </a:pPr>
              <a:r>
                <a:rPr lang="en-US" altLang="zh-CN" sz="2400" b="1" spc="130">
                  <a:ln>
                    <a:noFill/>
                  </a:ln>
                  <a:solidFill>
                    <a:srgbClr val="FF0000"/>
                  </a:solidFill>
                  <a:latin typeface="Calibri" panose="020F0502020204030204" charset="0"/>
                  <a:ea typeface="微软雅黑" panose="020B0503020204020204" charset="-122"/>
                  <a:cs typeface="Calibri" panose="020F0502020204030204" charset="0"/>
                  <a:sym typeface="+mn-ea"/>
                </a:rPr>
                <a:t>emotions</a:t>
              </a:r>
              <a:endParaRPr lang="en-US" altLang="zh-CN" sz="2400" b="1" spc="130">
                <a:ln>
                  <a:noFill/>
                </a:ln>
                <a:solidFill>
                  <a:srgbClr val="FF0000"/>
                </a:solidFill>
                <a:latin typeface="Calibri" panose="020F0502020204030204" charset="0"/>
                <a:ea typeface="微软雅黑" panose="020B0503020204020204" charset="-122"/>
                <a:cs typeface="Calibri" panose="020F0502020204030204" charset="0"/>
                <a:sym typeface="+mn-ea"/>
              </a:endParaRPr>
            </a:p>
          </p:txBody>
        </p:sp>
      </p:grpSp>
      <p:sp>
        <p:nvSpPr>
          <p:cNvPr id="63" name="文本框 62"/>
          <p:cNvSpPr txBox="1"/>
          <p:nvPr/>
        </p:nvSpPr>
        <p:spPr>
          <a:xfrm>
            <a:off x="8044815" y="2290763"/>
            <a:ext cx="641033" cy="506730"/>
          </a:xfrm>
          <a:prstGeom prst="rect">
            <a:avLst/>
          </a:prstGeom>
          <a:noFill/>
        </p:spPr>
        <p:txBody>
          <a:bodyPr wrap="square" rtlCol="0">
            <a:spAutoFit/>
          </a:bodyPr>
          <a:p>
            <a:r>
              <a:rPr lang="en-US" altLang="zh-CN" sz="2700" b="1">
                <a:solidFill>
                  <a:srgbClr val="FF0000"/>
                </a:solidFill>
              </a:rPr>
              <a:t>+</a:t>
            </a:r>
            <a:endParaRPr lang="en-US" altLang="zh-CN" sz="2700" b="1">
              <a:solidFill>
                <a:srgbClr val="FF0000"/>
              </a:solidFill>
            </a:endParaRPr>
          </a:p>
        </p:txBody>
      </p:sp>
      <p:grpSp>
        <p:nvGrpSpPr>
          <p:cNvPr id="64" name="组合 63"/>
          <p:cNvGrpSpPr/>
          <p:nvPr/>
        </p:nvGrpSpPr>
        <p:grpSpPr>
          <a:xfrm>
            <a:off x="7330904" y="3492818"/>
            <a:ext cx="1721168" cy="534229"/>
            <a:chOff x="4323" y="59"/>
            <a:chExt cx="3027" cy="1175"/>
          </a:xfrm>
        </p:grpSpPr>
        <p:sp>
          <p:nvSpPr>
            <p:cNvPr id="65" name="圆角矩形 64"/>
            <p:cNvSpPr/>
            <p:nvPr/>
          </p:nvSpPr>
          <p:spPr>
            <a:xfrm>
              <a:off x="4712" y="217"/>
              <a:ext cx="2294" cy="9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66" name="文本框 65"/>
            <p:cNvSpPr txBox="1"/>
            <p:nvPr/>
          </p:nvSpPr>
          <p:spPr>
            <a:xfrm>
              <a:off x="4323" y="59"/>
              <a:ext cx="3027" cy="1175"/>
            </a:xfrm>
            <a:prstGeom prst="rect">
              <a:avLst/>
            </a:prstGeom>
            <a:noFill/>
          </p:spPr>
          <p:txBody>
            <a:bodyPr wrap="square" rtlCol="0" anchor="t">
              <a:spAutoFit/>
            </a:bodyPr>
            <a:p>
              <a:pPr indent="0" algn="ctr">
                <a:lnSpc>
                  <a:spcPct val="120000"/>
                </a:lnSpc>
                <a:spcBef>
                  <a:spcPts val="0"/>
                </a:spcBef>
                <a:spcAft>
                  <a:spcPts val="0"/>
                </a:spcAft>
                <a:buNone/>
              </a:pPr>
              <a:r>
                <a:rPr lang="en-US" altLang="zh-CN" sz="2400" b="1" spc="130">
                  <a:ln>
                    <a:noFill/>
                  </a:ln>
                  <a:solidFill>
                    <a:srgbClr val="FF0000"/>
                  </a:solidFill>
                  <a:latin typeface="Calibri" panose="020F0502020204030204" charset="0"/>
                  <a:ea typeface="微软雅黑" panose="020B0503020204020204" charset="-122"/>
                  <a:cs typeface="Calibri" panose="020F0502020204030204" charset="0"/>
                  <a:sym typeface="+mn-ea"/>
                </a:rPr>
                <a:t>theme</a:t>
              </a:r>
              <a:endParaRPr lang="en-US" altLang="zh-CN" sz="2400" b="1" spc="130">
                <a:ln>
                  <a:noFill/>
                </a:ln>
                <a:solidFill>
                  <a:srgbClr val="FF0000"/>
                </a:solidFill>
                <a:latin typeface="Calibri" panose="020F0502020204030204" charset="0"/>
                <a:ea typeface="微软雅黑" panose="020B0503020204020204" charset="-122"/>
                <a:cs typeface="Calibri" panose="020F0502020204030204" charset="0"/>
                <a:sym typeface="+mn-ea"/>
              </a:endParaRPr>
            </a:p>
          </p:txBody>
        </p:sp>
      </p:grpSp>
      <p:sp>
        <p:nvSpPr>
          <p:cNvPr id="67" name="文本框 66"/>
          <p:cNvSpPr txBox="1"/>
          <p:nvPr/>
        </p:nvSpPr>
        <p:spPr>
          <a:xfrm>
            <a:off x="8043386" y="3116580"/>
            <a:ext cx="641033" cy="506730"/>
          </a:xfrm>
          <a:prstGeom prst="rect">
            <a:avLst/>
          </a:prstGeom>
          <a:noFill/>
        </p:spPr>
        <p:txBody>
          <a:bodyPr wrap="square" rtlCol="0">
            <a:spAutoFit/>
          </a:bodyPr>
          <a:p>
            <a:r>
              <a:rPr lang="en-US" altLang="zh-CN" sz="2700" b="1">
                <a:solidFill>
                  <a:srgbClr val="FF0000"/>
                </a:solidFill>
              </a:rPr>
              <a:t>+</a:t>
            </a:r>
            <a:endParaRPr lang="en-US" altLang="zh-CN" sz="2700" b="1">
              <a:solidFill>
                <a:srgbClr val="FF0000"/>
              </a:solidFill>
            </a:endParaRPr>
          </a:p>
        </p:txBody>
      </p:sp>
      <p:pic>
        <p:nvPicPr>
          <p:cNvPr id="68" name="图片 67" descr="u_4032422119_2900297725&amp;fm_26&amp;gp_0"/>
          <p:cNvPicPr>
            <a:picLocks noChangeAspect="1"/>
          </p:cNvPicPr>
          <p:nvPr/>
        </p:nvPicPr>
        <p:blipFill>
          <a:blip r:embed="rId1">
            <a:clrChange>
              <a:clrFrom>
                <a:srgbClr val="EFF3F4">
                  <a:alpha val="100000"/>
                </a:srgbClr>
              </a:clrFrom>
              <a:clrTo>
                <a:srgbClr val="EFF3F4">
                  <a:alpha val="100000"/>
                  <a:alpha val="0"/>
                </a:srgbClr>
              </a:clrTo>
            </a:clrChange>
          </a:blip>
          <a:stretch>
            <a:fillRect/>
          </a:stretch>
        </p:blipFill>
        <p:spPr>
          <a:xfrm>
            <a:off x="7670483" y="880110"/>
            <a:ext cx="974408" cy="974408"/>
          </a:xfrm>
          <a:prstGeom prst="rect">
            <a:avLst/>
          </a:prstGeom>
        </p:spPr>
      </p:pic>
      <p:grpSp>
        <p:nvGrpSpPr>
          <p:cNvPr id="69" name="组合 68"/>
          <p:cNvGrpSpPr/>
          <p:nvPr/>
        </p:nvGrpSpPr>
        <p:grpSpPr>
          <a:xfrm>
            <a:off x="-155052" y="816769"/>
            <a:ext cx="2135505" cy="533876"/>
            <a:chOff x="4498" y="118"/>
            <a:chExt cx="2753" cy="1121"/>
          </a:xfrm>
        </p:grpSpPr>
        <p:sp>
          <p:nvSpPr>
            <p:cNvPr id="70" name="圆角矩形 69"/>
            <p:cNvSpPr/>
            <p:nvPr/>
          </p:nvSpPr>
          <p:spPr>
            <a:xfrm>
              <a:off x="4712" y="217"/>
              <a:ext cx="2294" cy="92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71" name="文本框 70"/>
            <p:cNvSpPr txBox="1"/>
            <p:nvPr/>
          </p:nvSpPr>
          <p:spPr>
            <a:xfrm>
              <a:off x="4498" y="118"/>
              <a:ext cx="2753" cy="1121"/>
            </a:xfrm>
            <a:prstGeom prst="rect">
              <a:avLst/>
            </a:prstGeom>
            <a:noFill/>
          </p:spPr>
          <p:txBody>
            <a:bodyPr wrap="square" rtlCol="0" anchor="t">
              <a:spAutoFit/>
            </a:bodyPr>
            <a:p>
              <a:pPr indent="0" algn="ctr">
                <a:lnSpc>
                  <a:spcPct val="120000"/>
                </a:lnSpc>
                <a:spcBef>
                  <a:spcPts val="0"/>
                </a:spcBef>
                <a:spcAft>
                  <a:spcPts val="0"/>
                </a:spcAft>
                <a:buNone/>
              </a:pPr>
              <a:r>
                <a:rPr lang="en-US" altLang="zh-CN" sz="2400" b="1" spc="130">
                  <a:ln>
                    <a:noFill/>
                  </a:ln>
                  <a:solidFill>
                    <a:srgbClr val="FF0000"/>
                  </a:solidFill>
                  <a:latin typeface="Calibri" panose="020F0502020204030204" charset="0"/>
                  <a:ea typeface="微软雅黑" panose="020B0503020204020204" charset="-122"/>
                  <a:cs typeface="Calibri" panose="020F0502020204030204" charset="0"/>
                  <a:sym typeface="+mn-ea"/>
                </a:rPr>
                <a:t>Pre-writing</a:t>
              </a:r>
              <a:endParaRPr lang="en-US" altLang="zh-CN" sz="2400" b="1" spc="130">
                <a:ln>
                  <a:noFill/>
                </a:ln>
                <a:solidFill>
                  <a:srgbClr val="FF0000"/>
                </a:solidFill>
                <a:latin typeface="Calibri" panose="020F0502020204030204" charset="0"/>
                <a:ea typeface="微软雅黑" panose="020B0503020204020204" charset="-122"/>
                <a:cs typeface="Calibri" panose="020F0502020204030204" charset="0"/>
                <a:sym typeface="+mn-ea"/>
              </a:endParaRPr>
            </a:p>
          </p:txBody>
        </p:sp>
      </p:grpSp>
      <p:grpSp>
        <p:nvGrpSpPr>
          <p:cNvPr id="72" name="组合 71"/>
          <p:cNvGrpSpPr/>
          <p:nvPr/>
        </p:nvGrpSpPr>
        <p:grpSpPr>
          <a:xfrm>
            <a:off x="7534275" y="982504"/>
            <a:ext cx="1311116" cy="589121"/>
            <a:chOff x="4483" y="87"/>
            <a:chExt cx="2753" cy="1237"/>
          </a:xfrm>
        </p:grpSpPr>
        <p:sp>
          <p:nvSpPr>
            <p:cNvPr id="73" name="圆角矩形 72"/>
            <p:cNvSpPr/>
            <p:nvPr/>
          </p:nvSpPr>
          <p:spPr>
            <a:xfrm>
              <a:off x="4712" y="217"/>
              <a:ext cx="2294" cy="9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74" name="文本框 73"/>
            <p:cNvSpPr txBox="1"/>
            <p:nvPr/>
          </p:nvSpPr>
          <p:spPr>
            <a:xfrm>
              <a:off x="4483" y="87"/>
              <a:ext cx="2753" cy="1237"/>
            </a:xfrm>
            <a:prstGeom prst="rect">
              <a:avLst/>
            </a:prstGeom>
            <a:noFill/>
          </p:spPr>
          <p:txBody>
            <a:bodyPr wrap="square" rtlCol="0" anchor="t">
              <a:spAutoFit/>
            </a:bodyPr>
            <a:p>
              <a:pPr indent="0" algn="ctr">
                <a:lnSpc>
                  <a:spcPct val="120000"/>
                </a:lnSpc>
                <a:spcBef>
                  <a:spcPts val="0"/>
                </a:spcBef>
                <a:spcAft>
                  <a:spcPts val="0"/>
                </a:spcAft>
                <a:buNone/>
              </a:pPr>
              <a:r>
                <a:rPr lang="en-US" altLang="zh-CN" sz="2700" b="1" spc="130">
                  <a:ln>
                    <a:noFill/>
                  </a:ln>
                  <a:solidFill>
                    <a:srgbClr val="FFFF00"/>
                  </a:solidFill>
                  <a:latin typeface="Calibri" panose="020F0502020204030204" charset="0"/>
                  <a:ea typeface="微软雅黑" panose="020B0503020204020204" charset="-122"/>
                  <a:cs typeface="Calibri" panose="020F0502020204030204" charset="0"/>
                  <a:sym typeface="+mn-ea"/>
                </a:rPr>
                <a:t>PET</a:t>
              </a:r>
              <a:endParaRPr lang="en-US" altLang="zh-CN" sz="2700" b="1" spc="130">
                <a:ln>
                  <a:noFill/>
                </a:ln>
                <a:solidFill>
                  <a:srgbClr val="FFFF00"/>
                </a:solidFill>
                <a:latin typeface="Calibri" panose="020F0502020204030204" charset="0"/>
                <a:ea typeface="微软雅黑" panose="020B0503020204020204" charset="-122"/>
                <a:cs typeface="Calibri" panose="020F0502020204030204" charset="0"/>
                <a:sym typeface="+mn-ea"/>
              </a:endParaRPr>
            </a:p>
          </p:txBody>
        </p:sp>
      </p:grpSp>
    </p:spTree>
  </p:cSld>
  <p:clrMapOvr>
    <a:masterClrMapping/>
  </p:clrMapOvr>
  <p:transition spd="med">
    <p:cut/>
  </p:transition>
  <p:timing>
    <p:tnLst>
      <p:par>
        <p:cTn id="1" dur="indefinite" restart="never" nodeType="tmRoot"/>
      </p:par>
    </p:tnLst>
    <p:bldLst>
      <p:bldP spid="42" grpId="0"/>
      <p:bldP spid="42" grpId="1"/>
      <p:bldP spid="33" grpId="0"/>
      <p:bldP spid="33" grpId="1"/>
      <p:bldP spid="43" grpId="0"/>
      <p:bldP spid="43" grpId="1"/>
      <p:bldP spid="34" grpId="0"/>
      <p:bldP spid="34" grpId="1"/>
      <p:bldP spid="36" grpId="0"/>
      <p:bldP spid="36" grpId="1"/>
      <p:bldP spid="37" grpId="0"/>
      <p:bldP spid="37" grpId="1"/>
      <p:bldP spid="39" grpId="0"/>
      <p:bldP spid="39" grpId="1"/>
      <p:bldP spid="40" grpId="0"/>
      <p:bldP spid="40" grpId="1"/>
      <p:bldP spid="44" grpId="0"/>
      <p:bldP spid="44" grpId="1"/>
      <p:bldP spid="45" grpId="0"/>
      <p:bldP spid="45" grpId="1"/>
      <p:bldP spid="41" grpId="0"/>
      <p:bldP spid="41" grpId="1"/>
      <p:bldP spid="49" grpId="0" bldLvl="0" animBg="1"/>
      <p:bldP spid="49" grpId="1" animBg="1"/>
      <p:bldP spid="63"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e0c193ae-02e0-4002-b485-c7b493854147" descr="KgcAAB+LCAAAAAAABADtVN9PwjAQ/l+qvi2kG44Bb+Cc8cEfEeKL4aFux6huHem6RGL8372WTTqYRBMfhYTQu+96X+++u3dyyhMyJi5xyKnarAH/z3ImVchZKll+UySQoe9eFmuQikNJxk/vdZBnBT2yrIIatUH7DRc8r3JjJmPao2hib5bJpcYYQsxzloU85QrvRst1eQ8yBqFqoJIVOKQ++G5v5PVpMKh/6cAhV7Ko1kiBkg+noda3qF0UWSEtavVVDfTcgt4tlzyGB9DpTRj6HtJnzXY0xI/vkLlBug6ZyqpcYcxJFPn+JJwEmL6Ti/9zLoMDLvMV5NBQmXOhJiKZrVjSFHUqebpSAkpdvN7QIXfPLxArK2wcNKRpi3Q4uPSi6DvSgS0IJblID1kTeka6o4dW9LQoMmDiMHzbWCt8gfy4SDCXrbKRddeVZAnH3tQwI0yUj9y066rrKWFpdIDvm0FciOQIyteoDrtn7AznABTI0nj2mFjepswk4pmemYlIMzx6gWkUNm0Nt4jVb9uWwJjI4uNwvHbpWy9pEf6HtWGLnfxcamlmDm+WXva0vOt18HsNmP6VLQV0dFnn/2mT//xgF8Xd30P2FHVPTve7t2N0RPix3p+4v0pQ9dZpltSXUY+Evc5ajo4qTln8eqSK/W+V8ReHBX4/ASV0BWIqBwAA"/>
          <p:cNvGrpSpPr>
            <a:grpSpLocks noChangeAspect="1"/>
          </p:cNvGrpSpPr>
          <p:nvPr/>
        </p:nvGrpSpPr>
        <p:grpSpPr>
          <a:xfrm>
            <a:off x="42177" y="3924295"/>
            <a:ext cx="1694952" cy="2020904"/>
            <a:chOff x="1948347" y="2042384"/>
            <a:chExt cx="2259936" cy="2694538"/>
          </a:xfrm>
        </p:grpSpPr>
        <p:sp>
          <p:nvSpPr>
            <p:cNvPr id="45" name="ValueShape"/>
            <p:cNvSpPr/>
            <p:nvPr/>
          </p:nvSpPr>
          <p:spPr>
            <a:xfrm>
              <a:off x="1948347" y="2042384"/>
              <a:ext cx="2259300" cy="1947672"/>
            </a:xfrm>
            <a:prstGeom prst="hexagon">
              <a:avLst/>
            </a:prstGeom>
            <a:gradFill flip="none" rotWithShape="1">
              <a:gsLst>
                <a:gs pos="0">
                  <a:srgbClr val="55ADA7"/>
                </a:gs>
                <a:gs pos="100000">
                  <a:schemeClr val="accent3">
                    <a:lumMod val="20000"/>
                    <a:lumOff val="80000"/>
                  </a:schemeClr>
                </a:gs>
                <a:gs pos="51923">
                  <a:srgbClr val="55ADA7"/>
                </a:gs>
                <a:gs pos="52023">
                  <a:schemeClr val="accent3">
                    <a:lumMod val="20000"/>
                    <a:lumOff val="8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46" name="ExtraShape"/>
            <p:cNvSpPr/>
            <p:nvPr/>
          </p:nvSpPr>
          <p:spPr>
            <a:xfrm>
              <a:off x="2167840" y="2231602"/>
              <a:ext cx="1820314" cy="156923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47" name="ValueBack"/>
            <p:cNvSpPr/>
            <p:nvPr/>
          </p:nvSpPr>
          <p:spPr>
            <a:xfrm>
              <a:off x="2546781" y="2485005"/>
              <a:ext cx="1062431" cy="1062431"/>
            </a:xfrm>
            <a:prstGeom prst="ellipse">
              <a:avLst/>
            </a:prstGeom>
            <a:solidFill>
              <a:srgbClr val="55A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48" name="CustomText"/>
            <p:cNvSpPr/>
            <p:nvPr/>
          </p:nvSpPr>
          <p:spPr>
            <a:xfrm>
              <a:off x="2033187" y="4364694"/>
              <a:ext cx="2175096" cy="372228"/>
            </a:xfrm>
            <a:prstGeom prst="rect">
              <a:avLst/>
            </a:prstGeom>
            <a:noFill/>
          </p:spPr>
          <p:txBody>
            <a:bodyPr wrap="square" lIns="67500" tIns="35100" rIns="67500" bIns="35100" anchor="ctr">
              <a:noAutofit/>
            </a:bodyPr>
            <a:p>
              <a:pPr marL="0" marR="0" lvl="0" indent="0" algn="ctr" defTabSz="914400" rtl="0" eaLnBrk="1" fontAlgn="auto" latinLnBrk="0" hangingPunct="1">
                <a:spcBef>
                  <a:spcPts val="0"/>
                </a:spcBef>
                <a:spcAft>
                  <a:spcPts val="0"/>
                </a:spcAft>
                <a:buClrTx/>
                <a:buSzTx/>
                <a:buFontTx/>
                <a:buNone/>
                <a:defRPr/>
              </a:pPr>
              <a:r>
                <a:rPr kumimoji="0" lang="en-US" altLang="zh-CN" sz="2325" b="1" i="0" strike="noStrike" kern="1200" cap="none" spc="0" normalizeH="0" baseline="0" noProof="0" dirty="0">
                  <a:solidFill>
                    <a:schemeClr val="tx2"/>
                  </a:solidFill>
                  <a:effectLst/>
                  <a:uLnTx/>
                  <a:uFillTx/>
                  <a:latin typeface="宋体" panose="02010600030101010101" pitchFamily="2" charset="-122"/>
                  <a:ea typeface="宋体" panose="02010600030101010101" pitchFamily="2" charset="-122"/>
                </a:rPr>
                <a:t>Think</a:t>
              </a:r>
              <a:endParaRPr kumimoji="0" lang="en-US" altLang="zh-CN" sz="2325" b="1" i="0" strike="noStrike" kern="1200" cap="none" spc="0" normalizeH="0" baseline="0" noProof="0" dirty="0">
                <a:solidFill>
                  <a:schemeClr val="tx2"/>
                </a:solidFill>
                <a:effectLst/>
                <a:uLnTx/>
                <a:uFillTx/>
                <a:latin typeface="宋体" panose="02010600030101010101" pitchFamily="2" charset="-122"/>
                <a:ea typeface="宋体" panose="02010600030101010101" pitchFamily="2" charset="-122"/>
              </a:endParaRPr>
            </a:p>
          </p:txBody>
        </p:sp>
      </p:grpSp>
      <p:sp>
        <p:nvSpPr>
          <p:cNvPr id="62" name="文本框 61"/>
          <p:cNvSpPr txBox="1"/>
          <p:nvPr/>
        </p:nvSpPr>
        <p:spPr>
          <a:xfrm>
            <a:off x="454819" y="4359116"/>
            <a:ext cx="868680" cy="737235"/>
          </a:xfrm>
          <a:prstGeom prst="rect">
            <a:avLst/>
          </a:prstGeom>
          <a:noFill/>
        </p:spPr>
        <p:txBody>
          <a:bodyPr wrap="square" rtlCol="0">
            <a:spAutoFit/>
          </a:bodyPr>
          <a:p>
            <a:pPr algn="ctr"/>
            <a:r>
              <a:rPr lang="en-US" altLang="zh-CN" sz="2100" b="1">
                <a:solidFill>
                  <a:schemeClr val="bg1"/>
                </a:solidFill>
                <a:latin typeface="Times New Roman" panose="02020603050405020304" pitchFamily="18" charset="0"/>
                <a:cs typeface="Times New Roman" panose="02020603050405020304" pitchFamily="18" charset="0"/>
              </a:rPr>
              <a:t>STEP</a:t>
            </a:r>
            <a:endParaRPr lang="en-US" altLang="zh-CN" sz="2100" b="1">
              <a:solidFill>
                <a:schemeClr val="bg1"/>
              </a:solidFill>
              <a:latin typeface="Times New Roman" panose="02020603050405020304" pitchFamily="18" charset="0"/>
              <a:cs typeface="Times New Roman" panose="02020603050405020304" pitchFamily="18" charset="0"/>
            </a:endParaRPr>
          </a:p>
          <a:p>
            <a:pPr algn="ctr"/>
            <a:r>
              <a:rPr lang="en-US" altLang="zh-CN" sz="2100" b="1">
                <a:solidFill>
                  <a:schemeClr val="bg1"/>
                </a:solidFill>
                <a:latin typeface="Times New Roman" panose="02020603050405020304" pitchFamily="18" charset="0"/>
                <a:cs typeface="Times New Roman" panose="02020603050405020304" pitchFamily="18" charset="0"/>
              </a:rPr>
              <a:t>2</a:t>
            </a:r>
            <a:endParaRPr lang="en-US" altLang="zh-CN" sz="2100" b="1">
              <a:solidFill>
                <a:schemeClr val="bg1"/>
              </a:solidFill>
              <a:latin typeface="Times New Roman" panose="02020603050405020304" pitchFamily="18" charset="0"/>
              <a:cs typeface="Times New Roman" panose="02020603050405020304" pitchFamily="18" charset="0"/>
            </a:endParaRPr>
          </a:p>
        </p:txBody>
      </p:sp>
      <p:sp>
        <p:nvSpPr>
          <p:cNvPr id="2" name="文本框 1"/>
          <p:cNvSpPr txBox="1"/>
          <p:nvPr/>
        </p:nvSpPr>
        <p:spPr>
          <a:xfrm>
            <a:off x="136208" y="1916906"/>
            <a:ext cx="8901589" cy="1568450"/>
          </a:xfrm>
          <a:prstGeom prst="rect">
            <a:avLst/>
          </a:prstGeom>
          <a:noFill/>
        </p:spPr>
        <p:txBody>
          <a:bodyPr wrap="square" rtlCol="0" anchor="t">
            <a:spAutoFit/>
          </a:bodyPr>
          <a:p>
            <a:pPr algn="just" fontAlgn="auto">
              <a:lnSpc>
                <a:spcPts val="2880"/>
              </a:lnSpc>
            </a:pPr>
            <a:r>
              <a:rPr lang="en-US" altLang="zh-CN" sz="2400" b="1">
                <a:solidFill>
                  <a:srgbClr val="1D0EB2"/>
                </a:solidFill>
                <a:latin typeface="Times New Roman" panose="02020603050405020304" pitchFamily="18" charset="0"/>
                <a:ea typeface="宋体" panose="02010600030101010101" pitchFamily="2" charset="-122"/>
                <a:cs typeface="Times New Roman" panose="02020603050405020304" pitchFamily="18" charset="0"/>
                <a:sym typeface="+mn-ea"/>
              </a:rPr>
              <a:t>Para. 1</a:t>
            </a:r>
            <a:endParaRPr lang="en-US" altLang="zh-CN" sz="2400" b="1">
              <a:solidFill>
                <a:srgbClr val="1D0EB2"/>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algn="just" fontAlgn="auto">
              <a:lnSpc>
                <a:spcPts val="2880"/>
              </a:lnSpc>
            </a:pPr>
            <a:r>
              <a:rPr lang="zh-CN" altLang="en-US" sz="2700" b="1">
                <a:latin typeface="Times New Roman" panose="02020603050405020304" pitchFamily="18" charset="0"/>
                <a:ea typeface="宋体" panose="02010600030101010101" pitchFamily="2" charset="-122"/>
                <a:cs typeface="Times New Roman" panose="02020603050405020304" pitchFamily="18" charset="0"/>
                <a:sym typeface="+mn-ea"/>
              </a:rPr>
              <a:t>When Mrs. Meredith heard of John's idea, she thought it was a good one, too.</a:t>
            </a:r>
            <a:endParaRPr lang="en-US" altLang="zh-CN" sz="2700" b="1">
              <a:latin typeface="Times New Roman" panose="02020603050405020304" pitchFamily="18" charset="0"/>
              <a:ea typeface="宋体" panose="02010600030101010101" pitchFamily="2" charset="-122"/>
              <a:cs typeface="Times New Roman" panose="02020603050405020304" pitchFamily="18" charset="0"/>
              <a:sym typeface="+mn-ea"/>
            </a:endParaRPr>
          </a:p>
          <a:p>
            <a:pPr algn="just" fontAlgn="auto">
              <a:lnSpc>
                <a:spcPts val="2880"/>
              </a:lnSpc>
            </a:pPr>
            <a:endParaRPr lang="en-US" altLang="zh-CN" sz="2700" b="1">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3" name="文本框 2"/>
          <p:cNvSpPr txBox="1"/>
          <p:nvPr/>
        </p:nvSpPr>
        <p:spPr>
          <a:xfrm>
            <a:off x="105728" y="936784"/>
            <a:ext cx="5181124" cy="598805"/>
          </a:xfrm>
          <a:prstGeom prst="rect">
            <a:avLst/>
          </a:prstGeom>
          <a:noFill/>
        </p:spPr>
        <p:txBody>
          <a:bodyPr wrap="square" rtlCol="0">
            <a:spAutoFit/>
          </a:bodyPr>
          <a:p>
            <a:r>
              <a:rPr lang="en-US" altLang="zh-CN" sz="3300" b="1">
                <a:solidFill>
                  <a:srgbClr val="FF0000"/>
                </a:solidFill>
                <a:latin typeface="Times New Roman" panose="02020603050405020304" pitchFamily="18" charset="0"/>
                <a:cs typeface="Times New Roman" panose="02020603050405020304" pitchFamily="18" charset="0"/>
              </a:rPr>
              <a:t>From the given sentences</a:t>
            </a:r>
            <a:endParaRPr lang="en-US" altLang="zh-CN" sz="3300" b="1">
              <a:solidFill>
                <a:srgbClr val="FF0000"/>
              </a:solidFill>
              <a:latin typeface="Times New Roman" panose="02020603050405020304" pitchFamily="18" charset="0"/>
              <a:cs typeface="Times New Roman" panose="02020603050405020304" pitchFamily="18" charset="0"/>
            </a:endParaRPr>
          </a:p>
        </p:txBody>
      </p:sp>
      <p:sp>
        <p:nvSpPr>
          <p:cNvPr id="7" name="文本框 6"/>
          <p:cNvSpPr txBox="1"/>
          <p:nvPr/>
        </p:nvSpPr>
        <p:spPr>
          <a:xfrm>
            <a:off x="105728" y="3118009"/>
            <a:ext cx="8791099" cy="1198880"/>
          </a:xfrm>
          <a:prstGeom prst="rect">
            <a:avLst/>
          </a:prstGeom>
          <a:noFill/>
        </p:spPr>
        <p:txBody>
          <a:bodyPr wrap="square" rtlCol="0" anchor="t">
            <a:spAutoFit/>
          </a:bodyPr>
          <a:p>
            <a:pPr algn="just" fontAlgn="auto">
              <a:lnSpc>
                <a:spcPts val="2880"/>
              </a:lnSpc>
            </a:pPr>
            <a:r>
              <a:rPr lang="en-US" altLang="zh-CN" sz="3000" b="1">
                <a:solidFill>
                  <a:srgbClr val="1D0EB2"/>
                </a:solidFill>
                <a:latin typeface="Times New Roman" panose="02020603050405020304" pitchFamily="18" charset="0"/>
                <a:ea typeface="宋体" panose="02010600030101010101" pitchFamily="2" charset="-122"/>
                <a:cs typeface="Times New Roman" panose="02020603050405020304" pitchFamily="18" charset="0"/>
                <a:sym typeface="+mn-ea"/>
              </a:rPr>
              <a:t>Para. 2</a:t>
            </a:r>
            <a:endParaRPr lang="en-US" altLang="zh-CN" sz="3000" b="1">
              <a:solidFill>
                <a:srgbClr val="1D0EB2"/>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algn="just" fontAlgn="auto">
              <a:lnSpc>
                <a:spcPts val="2880"/>
              </a:lnSpc>
            </a:pPr>
            <a:r>
              <a:rPr lang="zh-CN" altLang="en-US" sz="2700" b="1">
                <a:latin typeface="Times New Roman" panose="02020603050405020304" pitchFamily="18" charset="0"/>
                <a:ea typeface="宋体" panose="02010600030101010101" pitchFamily="2" charset="-122"/>
                <a:cs typeface="Times New Roman" panose="02020603050405020304" pitchFamily="18" charset="0"/>
                <a:sym typeface="+mn-ea"/>
              </a:rPr>
              <a:t>With everything ready, Bernard started out on his new business</a:t>
            </a:r>
            <a:r>
              <a:rPr lang="en-US" altLang="zh-CN" sz="2700" b="1">
                <a:latin typeface="Times New Roman" panose="02020603050405020304" pitchFamily="18" charset="0"/>
                <a:ea typeface="宋体" panose="02010600030101010101" pitchFamily="2" charset="-122"/>
                <a:cs typeface="Times New Roman" panose="02020603050405020304" pitchFamily="18" charset="0"/>
                <a:sym typeface="+mn-ea"/>
              </a:rPr>
              <a:t>.</a:t>
            </a:r>
            <a:endParaRPr lang="en-US" altLang="zh-CN" sz="2700" b="1">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5" name="文本框 4"/>
          <p:cNvSpPr txBox="1"/>
          <p:nvPr/>
        </p:nvSpPr>
        <p:spPr>
          <a:xfrm>
            <a:off x="3766661" y="1513046"/>
            <a:ext cx="4909661" cy="506730"/>
          </a:xfrm>
          <a:prstGeom prst="rect">
            <a:avLst/>
          </a:prstGeom>
          <a:noFill/>
        </p:spPr>
        <p:txBody>
          <a:bodyPr wrap="square" rtlCol="0">
            <a:spAutoFit/>
          </a:bodyPr>
          <a:p>
            <a:r>
              <a:rPr lang="en-US" altLang="zh-CN" sz="2700" b="1">
                <a:solidFill>
                  <a:srgbClr val="1D0EB2"/>
                </a:solidFill>
                <a:latin typeface="Times New Roman" panose="02020603050405020304" pitchFamily="18" charset="0"/>
                <a:cs typeface="Times New Roman" panose="02020603050405020304" pitchFamily="18" charset="0"/>
              </a:rPr>
              <a:t>---to predict the plot properly</a:t>
            </a:r>
            <a:endParaRPr lang="en-US" altLang="zh-CN" sz="2700" b="1">
              <a:solidFill>
                <a:srgbClr val="1D0EB2"/>
              </a:solidFill>
              <a:latin typeface="Times New Roman" panose="02020603050405020304" pitchFamily="18" charset="0"/>
              <a:cs typeface="Times New Roman" panose="02020603050405020304" pitchFamily="18" charset="0"/>
            </a:endParaRPr>
          </a:p>
        </p:txBody>
      </p:sp>
    </p:spTree>
  </p:cSld>
  <p:clrMapOvr>
    <a:masterClrMapping/>
  </p:clrMapOvr>
  <p:transition spd="med">
    <p:cut/>
  </p:transition>
  <p:timing>
    <p:tnLst>
      <p:par>
        <p:cTn id="1" dur="indefinite" restart="never" nodeType="tmRoot"/>
      </p:par>
    </p:tnLst>
    <p:bldLst>
      <p:bldP spid="3" grpId="0"/>
      <p:bldP spid="3" grpId="1"/>
      <p:bldP spid="5" grpId="0"/>
      <p:bldP spid="5" grpId="1"/>
      <p:bldP spid="2" grpId="0"/>
      <p:bldP spid="7" grpId="0"/>
      <p:bldP spid="2" grpId="1"/>
      <p:bldP spid="7"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e0c193ae-02e0-4002-b485-c7b493854147" descr="KgcAAB+LCAAAAAAABADtVN9PwjAQ/l+qvi2kG44Bb+Cc8cEfEeKL4aFux6huHem6RGL8372WTTqYRBMfhYTQu+96X+++u3dyyhMyJi5xyKnarAH/z3ImVchZKll+UySQoe9eFmuQikNJxk/vdZBnBT2yrIIatUH7DRc8r3JjJmPao2hib5bJpcYYQsxzloU85QrvRst1eQ8yBqFqoJIVOKQ++G5v5PVpMKh/6cAhV7Ko1kiBkg+noda3qF0UWSEtavVVDfTcgt4tlzyGB9DpTRj6HtJnzXY0xI/vkLlBug6ZyqpcYcxJFPn+JJwEmL6Ti/9zLoMDLvMV5NBQmXOhJiKZrVjSFHUqebpSAkpdvN7QIXfPLxArK2wcNKRpi3Q4uPSi6DvSgS0IJblID1kTeka6o4dW9LQoMmDiMHzbWCt8gfy4SDCXrbKRddeVZAnH3tQwI0yUj9y066rrKWFpdIDvm0FciOQIyteoDrtn7AznABTI0nj2mFjepswk4pmemYlIMzx6gWkUNm0Nt4jVb9uWwJjI4uNwvHbpWy9pEf6HtWGLnfxcamlmDm+WXva0vOt18HsNmP6VLQV0dFnn/2mT//xgF8Xd30P2FHVPTve7t2N0RPix3p+4v0pQ9dZpltSXUY+Evc5ajo4qTln8eqSK/W+V8ReHBX4/ASV0BWIqBwAA"/>
          <p:cNvGrpSpPr>
            <a:grpSpLocks noChangeAspect="1"/>
          </p:cNvGrpSpPr>
          <p:nvPr/>
        </p:nvGrpSpPr>
        <p:grpSpPr>
          <a:xfrm>
            <a:off x="42177" y="3924295"/>
            <a:ext cx="1694952" cy="2020904"/>
            <a:chOff x="1948347" y="2042384"/>
            <a:chExt cx="2259936" cy="2694538"/>
          </a:xfrm>
        </p:grpSpPr>
        <p:sp>
          <p:nvSpPr>
            <p:cNvPr id="45" name="ValueShape"/>
            <p:cNvSpPr/>
            <p:nvPr/>
          </p:nvSpPr>
          <p:spPr>
            <a:xfrm>
              <a:off x="1948347" y="2042384"/>
              <a:ext cx="2259300" cy="1947672"/>
            </a:xfrm>
            <a:prstGeom prst="hexagon">
              <a:avLst/>
            </a:prstGeom>
            <a:gradFill flip="none" rotWithShape="1">
              <a:gsLst>
                <a:gs pos="0">
                  <a:srgbClr val="55ADA7"/>
                </a:gs>
                <a:gs pos="100000">
                  <a:schemeClr val="accent3">
                    <a:lumMod val="20000"/>
                    <a:lumOff val="80000"/>
                  </a:schemeClr>
                </a:gs>
                <a:gs pos="51923">
                  <a:srgbClr val="55ADA7"/>
                </a:gs>
                <a:gs pos="52023">
                  <a:schemeClr val="accent3">
                    <a:lumMod val="20000"/>
                    <a:lumOff val="8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46" name="ExtraShape"/>
            <p:cNvSpPr/>
            <p:nvPr/>
          </p:nvSpPr>
          <p:spPr>
            <a:xfrm>
              <a:off x="2167840" y="2231602"/>
              <a:ext cx="1820314" cy="156923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47" name="ValueBack"/>
            <p:cNvSpPr/>
            <p:nvPr/>
          </p:nvSpPr>
          <p:spPr>
            <a:xfrm>
              <a:off x="2546781" y="2485005"/>
              <a:ext cx="1062431" cy="1062431"/>
            </a:xfrm>
            <a:prstGeom prst="ellipse">
              <a:avLst/>
            </a:prstGeom>
            <a:solidFill>
              <a:srgbClr val="55A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48" name="CustomText"/>
            <p:cNvSpPr/>
            <p:nvPr/>
          </p:nvSpPr>
          <p:spPr>
            <a:xfrm>
              <a:off x="2033187" y="4364694"/>
              <a:ext cx="2175096" cy="372228"/>
            </a:xfrm>
            <a:prstGeom prst="rect">
              <a:avLst/>
            </a:prstGeom>
            <a:noFill/>
          </p:spPr>
          <p:txBody>
            <a:bodyPr wrap="square" lIns="67500" tIns="35100" rIns="67500" bIns="35100" anchor="ctr">
              <a:noAutofit/>
            </a:bodyPr>
            <a:p>
              <a:pPr marL="0" marR="0" lvl="0" indent="0" algn="ctr" defTabSz="914400" rtl="0" eaLnBrk="1" fontAlgn="auto" latinLnBrk="0" hangingPunct="1">
                <a:spcBef>
                  <a:spcPts val="0"/>
                </a:spcBef>
                <a:spcAft>
                  <a:spcPts val="0"/>
                </a:spcAft>
                <a:buClrTx/>
                <a:buSzTx/>
                <a:buFontTx/>
                <a:buNone/>
                <a:defRPr/>
              </a:pPr>
              <a:r>
                <a:rPr kumimoji="0" lang="en-US" altLang="zh-CN" sz="2325" b="1" i="0" strike="noStrike" kern="1200" cap="none" spc="0" normalizeH="0" baseline="0" noProof="0" dirty="0">
                  <a:solidFill>
                    <a:schemeClr val="tx2"/>
                  </a:solidFill>
                  <a:effectLst/>
                  <a:uLnTx/>
                  <a:uFillTx/>
                  <a:latin typeface="宋体" panose="02010600030101010101" pitchFamily="2" charset="-122"/>
                  <a:ea typeface="宋体" panose="02010600030101010101" pitchFamily="2" charset="-122"/>
                </a:rPr>
                <a:t>Think</a:t>
              </a:r>
              <a:endParaRPr kumimoji="0" lang="en-US" altLang="zh-CN" sz="2325" b="1" i="0" strike="noStrike" kern="1200" cap="none" spc="0" normalizeH="0" baseline="0" noProof="0" dirty="0">
                <a:solidFill>
                  <a:schemeClr val="tx2"/>
                </a:solidFill>
                <a:effectLst/>
                <a:uLnTx/>
                <a:uFillTx/>
                <a:latin typeface="宋体" panose="02010600030101010101" pitchFamily="2" charset="-122"/>
                <a:ea typeface="宋体" panose="02010600030101010101" pitchFamily="2" charset="-122"/>
              </a:endParaRPr>
            </a:p>
          </p:txBody>
        </p:sp>
      </p:grpSp>
      <p:sp>
        <p:nvSpPr>
          <p:cNvPr id="62" name="文本框 61"/>
          <p:cNvSpPr txBox="1"/>
          <p:nvPr/>
        </p:nvSpPr>
        <p:spPr>
          <a:xfrm>
            <a:off x="454819" y="4359116"/>
            <a:ext cx="868680" cy="737235"/>
          </a:xfrm>
          <a:prstGeom prst="rect">
            <a:avLst/>
          </a:prstGeom>
          <a:noFill/>
        </p:spPr>
        <p:txBody>
          <a:bodyPr wrap="square" rtlCol="0">
            <a:spAutoFit/>
          </a:bodyPr>
          <a:p>
            <a:pPr algn="ctr"/>
            <a:r>
              <a:rPr lang="en-US" altLang="zh-CN" sz="2100" b="1">
                <a:solidFill>
                  <a:schemeClr val="bg1"/>
                </a:solidFill>
                <a:latin typeface="Times New Roman" panose="02020603050405020304" pitchFamily="18" charset="0"/>
                <a:cs typeface="Times New Roman" panose="02020603050405020304" pitchFamily="18" charset="0"/>
              </a:rPr>
              <a:t>STEP</a:t>
            </a:r>
            <a:endParaRPr lang="en-US" altLang="zh-CN" sz="2100" b="1">
              <a:solidFill>
                <a:schemeClr val="bg1"/>
              </a:solidFill>
              <a:latin typeface="Times New Roman" panose="02020603050405020304" pitchFamily="18" charset="0"/>
              <a:cs typeface="Times New Roman" panose="02020603050405020304" pitchFamily="18" charset="0"/>
            </a:endParaRPr>
          </a:p>
          <a:p>
            <a:pPr algn="ctr"/>
            <a:r>
              <a:rPr lang="en-US" altLang="zh-CN" sz="2100" b="1">
                <a:solidFill>
                  <a:schemeClr val="bg1"/>
                </a:solidFill>
                <a:latin typeface="Times New Roman" panose="02020603050405020304" pitchFamily="18" charset="0"/>
                <a:cs typeface="Times New Roman" panose="02020603050405020304" pitchFamily="18" charset="0"/>
              </a:rPr>
              <a:t>2</a:t>
            </a:r>
            <a:endParaRPr lang="en-US" altLang="zh-CN" sz="2100" b="1">
              <a:solidFill>
                <a:schemeClr val="bg1"/>
              </a:solidFill>
              <a:latin typeface="Times New Roman" panose="02020603050405020304" pitchFamily="18" charset="0"/>
              <a:cs typeface="Times New Roman" panose="02020603050405020304" pitchFamily="18" charset="0"/>
            </a:endParaRPr>
          </a:p>
        </p:txBody>
      </p:sp>
      <p:sp>
        <p:nvSpPr>
          <p:cNvPr id="2" name="文本框 1"/>
          <p:cNvSpPr txBox="1"/>
          <p:nvPr/>
        </p:nvSpPr>
        <p:spPr>
          <a:xfrm>
            <a:off x="114300" y="1706404"/>
            <a:ext cx="8901589" cy="1568450"/>
          </a:xfrm>
          <a:prstGeom prst="rect">
            <a:avLst/>
          </a:prstGeom>
          <a:noFill/>
        </p:spPr>
        <p:txBody>
          <a:bodyPr wrap="square" rtlCol="0" anchor="t">
            <a:spAutoFit/>
          </a:bodyPr>
          <a:p>
            <a:pPr algn="just" fontAlgn="auto">
              <a:lnSpc>
                <a:spcPts val="2880"/>
              </a:lnSpc>
            </a:pPr>
            <a:r>
              <a:rPr lang="en-US" altLang="zh-CN" sz="2400" b="1">
                <a:solidFill>
                  <a:srgbClr val="1D0EB2"/>
                </a:solidFill>
                <a:latin typeface="Times New Roman" panose="02020603050405020304" pitchFamily="18" charset="0"/>
                <a:ea typeface="宋体" panose="02010600030101010101" pitchFamily="2" charset="-122"/>
                <a:cs typeface="Times New Roman" panose="02020603050405020304" pitchFamily="18" charset="0"/>
                <a:sym typeface="+mn-ea"/>
              </a:rPr>
              <a:t>Para. 1</a:t>
            </a:r>
            <a:endParaRPr lang="en-US" altLang="zh-CN" sz="2400" b="1">
              <a:solidFill>
                <a:srgbClr val="1D0EB2"/>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algn="just" fontAlgn="auto">
              <a:lnSpc>
                <a:spcPts val="2880"/>
              </a:lnSpc>
            </a:pPr>
            <a:r>
              <a:rPr lang="zh-CN" altLang="en-US" sz="2100" b="1">
                <a:latin typeface="Times New Roman" panose="02020603050405020304" pitchFamily="18" charset="0"/>
                <a:ea typeface="宋体" panose="02010600030101010101" pitchFamily="2" charset="-122"/>
                <a:cs typeface="Times New Roman" panose="02020603050405020304" pitchFamily="18" charset="0"/>
                <a:sym typeface="+mn-ea"/>
              </a:rPr>
              <a:t>When Mrs. Meredith heard of John's idea, she thought it was a good one, too.</a:t>
            </a:r>
            <a:endParaRPr lang="en-US" altLang="zh-CN" sz="2100" b="1">
              <a:latin typeface="Times New Roman" panose="02020603050405020304" pitchFamily="18" charset="0"/>
              <a:ea typeface="宋体" panose="02010600030101010101" pitchFamily="2" charset="-122"/>
              <a:cs typeface="Times New Roman" panose="02020603050405020304" pitchFamily="18" charset="0"/>
              <a:sym typeface="+mn-ea"/>
            </a:endParaRPr>
          </a:p>
          <a:p>
            <a:pPr algn="just" fontAlgn="auto">
              <a:lnSpc>
                <a:spcPts val="2880"/>
              </a:lnSpc>
            </a:pPr>
            <a:endParaRPr lang="zh-CN" altLang="en-US" sz="1350"/>
          </a:p>
        </p:txBody>
      </p:sp>
      <p:sp>
        <p:nvSpPr>
          <p:cNvPr id="4" name="文本框 3"/>
          <p:cNvSpPr txBox="1"/>
          <p:nvPr/>
        </p:nvSpPr>
        <p:spPr>
          <a:xfrm>
            <a:off x="718661" y="2450306"/>
            <a:ext cx="6719888" cy="368300"/>
          </a:xfrm>
          <a:prstGeom prst="rect">
            <a:avLst/>
          </a:prstGeom>
          <a:noFill/>
        </p:spPr>
        <p:txBody>
          <a:bodyPr wrap="square" rtlCol="0">
            <a:spAutoFit/>
          </a:bodyPr>
          <a:p>
            <a:r>
              <a:rPr lang="en-US" altLang="zh-CN" sz="1800" b="1">
                <a:latin typeface="Times New Roman" panose="02020603050405020304" pitchFamily="18" charset="0"/>
                <a:cs typeface="Times New Roman" panose="02020603050405020304" pitchFamily="18" charset="0"/>
              </a:rPr>
              <a:t>What would Mrs. Meredith say or do?</a:t>
            </a:r>
            <a:endParaRPr lang="en-US" altLang="zh-CN" sz="1800" b="1">
              <a:latin typeface="Times New Roman" panose="02020603050405020304" pitchFamily="18" charset="0"/>
              <a:cs typeface="Times New Roman" panose="02020603050405020304" pitchFamily="18" charset="0"/>
            </a:endParaRPr>
          </a:p>
        </p:txBody>
      </p:sp>
      <p:sp>
        <p:nvSpPr>
          <p:cNvPr id="3" name="文本框 2"/>
          <p:cNvSpPr txBox="1"/>
          <p:nvPr/>
        </p:nvSpPr>
        <p:spPr>
          <a:xfrm>
            <a:off x="68580" y="1234440"/>
            <a:ext cx="3606641"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From the given sentences</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6" name="矩形 5"/>
          <p:cNvSpPr/>
          <p:nvPr/>
        </p:nvSpPr>
        <p:spPr>
          <a:xfrm>
            <a:off x="387191" y="2496026"/>
            <a:ext cx="217170" cy="2290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7" name="文本框 6"/>
          <p:cNvSpPr txBox="1"/>
          <p:nvPr/>
        </p:nvSpPr>
        <p:spPr>
          <a:xfrm>
            <a:off x="1816418" y="3729514"/>
            <a:ext cx="7115175" cy="1198880"/>
          </a:xfrm>
          <a:prstGeom prst="rect">
            <a:avLst/>
          </a:prstGeom>
          <a:noFill/>
        </p:spPr>
        <p:txBody>
          <a:bodyPr wrap="square" rtlCol="0" anchor="t">
            <a:spAutoFit/>
          </a:bodyPr>
          <a:p>
            <a:pPr algn="just" fontAlgn="auto">
              <a:lnSpc>
                <a:spcPts val="2880"/>
              </a:lnSpc>
            </a:pPr>
            <a:r>
              <a:rPr lang="en-US" altLang="zh-CN" sz="2400" b="1">
                <a:solidFill>
                  <a:srgbClr val="1D0EB2"/>
                </a:solidFill>
                <a:latin typeface="Times New Roman" panose="02020603050405020304" pitchFamily="18" charset="0"/>
                <a:ea typeface="宋体" panose="02010600030101010101" pitchFamily="2" charset="-122"/>
                <a:cs typeface="Times New Roman" panose="02020603050405020304" pitchFamily="18" charset="0"/>
                <a:sym typeface="+mn-ea"/>
              </a:rPr>
              <a:t>Para. 2</a:t>
            </a:r>
            <a:endParaRPr lang="en-US" altLang="zh-CN" sz="2400" b="1">
              <a:solidFill>
                <a:srgbClr val="1D0EB2"/>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algn="just" fontAlgn="auto">
              <a:lnSpc>
                <a:spcPts val="2880"/>
              </a:lnSpc>
            </a:pPr>
            <a:r>
              <a:rPr lang="zh-CN" altLang="en-US" sz="2100" b="1">
                <a:latin typeface="Times New Roman" panose="02020603050405020304" pitchFamily="18" charset="0"/>
                <a:ea typeface="宋体" panose="02010600030101010101" pitchFamily="2" charset="-122"/>
                <a:cs typeface="Times New Roman" panose="02020603050405020304" pitchFamily="18" charset="0"/>
                <a:sym typeface="+mn-ea"/>
              </a:rPr>
              <a:t>With everything ready, Bernard started out on his new business</a:t>
            </a:r>
            <a:r>
              <a:rPr lang="en-US" altLang="zh-CN" sz="2100" b="1">
                <a:latin typeface="Times New Roman" panose="02020603050405020304" pitchFamily="18" charset="0"/>
                <a:ea typeface="宋体" panose="02010600030101010101" pitchFamily="2" charset="-122"/>
                <a:cs typeface="Times New Roman" panose="02020603050405020304" pitchFamily="18" charset="0"/>
                <a:sym typeface="+mn-ea"/>
              </a:rPr>
              <a:t>.</a:t>
            </a:r>
            <a:endParaRPr lang="zh-CN" altLang="en-US" sz="2100"/>
          </a:p>
        </p:txBody>
      </p:sp>
      <p:sp>
        <p:nvSpPr>
          <p:cNvPr id="8" name="文本框 7"/>
          <p:cNvSpPr txBox="1"/>
          <p:nvPr/>
        </p:nvSpPr>
        <p:spPr>
          <a:xfrm>
            <a:off x="706755" y="2874645"/>
            <a:ext cx="6719888" cy="368300"/>
          </a:xfrm>
          <a:prstGeom prst="rect">
            <a:avLst/>
          </a:prstGeom>
          <a:noFill/>
        </p:spPr>
        <p:txBody>
          <a:bodyPr wrap="square" rtlCol="0">
            <a:spAutoFit/>
          </a:bodyPr>
          <a:p>
            <a:r>
              <a:rPr lang="en-US" altLang="zh-CN" sz="1800" b="1">
                <a:latin typeface="Times New Roman" panose="02020603050405020304" pitchFamily="18" charset="0"/>
                <a:cs typeface="Times New Roman" panose="02020603050405020304" pitchFamily="18" charset="0"/>
              </a:rPr>
              <a:t>How to make popcorn and when to tell the plan to Bernard?</a:t>
            </a:r>
            <a:endParaRPr lang="en-US" altLang="zh-CN" sz="1800" b="1">
              <a:latin typeface="Times New Roman" panose="02020603050405020304" pitchFamily="18" charset="0"/>
              <a:cs typeface="Times New Roman" panose="02020603050405020304" pitchFamily="18" charset="0"/>
            </a:endParaRPr>
          </a:p>
        </p:txBody>
      </p:sp>
      <p:sp>
        <p:nvSpPr>
          <p:cNvPr id="9" name="矩形 8"/>
          <p:cNvSpPr/>
          <p:nvPr/>
        </p:nvSpPr>
        <p:spPr>
          <a:xfrm>
            <a:off x="421481" y="2932748"/>
            <a:ext cx="217170" cy="2290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10" name="文本框 9"/>
          <p:cNvSpPr txBox="1"/>
          <p:nvPr/>
        </p:nvSpPr>
        <p:spPr>
          <a:xfrm>
            <a:off x="718661" y="3381375"/>
            <a:ext cx="6719888" cy="368300"/>
          </a:xfrm>
          <a:prstGeom prst="rect">
            <a:avLst/>
          </a:prstGeom>
          <a:noFill/>
        </p:spPr>
        <p:txBody>
          <a:bodyPr wrap="square" rtlCol="0">
            <a:spAutoFit/>
          </a:bodyPr>
          <a:p>
            <a:r>
              <a:rPr lang="en-US" altLang="zh-CN" sz="1800" b="1">
                <a:latin typeface="Times New Roman" panose="02020603050405020304" pitchFamily="18" charset="0"/>
                <a:cs typeface="Times New Roman" panose="02020603050405020304" pitchFamily="18" charset="0"/>
              </a:rPr>
              <a:t>Did they succeed?</a:t>
            </a:r>
            <a:endParaRPr lang="en-US" altLang="zh-CN" sz="1800" b="1">
              <a:latin typeface="Times New Roman" panose="02020603050405020304" pitchFamily="18" charset="0"/>
              <a:cs typeface="Times New Roman" panose="02020603050405020304" pitchFamily="18" charset="0"/>
            </a:endParaRPr>
          </a:p>
        </p:txBody>
      </p:sp>
      <p:sp>
        <p:nvSpPr>
          <p:cNvPr id="11" name="矩形 10"/>
          <p:cNvSpPr/>
          <p:nvPr/>
        </p:nvSpPr>
        <p:spPr>
          <a:xfrm>
            <a:off x="455771" y="3415189"/>
            <a:ext cx="217170" cy="2290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12" name="文本框 11"/>
          <p:cNvSpPr txBox="1"/>
          <p:nvPr/>
        </p:nvSpPr>
        <p:spPr>
          <a:xfrm>
            <a:off x="2211705" y="4669631"/>
            <a:ext cx="6719888" cy="368300"/>
          </a:xfrm>
          <a:prstGeom prst="rect">
            <a:avLst/>
          </a:prstGeom>
          <a:noFill/>
        </p:spPr>
        <p:txBody>
          <a:bodyPr wrap="square" rtlCol="0">
            <a:spAutoFit/>
          </a:bodyPr>
          <a:p>
            <a:r>
              <a:rPr lang="en-US" altLang="zh-CN" sz="1800" b="1">
                <a:latin typeface="Times New Roman" panose="02020603050405020304" pitchFamily="18" charset="0"/>
                <a:cs typeface="Times New Roman" panose="02020603050405020304" pitchFamily="18" charset="0"/>
              </a:rPr>
              <a:t>How was the business? </a:t>
            </a:r>
            <a:endParaRPr lang="en-US" altLang="zh-CN" sz="1800" b="1">
              <a:latin typeface="Times New Roman" panose="02020603050405020304" pitchFamily="18" charset="0"/>
              <a:cs typeface="Times New Roman" panose="02020603050405020304" pitchFamily="18" charset="0"/>
            </a:endParaRPr>
          </a:p>
        </p:txBody>
      </p:sp>
      <p:sp>
        <p:nvSpPr>
          <p:cNvPr id="13" name="矩形 12"/>
          <p:cNvSpPr/>
          <p:nvPr/>
        </p:nvSpPr>
        <p:spPr>
          <a:xfrm>
            <a:off x="1794034" y="4697254"/>
            <a:ext cx="217170" cy="2290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14" name="文本框 13"/>
          <p:cNvSpPr txBox="1"/>
          <p:nvPr/>
        </p:nvSpPr>
        <p:spPr>
          <a:xfrm>
            <a:off x="2197894" y="5072063"/>
            <a:ext cx="6719888" cy="368300"/>
          </a:xfrm>
          <a:prstGeom prst="rect">
            <a:avLst/>
          </a:prstGeom>
          <a:noFill/>
        </p:spPr>
        <p:txBody>
          <a:bodyPr wrap="square" rtlCol="0">
            <a:spAutoFit/>
          </a:bodyPr>
          <a:p>
            <a:r>
              <a:rPr lang="en-US" altLang="zh-CN" sz="1800" b="1">
                <a:latin typeface="Times New Roman" panose="02020603050405020304" pitchFamily="18" charset="0"/>
                <a:cs typeface="Times New Roman" panose="02020603050405020304" pitchFamily="18" charset="0"/>
              </a:rPr>
              <a:t>How did Bernard family and the Meredith family feel?</a:t>
            </a:r>
            <a:endParaRPr lang="en-US" altLang="zh-CN" sz="1800" b="1">
              <a:latin typeface="Times New Roman" panose="02020603050405020304" pitchFamily="18" charset="0"/>
              <a:cs typeface="Times New Roman" panose="02020603050405020304" pitchFamily="18" charset="0"/>
            </a:endParaRPr>
          </a:p>
        </p:txBody>
      </p:sp>
      <p:sp>
        <p:nvSpPr>
          <p:cNvPr id="15" name="矩形 14"/>
          <p:cNvSpPr/>
          <p:nvPr/>
        </p:nvSpPr>
        <p:spPr>
          <a:xfrm>
            <a:off x="1771174" y="5053013"/>
            <a:ext cx="217170" cy="2290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16" name="文本框 15"/>
          <p:cNvSpPr txBox="1"/>
          <p:nvPr/>
        </p:nvSpPr>
        <p:spPr>
          <a:xfrm>
            <a:off x="2188845" y="5440204"/>
            <a:ext cx="6719888" cy="368300"/>
          </a:xfrm>
          <a:prstGeom prst="rect">
            <a:avLst/>
          </a:prstGeom>
          <a:noFill/>
        </p:spPr>
        <p:txBody>
          <a:bodyPr wrap="square" rtlCol="0">
            <a:spAutoFit/>
          </a:bodyPr>
          <a:p>
            <a:r>
              <a:rPr lang="en-US" altLang="zh-CN" sz="1800" b="1">
                <a:latin typeface="Times New Roman" panose="02020603050405020304" pitchFamily="18" charset="0"/>
                <a:cs typeface="Times New Roman" panose="02020603050405020304" pitchFamily="18" charset="0"/>
              </a:rPr>
              <a:t>Echo the theme.</a:t>
            </a:r>
            <a:endParaRPr lang="en-US" altLang="zh-CN" sz="1800" b="1">
              <a:latin typeface="Times New Roman" panose="02020603050405020304" pitchFamily="18" charset="0"/>
              <a:cs typeface="Times New Roman" panose="02020603050405020304" pitchFamily="18" charset="0"/>
            </a:endParaRPr>
          </a:p>
        </p:txBody>
      </p:sp>
      <p:sp>
        <p:nvSpPr>
          <p:cNvPr id="17" name="矩形 16"/>
          <p:cNvSpPr/>
          <p:nvPr/>
        </p:nvSpPr>
        <p:spPr>
          <a:xfrm>
            <a:off x="1782604" y="5497354"/>
            <a:ext cx="217170" cy="2290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5" name="文本框 4"/>
          <p:cNvSpPr txBox="1"/>
          <p:nvPr/>
        </p:nvSpPr>
        <p:spPr>
          <a:xfrm>
            <a:off x="3699034" y="1290638"/>
            <a:ext cx="4909661" cy="414020"/>
          </a:xfrm>
          <a:prstGeom prst="rect">
            <a:avLst/>
          </a:prstGeom>
          <a:noFill/>
        </p:spPr>
        <p:txBody>
          <a:bodyPr wrap="square" rtlCol="0">
            <a:spAutoFit/>
          </a:bodyPr>
          <a:p>
            <a:r>
              <a:rPr lang="en-US" altLang="zh-CN" sz="2100" b="1">
                <a:solidFill>
                  <a:srgbClr val="1D0EB2"/>
                </a:solidFill>
                <a:latin typeface="Times New Roman" panose="02020603050405020304" pitchFamily="18" charset="0"/>
                <a:cs typeface="Times New Roman" panose="02020603050405020304" pitchFamily="18" charset="0"/>
              </a:rPr>
              <a:t>---to predict the plot properly</a:t>
            </a:r>
            <a:endParaRPr lang="en-US" altLang="zh-CN" sz="2100" b="1">
              <a:solidFill>
                <a:srgbClr val="1D0EB2"/>
              </a:solidFill>
              <a:latin typeface="Times New Roman" panose="02020603050405020304" pitchFamily="18" charset="0"/>
              <a:cs typeface="Times New Roman" panose="02020603050405020304" pitchFamily="18" charset="0"/>
            </a:endParaRPr>
          </a:p>
        </p:txBody>
      </p:sp>
      <p:sp>
        <p:nvSpPr>
          <p:cNvPr id="18" name="圆角矩形 17"/>
          <p:cNvSpPr/>
          <p:nvPr/>
        </p:nvSpPr>
        <p:spPr>
          <a:xfrm>
            <a:off x="1778318" y="4161314"/>
            <a:ext cx="3027998" cy="334328"/>
          </a:xfrm>
          <a:prstGeom prst="round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cxnSp>
        <p:nvCxnSpPr>
          <p:cNvPr id="19" name="直接箭头连接符 18"/>
          <p:cNvCxnSpPr/>
          <p:nvPr/>
        </p:nvCxnSpPr>
        <p:spPr>
          <a:xfrm flipH="1" flipV="1">
            <a:off x="2561273" y="3215640"/>
            <a:ext cx="924401" cy="41195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圆角矩形 19"/>
          <p:cNvSpPr/>
          <p:nvPr/>
        </p:nvSpPr>
        <p:spPr>
          <a:xfrm>
            <a:off x="5074285" y="2115979"/>
            <a:ext cx="3534728" cy="334328"/>
          </a:xfrm>
          <a:prstGeom prst="round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cxnSp>
        <p:nvCxnSpPr>
          <p:cNvPr id="21" name="直接箭头连接符 20"/>
          <p:cNvCxnSpPr/>
          <p:nvPr/>
        </p:nvCxnSpPr>
        <p:spPr>
          <a:xfrm flipH="1">
            <a:off x="4806950" y="2450148"/>
            <a:ext cx="506730" cy="28956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圆角矩形 21"/>
          <p:cNvSpPr/>
          <p:nvPr/>
        </p:nvSpPr>
        <p:spPr>
          <a:xfrm>
            <a:off x="5948998" y="4256405"/>
            <a:ext cx="1109663" cy="334328"/>
          </a:xfrm>
          <a:prstGeom prst="roundRect">
            <a:avLst>
              <a:gd name="adj" fmla="val 50000"/>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cxnSp>
        <p:nvCxnSpPr>
          <p:cNvPr id="23" name="直接箭头连接符 22"/>
          <p:cNvCxnSpPr>
            <a:stCxn id="22" idx="3"/>
          </p:cNvCxnSpPr>
          <p:nvPr/>
        </p:nvCxnSpPr>
        <p:spPr>
          <a:xfrm>
            <a:off x="7059295" y="4424204"/>
            <a:ext cx="193358" cy="18764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69" name="组合 68"/>
          <p:cNvGrpSpPr/>
          <p:nvPr/>
        </p:nvGrpSpPr>
        <p:grpSpPr>
          <a:xfrm>
            <a:off x="-189071" y="800100"/>
            <a:ext cx="2657951" cy="533876"/>
            <a:chOff x="4498" y="118"/>
            <a:chExt cx="2753" cy="1121"/>
          </a:xfrm>
        </p:grpSpPr>
        <p:sp>
          <p:nvSpPr>
            <p:cNvPr id="70" name="圆角矩形 69"/>
            <p:cNvSpPr/>
            <p:nvPr/>
          </p:nvSpPr>
          <p:spPr>
            <a:xfrm>
              <a:off x="4712" y="217"/>
              <a:ext cx="2294" cy="92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71" name="文本框 70"/>
            <p:cNvSpPr txBox="1"/>
            <p:nvPr/>
          </p:nvSpPr>
          <p:spPr>
            <a:xfrm>
              <a:off x="4498" y="118"/>
              <a:ext cx="2753" cy="1121"/>
            </a:xfrm>
            <a:prstGeom prst="rect">
              <a:avLst/>
            </a:prstGeom>
            <a:noFill/>
          </p:spPr>
          <p:txBody>
            <a:bodyPr wrap="square" rtlCol="0" anchor="t">
              <a:spAutoFit/>
            </a:bodyPr>
            <a:p>
              <a:pPr indent="0" algn="ctr">
                <a:lnSpc>
                  <a:spcPct val="120000"/>
                </a:lnSpc>
                <a:spcBef>
                  <a:spcPts val="0"/>
                </a:spcBef>
                <a:spcAft>
                  <a:spcPts val="0"/>
                </a:spcAft>
                <a:buNone/>
              </a:pPr>
              <a:r>
                <a:rPr lang="en-US" altLang="zh-CN" sz="2400" b="1" spc="130">
                  <a:ln>
                    <a:noFill/>
                  </a:ln>
                  <a:solidFill>
                    <a:srgbClr val="FF0000"/>
                  </a:solidFill>
                  <a:latin typeface="Calibri" panose="020F0502020204030204" charset="0"/>
                  <a:ea typeface="微软雅黑" panose="020B0503020204020204" charset="-122"/>
                  <a:cs typeface="Calibri" panose="020F0502020204030204" charset="0"/>
                  <a:sym typeface="+mn-ea"/>
                </a:rPr>
                <a:t>While-writing</a:t>
              </a:r>
              <a:endParaRPr lang="en-US" altLang="zh-CN" sz="2400" b="1" spc="130">
                <a:ln>
                  <a:noFill/>
                </a:ln>
                <a:solidFill>
                  <a:srgbClr val="FF0000"/>
                </a:solidFill>
                <a:latin typeface="Calibri" panose="020F0502020204030204" charset="0"/>
                <a:ea typeface="微软雅黑" panose="020B0503020204020204" charset="-122"/>
                <a:cs typeface="Calibri" panose="020F0502020204030204" charset="0"/>
                <a:sym typeface="+mn-ea"/>
              </a:endParaRPr>
            </a:p>
          </p:txBody>
        </p:sp>
      </p:grpSp>
      <p:sp>
        <p:nvSpPr>
          <p:cNvPr id="24" name="圆角矩形 23"/>
          <p:cNvSpPr/>
          <p:nvPr/>
        </p:nvSpPr>
        <p:spPr>
          <a:xfrm>
            <a:off x="5546408" y="1357313"/>
            <a:ext cx="570071" cy="30861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25" name="圆角矩形 24"/>
          <p:cNvSpPr/>
          <p:nvPr/>
        </p:nvSpPr>
        <p:spPr>
          <a:xfrm>
            <a:off x="6116479" y="1357313"/>
            <a:ext cx="1067753" cy="30861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grpSp>
        <p:nvGrpSpPr>
          <p:cNvPr id="32" name="组合 31"/>
          <p:cNvGrpSpPr/>
          <p:nvPr/>
        </p:nvGrpSpPr>
        <p:grpSpPr>
          <a:xfrm>
            <a:off x="6685598" y="2721769"/>
            <a:ext cx="1923574" cy="1237298"/>
            <a:chOff x="14867" y="3922"/>
            <a:chExt cx="4039" cy="2598"/>
          </a:xfrm>
        </p:grpSpPr>
        <p:sp>
          <p:nvSpPr>
            <p:cNvPr id="31" name="椭圆形标注 30"/>
            <p:cNvSpPr/>
            <p:nvPr/>
          </p:nvSpPr>
          <p:spPr>
            <a:xfrm>
              <a:off x="14867" y="3922"/>
              <a:ext cx="4039" cy="2110"/>
            </a:xfrm>
            <a:prstGeom prst="wedgeEllipseCallout">
              <a:avLst>
                <a:gd name="adj1" fmla="val -93698"/>
                <a:gd name="adj2" fmla="val -43886"/>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30" name="文本框 29"/>
            <p:cNvSpPr txBox="1"/>
            <p:nvPr/>
          </p:nvSpPr>
          <p:spPr>
            <a:xfrm>
              <a:off x="15039" y="4003"/>
              <a:ext cx="3715" cy="2517"/>
            </a:xfrm>
            <a:prstGeom prst="rect">
              <a:avLst/>
            </a:prstGeom>
            <a:noFill/>
          </p:spPr>
          <p:txBody>
            <a:bodyPr wrap="square" rtlCol="0">
              <a:spAutoFit/>
            </a:bodyPr>
            <a:p>
              <a:pPr algn="ctr"/>
              <a:r>
                <a:rPr lang="en-US" altLang="zh-CN" sz="1800" b="1">
                  <a:solidFill>
                    <a:srgbClr val="FF0000"/>
                  </a:solidFill>
                </a:rPr>
                <a:t>para1: </a:t>
              </a:r>
              <a:endParaRPr lang="en-US" altLang="zh-CN" sz="1800" b="1">
                <a:solidFill>
                  <a:srgbClr val="FF0000"/>
                </a:solidFill>
              </a:endParaRPr>
            </a:p>
            <a:p>
              <a:pPr algn="ctr"/>
              <a:r>
                <a:rPr lang="zh-CN" altLang="en-US" sz="1800" b="1">
                  <a:solidFill>
                    <a:srgbClr val="FF0000"/>
                  </a:solidFill>
                </a:rPr>
                <a:t>兼顾两段的首句</a:t>
              </a:r>
              <a:endParaRPr lang="zh-CN" altLang="en-US" sz="1800" b="1">
                <a:solidFill>
                  <a:srgbClr val="FF0000"/>
                </a:solidFill>
              </a:endParaRPr>
            </a:p>
            <a:p>
              <a:pPr algn="ctr"/>
              <a:r>
                <a:rPr lang="en-US" altLang="zh-CN" sz="1800" b="1">
                  <a:solidFill>
                    <a:srgbClr val="FF0000"/>
                  </a:solidFill>
                </a:rPr>
                <a:t>70-80</a:t>
              </a:r>
              <a:r>
                <a:rPr lang="zh-CN" altLang="en-US" sz="1800" b="1">
                  <a:solidFill>
                    <a:srgbClr val="FF0000"/>
                  </a:solidFill>
                </a:rPr>
                <a:t>字左右</a:t>
              </a:r>
              <a:endParaRPr lang="zh-CN" altLang="en-US" sz="1800" b="1">
                <a:solidFill>
                  <a:srgbClr val="FF0000"/>
                </a:solidFill>
              </a:endParaRPr>
            </a:p>
          </p:txBody>
        </p:sp>
      </p:grpSp>
      <p:grpSp>
        <p:nvGrpSpPr>
          <p:cNvPr id="33" name="组合 32"/>
          <p:cNvGrpSpPr/>
          <p:nvPr/>
        </p:nvGrpSpPr>
        <p:grpSpPr>
          <a:xfrm>
            <a:off x="6774498" y="5352256"/>
            <a:ext cx="1923574" cy="1505426"/>
            <a:chOff x="15249" y="4011"/>
            <a:chExt cx="4039" cy="3161"/>
          </a:xfrm>
        </p:grpSpPr>
        <p:sp>
          <p:nvSpPr>
            <p:cNvPr id="34" name="椭圆形标注 33"/>
            <p:cNvSpPr/>
            <p:nvPr/>
          </p:nvSpPr>
          <p:spPr>
            <a:xfrm>
              <a:off x="15249" y="4011"/>
              <a:ext cx="4039" cy="2705"/>
            </a:xfrm>
            <a:prstGeom prst="wedgeEllipseCallout">
              <a:avLst>
                <a:gd name="adj1" fmla="val -102314"/>
                <a:gd name="adj2" fmla="val 6044"/>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35" name="文本框 34"/>
            <p:cNvSpPr txBox="1"/>
            <p:nvPr/>
          </p:nvSpPr>
          <p:spPr>
            <a:xfrm>
              <a:off x="15387" y="4072"/>
              <a:ext cx="3715" cy="3100"/>
            </a:xfrm>
            <a:prstGeom prst="rect">
              <a:avLst/>
            </a:prstGeom>
            <a:noFill/>
          </p:spPr>
          <p:txBody>
            <a:bodyPr wrap="square" rtlCol="0">
              <a:spAutoFit/>
            </a:bodyPr>
            <a:p>
              <a:pPr algn="ctr"/>
              <a:r>
                <a:rPr lang="en-US" altLang="zh-CN" sz="1800" b="1">
                  <a:solidFill>
                    <a:srgbClr val="FF0000"/>
                  </a:solidFill>
                </a:rPr>
                <a:t>para2: </a:t>
              </a:r>
              <a:endParaRPr lang="en-US" altLang="zh-CN" sz="1800" b="1">
                <a:solidFill>
                  <a:srgbClr val="FF0000"/>
                </a:solidFill>
              </a:endParaRPr>
            </a:p>
            <a:p>
              <a:pPr algn="ctr"/>
              <a:r>
                <a:rPr lang="zh-CN" altLang="en-US" sz="1800" b="1">
                  <a:solidFill>
                    <a:srgbClr val="FF0000"/>
                  </a:solidFill>
                </a:rPr>
                <a:t>衔接自然；故事完整；升华主题</a:t>
              </a:r>
              <a:endParaRPr lang="zh-CN" altLang="en-US" sz="1800" b="1">
                <a:solidFill>
                  <a:srgbClr val="FF0000"/>
                </a:solidFill>
              </a:endParaRPr>
            </a:p>
            <a:p>
              <a:pPr algn="ctr"/>
              <a:r>
                <a:rPr lang="en-US" altLang="zh-CN" sz="1800" b="1">
                  <a:solidFill>
                    <a:srgbClr val="FF0000"/>
                  </a:solidFill>
                </a:rPr>
                <a:t>70-80</a:t>
              </a:r>
              <a:r>
                <a:rPr lang="zh-CN" altLang="en-US" sz="1800" b="1">
                  <a:solidFill>
                    <a:srgbClr val="FF0000"/>
                  </a:solidFill>
                </a:rPr>
                <a:t>字左右</a:t>
              </a:r>
              <a:endParaRPr lang="zh-CN" altLang="en-US" sz="1800" b="1">
                <a:solidFill>
                  <a:srgbClr val="FF0000"/>
                </a:solidFill>
              </a:endParaRPr>
            </a:p>
          </p:txBody>
        </p:sp>
      </p:grpSp>
    </p:spTree>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linds(horizont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linds(horizontal)">
                                      <p:cBhvr>
                                        <p:cTn id="25" dur="500"/>
                                        <p:tgtEl>
                                          <p:spTgt spid="6"/>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linds(horizontal)">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linds(horizontal)">
                                      <p:cBhvr>
                                        <p:cTn id="39" dur="500"/>
                                        <p:tgtEl>
                                          <p:spTgt spid="11"/>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linds(horizont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linds(horizontal)">
                                      <p:cBhvr>
                                        <p:cTn id="47" dur="500"/>
                                        <p:tgtEl>
                                          <p:spTgt spid="9"/>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blinds(horizontal)">
                                      <p:cBhvr>
                                        <p:cTn id="50" dur="5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blinds(horizontal)">
                                      <p:cBhvr>
                                        <p:cTn id="55" dur="500"/>
                                        <p:tgtEl>
                                          <p:spTgt spid="32"/>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22"/>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23"/>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additive="base">
                                        <p:cTn id="68" dur="500" fill="hold"/>
                                        <p:tgtEl>
                                          <p:spTgt spid="13"/>
                                        </p:tgtEl>
                                        <p:attrNameLst>
                                          <p:attrName>ppt_x</p:attrName>
                                        </p:attrNameLst>
                                      </p:cBhvr>
                                      <p:tavLst>
                                        <p:tav tm="0">
                                          <p:val>
                                            <p:strVal val="#ppt_x"/>
                                          </p:val>
                                        </p:tav>
                                        <p:tav tm="100000">
                                          <p:val>
                                            <p:strVal val="#ppt_x"/>
                                          </p:val>
                                        </p:tav>
                                      </p:tavLst>
                                    </p:anim>
                                    <p:anim calcmode="lin" valueType="num">
                                      <p:cBhvr additive="base">
                                        <p:cTn id="69" dur="500" fill="hold"/>
                                        <p:tgtEl>
                                          <p:spTgt spid="13"/>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12"/>
                                        </p:tgtEl>
                                        <p:attrNameLst>
                                          <p:attrName>style.visibility</p:attrName>
                                        </p:attrNameLst>
                                      </p:cBhvr>
                                      <p:to>
                                        <p:strVal val="visible"/>
                                      </p:to>
                                    </p:set>
                                    <p:anim calcmode="lin" valueType="num">
                                      <p:cBhvr additive="base">
                                        <p:cTn id="72" dur="500" fill="hold"/>
                                        <p:tgtEl>
                                          <p:spTgt spid="12"/>
                                        </p:tgtEl>
                                        <p:attrNameLst>
                                          <p:attrName>ppt_x</p:attrName>
                                        </p:attrNameLst>
                                      </p:cBhvr>
                                      <p:tavLst>
                                        <p:tav tm="0">
                                          <p:val>
                                            <p:strVal val="#ppt_x"/>
                                          </p:val>
                                        </p:tav>
                                        <p:tav tm="100000">
                                          <p:val>
                                            <p:strVal val="#ppt_x"/>
                                          </p:val>
                                        </p:tav>
                                      </p:tavLst>
                                    </p:anim>
                                    <p:anim calcmode="lin" valueType="num">
                                      <p:cBhvr additive="base">
                                        <p:cTn id="7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15"/>
                                        </p:tgtEl>
                                        <p:attrNameLst>
                                          <p:attrName>style.visibility</p:attrName>
                                        </p:attrNameLst>
                                      </p:cBhvr>
                                      <p:to>
                                        <p:strVal val="visible"/>
                                      </p:to>
                                    </p:set>
                                    <p:anim calcmode="lin" valueType="num">
                                      <p:cBhvr additive="base">
                                        <p:cTn id="78" dur="500" fill="hold"/>
                                        <p:tgtEl>
                                          <p:spTgt spid="15"/>
                                        </p:tgtEl>
                                        <p:attrNameLst>
                                          <p:attrName>ppt_x</p:attrName>
                                        </p:attrNameLst>
                                      </p:cBhvr>
                                      <p:tavLst>
                                        <p:tav tm="0">
                                          <p:val>
                                            <p:strVal val="#ppt_x"/>
                                          </p:val>
                                        </p:tav>
                                        <p:tav tm="100000">
                                          <p:val>
                                            <p:strVal val="#ppt_x"/>
                                          </p:val>
                                        </p:tav>
                                      </p:tavLst>
                                    </p:anim>
                                    <p:anim calcmode="lin" valueType="num">
                                      <p:cBhvr additive="base">
                                        <p:cTn id="79" dur="500" fill="hold"/>
                                        <p:tgtEl>
                                          <p:spTgt spid="15"/>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14"/>
                                        </p:tgtEl>
                                        <p:attrNameLst>
                                          <p:attrName>style.visibility</p:attrName>
                                        </p:attrNameLst>
                                      </p:cBhvr>
                                      <p:to>
                                        <p:strVal val="visible"/>
                                      </p:to>
                                    </p:set>
                                    <p:anim calcmode="lin" valueType="num">
                                      <p:cBhvr additive="base">
                                        <p:cTn id="82" dur="500" fill="hold"/>
                                        <p:tgtEl>
                                          <p:spTgt spid="14"/>
                                        </p:tgtEl>
                                        <p:attrNameLst>
                                          <p:attrName>ppt_x</p:attrName>
                                        </p:attrNameLst>
                                      </p:cBhvr>
                                      <p:tavLst>
                                        <p:tav tm="0">
                                          <p:val>
                                            <p:strVal val="#ppt_x"/>
                                          </p:val>
                                        </p:tav>
                                        <p:tav tm="100000">
                                          <p:val>
                                            <p:strVal val="#ppt_x"/>
                                          </p:val>
                                        </p:tav>
                                      </p:tavLst>
                                    </p:anim>
                                    <p:anim calcmode="lin" valueType="num">
                                      <p:cBhvr additive="base">
                                        <p:cTn id="8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additive="base">
                                        <p:cTn id="88" dur="500" fill="hold"/>
                                        <p:tgtEl>
                                          <p:spTgt spid="17"/>
                                        </p:tgtEl>
                                        <p:attrNameLst>
                                          <p:attrName>ppt_x</p:attrName>
                                        </p:attrNameLst>
                                      </p:cBhvr>
                                      <p:tavLst>
                                        <p:tav tm="0">
                                          <p:val>
                                            <p:strVal val="#ppt_x"/>
                                          </p:val>
                                        </p:tav>
                                        <p:tav tm="100000">
                                          <p:val>
                                            <p:strVal val="#ppt_x"/>
                                          </p:val>
                                        </p:tav>
                                      </p:tavLst>
                                    </p:anim>
                                    <p:anim calcmode="lin" valueType="num">
                                      <p:cBhvr additive="base">
                                        <p:cTn id="89" dur="500" fill="hold"/>
                                        <p:tgtEl>
                                          <p:spTgt spid="17"/>
                                        </p:tgtEl>
                                        <p:attrNameLst>
                                          <p:attrName>ppt_y</p:attrName>
                                        </p:attrNameLst>
                                      </p:cBhvr>
                                      <p:tavLst>
                                        <p:tav tm="0">
                                          <p:val>
                                            <p:strVal val="1+#ppt_h/2"/>
                                          </p:val>
                                        </p:tav>
                                        <p:tav tm="100000">
                                          <p:val>
                                            <p:strVal val="#ppt_y"/>
                                          </p:val>
                                        </p:tav>
                                      </p:tavLst>
                                    </p:anim>
                                  </p:childTnLst>
                                </p:cTn>
                              </p:par>
                              <p:par>
                                <p:cTn id="90" presetID="2" presetClass="entr" presetSubtype="4"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nodeType="clickEffect">
                                  <p:stCondLst>
                                    <p:cond delay="0"/>
                                  </p:stCondLst>
                                  <p:childTnLst>
                                    <p:set>
                                      <p:cBhvr>
                                        <p:cTn id="97" dur="1" fill="hold">
                                          <p:stCondLst>
                                            <p:cond delay="0"/>
                                          </p:stCondLst>
                                        </p:cTn>
                                        <p:tgtEl>
                                          <p:spTgt spid="33"/>
                                        </p:tgtEl>
                                        <p:attrNameLst>
                                          <p:attrName>style.visibility</p:attrName>
                                        </p:attrNameLst>
                                      </p:cBhvr>
                                      <p:to>
                                        <p:strVal val="visible"/>
                                      </p:to>
                                    </p:set>
                                    <p:animEffect transition="in" filter="blinds(horizontal)">
                                      <p:cBhvr>
                                        <p:cTn id="9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5" grpId="1"/>
      <p:bldP spid="2" grpId="0"/>
      <p:bldP spid="7" grpId="0"/>
      <p:bldP spid="2" grpId="1"/>
      <p:bldP spid="7" grpId="1"/>
      <p:bldP spid="20" grpId="0" bldLvl="0" animBg="1"/>
      <p:bldP spid="20" grpId="1" animBg="1"/>
      <p:bldP spid="6" grpId="0" bldLvl="0" animBg="1"/>
      <p:bldP spid="4" grpId="0"/>
      <p:bldP spid="6" grpId="1" animBg="1"/>
      <p:bldP spid="4" grpId="1"/>
      <p:bldP spid="18" grpId="0" bldLvl="0" animBg="1"/>
      <p:bldP spid="18" grpId="1" animBg="1"/>
      <p:bldP spid="11" grpId="0" bldLvl="0" animBg="1"/>
      <p:bldP spid="10" grpId="0"/>
      <p:bldP spid="11" grpId="1" animBg="1"/>
      <p:bldP spid="10" grpId="1"/>
      <p:bldP spid="9" grpId="0" bldLvl="0" animBg="1"/>
      <p:bldP spid="8" grpId="0"/>
      <p:bldP spid="9" grpId="1" animBg="1"/>
      <p:bldP spid="8" grpId="1"/>
      <p:bldP spid="22" grpId="0" bldLvl="0" animBg="1"/>
      <p:bldP spid="22" grpId="1" animBg="1"/>
      <p:bldP spid="13" grpId="0" bldLvl="0" animBg="1"/>
      <p:bldP spid="12" grpId="0"/>
      <p:bldP spid="13" grpId="1" animBg="1"/>
      <p:bldP spid="12" grpId="1"/>
      <p:bldP spid="17" grpId="0" bldLvl="0" animBg="1"/>
      <p:bldP spid="16" grpId="0"/>
      <p:bldP spid="17" grpId="1" animBg="1"/>
      <p:bldP spid="16" grpId="1"/>
      <p:bldP spid="15" grpId="0" bldLvl="0" animBg="1"/>
      <p:bldP spid="14" grpId="0"/>
      <p:bldP spid="15" grpId="1" animBg="1"/>
      <p:bldP spid="14" grpId="1"/>
      <p:bldP spid="24" grpId="0" bldLvl="0" animBg="1"/>
      <p:bldP spid="25"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p:sp>
        <p:nvSpPr>
          <p:cNvPr id="71" name="文本框 70"/>
          <p:cNvSpPr txBox="1"/>
          <p:nvPr/>
        </p:nvSpPr>
        <p:spPr>
          <a:xfrm>
            <a:off x="188595" y="233680"/>
            <a:ext cx="8731250" cy="534035"/>
          </a:xfrm>
          <a:prstGeom prst="rect">
            <a:avLst/>
          </a:prstGeom>
          <a:solidFill>
            <a:srgbClr val="00B0F0"/>
          </a:solidFill>
        </p:spPr>
        <p:txBody>
          <a:bodyPr wrap="square" rtlCol="0" anchor="t">
            <a:spAutoFit/>
          </a:bodyPr>
          <a:p>
            <a:pPr algn="ctr">
              <a:lnSpc>
                <a:spcPct val="120000"/>
              </a:lnSpc>
              <a:spcBef>
                <a:spcPts val="0"/>
              </a:spcBef>
              <a:spcAft>
                <a:spcPts val="0"/>
              </a:spcAft>
              <a:buClrTx/>
              <a:buSzTx/>
              <a:buFontTx/>
              <a:buNone/>
            </a:pPr>
            <a:r>
              <a:rPr lang="en-US" altLang="zh-CN" sz="2400" b="1" spc="130">
                <a:ln>
                  <a:noFill/>
                </a:ln>
                <a:solidFill>
                  <a:srgbClr val="FF0000"/>
                </a:solidFill>
                <a:latin typeface="Calibri" panose="020F0502020204030204" charset="0"/>
                <a:ea typeface="微软雅黑" panose="020B0503020204020204" charset="-122"/>
                <a:cs typeface="Calibri" panose="020F0502020204030204" charset="0"/>
                <a:sym typeface="+mn-ea"/>
              </a:rPr>
              <a:t>While-writing—constructing the plot further</a:t>
            </a:r>
            <a:endParaRPr lang="en-US" altLang="zh-CN" sz="2400" b="1" spc="130">
              <a:ln>
                <a:noFill/>
              </a:ln>
              <a:solidFill>
                <a:srgbClr val="FF0000"/>
              </a:solidFill>
              <a:latin typeface="Calibri" panose="020F0502020204030204" charset="0"/>
              <a:ea typeface="微软雅黑" panose="020B0503020204020204" charset="-122"/>
              <a:cs typeface="Calibri" panose="020F0502020204030204" charset="0"/>
              <a:sym typeface="+mn-ea"/>
            </a:endParaRPr>
          </a:p>
        </p:txBody>
      </p:sp>
      <p:sp>
        <p:nvSpPr>
          <p:cNvPr id="6" name="文本框 5"/>
          <p:cNvSpPr txBox="1"/>
          <p:nvPr/>
        </p:nvSpPr>
        <p:spPr>
          <a:xfrm>
            <a:off x="188595" y="1132840"/>
            <a:ext cx="8731250" cy="737235"/>
          </a:xfrm>
          <a:prstGeom prst="rect">
            <a:avLst/>
          </a:prstGeom>
          <a:noFill/>
        </p:spPr>
        <p:txBody>
          <a:bodyPr wrap="square" rtlCol="0" anchor="t">
            <a:spAutoFit/>
          </a:bodyPr>
          <a:p>
            <a:r>
              <a:rPr lang="zh-CN" altLang="en-US" sz="2100" b="1">
                <a:latin typeface="Times New Roman" panose="02020603050405020304" pitchFamily="18" charset="0"/>
                <a:cs typeface="Times New Roman" panose="02020603050405020304" pitchFamily="18" charset="0"/>
                <a:sym typeface="+mn-ea"/>
              </a:rPr>
              <a:t>When Mrs. Meredith heard of John's idea, she thought it was a good one,too.</a:t>
            </a:r>
            <a:endParaRPr lang="zh-CN" altLang="en-US" sz="2100" b="1">
              <a:latin typeface="Times New Roman" panose="02020603050405020304" pitchFamily="18" charset="0"/>
              <a:cs typeface="Times New Roman" panose="02020603050405020304" pitchFamily="18" charset="0"/>
              <a:sym typeface="+mn-ea"/>
            </a:endParaRPr>
          </a:p>
        </p:txBody>
      </p:sp>
      <p:pic>
        <p:nvPicPr>
          <p:cNvPr id="7" name="图片 6"/>
          <p:cNvPicPr>
            <a:picLocks noChangeAspect="1"/>
          </p:cNvPicPr>
          <p:nvPr/>
        </p:nvPicPr>
        <p:blipFill>
          <a:blip r:embed="rId1"/>
          <a:stretch>
            <a:fillRect/>
          </a:stretch>
        </p:blipFill>
        <p:spPr>
          <a:xfrm>
            <a:off x="187960" y="1847215"/>
            <a:ext cx="8731885" cy="1547495"/>
          </a:xfrm>
          <a:prstGeom prst="rect">
            <a:avLst/>
          </a:prstGeom>
        </p:spPr>
      </p:pic>
      <p:pic>
        <p:nvPicPr>
          <p:cNvPr id="8" name="图片 7"/>
          <p:cNvPicPr>
            <a:picLocks noChangeAspect="1"/>
          </p:cNvPicPr>
          <p:nvPr/>
        </p:nvPicPr>
        <p:blipFill>
          <a:blip r:embed="rId2"/>
          <a:stretch>
            <a:fillRect/>
          </a:stretch>
        </p:blipFill>
        <p:spPr>
          <a:xfrm>
            <a:off x="206375" y="4473575"/>
            <a:ext cx="8730615" cy="1801495"/>
          </a:xfrm>
          <a:prstGeom prst="rect">
            <a:avLst/>
          </a:prstGeom>
        </p:spPr>
      </p:pic>
      <p:sp>
        <p:nvSpPr>
          <p:cNvPr id="9" name="文本框 8"/>
          <p:cNvSpPr txBox="1"/>
          <p:nvPr/>
        </p:nvSpPr>
        <p:spPr>
          <a:xfrm>
            <a:off x="315595" y="3491865"/>
            <a:ext cx="6441440" cy="460375"/>
          </a:xfrm>
          <a:prstGeom prst="rect">
            <a:avLst/>
          </a:prstGeom>
          <a:noFill/>
        </p:spPr>
        <p:txBody>
          <a:bodyPr wrap="none" rtlCol="0" anchor="t">
            <a:spAutoFit/>
          </a:bodyPr>
          <a:p>
            <a:pPr algn="just" fontAlgn="auto">
              <a:lnSpc>
                <a:spcPts val="2880"/>
              </a:lnSpc>
            </a:pPr>
            <a:r>
              <a:rPr lang="zh-CN" altLang="en-US" sz="2100" b="1">
                <a:latin typeface="Times New Roman" panose="02020603050405020304" pitchFamily="18" charset="0"/>
                <a:cs typeface="Times New Roman" panose="02020603050405020304" pitchFamily="18" charset="0"/>
                <a:sym typeface="+mn-ea"/>
              </a:rPr>
              <a:t>With everything ready, Bernard started out on his new business.</a:t>
            </a:r>
            <a:endParaRPr lang="zh-CN" altLang="en-US" sz="2100" b="1">
              <a:latin typeface="Times New Roman" panose="02020603050405020304" pitchFamily="18" charset="0"/>
              <a:cs typeface="Times New Roman" panose="02020603050405020304" pitchFamily="18" charset="0"/>
            </a:endParaRPr>
          </a:p>
        </p:txBody>
      </p:sp>
    </p:spTree>
  </p:cSld>
  <p:clrMapOvr>
    <a:masterClrMapping/>
  </p:clrMapOvr>
  <p:transition spd="med" advClick="0" advTm="2000">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e0c193ae-02e0-4002-b485-c7b493854147" descr="KgcAAB+LCAAAAAAABADtVN9PwjAQ/l+qvi2kG44Bb+Cc8cEfEeKL4aFux6huHem6RGL8372WTTqYRBMfhYTQu+96X+++u3dyyhMyJi5xyKnarAH/z3ImVchZKll+UySQoe9eFmuQikNJxk/vdZBnBT2yrIIatUH7DRc8r3JjJmPao2hib5bJpcYYQsxzloU85QrvRst1eQ8yBqFqoJIVOKQ++G5v5PVpMKh/6cAhV7Ko1kiBkg+noda3qF0UWSEtavVVDfTcgt4tlzyGB9DpTRj6HtJnzXY0xI/vkLlBug6ZyqpcYcxJFPn+JJwEmL6Ti/9zLoMDLvMV5NBQmXOhJiKZrVjSFHUqebpSAkpdvN7QIXfPLxArK2wcNKRpi3Q4uPSi6DvSgS0IJblID1kTeka6o4dW9LQoMmDiMHzbWCt8gfy4SDCXrbKRddeVZAnH3tQwI0yUj9y066rrKWFpdIDvm0FciOQIyteoDrtn7AznABTI0nj2mFjepswk4pmemYlIMzx6gWkUNm0Nt4jVb9uWwJjI4uNwvHbpWy9pEf6HtWGLnfxcamlmDm+WXva0vOt18HsNmP6VLQV0dFnn/2mT//xgF8Xd30P2FHVPTve7t2N0RPix3p+4v0pQ9dZpltSXUY+Evc5ajo4qTln8eqSK/W+V8ReHBX4/ASV0BWIqBwAA"/>
          <p:cNvGrpSpPr>
            <a:grpSpLocks noChangeAspect="1"/>
          </p:cNvGrpSpPr>
          <p:nvPr/>
        </p:nvGrpSpPr>
        <p:grpSpPr>
          <a:xfrm>
            <a:off x="58846" y="4058597"/>
            <a:ext cx="1694952" cy="1942322"/>
            <a:chOff x="1948347" y="2042384"/>
            <a:chExt cx="2259936" cy="2589763"/>
          </a:xfrm>
        </p:grpSpPr>
        <p:sp>
          <p:nvSpPr>
            <p:cNvPr id="51" name="ValueShape"/>
            <p:cNvSpPr/>
            <p:nvPr/>
          </p:nvSpPr>
          <p:spPr>
            <a:xfrm>
              <a:off x="1948347" y="2042384"/>
              <a:ext cx="2259300" cy="1947672"/>
            </a:xfrm>
            <a:prstGeom prst="hexagon">
              <a:avLst/>
            </a:prstGeom>
            <a:gradFill flip="none" rotWithShape="1">
              <a:gsLst>
                <a:gs pos="0">
                  <a:srgbClr val="55ADA7"/>
                </a:gs>
                <a:gs pos="100000">
                  <a:schemeClr val="accent3">
                    <a:lumMod val="20000"/>
                    <a:lumOff val="80000"/>
                  </a:schemeClr>
                </a:gs>
                <a:gs pos="51923">
                  <a:srgbClr val="55ADA7"/>
                </a:gs>
                <a:gs pos="52023">
                  <a:schemeClr val="accent3">
                    <a:lumMod val="20000"/>
                    <a:lumOff val="8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52" name="ExtraShape"/>
            <p:cNvSpPr/>
            <p:nvPr/>
          </p:nvSpPr>
          <p:spPr>
            <a:xfrm>
              <a:off x="2167840" y="2231602"/>
              <a:ext cx="1820314" cy="156923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53" name="ValueBack"/>
            <p:cNvSpPr/>
            <p:nvPr/>
          </p:nvSpPr>
          <p:spPr>
            <a:xfrm>
              <a:off x="2546781" y="2485005"/>
              <a:ext cx="1062431" cy="1062431"/>
            </a:xfrm>
            <a:prstGeom prst="ellipse">
              <a:avLst/>
            </a:prstGeom>
            <a:solidFill>
              <a:srgbClr val="55A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54" name="CustomText"/>
            <p:cNvSpPr/>
            <p:nvPr/>
          </p:nvSpPr>
          <p:spPr>
            <a:xfrm>
              <a:off x="2033187" y="4259919"/>
              <a:ext cx="2175096" cy="372228"/>
            </a:xfrm>
            <a:prstGeom prst="rect">
              <a:avLst/>
            </a:prstGeom>
            <a:noFill/>
          </p:spPr>
          <p:txBody>
            <a:bodyPr wrap="square" lIns="67500" tIns="35100" rIns="67500" bIns="35100" anchor="ctr">
              <a:noAutofit/>
            </a:bodyPr>
            <a:p>
              <a:pPr marL="0" marR="0" lvl="0" indent="0" algn="ctr" defTabSz="914400" rtl="0" eaLnBrk="1" fontAlgn="auto" latinLnBrk="0" hangingPunct="1">
                <a:spcBef>
                  <a:spcPts val="0"/>
                </a:spcBef>
                <a:spcAft>
                  <a:spcPts val="0"/>
                </a:spcAft>
                <a:buClrTx/>
                <a:buSzTx/>
                <a:buFontTx/>
                <a:buNone/>
                <a:defRPr/>
              </a:pPr>
              <a:r>
                <a:rPr kumimoji="0" lang="en-US" altLang="zh-CN" sz="2325" b="1" i="0" strike="noStrike" kern="1200" cap="none" spc="0" normalizeH="0" baseline="0" noProof="0" dirty="0">
                  <a:solidFill>
                    <a:schemeClr val="tx2"/>
                  </a:solidFill>
                  <a:effectLst/>
                  <a:uLnTx/>
                  <a:uFillTx/>
                  <a:latin typeface="宋体" panose="02010600030101010101" pitchFamily="2" charset="-122"/>
                  <a:ea typeface="宋体" panose="02010600030101010101" pitchFamily="2" charset="-122"/>
                </a:rPr>
                <a:t>Draft</a:t>
              </a:r>
              <a:endParaRPr kumimoji="0" lang="en-US" altLang="zh-CN" sz="2325" b="1" i="0" strike="noStrike" kern="1200" cap="none" spc="0" normalizeH="0" baseline="0" noProof="0" dirty="0">
                <a:solidFill>
                  <a:schemeClr val="tx2"/>
                </a:solidFill>
                <a:effectLst/>
                <a:uLnTx/>
                <a:uFillTx/>
                <a:latin typeface="宋体" panose="02010600030101010101" pitchFamily="2" charset="-122"/>
                <a:ea typeface="宋体" panose="02010600030101010101" pitchFamily="2" charset="-122"/>
              </a:endParaRPr>
            </a:p>
          </p:txBody>
        </p:sp>
      </p:grpSp>
      <p:sp>
        <p:nvSpPr>
          <p:cNvPr id="63" name="文本框 62"/>
          <p:cNvSpPr txBox="1"/>
          <p:nvPr/>
        </p:nvSpPr>
        <p:spPr>
          <a:xfrm>
            <a:off x="471488" y="4448175"/>
            <a:ext cx="868680" cy="737235"/>
          </a:xfrm>
          <a:prstGeom prst="rect">
            <a:avLst/>
          </a:prstGeom>
          <a:noFill/>
        </p:spPr>
        <p:txBody>
          <a:bodyPr wrap="square" rtlCol="0">
            <a:spAutoFit/>
          </a:bodyPr>
          <a:p>
            <a:pPr algn="ctr"/>
            <a:r>
              <a:rPr lang="en-US" altLang="zh-CN" sz="2100" b="1">
                <a:solidFill>
                  <a:schemeClr val="bg1"/>
                </a:solidFill>
                <a:latin typeface="Times New Roman" panose="02020603050405020304" pitchFamily="18" charset="0"/>
                <a:cs typeface="Times New Roman" panose="02020603050405020304" pitchFamily="18" charset="0"/>
              </a:rPr>
              <a:t>STEP</a:t>
            </a:r>
            <a:endParaRPr lang="en-US" altLang="zh-CN" sz="2100" b="1">
              <a:solidFill>
                <a:schemeClr val="bg1"/>
              </a:solidFill>
              <a:latin typeface="Times New Roman" panose="02020603050405020304" pitchFamily="18" charset="0"/>
              <a:cs typeface="Times New Roman" panose="02020603050405020304" pitchFamily="18" charset="0"/>
            </a:endParaRPr>
          </a:p>
          <a:p>
            <a:pPr algn="ctr"/>
            <a:r>
              <a:rPr lang="en-US" altLang="zh-CN" sz="2100" b="1">
                <a:solidFill>
                  <a:schemeClr val="bg1"/>
                </a:solidFill>
                <a:latin typeface="Times New Roman" panose="02020603050405020304" pitchFamily="18" charset="0"/>
                <a:cs typeface="Times New Roman" panose="02020603050405020304" pitchFamily="18" charset="0"/>
              </a:rPr>
              <a:t>3</a:t>
            </a:r>
            <a:endParaRPr lang="en-US" altLang="zh-CN" sz="2100" b="1">
              <a:solidFill>
                <a:schemeClr val="bg1"/>
              </a:solidFill>
              <a:latin typeface="Times New Roman" panose="02020603050405020304" pitchFamily="18" charset="0"/>
              <a:cs typeface="Times New Roman" panose="02020603050405020304" pitchFamily="18" charset="0"/>
            </a:endParaRPr>
          </a:p>
        </p:txBody>
      </p:sp>
      <p:graphicFrame>
        <p:nvGraphicFramePr>
          <p:cNvPr id="14" name="表格 13"/>
          <p:cNvGraphicFramePr/>
          <p:nvPr/>
        </p:nvGraphicFramePr>
        <p:xfrm>
          <a:off x="1588294" y="1530668"/>
          <a:ext cx="7218045" cy="3743325"/>
        </p:xfrm>
        <a:graphic>
          <a:graphicData uri="http://schemas.openxmlformats.org/drawingml/2006/table">
            <a:tbl>
              <a:tblPr firstRow="1" bandRow="1">
                <a:tableStyleId>{5C22544A-7EE6-4342-B048-85BDC9FD1C3A}</a:tableStyleId>
              </a:tblPr>
              <a:tblGrid>
                <a:gridCol w="7218045"/>
              </a:tblGrid>
              <a:tr h="664210">
                <a:tc>
                  <a:txBody>
                    <a:bodyPr/>
                    <a:p>
                      <a:pPr algn="ctr">
                        <a:buNone/>
                      </a:pPr>
                      <a:r>
                        <a:rPr lang="en-US" altLang="zh-CN" sz="3000">
                          <a:solidFill>
                            <a:srgbClr val="FF0000"/>
                          </a:solidFill>
                          <a:latin typeface="Times New Roman" panose="02020603050405020304" pitchFamily="18" charset="0"/>
                          <a:cs typeface="Times New Roman" panose="02020603050405020304" pitchFamily="18" charset="0"/>
                        </a:rPr>
                        <a:t> details in each paragraph</a:t>
                      </a:r>
                      <a:endParaRPr lang="en-US" altLang="zh-CN" sz="3000">
                        <a:solidFill>
                          <a:srgbClr val="FF0000"/>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20000"/>
                        <a:lumOff val="80000"/>
                      </a:schemeClr>
                    </a:solidFill>
                  </a:tcPr>
                </a:tc>
              </a:tr>
              <a:tr h="3079115">
                <a:tc>
                  <a:txBody>
                    <a:bodyPr/>
                    <a:p>
                      <a:pPr>
                        <a:buNone/>
                      </a:pPr>
                      <a:endParaRPr lang="zh-CN" altLang="en-US" sz="1015"/>
                    </a:p>
                  </a:txBody>
                  <a:tcPr marL="68580" marR="68580" marT="34290" marB="34290">
                    <a:solidFill>
                      <a:schemeClr val="accent1">
                        <a:lumMod val="20000"/>
                        <a:lumOff val="80000"/>
                      </a:schemeClr>
                    </a:solidFill>
                  </a:tcPr>
                </a:tc>
              </a:tr>
            </a:tbl>
          </a:graphicData>
        </a:graphic>
      </p:graphicFrame>
      <p:grpSp>
        <p:nvGrpSpPr>
          <p:cNvPr id="15" name="组合 14"/>
          <p:cNvGrpSpPr/>
          <p:nvPr/>
        </p:nvGrpSpPr>
        <p:grpSpPr>
          <a:xfrm>
            <a:off x="1525429" y="2308853"/>
            <a:ext cx="4084796" cy="734514"/>
            <a:chOff x="3467100" y="656411"/>
            <a:chExt cx="2324100" cy="461963"/>
          </a:xfrm>
        </p:grpSpPr>
        <p:sp>
          <p:nvSpPr>
            <p:cNvPr id="16" name="Freeform 5"/>
            <p:cNvSpPr>
              <a:spLocks noEditPoints="1"/>
            </p:cNvSpPr>
            <p:nvPr/>
          </p:nvSpPr>
          <p:spPr bwMode="auto">
            <a:xfrm>
              <a:off x="3467100" y="656411"/>
              <a:ext cx="2324100" cy="461963"/>
            </a:xfrm>
            <a:custGeom>
              <a:avLst/>
              <a:gdLst>
                <a:gd name="T0" fmla="*/ 504 w 546"/>
                <a:gd name="T1" fmla="*/ 75 h 106"/>
                <a:gd name="T2" fmla="*/ 483 w 546"/>
                <a:gd name="T3" fmla="*/ 64 h 106"/>
                <a:gd name="T4" fmla="*/ 507 w 546"/>
                <a:gd name="T5" fmla="*/ 54 h 106"/>
                <a:gd name="T6" fmla="*/ 505 w 546"/>
                <a:gd name="T7" fmla="*/ 47 h 106"/>
                <a:gd name="T8" fmla="*/ 514 w 546"/>
                <a:gd name="T9" fmla="*/ 40 h 106"/>
                <a:gd name="T10" fmla="*/ 466 w 546"/>
                <a:gd name="T11" fmla="*/ 34 h 106"/>
                <a:gd name="T12" fmla="*/ 475 w 546"/>
                <a:gd name="T13" fmla="*/ 28 h 106"/>
                <a:gd name="T14" fmla="*/ 525 w 546"/>
                <a:gd name="T15" fmla="*/ 24 h 106"/>
                <a:gd name="T16" fmla="*/ 492 w 546"/>
                <a:gd name="T17" fmla="*/ 24 h 106"/>
                <a:gd name="T18" fmla="*/ 460 w 546"/>
                <a:gd name="T19" fmla="*/ 20 h 106"/>
                <a:gd name="T20" fmla="*/ 456 w 546"/>
                <a:gd name="T21" fmla="*/ 15 h 106"/>
                <a:gd name="T22" fmla="*/ 443 w 546"/>
                <a:gd name="T23" fmla="*/ 22 h 106"/>
                <a:gd name="T24" fmla="*/ 418 w 546"/>
                <a:gd name="T25" fmla="*/ 19 h 106"/>
                <a:gd name="T26" fmla="*/ 442 w 546"/>
                <a:gd name="T27" fmla="*/ 24 h 106"/>
                <a:gd name="T28" fmla="*/ 398 w 546"/>
                <a:gd name="T29" fmla="*/ 27 h 106"/>
                <a:gd name="T30" fmla="*/ 375 w 546"/>
                <a:gd name="T31" fmla="*/ 25 h 106"/>
                <a:gd name="T32" fmla="*/ 340 w 546"/>
                <a:gd name="T33" fmla="*/ 18 h 106"/>
                <a:gd name="T34" fmla="*/ 292 w 546"/>
                <a:gd name="T35" fmla="*/ 17 h 106"/>
                <a:gd name="T36" fmla="*/ 281 w 546"/>
                <a:gd name="T37" fmla="*/ 6 h 106"/>
                <a:gd name="T38" fmla="*/ 268 w 546"/>
                <a:gd name="T39" fmla="*/ 15 h 106"/>
                <a:gd name="T40" fmla="*/ 245 w 546"/>
                <a:gd name="T41" fmla="*/ 9 h 106"/>
                <a:gd name="T42" fmla="*/ 220 w 546"/>
                <a:gd name="T43" fmla="*/ 4 h 106"/>
                <a:gd name="T44" fmla="*/ 186 w 546"/>
                <a:gd name="T45" fmla="*/ 2 h 106"/>
                <a:gd name="T46" fmla="*/ 160 w 546"/>
                <a:gd name="T47" fmla="*/ 8 h 106"/>
                <a:gd name="T48" fmla="*/ 65 w 546"/>
                <a:gd name="T49" fmla="*/ 3 h 106"/>
                <a:gd name="T50" fmla="*/ 9 w 546"/>
                <a:gd name="T51" fmla="*/ 38 h 106"/>
                <a:gd name="T52" fmla="*/ 57 w 546"/>
                <a:gd name="T53" fmla="*/ 100 h 106"/>
                <a:gd name="T54" fmla="*/ 59 w 546"/>
                <a:gd name="T55" fmla="*/ 84 h 106"/>
                <a:gd name="T56" fmla="*/ 84 w 546"/>
                <a:gd name="T57" fmla="*/ 83 h 106"/>
                <a:gd name="T58" fmla="*/ 136 w 546"/>
                <a:gd name="T59" fmla="*/ 87 h 106"/>
                <a:gd name="T60" fmla="*/ 176 w 546"/>
                <a:gd name="T61" fmla="*/ 86 h 106"/>
                <a:gd name="T62" fmla="*/ 205 w 546"/>
                <a:gd name="T63" fmla="*/ 81 h 106"/>
                <a:gd name="T64" fmla="*/ 253 w 546"/>
                <a:gd name="T65" fmla="*/ 81 h 106"/>
                <a:gd name="T66" fmla="*/ 299 w 546"/>
                <a:gd name="T67" fmla="*/ 83 h 106"/>
                <a:gd name="T68" fmla="*/ 363 w 546"/>
                <a:gd name="T69" fmla="*/ 87 h 106"/>
                <a:gd name="T70" fmla="*/ 390 w 546"/>
                <a:gd name="T71" fmla="*/ 85 h 106"/>
                <a:gd name="T72" fmla="*/ 494 w 546"/>
                <a:gd name="T73" fmla="*/ 54 h 106"/>
                <a:gd name="T74" fmla="*/ 482 w 546"/>
                <a:gd name="T75" fmla="*/ 43 h 106"/>
                <a:gd name="T76" fmla="*/ 506 w 546"/>
                <a:gd name="T77" fmla="*/ 45 h 106"/>
                <a:gd name="T78" fmla="*/ 499 w 546"/>
                <a:gd name="T79" fmla="*/ 43 h 106"/>
                <a:gd name="T80" fmla="*/ 474 w 546"/>
                <a:gd name="T81" fmla="*/ 42 h 106"/>
                <a:gd name="T82" fmla="*/ 460 w 546"/>
                <a:gd name="T83" fmla="*/ 30 h 106"/>
                <a:gd name="T84" fmla="*/ 454 w 546"/>
                <a:gd name="T85" fmla="*/ 25 h 106"/>
                <a:gd name="T86" fmla="*/ 409 w 546"/>
                <a:gd name="T87" fmla="*/ 19 h 106"/>
                <a:gd name="T88" fmla="*/ 280 w 546"/>
                <a:gd name="T89" fmla="*/ 9 h 106"/>
                <a:gd name="T90" fmla="*/ 23 w 546"/>
                <a:gd name="T91" fmla="*/ 60 h 106"/>
                <a:gd name="T92" fmla="*/ 67 w 546"/>
                <a:gd name="T93" fmla="*/ 96 h 106"/>
                <a:gd name="T94" fmla="*/ 88 w 546"/>
                <a:gd name="T95" fmla="*/ 83 h 106"/>
                <a:gd name="T96" fmla="*/ 146 w 546"/>
                <a:gd name="T97" fmla="*/ 83 h 106"/>
                <a:gd name="T98" fmla="*/ 237 w 546"/>
                <a:gd name="T99" fmla="*/ 8 h 106"/>
                <a:gd name="T100" fmla="*/ 190 w 546"/>
                <a:gd name="T101" fmla="*/ 79 h 106"/>
                <a:gd name="T102" fmla="*/ 225 w 546"/>
                <a:gd name="T103" fmla="*/ 10 h 106"/>
                <a:gd name="T104" fmla="*/ 252 w 546"/>
                <a:gd name="T105" fmla="*/ 14 h 106"/>
                <a:gd name="T106" fmla="*/ 277 w 546"/>
                <a:gd name="T107" fmla="*/ 15 h 106"/>
                <a:gd name="T108" fmla="*/ 294 w 546"/>
                <a:gd name="T109" fmla="*/ 21 h 106"/>
                <a:gd name="T110" fmla="*/ 318 w 546"/>
                <a:gd name="T111" fmla="*/ 25 h 106"/>
                <a:gd name="T112" fmla="*/ 340 w 546"/>
                <a:gd name="T113" fmla="*/ 24 h 106"/>
                <a:gd name="T114" fmla="*/ 353 w 546"/>
                <a:gd name="T115" fmla="*/ 26 h 106"/>
                <a:gd name="T116" fmla="*/ 393 w 546"/>
                <a:gd name="T117" fmla="*/ 27 h 106"/>
                <a:gd name="T118" fmla="*/ 383 w 546"/>
                <a:gd name="T119" fmla="*/ 30 h 106"/>
                <a:gd name="T120" fmla="*/ 370 w 546"/>
                <a:gd name="T121" fmla="*/ 84 h 106"/>
                <a:gd name="T122" fmla="*/ 411 w 546"/>
                <a:gd name="T123" fmla="*/ 30 h 106"/>
                <a:gd name="T124" fmla="*/ 428 w 546"/>
                <a:gd name="T125" fmla="*/ 3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6" h="106">
                  <a:moveTo>
                    <a:pt x="405" y="85"/>
                  </a:moveTo>
                  <a:cubicBezTo>
                    <a:pt x="405" y="86"/>
                    <a:pt x="405" y="86"/>
                    <a:pt x="405" y="86"/>
                  </a:cubicBezTo>
                  <a:cubicBezTo>
                    <a:pt x="406" y="86"/>
                    <a:pt x="406" y="86"/>
                    <a:pt x="407" y="86"/>
                  </a:cubicBezTo>
                  <a:cubicBezTo>
                    <a:pt x="406" y="86"/>
                    <a:pt x="406" y="86"/>
                    <a:pt x="406" y="86"/>
                  </a:cubicBezTo>
                  <a:cubicBezTo>
                    <a:pt x="406" y="85"/>
                    <a:pt x="406" y="85"/>
                    <a:pt x="406" y="85"/>
                  </a:cubicBezTo>
                  <a:cubicBezTo>
                    <a:pt x="407" y="85"/>
                    <a:pt x="408" y="85"/>
                    <a:pt x="408" y="86"/>
                  </a:cubicBezTo>
                  <a:cubicBezTo>
                    <a:pt x="409" y="86"/>
                    <a:pt x="410" y="87"/>
                    <a:pt x="410" y="86"/>
                  </a:cubicBezTo>
                  <a:cubicBezTo>
                    <a:pt x="411" y="86"/>
                    <a:pt x="411" y="86"/>
                    <a:pt x="412" y="86"/>
                  </a:cubicBezTo>
                  <a:cubicBezTo>
                    <a:pt x="413" y="85"/>
                    <a:pt x="415" y="86"/>
                    <a:pt x="416" y="86"/>
                  </a:cubicBezTo>
                  <a:cubicBezTo>
                    <a:pt x="417" y="84"/>
                    <a:pt x="419" y="87"/>
                    <a:pt x="419" y="85"/>
                  </a:cubicBezTo>
                  <a:cubicBezTo>
                    <a:pt x="421" y="86"/>
                    <a:pt x="422" y="85"/>
                    <a:pt x="423" y="86"/>
                  </a:cubicBezTo>
                  <a:cubicBezTo>
                    <a:pt x="423" y="85"/>
                    <a:pt x="423" y="85"/>
                    <a:pt x="423" y="85"/>
                  </a:cubicBezTo>
                  <a:cubicBezTo>
                    <a:pt x="425" y="87"/>
                    <a:pt x="428" y="85"/>
                    <a:pt x="430" y="86"/>
                  </a:cubicBezTo>
                  <a:cubicBezTo>
                    <a:pt x="430" y="86"/>
                    <a:pt x="430" y="86"/>
                    <a:pt x="430" y="86"/>
                  </a:cubicBezTo>
                  <a:cubicBezTo>
                    <a:pt x="431" y="86"/>
                    <a:pt x="432" y="85"/>
                    <a:pt x="432" y="86"/>
                  </a:cubicBezTo>
                  <a:cubicBezTo>
                    <a:pt x="433" y="86"/>
                    <a:pt x="434" y="86"/>
                    <a:pt x="434" y="86"/>
                  </a:cubicBezTo>
                  <a:cubicBezTo>
                    <a:pt x="436" y="87"/>
                    <a:pt x="437" y="85"/>
                    <a:pt x="439" y="86"/>
                  </a:cubicBezTo>
                  <a:cubicBezTo>
                    <a:pt x="439" y="86"/>
                    <a:pt x="439" y="86"/>
                    <a:pt x="439" y="86"/>
                  </a:cubicBezTo>
                  <a:cubicBezTo>
                    <a:pt x="440" y="87"/>
                    <a:pt x="440" y="85"/>
                    <a:pt x="441" y="86"/>
                  </a:cubicBezTo>
                  <a:cubicBezTo>
                    <a:pt x="443" y="85"/>
                    <a:pt x="445" y="87"/>
                    <a:pt x="447" y="86"/>
                  </a:cubicBezTo>
                  <a:cubicBezTo>
                    <a:pt x="448" y="87"/>
                    <a:pt x="450" y="85"/>
                    <a:pt x="451" y="86"/>
                  </a:cubicBezTo>
                  <a:cubicBezTo>
                    <a:pt x="453" y="87"/>
                    <a:pt x="455" y="86"/>
                    <a:pt x="457" y="86"/>
                  </a:cubicBezTo>
                  <a:cubicBezTo>
                    <a:pt x="459" y="85"/>
                    <a:pt x="461" y="86"/>
                    <a:pt x="462" y="86"/>
                  </a:cubicBezTo>
                  <a:cubicBezTo>
                    <a:pt x="464" y="86"/>
                    <a:pt x="465" y="86"/>
                    <a:pt x="466" y="85"/>
                  </a:cubicBezTo>
                  <a:cubicBezTo>
                    <a:pt x="467" y="85"/>
                    <a:pt x="467" y="86"/>
                    <a:pt x="467" y="86"/>
                  </a:cubicBezTo>
                  <a:cubicBezTo>
                    <a:pt x="468" y="86"/>
                    <a:pt x="469" y="85"/>
                    <a:pt x="470" y="85"/>
                  </a:cubicBezTo>
                  <a:cubicBezTo>
                    <a:pt x="470" y="85"/>
                    <a:pt x="471" y="84"/>
                    <a:pt x="472" y="85"/>
                  </a:cubicBezTo>
                  <a:cubicBezTo>
                    <a:pt x="472" y="85"/>
                    <a:pt x="472" y="85"/>
                    <a:pt x="473" y="85"/>
                  </a:cubicBezTo>
                  <a:cubicBezTo>
                    <a:pt x="473" y="85"/>
                    <a:pt x="474" y="85"/>
                    <a:pt x="474" y="85"/>
                  </a:cubicBezTo>
                  <a:cubicBezTo>
                    <a:pt x="475" y="85"/>
                    <a:pt x="475" y="86"/>
                    <a:pt x="476" y="86"/>
                  </a:cubicBezTo>
                  <a:cubicBezTo>
                    <a:pt x="477" y="85"/>
                    <a:pt x="480" y="86"/>
                    <a:pt x="481" y="85"/>
                  </a:cubicBezTo>
                  <a:cubicBezTo>
                    <a:pt x="482" y="86"/>
                    <a:pt x="484" y="85"/>
                    <a:pt x="485" y="85"/>
                  </a:cubicBezTo>
                  <a:cubicBezTo>
                    <a:pt x="486" y="85"/>
                    <a:pt x="487" y="86"/>
                    <a:pt x="488" y="85"/>
                  </a:cubicBezTo>
                  <a:cubicBezTo>
                    <a:pt x="490" y="85"/>
                    <a:pt x="492" y="85"/>
                    <a:pt x="494" y="85"/>
                  </a:cubicBezTo>
                  <a:cubicBezTo>
                    <a:pt x="493" y="85"/>
                    <a:pt x="493" y="85"/>
                    <a:pt x="493" y="85"/>
                  </a:cubicBezTo>
                  <a:cubicBezTo>
                    <a:pt x="495" y="84"/>
                    <a:pt x="495" y="85"/>
                    <a:pt x="497" y="85"/>
                  </a:cubicBezTo>
                  <a:cubicBezTo>
                    <a:pt x="497" y="83"/>
                    <a:pt x="497" y="83"/>
                    <a:pt x="497" y="83"/>
                  </a:cubicBezTo>
                  <a:cubicBezTo>
                    <a:pt x="497" y="83"/>
                    <a:pt x="499" y="84"/>
                    <a:pt x="499" y="83"/>
                  </a:cubicBezTo>
                  <a:cubicBezTo>
                    <a:pt x="499" y="83"/>
                    <a:pt x="500" y="83"/>
                    <a:pt x="500" y="83"/>
                  </a:cubicBezTo>
                  <a:cubicBezTo>
                    <a:pt x="501" y="83"/>
                    <a:pt x="503" y="84"/>
                    <a:pt x="503" y="82"/>
                  </a:cubicBezTo>
                  <a:cubicBezTo>
                    <a:pt x="504" y="81"/>
                    <a:pt x="505" y="82"/>
                    <a:pt x="506" y="82"/>
                  </a:cubicBezTo>
                  <a:cubicBezTo>
                    <a:pt x="505" y="81"/>
                    <a:pt x="503" y="81"/>
                    <a:pt x="502" y="82"/>
                  </a:cubicBezTo>
                  <a:cubicBezTo>
                    <a:pt x="501" y="81"/>
                    <a:pt x="500" y="81"/>
                    <a:pt x="499" y="82"/>
                  </a:cubicBezTo>
                  <a:cubicBezTo>
                    <a:pt x="496" y="81"/>
                    <a:pt x="493" y="82"/>
                    <a:pt x="491" y="81"/>
                  </a:cubicBezTo>
                  <a:cubicBezTo>
                    <a:pt x="492" y="80"/>
                    <a:pt x="494" y="80"/>
                    <a:pt x="495" y="80"/>
                  </a:cubicBezTo>
                  <a:cubicBezTo>
                    <a:pt x="495" y="79"/>
                    <a:pt x="496" y="79"/>
                    <a:pt x="495" y="78"/>
                  </a:cubicBezTo>
                  <a:cubicBezTo>
                    <a:pt x="495" y="79"/>
                    <a:pt x="495" y="79"/>
                    <a:pt x="495" y="79"/>
                  </a:cubicBezTo>
                  <a:cubicBezTo>
                    <a:pt x="493" y="79"/>
                    <a:pt x="493" y="79"/>
                    <a:pt x="493" y="79"/>
                  </a:cubicBezTo>
                  <a:cubicBezTo>
                    <a:pt x="493" y="79"/>
                    <a:pt x="493" y="79"/>
                    <a:pt x="493" y="79"/>
                  </a:cubicBezTo>
                  <a:cubicBezTo>
                    <a:pt x="492" y="79"/>
                    <a:pt x="491" y="80"/>
                    <a:pt x="490" y="79"/>
                  </a:cubicBezTo>
                  <a:cubicBezTo>
                    <a:pt x="491" y="79"/>
                    <a:pt x="491" y="79"/>
                    <a:pt x="491" y="79"/>
                  </a:cubicBezTo>
                  <a:cubicBezTo>
                    <a:pt x="489" y="79"/>
                    <a:pt x="488" y="79"/>
                    <a:pt x="486" y="79"/>
                  </a:cubicBezTo>
                  <a:cubicBezTo>
                    <a:pt x="486" y="79"/>
                    <a:pt x="486" y="79"/>
                    <a:pt x="486" y="79"/>
                  </a:cubicBezTo>
                  <a:cubicBezTo>
                    <a:pt x="486" y="79"/>
                    <a:pt x="485" y="79"/>
                    <a:pt x="485" y="78"/>
                  </a:cubicBezTo>
                  <a:cubicBezTo>
                    <a:pt x="486" y="77"/>
                    <a:pt x="488" y="78"/>
                    <a:pt x="489" y="77"/>
                  </a:cubicBezTo>
                  <a:cubicBezTo>
                    <a:pt x="491" y="78"/>
                    <a:pt x="492" y="76"/>
                    <a:pt x="494" y="76"/>
                  </a:cubicBezTo>
                  <a:cubicBezTo>
                    <a:pt x="495" y="76"/>
                    <a:pt x="495" y="75"/>
                    <a:pt x="497" y="75"/>
                  </a:cubicBezTo>
                  <a:cubicBezTo>
                    <a:pt x="496" y="74"/>
                    <a:pt x="496" y="74"/>
                    <a:pt x="496" y="74"/>
                  </a:cubicBezTo>
                  <a:cubicBezTo>
                    <a:pt x="497" y="74"/>
                    <a:pt x="498" y="75"/>
                    <a:pt x="498" y="76"/>
                  </a:cubicBezTo>
                  <a:cubicBezTo>
                    <a:pt x="499" y="75"/>
                    <a:pt x="500" y="75"/>
                    <a:pt x="501" y="75"/>
                  </a:cubicBezTo>
                  <a:cubicBezTo>
                    <a:pt x="502" y="76"/>
                    <a:pt x="503" y="75"/>
                    <a:pt x="504" y="75"/>
                  </a:cubicBezTo>
                  <a:cubicBezTo>
                    <a:pt x="506" y="74"/>
                    <a:pt x="508" y="76"/>
                    <a:pt x="510" y="74"/>
                  </a:cubicBezTo>
                  <a:cubicBezTo>
                    <a:pt x="510" y="74"/>
                    <a:pt x="511" y="74"/>
                    <a:pt x="511" y="74"/>
                  </a:cubicBezTo>
                  <a:cubicBezTo>
                    <a:pt x="513" y="74"/>
                    <a:pt x="515" y="75"/>
                    <a:pt x="516" y="74"/>
                  </a:cubicBezTo>
                  <a:cubicBezTo>
                    <a:pt x="516" y="74"/>
                    <a:pt x="516" y="74"/>
                    <a:pt x="516" y="74"/>
                  </a:cubicBezTo>
                  <a:cubicBezTo>
                    <a:pt x="517" y="74"/>
                    <a:pt x="518" y="75"/>
                    <a:pt x="519" y="74"/>
                  </a:cubicBezTo>
                  <a:cubicBezTo>
                    <a:pt x="518" y="73"/>
                    <a:pt x="518" y="73"/>
                    <a:pt x="518" y="73"/>
                  </a:cubicBezTo>
                  <a:cubicBezTo>
                    <a:pt x="518" y="74"/>
                    <a:pt x="517" y="74"/>
                    <a:pt x="517" y="74"/>
                  </a:cubicBezTo>
                  <a:cubicBezTo>
                    <a:pt x="515" y="72"/>
                    <a:pt x="512" y="75"/>
                    <a:pt x="511" y="72"/>
                  </a:cubicBezTo>
                  <a:cubicBezTo>
                    <a:pt x="510" y="73"/>
                    <a:pt x="509" y="72"/>
                    <a:pt x="508" y="73"/>
                  </a:cubicBezTo>
                  <a:cubicBezTo>
                    <a:pt x="509" y="73"/>
                    <a:pt x="510" y="72"/>
                    <a:pt x="511" y="73"/>
                  </a:cubicBezTo>
                  <a:cubicBezTo>
                    <a:pt x="511" y="75"/>
                    <a:pt x="510" y="73"/>
                    <a:pt x="509" y="73"/>
                  </a:cubicBezTo>
                  <a:cubicBezTo>
                    <a:pt x="509" y="74"/>
                    <a:pt x="509" y="74"/>
                    <a:pt x="509" y="74"/>
                  </a:cubicBezTo>
                  <a:cubicBezTo>
                    <a:pt x="507" y="73"/>
                    <a:pt x="505" y="74"/>
                    <a:pt x="503" y="73"/>
                  </a:cubicBezTo>
                  <a:cubicBezTo>
                    <a:pt x="503" y="73"/>
                    <a:pt x="504" y="73"/>
                    <a:pt x="504" y="73"/>
                  </a:cubicBezTo>
                  <a:cubicBezTo>
                    <a:pt x="503" y="73"/>
                    <a:pt x="503" y="72"/>
                    <a:pt x="503" y="73"/>
                  </a:cubicBezTo>
                  <a:cubicBezTo>
                    <a:pt x="503" y="73"/>
                    <a:pt x="503" y="73"/>
                    <a:pt x="503" y="73"/>
                  </a:cubicBezTo>
                  <a:cubicBezTo>
                    <a:pt x="502" y="73"/>
                    <a:pt x="501" y="74"/>
                    <a:pt x="499" y="74"/>
                  </a:cubicBezTo>
                  <a:cubicBezTo>
                    <a:pt x="498" y="74"/>
                    <a:pt x="498" y="74"/>
                    <a:pt x="498" y="74"/>
                  </a:cubicBezTo>
                  <a:cubicBezTo>
                    <a:pt x="498" y="74"/>
                    <a:pt x="499" y="73"/>
                    <a:pt x="498" y="74"/>
                  </a:cubicBezTo>
                  <a:cubicBezTo>
                    <a:pt x="496" y="74"/>
                    <a:pt x="495" y="74"/>
                    <a:pt x="494" y="73"/>
                  </a:cubicBezTo>
                  <a:cubicBezTo>
                    <a:pt x="494" y="73"/>
                    <a:pt x="494" y="73"/>
                    <a:pt x="494" y="73"/>
                  </a:cubicBezTo>
                  <a:cubicBezTo>
                    <a:pt x="492" y="74"/>
                    <a:pt x="494" y="77"/>
                    <a:pt x="491" y="77"/>
                  </a:cubicBezTo>
                  <a:cubicBezTo>
                    <a:pt x="491" y="76"/>
                    <a:pt x="491" y="76"/>
                    <a:pt x="491" y="76"/>
                  </a:cubicBezTo>
                  <a:cubicBezTo>
                    <a:pt x="491" y="76"/>
                    <a:pt x="491" y="76"/>
                    <a:pt x="491" y="76"/>
                  </a:cubicBezTo>
                  <a:cubicBezTo>
                    <a:pt x="490" y="74"/>
                    <a:pt x="493" y="76"/>
                    <a:pt x="492" y="74"/>
                  </a:cubicBezTo>
                  <a:cubicBezTo>
                    <a:pt x="487" y="73"/>
                    <a:pt x="482" y="74"/>
                    <a:pt x="477" y="74"/>
                  </a:cubicBezTo>
                  <a:cubicBezTo>
                    <a:pt x="471" y="73"/>
                    <a:pt x="466" y="75"/>
                    <a:pt x="460" y="73"/>
                  </a:cubicBezTo>
                  <a:cubicBezTo>
                    <a:pt x="458" y="74"/>
                    <a:pt x="456" y="73"/>
                    <a:pt x="454" y="73"/>
                  </a:cubicBezTo>
                  <a:cubicBezTo>
                    <a:pt x="451" y="74"/>
                    <a:pt x="447" y="73"/>
                    <a:pt x="443" y="73"/>
                  </a:cubicBezTo>
                  <a:cubicBezTo>
                    <a:pt x="442" y="73"/>
                    <a:pt x="441" y="73"/>
                    <a:pt x="441" y="73"/>
                  </a:cubicBezTo>
                  <a:cubicBezTo>
                    <a:pt x="439" y="72"/>
                    <a:pt x="437" y="74"/>
                    <a:pt x="436" y="73"/>
                  </a:cubicBezTo>
                  <a:cubicBezTo>
                    <a:pt x="437" y="72"/>
                    <a:pt x="438" y="73"/>
                    <a:pt x="438" y="73"/>
                  </a:cubicBezTo>
                  <a:cubicBezTo>
                    <a:pt x="440" y="72"/>
                    <a:pt x="441" y="73"/>
                    <a:pt x="442" y="72"/>
                  </a:cubicBezTo>
                  <a:cubicBezTo>
                    <a:pt x="443" y="74"/>
                    <a:pt x="445" y="72"/>
                    <a:pt x="446" y="72"/>
                  </a:cubicBezTo>
                  <a:cubicBezTo>
                    <a:pt x="449" y="72"/>
                    <a:pt x="451" y="74"/>
                    <a:pt x="453" y="71"/>
                  </a:cubicBezTo>
                  <a:cubicBezTo>
                    <a:pt x="454" y="72"/>
                    <a:pt x="454" y="72"/>
                    <a:pt x="454" y="72"/>
                  </a:cubicBezTo>
                  <a:cubicBezTo>
                    <a:pt x="456" y="71"/>
                    <a:pt x="459" y="72"/>
                    <a:pt x="461" y="73"/>
                  </a:cubicBezTo>
                  <a:cubicBezTo>
                    <a:pt x="461" y="72"/>
                    <a:pt x="461" y="72"/>
                    <a:pt x="461" y="72"/>
                  </a:cubicBezTo>
                  <a:cubicBezTo>
                    <a:pt x="461" y="72"/>
                    <a:pt x="461" y="72"/>
                    <a:pt x="461" y="72"/>
                  </a:cubicBezTo>
                  <a:cubicBezTo>
                    <a:pt x="463" y="72"/>
                    <a:pt x="463" y="72"/>
                    <a:pt x="463" y="72"/>
                  </a:cubicBezTo>
                  <a:cubicBezTo>
                    <a:pt x="463" y="72"/>
                    <a:pt x="463" y="72"/>
                    <a:pt x="463" y="71"/>
                  </a:cubicBezTo>
                  <a:cubicBezTo>
                    <a:pt x="463" y="71"/>
                    <a:pt x="464" y="71"/>
                    <a:pt x="464" y="72"/>
                  </a:cubicBezTo>
                  <a:cubicBezTo>
                    <a:pt x="467" y="70"/>
                    <a:pt x="470" y="72"/>
                    <a:pt x="473" y="71"/>
                  </a:cubicBezTo>
                  <a:cubicBezTo>
                    <a:pt x="476" y="72"/>
                    <a:pt x="479" y="70"/>
                    <a:pt x="483" y="72"/>
                  </a:cubicBezTo>
                  <a:cubicBezTo>
                    <a:pt x="483" y="71"/>
                    <a:pt x="485" y="71"/>
                    <a:pt x="486" y="71"/>
                  </a:cubicBezTo>
                  <a:cubicBezTo>
                    <a:pt x="488" y="69"/>
                    <a:pt x="493" y="71"/>
                    <a:pt x="495" y="69"/>
                  </a:cubicBezTo>
                  <a:cubicBezTo>
                    <a:pt x="494" y="68"/>
                    <a:pt x="493" y="70"/>
                    <a:pt x="493" y="68"/>
                  </a:cubicBezTo>
                  <a:cubicBezTo>
                    <a:pt x="492" y="67"/>
                    <a:pt x="491" y="68"/>
                    <a:pt x="490" y="68"/>
                  </a:cubicBezTo>
                  <a:cubicBezTo>
                    <a:pt x="490" y="68"/>
                    <a:pt x="490" y="68"/>
                    <a:pt x="490" y="68"/>
                  </a:cubicBezTo>
                  <a:cubicBezTo>
                    <a:pt x="489" y="69"/>
                    <a:pt x="489" y="68"/>
                    <a:pt x="488" y="67"/>
                  </a:cubicBezTo>
                  <a:cubicBezTo>
                    <a:pt x="488" y="67"/>
                    <a:pt x="488" y="67"/>
                    <a:pt x="489" y="67"/>
                  </a:cubicBezTo>
                  <a:cubicBezTo>
                    <a:pt x="490" y="67"/>
                    <a:pt x="491" y="66"/>
                    <a:pt x="492" y="67"/>
                  </a:cubicBezTo>
                  <a:cubicBezTo>
                    <a:pt x="494" y="65"/>
                    <a:pt x="496" y="67"/>
                    <a:pt x="498" y="66"/>
                  </a:cubicBezTo>
                  <a:cubicBezTo>
                    <a:pt x="499" y="67"/>
                    <a:pt x="499" y="67"/>
                    <a:pt x="499" y="67"/>
                  </a:cubicBezTo>
                  <a:cubicBezTo>
                    <a:pt x="499" y="66"/>
                    <a:pt x="500" y="66"/>
                    <a:pt x="501" y="66"/>
                  </a:cubicBezTo>
                  <a:cubicBezTo>
                    <a:pt x="501" y="66"/>
                    <a:pt x="501" y="65"/>
                    <a:pt x="502" y="65"/>
                  </a:cubicBezTo>
                  <a:cubicBezTo>
                    <a:pt x="500" y="65"/>
                    <a:pt x="498" y="65"/>
                    <a:pt x="496" y="64"/>
                  </a:cubicBezTo>
                  <a:cubicBezTo>
                    <a:pt x="495" y="65"/>
                    <a:pt x="493" y="63"/>
                    <a:pt x="491" y="64"/>
                  </a:cubicBezTo>
                  <a:cubicBezTo>
                    <a:pt x="491" y="65"/>
                    <a:pt x="490" y="65"/>
                    <a:pt x="489" y="64"/>
                  </a:cubicBezTo>
                  <a:cubicBezTo>
                    <a:pt x="489" y="65"/>
                    <a:pt x="489" y="65"/>
                    <a:pt x="489" y="65"/>
                  </a:cubicBezTo>
                  <a:cubicBezTo>
                    <a:pt x="487" y="64"/>
                    <a:pt x="485" y="66"/>
                    <a:pt x="483" y="64"/>
                  </a:cubicBezTo>
                  <a:cubicBezTo>
                    <a:pt x="482" y="65"/>
                    <a:pt x="480" y="65"/>
                    <a:pt x="478" y="64"/>
                  </a:cubicBezTo>
                  <a:cubicBezTo>
                    <a:pt x="477" y="64"/>
                    <a:pt x="473" y="66"/>
                    <a:pt x="473" y="63"/>
                  </a:cubicBezTo>
                  <a:cubicBezTo>
                    <a:pt x="476" y="62"/>
                    <a:pt x="476" y="62"/>
                    <a:pt x="476" y="62"/>
                  </a:cubicBezTo>
                  <a:cubicBezTo>
                    <a:pt x="476" y="62"/>
                    <a:pt x="477" y="63"/>
                    <a:pt x="477" y="63"/>
                  </a:cubicBezTo>
                  <a:cubicBezTo>
                    <a:pt x="478" y="62"/>
                    <a:pt x="480" y="63"/>
                    <a:pt x="481" y="62"/>
                  </a:cubicBezTo>
                  <a:cubicBezTo>
                    <a:pt x="481" y="62"/>
                    <a:pt x="481" y="62"/>
                    <a:pt x="481" y="62"/>
                  </a:cubicBezTo>
                  <a:cubicBezTo>
                    <a:pt x="483" y="63"/>
                    <a:pt x="484" y="61"/>
                    <a:pt x="485" y="62"/>
                  </a:cubicBezTo>
                  <a:cubicBezTo>
                    <a:pt x="487" y="62"/>
                    <a:pt x="489" y="62"/>
                    <a:pt x="491" y="61"/>
                  </a:cubicBezTo>
                  <a:cubicBezTo>
                    <a:pt x="488" y="60"/>
                    <a:pt x="485" y="62"/>
                    <a:pt x="483" y="61"/>
                  </a:cubicBezTo>
                  <a:cubicBezTo>
                    <a:pt x="483" y="60"/>
                    <a:pt x="483" y="60"/>
                    <a:pt x="483" y="60"/>
                  </a:cubicBezTo>
                  <a:cubicBezTo>
                    <a:pt x="483" y="60"/>
                    <a:pt x="483" y="60"/>
                    <a:pt x="482" y="60"/>
                  </a:cubicBezTo>
                  <a:cubicBezTo>
                    <a:pt x="483" y="61"/>
                    <a:pt x="483" y="61"/>
                    <a:pt x="483" y="61"/>
                  </a:cubicBezTo>
                  <a:cubicBezTo>
                    <a:pt x="481" y="62"/>
                    <a:pt x="480" y="61"/>
                    <a:pt x="479" y="61"/>
                  </a:cubicBezTo>
                  <a:cubicBezTo>
                    <a:pt x="479" y="60"/>
                    <a:pt x="480" y="61"/>
                    <a:pt x="480" y="60"/>
                  </a:cubicBezTo>
                  <a:cubicBezTo>
                    <a:pt x="478" y="60"/>
                    <a:pt x="476" y="60"/>
                    <a:pt x="475" y="61"/>
                  </a:cubicBezTo>
                  <a:cubicBezTo>
                    <a:pt x="474" y="60"/>
                    <a:pt x="474" y="60"/>
                    <a:pt x="474" y="60"/>
                  </a:cubicBezTo>
                  <a:cubicBezTo>
                    <a:pt x="473" y="60"/>
                    <a:pt x="471" y="60"/>
                    <a:pt x="470" y="60"/>
                  </a:cubicBezTo>
                  <a:cubicBezTo>
                    <a:pt x="469" y="60"/>
                    <a:pt x="468" y="60"/>
                    <a:pt x="467" y="60"/>
                  </a:cubicBezTo>
                  <a:cubicBezTo>
                    <a:pt x="466" y="61"/>
                    <a:pt x="465" y="58"/>
                    <a:pt x="464" y="59"/>
                  </a:cubicBezTo>
                  <a:cubicBezTo>
                    <a:pt x="464" y="59"/>
                    <a:pt x="464" y="59"/>
                    <a:pt x="464" y="59"/>
                  </a:cubicBezTo>
                  <a:cubicBezTo>
                    <a:pt x="467" y="58"/>
                    <a:pt x="470" y="60"/>
                    <a:pt x="473" y="59"/>
                  </a:cubicBezTo>
                  <a:cubicBezTo>
                    <a:pt x="473" y="58"/>
                    <a:pt x="473" y="58"/>
                    <a:pt x="474" y="58"/>
                  </a:cubicBezTo>
                  <a:cubicBezTo>
                    <a:pt x="474" y="59"/>
                    <a:pt x="474" y="59"/>
                    <a:pt x="474" y="59"/>
                  </a:cubicBezTo>
                  <a:cubicBezTo>
                    <a:pt x="477" y="59"/>
                    <a:pt x="477" y="59"/>
                    <a:pt x="477" y="59"/>
                  </a:cubicBezTo>
                  <a:cubicBezTo>
                    <a:pt x="478" y="59"/>
                    <a:pt x="480" y="60"/>
                    <a:pt x="481" y="59"/>
                  </a:cubicBezTo>
                  <a:cubicBezTo>
                    <a:pt x="483" y="60"/>
                    <a:pt x="484" y="58"/>
                    <a:pt x="485" y="59"/>
                  </a:cubicBezTo>
                  <a:cubicBezTo>
                    <a:pt x="487" y="57"/>
                    <a:pt x="489" y="58"/>
                    <a:pt x="491" y="57"/>
                  </a:cubicBezTo>
                  <a:cubicBezTo>
                    <a:pt x="489" y="56"/>
                    <a:pt x="489" y="56"/>
                    <a:pt x="489" y="56"/>
                  </a:cubicBezTo>
                  <a:cubicBezTo>
                    <a:pt x="490" y="56"/>
                    <a:pt x="490" y="55"/>
                    <a:pt x="490" y="55"/>
                  </a:cubicBezTo>
                  <a:cubicBezTo>
                    <a:pt x="490" y="56"/>
                    <a:pt x="491" y="55"/>
                    <a:pt x="491" y="56"/>
                  </a:cubicBezTo>
                  <a:cubicBezTo>
                    <a:pt x="491" y="55"/>
                    <a:pt x="492" y="56"/>
                    <a:pt x="492" y="55"/>
                  </a:cubicBezTo>
                  <a:cubicBezTo>
                    <a:pt x="492" y="55"/>
                    <a:pt x="492" y="55"/>
                    <a:pt x="492" y="55"/>
                  </a:cubicBezTo>
                  <a:cubicBezTo>
                    <a:pt x="495" y="54"/>
                    <a:pt x="495" y="54"/>
                    <a:pt x="495" y="54"/>
                  </a:cubicBezTo>
                  <a:cubicBezTo>
                    <a:pt x="495" y="55"/>
                    <a:pt x="495" y="55"/>
                    <a:pt x="495" y="55"/>
                  </a:cubicBezTo>
                  <a:cubicBezTo>
                    <a:pt x="495" y="55"/>
                    <a:pt x="494" y="55"/>
                    <a:pt x="494" y="55"/>
                  </a:cubicBezTo>
                  <a:cubicBezTo>
                    <a:pt x="494" y="56"/>
                    <a:pt x="494" y="56"/>
                    <a:pt x="494" y="56"/>
                  </a:cubicBezTo>
                  <a:cubicBezTo>
                    <a:pt x="493" y="56"/>
                    <a:pt x="492" y="58"/>
                    <a:pt x="491" y="56"/>
                  </a:cubicBezTo>
                  <a:cubicBezTo>
                    <a:pt x="491" y="59"/>
                    <a:pt x="494" y="56"/>
                    <a:pt x="495" y="58"/>
                  </a:cubicBezTo>
                  <a:cubicBezTo>
                    <a:pt x="495" y="58"/>
                    <a:pt x="495" y="58"/>
                    <a:pt x="495" y="58"/>
                  </a:cubicBezTo>
                  <a:cubicBezTo>
                    <a:pt x="497" y="58"/>
                    <a:pt x="497" y="56"/>
                    <a:pt x="499" y="56"/>
                  </a:cubicBezTo>
                  <a:cubicBezTo>
                    <a:pt x="499" y="56"/>
                    <a:pt x="498" y="56"/>
                    <a:pt x="498" y="56"/>
                  </a:cubicBezTo>
                  <a:cubicBezTo>
                    <a:pt x="498" y="56"/>
                    <a:pt x="498" y="56"/>
                    <a:pt x="498" y="56"/>
                  </a:cubicBezTo>
                  <a:cubicBezTo>
                    <a:pt x="497" y="56"/>
                    <a:pt x="497" y="56"/>
                    <a:pt x="496" y="55"/>
                  </a:cubicBezTo>
                  <a:cubicBezTo>
                    <a:pt x="497" y="55"/>
                    <a:pt x="497" y="55"/>
                    <a:pt x="497" y="55"/>
                  </a:cubicBezTo>
                  <a:cubicBezTo>
                    <a:pt x="496" y="55"/>
                    <a:pt x="496" y="55"/>
                    <a:pt x="496" y="55"/>
                  </a:cubicBezTo>
                  <a:cubicBezTo>
                    <a:pt x="496" y="54"/>
                    <a:pt x="497" y="55"/>
                    <a:pt x="497" y="55"/>
                  </a:cubicBezTo>
                  <a:cubicBezTo>
                    <a:pt x="497" y="54"/>
                    <a:pt x="498" y="54"/>
                    <a:pt x="497" y="53"/>
                  </a:cubicBezTo>
                  <a:cubicBezTo>
                    <a:pt x="497" y="54"/>
                    <a:pt x="496" y="53"/>
                    <a:pt x="495" y="54"/>
                  </a:cubicBezTo>
                  <a:cubicBezTo>
                    <a:pt x="495" y="53"/>
                    <a:pt x="495" y="53"/>
                    <a:pt x="495" y="53"/>
                  </a:cubicBezTo>
                  <a:cubicBezTo>
                    <a:pt x="495" y="53"/>
                    <a:pt x="495" y="53"/>
                    <a:pt x="494" y="53"/>
                  </a:cubicBezTo>
                  <a:cubicBezTo>
                    <a:pt x="494" y="53"/>
                    <a:pt x="494" y="53"/>
                    <a:pt x="494" y="53"/>
                  </a:cubicBezTo>
                  <a:cubicBezTo>
                    <a:pt x="496" y="52"/>
                    <a:pt x="498" y="53"/>
                    <a:pt x="500" y="52"/>
                  </a:cubicBezTo>
                  <a:cubicBezTo>
                    <a:pt x="502" y="53"/>
                    <a:pt x="503" y="52"/>
                    <a:pt x="504" y="53"/>
                  </a:cubicBezTo>
                  <a:cubicBezTo>
                    <a:pt x="503" y="53"/>
                    <a:pt x="502" y="54"/>
                    <a:pt x="501" y="53"/>
                  </a:cubicBezTo>
                  <a:cubicBezTo>
                    <a:pt x="501" y="54"/>
                    <a:pt x="502" y="54"/>
                    <a:pt x="501" y="54"/>
                  </a:cubicBezTo>
                  <a:cubicBezTo>
                    <a:pt x="502" y="55"/>
                    <a:pt x="501" y="55"/>
                    <a:pt x="501" y="55"/>
                  </a:cubicBezTo>
                  <a:cubicBezTo>
                    <a:pt x="502" y="55"/>
                    <a:pt x="504" y="56"/>
                    <a:pt x="504" y="55"/>
                  </a:cubicBezTo>
                  <a:cubicBezTo>
                    <a:pt x="506" y="56"/>
                    <a:pt x="506" y="56"/>
                    <a:pt x="506" y="56"/>
                  </a:cubicBezTo>
                  <a:cubicBezTo>
                    <a:pt x="506" y="55"/>
                    <a:pt x="506" y="55"/>
                    <a:pt x="506" y="55"/>
                  </a:cubicBezTo>
                  <a:cubicBezTo>
                    <a:pt x="505" y="55"/>
                    <a:pt x="505" y="55"/>
                    <a:pt x="505" y="55"/>
                  </a:cubicBezTo>
                  <a:cubicBezTo>
                    <a:pt x="506" y="55"/>
                    <a:pt x="506" y="55"/>
                    <a:pt x="507" y="54"/>
                  </a:cubicBezTo>
                  <a:cubicBezTo>
                    <a:pt x="506" y="54"/>
                    <a:pt x="505" y="55"/>
                    <a:pt x="505" y="54"/>
                  </a:cubicBezTo>
                  <a:cubicBezTo>
                    <a:pt x="505" y="54"/>
                    <a:pt x="505" y="54"/>
                    <a:pt x="505" y="54"/>
                  </a:cubicBezTo>
                  <a:cubicBezTo>
                    <a:pt x="506" y="53"/>
                    <a:pt x="506" y="53"/>
                    <a:pt x="506" y="53"/>
                  </a:cubicBezTo>
                  <a:cubicBezTo>
                    <a:pt x="504" y="54"/>
                    <a:pt x="504" y="54"/>
                    <a:pt x="504" y="54"/>
                  </a:cubicBezTo>
                  <a:cubicBezTo>
                    <a:pt x="504" y="53"/>
                    <a:pt x="504" y="53"/>
                    <a:pt x="504" y="53"/>
                  </a:cubicBezTo>
                  <a:cubicBezTo>
                    <a:pt x="505" y="53"/>
                    <a:pt x="505" y="53"/>
                    <a:pt x="505" y="53"/>
                  </a:cubicBezTo>
                  <a:cubicBezTo>
                    <a:pt x="504" y="52"/>
                    <a:pt x="504" y="52"/>
                    <a:pt x="504" y="52"/>
                  </a:cubicBezTo>
                  <a:cubicBezTo>
                    <a:pt x="505" y="52"/>
                    <a:pt x="505" y="52"/>
                    <a:pt x="507" y="52"/>
                  </a:cubicBezTo>
                  <a:cubicBezTo>
                    <a:pt x="507" y="51"/>
                    <a:pt x="510" y="52"/>
                    <a:pt x="511" y="51"/>
                  </a:cubicBezTo>
                  <a:cubicBezTo>
                    <a:pt x="510" y="52"/>
                    <a:pt x="509" y="51"/>
                    <a:pt x="509" y="51"/>
                  </a:cubicBezTo>
                  <a:cubicBezTo>
                    <a:pt x="508" y="51"/>
                    <a:pt x="508" y="51"/>
                    <a:pt x="508" y="51"/>
                  </a:cubicBezTo>
                  <a:cubicBezTo>
                    <a:pt x="508" y="50"/>
                    <a:pt x="508" y="52"/>
                    <a:pt x="507" y="51"/>
                  </a:cubicBezTo>
                  <a:cubicBezTo>
                    <a:pt x="507" y="51"/>
                    <a:pt x="507" y="51"/>
                    <a:pt x="507" y="51"/>
                  </a:cubicBezTo>
                  <a:cubicBezTo>
                    <a:pt x="506" y="49"/>
                    <a:pt x="505" y="52"/>
                    <a:pt x="504" y="50"/>
                  </a:cubicBezTo>
                  <a:cubicBezTo>
                    <a:pt x="504" y="51"/>
                    <a:pt x="503" y="51"/>
                    <a:pt x="504" y="51"/>
                  </a:cubicBezTo>
                  <a:cubicBezTo>
                    <a:pt x="503" y="52"/>
                    <a:pt x="503" y="51"/>
                    <a:pt x="501" y="51"/>
                  </a:cubicBezTo>
                  <a:cubicBezTo>
                    <a:pt x="502" y="50"/>
                    <a:pt x="502" y="51"/>
                    <a:pt x="502" y="50"/>
                  </a:cubicBezTo>
                  <a:cubicBezTo>
                    <a:pt x="502" y="50"/>
                    <a:pt x="500" y="50"/>
                    <a:pt x="500" y="51"/>
                  </a:cubicBezTo>
                  <a:cubicBezTo>
                    <a:pt x="499" y="50"/>
                    <a:pt x="498" y="52"/>
                    <a:pt x="497" y="50"/>
                  </a:cubicBezTo>
                  <a:cubicBezTo>
                    <a:pt x="497" y="50"/>
                    <a:pt x="497" y="51"/>
                    <a:pt x="498" y="51"/>
                  </a:cubicBezTo>
                  <a:cubicBezTo>
                    <a:pt x="496" y="51"/>
                    <a:pt x="493" y="51"/>
                    <a:pt x="491" y="50"/>
                  </a:cubicBezTo>
                  <a:cubicBezTo>
                    <a:pt x="491" y="50"/>
                    <a:pt x="491" y="50"/>
                    <a:pt x="491" y="50"/>
                  </a:cubicBezTo>
                  <a:cubicBezTo>
                    <a:pt x="491" y="50"/>
                    <a:pt x="491" y="51"/>
                    <a:pt x="492" y="51"/>
                  </a:cubicBezTo>
                  <a:cubicBezTo>
                    <a:pt x="491" y="51"/>
                    <a:pt x="491" y="51"/>
                    <a:pt x="490" y="50"/>
                  </a:cubicBezTo>
                  <a:cubicBezTo>
                    <a:pt x="489" y="51"/>
                    <a:pt x="489" y="52"/>
                    <a:pt x="489" y="52"/>
                  </a:cubicBezTo>
                  <a:cubicBezTo>
                    <a:pt x="488" y="52"/>
                    <a:pt x="488" y="52"/>
                    <a:pt x="488" y="52"/>
                  </a:cubicBezTo>
                  <a:cubicBezTo>
                    <a:pt x="488" y="51"/>
                    <a:pt x="489" y="51"/>
                    <a:pt x="489" y="50"/>
                  </a:cubicBezTo>
                  <a:cubicBezTo>
                    <a:pt x="489" y="50"/>
                    <a:pt x="490" y="50"/>
                    <a:pt x="489" y="50"/>
                  </a:cubicBezTo>
                  <a:cubicBezTo>
                    <a:pt x="489" y="50"/>
                    <a:pt x="489" y="50"/>
                    <a:pt x="489" y="50"/>
                  </a:cubicBezTo>
                  <a:cubicBezTo>
                    <a:pt x="489" y="50"/>
                    <a:pt x="489" y="50"/>
                    <a:pt x="489" y="50"/>
                  </a:cubicBezTo>
                  <a:cubicBezTo>
                    <a:pt x="489" y="51"/>
                    <a:pt x="488" y="50"/>
                    <a:pt x="488" y="50"/>
                  </a:cubicBezTo>
                  <a:cubicBezTo>
                    <a:pt x="488" y="51"/>
                    <a:pt x="488" y="51"/>
                    <a:pt x="488" y="51"/>
                  </a:cubicBezTo>
                  <a:cubicBezTo>
                    <a:pt x="487" y="51"/>
                    <a:pt x="487" y="51"/>
                    <a:pt x="486" y="51"/>
                  </a:cubicBezTo>
                  <a:cubicBezTo>
                    <a:pt x="485" y="48"/>
                    <a:pt x="488" y="49"/>
                    <a:pt x="489" y="49"/>
                  </a:cubicBezTo>
                  <a:cubicBezTo>
                    <a:pt x="489" y="49"/>
                    <a:pt x="488" y="49"/>
                    <a:pt x="488" y="48"/>
                  </a:cubicBezTo>
                  <a:cubicBezTo>
                    <a:pt x="489" y="48"/>
                    <a:pt x="489" y="48"/>
                    <a:pt x="489" y="48"/>
                  </a:cubicBezTo>
                  <a:cubicBezTo>
                    <a:pt x="489" y="48"/>
                    <a:pt x="489" y="48"/>
                    <a:pt x="489" y="48"/>
                  </a:cubicBezTo>
                  <a:cubicBezTo>
                    <a:pt x="489" y="48"/>
                    <a:pt x="489" y="48"/>
                    <a:pt x="490" y="48"/>
                  </a:cubicBezTo>
                  <a:cubicBezTo>
                    <a:pt x="490" y="49"/>
                    <a:pt x="490" y="49"/>
                    <a:pt x="490" y="49"/>
                  </a:cubicBezTo>
                  <a:cubicBezTo>
                    <a:pt x="490" y="48"/>
                    <a:pt x="491" y="48"/>
                    <a:pt x="491" y="48"/>
                  </a:cubicBezTo>
                  <a:cubicBezTo>
                    <a:pt x="492" y="49"/>
                    <a:pt x="492" y="49"/>
                    <a:pt x="492" y="49"/>
                  </a:cubicBezTo>
                  <a:cubicBezTo>
                    <a:pt x="492" y="49"/>
                    <a:pt x="492" y="49"/>
                    <a:pt x="493" y="49"/>
                  </a:cubicBezTo>
                  <a:cubicBezTo>
                    <a:pt x="492" y="49"/>
                    <a:pt x="492" y="48"/>
                    <a:pt x="492" y="48"/>
                  </a:cubicBezTo>
                  <a:cubicBezTo>
                    <a:pt x="492" y="48"/>
                    <a:pt x="492" y="48"/>
                    <a:pt x="492" y="48"/>
                  </a:cubicBezTo>
                  <a:cubicBezTo>
                    <a:pt x="493" y="47"/>
                    <a:pt x="494" y="48"/>
                    <a:pt x="494" y="49"/>
                  </a:cubicBezTo>
                  <a:cubicBezTo>
                    <a:pt x="495" y="48"/>
                    <a:pt x="495" y="48"/>
                    <a:pt x="495" y="48"/>
                  </a:cubicBezTo>
                  <a:cubicBezTo>
                    <a:pt x="496" y="47"/>
                    <a:pt x="497" y="47"/>
                    <a:pt x="498" y="48"/>
                  </a:cubicBezTo>
                  <a:cubicBezTo>
                    <a:pt x="498" y="47"/>
                    <a:pt x="498" y="47"/>
                    <a:pt x="498" y="47"/>
                  </a:cubicBezTo>
                  <a:cubicBezTo>
                    <a:pt x="497" y="46"/>
                    <a:pt x="497" y="48"/>
                    <a:pt x="496" y="47"/>
                  </a:cubicBezTo>
                  <a:cubicBezTo>
                    <a:pt x="497" y="47"/>
                    <a:pt x="498" y="46"/>
                    <a:pt x="499" y="47"/>
                  </a:cubicBezTo>
                  <a:cubicBezTo>
                    <a:pt x="499" y="47"/>
                    <a:pt x="499" y="47"/>
                    <a:pt x="499" y="47"/>
                  </a:cubicBezTo>
                  <a:cubicBezTo>
                    <a:pt x="500" y="48"/>
                    <a:pt x="500" y="47"/>
                    <a:pt x="501" y="48"/>
                  </a:cubicBezTo>
                  <a:cubicBezTo>
                    <a:pt x="502" y="46"/>
                    <a:pt x="502" y="46"/>
                    <a:pt x="502" y="46"/>
                  </a:cubicBezTo>
                  <a:cubicBezTo>
                    <a:pt x="503" y="47"/>
                    <a:pt x="503" y="47"/>
                    <a:pt x="503" y="47"/>
                  </a:cubicBezTo>
                  <a:cubicBezTo>
                    <a:pt x="503" y="47"/>
                    <a:pt x="503" y="47"/>
                    <a:pt x="503" y="47"/>
                  </a:cubicBezTo>
                  <a:cubicBezTo>
                    <a:pt x="502" y="47"/>
                    <a:pt x="502" y="47"/>
                    <a:pt x="502" y="47"/>
                  </a:cubicBezTo>
                  <a:cubicBezTo>
                    <a:pt x="503" y="48"/>
                    <a:pt x="503" y="48"/>
                    <a:pt x="503" y="48"/>
                  </a:cubicBezTo>
                  <a:cubicBezTo>
                    <a:pt x="503" y="48"/>
                    <a:pt x="503" y="48"/>
                    <a:pt x="503" y="48"/>
                  </a:cubicBezTo>
                  <a:cubicBezTo>
                    <a:pt x="505" y="47"/>
                    <a:pt x="505" y="47"/>
                    <a:pt x="505" y="47"/>
                  </a:cubicBezTo>
                  <a:cubicBezTo>
                    <a:pt x="504" y="47"/>
                    <a:pt x="504" y="47"/>
                    <a:pt x="504" y="46"/>
                  </a:cubicBezTo>
                  <a:cubicBezTo>
                    <a:pt x="505" y="46"/>
                    <a:pt x="505" y="46"/>
                    <a:pt x="505" y="47"/>
                  </a:cubicBezTo>
                  <a:cubicBezTo>
                    <a:pt x="505" y="47"/>
                    <a:pt x="505" y="47"/>
                    <a:pt x="505" y="47"/>
                  </a:cubicBezTo>
                  <a:cubicBezTo>
                    <a:pt x="506" y="47"/>
                    <a:pt x="506" y="47"/>
                    <a:pt x="507" y="47"/>
                  </a:cubicBezTo>
                  <a:cubicBezTo>
                    <a:pt x="506" y="46"/>
                    <a:pt x="506" y="46"/>
                    <a:pt x="506" y="46"/>
                  </a:cubicBezTo>
                  <a:cubicBezTo>
                    <a:pt x="508" y="46"/>
                    <a:pt x="508" y="46"/>
                    <a:pt x="508" y="46"/>
                  </a:cubicBezTo>
                  <a:cubicBezTo>
                    <a:pt x="509" y="47"/>
                    <a:pt x="509" y="47"/>
                    <a:pt x="509" y="47"/>
                  </a:cubicBezTo>
                  <a:cubicBezTo>
                    <a:pt x="508" y="47"/>
                    <a:pt x="508" y="47"/>
                    <a:pt x="508" y="47"/>
                  </a:cubicBezTo>
                  <a:cubicBezTo>
                    <a:pt x="509" y="47"/>
                    <a:pt x="509" y="47"/>
                    <a:pt x="509" y="47"/>
                  </a:cubicBezTo>
                  <a:cubicBezTo>
                    <a:pt x="509" y="47"/>
                    <a:pt x="509" y="47"/>
                    <a:pt x="509" y="47"/>
                  </a:cubicBezTo>
                  <a:cubicBezTo>
                    <a:pt x="509" y="47"/>
                    <a:pt x="509" y="46"/>
                    <a:pt x="509" y="46"/>
                  </a:cubicBezTo>
                  <a:cubicBezTo>
                    <a:pt x="509" y="46"/>
                    <a:pt x="510" y="46"/>
                    <a:pt x="511" y="47"/>
                  </a:cubicBezTo>
                  <a:cubicBezTo>
                    <a:pt x="510" y="47"/>
                    <a:pt x="510" y="47"/>
                    <a:pt x="510" y="47"/>
                  </a:cubicBezTo>
                  <a:cubicBezTo>
                    <a:pt x="511" y="47"/>
                    <a:pt x="512" y="47"/>
                    <a:pt x="512" y="47"/>
                  </a:cubicBezTo>
                  <a:cubicBezTo>
                    <a:pt x="513" y="47"/>
                    <a:pt x="513" y="47"/>
                    <a:pt x="512" y="46"/>
                  </a:cubicBezTo>
                  <a:cubicBezTo>
                    <a:pt x="515" y="46"/>
                    <a:pt x="515" y="46"/>
                    <a:pt x="515" y="46"/>
                  </a:cubicBezTo>
                  <a:cubicBezTo>
                    <a:pt x="515" y="46"/>
                    <a:pt x="515" y="46"/>
                    <a:pt x="515" y="46"/>
                  </a:cubicBezTo>
                  <a:cubicBezTo>
                    <a:pt x="514" y="46"/>
                    <a:pt x="514" y="45"/>
                    <a:pt x="513" y="44"/>
                  </a:cubicBezTo>
                  <a:cubicBezTo>
                    <a:pt x="515" y="45"/>
                    <a:pt x="514" y="43"/>
                    <a:pt x="515" y="42"/>
                  </a:cubicBezTo>
                  <a:cubicBezTo>
                    <a:pt x="516" y="42"/>
                    <a:pt x="517" y="42"/>
                    <a:pt x="517" y="43"/>
                  </a:cubicBezTo>
                  <a:cubicBezTo>
                    <a:pt x="517" y="43"/>
                    <a:pt x="517" y="43"/>
                    <a:pt x="517" y="43"/>
                  </a:cubicBezTo>
                  <a:cubicBezTo>
                    <a:pt x="516" y="43"/>
                    <a:pt x="515" y="44"/>
                    <a:pt x="515" y="45"/>
                  </a:cubicBezTo>
                  <a:cubicBezTo>
                    <a:pt x="516" y="44"/>
                    <a:pt x="516" y="44"/>
                    <a:pt x="516" y="44"/>
                  </a:cubicBezTo>
                  <a:cubicBezTo>
                    <a:pt x="516" y="45"/>
                    <a:pt x="516" y="45"/>
                    <a:pt x="516" y="45"/>
                  </a:cubicBezTo>
                  <a:cubicBezTo>
                    <a:pt x="516" y="45"/>
                    <a:pt x="516" y="45"/>
                    <a:pt x="516" y="45"/>
                  </a:cubicBezTo>
                  <a:cubicBezTo>
                    <a:pt x="516" y="45"/>
                    <a:pt x="516" y="45"/>
                    <a:pt x="516" y="45"/>
                  </a:cubicBezTo>
                  <a:cubicBezTo>
                    <a:pt x="516" y="45"/>
                    <a:pt x="515" y="46"/>
                    <a:pt x="515" y="46"/>
                  </a:cubicBezTo>
                  <a:cubicBezTo>
                    <a:pt x="517" y="46"/>
                    <a:pt x="518" y="46"/>
                    <a:pt x="520" y="46"/>
                  </a:cubicBezTo>
                  <a:cubicBezTo>
                    <a:pt x="521" y="46"/>
                    <a:pt x="522" y="46"/>
                    <a:pt x="523" y="46"/>
                  </a:cubicBezTo>
                  <a:cubicBezTo>
                    <a:pt x="522" y="45"/>
                    <a:pt x="522" y="45"/>
                    <a:pt x="522" y="45"/>
                  </a:cubicBezTo>
                  <a:cubicBezTo>
                    <a:pt x="524" y="45"/>
                    <a:pt x="524" y="45"/>
                    <a:pt x="524" y="45"/>
                  </a:cubicBezTo>
                  <a:cubicBezTo>
                    <a:pt x="525" y="44"/>
                    <a:pt x="526" y="45"/>
                    <a:pt x="526" y="44"/>
                  </a:cubicBezTo>
                  <a:cubicBezTo>
                    <a:pt x="527" y="44"/>
                    <a:pt x="527" y="44"/>
                    <a:pt x="528" y="44"/>
                  </a:cubicBezTo>
                  <a:cubicBezTo>
                    <a:pt x="528" y="43"/>
                    <a:pt x="528" y="43"/>
                    <a:pt x="528" y="43"/>
                  </a:cubicBezTo>
                  <a:cubicBezTo>
                    <a:pt x="529" y="43"/>
                    <a:pt x="529" y="44"/>
                    <a:pt x="529" y="44"/>
                  </a:cubicBezTo>
                  <a:cubicBezTo>
                    <a:pt x="530" y="44"/>
                    <a:pt x="531" y="44"/>
                    <a:pt x="532" y="43"/>
                  </a:cubicBezTo>
                  <a:cubicBezTo>
                    <a:pt x="532" y="45"/>
                    <a:pt x="534" y="44"/>
                    <a:pt x="534" y="44"/>
                  </a:cubicBezTo>
                  <a:cubicBezTo>
                    <a:pt x="536" y="44"/>
                    <a:pt x="537" y="43"/>
                    <a:pt x="539" y="44"/>
                  </a:cubicBezTo>
                  <a:cubicBezTo>
                    <a:pt x="541" y="44"/>
                    <a:pt x="542" y="43"/>
                    <a:pt x="544" y="44"/>
                  </a:cubicBezTo>
                  <a:cubicBezTo>
                    <a:pt x="544" y="43"/>
                    <a:pt x="545" y="44"/>
                    <a:pt x="546" y="43"/>
                  </a:cubicBezTo>
                  <a:cubicBezTo>
                    <a:pt x="544" y="43"/>
                    <a:pt x="542" y="43"/>
                    <a:pt x="540" y="43"/>
                  </a:cubicBezTo>
                  <a:cubicBezTo>
                    <a:pt x="539" y="43"/>
                    <a:pt x="538" y="43"/>
                    <a:pt x="537" y="43"/>
                  </a:cubicBezTo>
                  <a:cubicBezTo>
                    <a:pt x="535" y="43"/>
                    <a:pt x="532" y="43"/>
                    <a:pt x="530" y="43"/>
                  </a:cubicBezTo>
                  <a:cubicBezTo>
                    <a:pt x="529" y="43"/>
                    <a:pt x="527" y="43"/>
                    <a:pt x="526" y="43"/>
                  </a:cubicBezTo>
                  <a:cubicBezTo>
                    <a:pt x="526" y="43"/>
                    <a:pt x="525" y="43"/>
                    <a:pt x="525" y="43"/>
                  </a:cubicBezTo>
                  <a:cubicBezTo>
                    <a:pt x="525" y="43"/>
                    <a:pt x="525" y="43"/>
                    <a:pt x="525" y="43"/>
                  </a:cubicBezTo>
                  <a:cubicBezTo>
                    <a:pt x="524" y="43"/>
                    <a:pt x="524" y="42"/>
                    <a:pt x="524" y="42"/>
                  </a:cubicBezTo>
                  <a:cubicBezTo>
                    <a:pt x="523" y="42"/>
                    <a:pt x="525" y="43"/>
                    <a:pt x="524" y="44"/>
                  </a:cubicBezTo>
                  <a:cubicBezTo>
                    <a:pt x="522" y="43"/>
                    <a:pt x="522" y="43"/>
                    <a:pt x="522" y="43"/>
                  </a:cubicBezTo>
                  <a:cubicBezTo>
                    <a:pt x="522" y="43"/>
                    <a:pt x="522" y="43"/>
                    <a:pt x="522" y="43"/>
                  </a:cubicBezTo>
                  <a:cubicBezTo>
                    <a:pt x="522" y="43"/>
                    <a:pt x="522" y="44"/>
                    <a:pt x="522" y="43"/>
                  </a:cubicBezTo>
                  <a:cubicBezTo>
                    <a:pt x="521" y="43"/>
                    <a:pt x="521" y="43"/>
                    <a:pt x="521" y="43"/>
                  </a:cubicBezTo>
                  <a:cubicBezTo>
                    <a:pt x="521" y="44"/>
                    <a:pt x="520" y="43"/>
                    <a:pt x="519" y="44"/>
                  </a:cubicBezTo>
                  <a:cubicBezTo>
                    <a:pt x="519" y="43"/>
                    <a:pt x="519" y="43"/>
                    <a:pt x="519" y="43"/>
                  </a:cubicBezTo>
                  <a:cubicBezTo>
                    <a:pt x="518" y="43"/>
                    <a:pt x="518" y="43"/>
                    <a:pt x="518" y="43"/>
                  </a:cubicBezTo>
                  <a:cubicBezTo>
                    <a:pt x="518" y="42"/>
                    <a:pt x="518" y="43"/>
                    <a:pt x="518" y="43"/>
                  </a:cubicBezTo>
                  <a:cubicBezTo>
                    <a:pt x="517" y="43"/>
                    <a:pt x="517" y="42"/>
                    <a:pt x="517" y="42"/>
                  </a:cubicBezTo>
                  <a:cubicBezTo>
                    <a:pt x="518" y="42"/>
                    <a:pt x="518" y="42"/>
                    <a:pt x="518" y="42"/>
                  </a:cubicBezTo>
                  <a:cubicBezTo>
                    <a:pt x="517" y="42"/>
                    <a:pt x="515" y="42"/>
                    <a:pt x="514" y="42"/>
                  </a:cubicBezTo>
                  <a:cubicBezTo>
                    <a:pt x="515" y="43"/>
                    <a:pt x="514" y="43"/>
                    <a:pt x="514" y="44"/>
                  </a:cubicBezTo>
                  <a:cubicBezTo>
                    <a:pt x="513" y="43"/>
                    <a:pt x="513" y="43"/>
                    <a:pt x="513" y="43"/>
                  </a:cubicBezTo>
                  <a:cubicBezTo>
                    <a:pt x="515" y="42"/>
                    <a:pt x="512" y="42"/>
                    <a:pt x="512" y="41"/>
                  </a:cubicBezTo>
                  <a:cubicBezTo>
                    <a:pt x="513" y="40"/>
                    <a:pt x="513" y="39"/>
                    <a:pt x="514" y="40"/>
                  </a:cubicBezTo>
                  <a:cubicBezTo>
                    <a:pt x="514" y="40"/>
                    <a:pt x="514" y="40"/>
                    <a:pt x="513" y="40"/>
                  </a:cubicBezTo>
                  <a:cubicBezTo>
                    <a:pt x="514" y="41"/>
                    <a:pt x="514" y="40"/>
                    <a:pt x="515" y="40"/>
                  </a:cubicBezTo>
                  <a:cubicBezTo>
                    <a:pt x="515" y="40"/>
                    <a:pt x="515" y="40"/>
                    <a:pt x="515" y="40"/>
                  </a:cubicBezTo>
                  <a:cubicBezTo>
                    <a:pt x="515" y="39"/>
                    <a:pt x="515" y="40"/>
                    <a:pt x="514" y="40"/>
                  </a:cubicBezTo>
                  <a:cubicBezTo>
                    <a:pt x="514" y="39"/>
                    <a:pt x="514" y="39"/>
                    <a:pt x="514" y="39"/>
                  </a:cubicBezTo>
                  <a:cubicBezTo>
                    <a:pt x="517" y="39"/>
                    <a:pt x="517" y="39"/>
                    <a:pt x="517" y="39"/>
                  </a:cubicBezTo>
                  <a:cubicBezTo>
                    <a:pt x="517" y="39"/>
                    <a:pt x="517" y="39"/>
                    <a:pt x="517" y="39"/>
                  </a:cubicBezTo>
                  <a:cubicBezTo>
                    <a:pt x="517" y="39"/>
                    <a:pt x="516" y="39"/>
                    <a:pt x="516" y="39"/>
                  </a:cubicBezTo>
                  <a:cubicBezTo>
                    <a:pt x="516" y="38"/>
                    <a:pt x="516" y="38"/>
                    <a:pt x="517" y="37"/>
                  </a:cubicBezTo>
                  <a:cubicBezTo>
                    <a:pt x="515" y="36"/>
                    <a:pt x="516" y="39"/>
                    <a:pt x="515" y="38"/>
                  </a:cubicBezTo>
                  <a:cubicBezTo>
                    <a:pt x="514" y="38"/>
                    <a:pt x="514" y="38"/>
                    <a:pt x="514" y="38"/>
                  </a:cubicBezTo>
                  <a:cubicBezTo>
                    <a:pt x="514" y="38"/>
                    <a:pt x="514" y="38"/>
                    <a:pt x="514" y="38"/>
                  </a:cubicBezTo>
                  <a:cubicBezTo>
                    <a:pt x="514" y="39"/>
                    <a:pt x="513" y="39"/>
                    <a:pt x="512" y="40"/>
                  </a:cubicBezTo>
                  <a:cubicBezTo>
                    <a:pt x="512" y="39"/>
                    <a:pt x="513" y="39"/>
                    <a:pt x="513" y="39"/>
                  </a:cubicBezTo>
                  <a:cubicBezTo>
                    <a:pt x="512" y="39"/>
                    <a:pt x="512" y="39"/>
                    <a:pt x="512" y="39"/>
                  </a:cubicBezTo>
                  <a:cubicBezTo>
                    <a:pt x="512" y="39"/>
                    <a:pt x="512" y="38"/>
                    <a:pt x="512" y="38"/>
                  </a:cubicBezTo>
                  <a:cubicBezTo>
                    <a:pt x="512" y="38"/>
                    <a:pt x="511" y="37"/>
                    <a:pt x="511" y="38"/>
                  </a:cubicBezTo>
                  <a:cubicBezTo>
                    <a:pt x="511" y="38"/>
                    <a:pt x="511" y="38"/>
                    <a:pt x="511" y="38"/>
                  </a:cubicBezTo>
                  <a:cubicBezTo>
                    <a:pt x="511" y="38"/>
                    <a:pt x="510" y="38"/>
                    <a:pt x="510" y="38"/>
                  </a:cubicBezTo>
                  <a:cubicBezTo>
                    <a:pt x="510" y="38"/>
                    <a:pt x="510" y="38"/>
                    <a:pt x="510" y="38"/>
                  </a:cubicBezTo>
                  <a:cubicBezTo>
                    <a:pt x="510" y="38"/>
                    <a:pt x="510" y="38"/>
                    <a:pt x="509" y="38"/>
                  </a:cubicBezTo>
                  <a:cubicBezTo>
                    <a:pt x="509" y="38"/>
                    <a:pt x="509" y="38"/>
                    <a:pt x="509" y="38"/>
                  </a:cubicBezTo>
                  <a:cubicBezTo>
                    <a:pt x="509" y="38"/>
                    <a:pt x="509" y="38"/>
                    <a:pt x="509" y="38"/>
                  </a:cubicBezTo>
                  <a:cubicBezTo>
                    <a:pt x="509" y="39"/>
                    <a:pt x="508" y="38"/>
                    <a:pt x="508" y="38"/>
                  </a:cubicBezTo>
                  <a:cubicBezTo>
                    <a:pt x="508" y="38"/>
                    <a:pt x="508" y="38"/>
                    <a:pt x="508" y="38"/>
                  </a:cubicBezTo>
                  <a:cubicBezTo>
                    <a:pt x="508" y="38"/>
                    <a:pt x="507" y="37"/>
                    <a:pt x="507" y="38"/>
                  </a:cubicBezTo>
                  <a:cubicBezTo>
                    <a:pt x="507" y="38"/>
                    <a:pt x="507" y="38"/>
                    <a:pt x="507" y="38"/>
                  </a:cubicBezTo>
                  <a:cubicBezTo>
                    <a:pt x="507" y="38"/>
                    <a:pt x="507" y="38"/>
                    <a:pt x="507" y="38"/>
                  </a:cubicBezTo>
                  <a:cubicBezTo>
                    <a:pt x="506" y="37"/>
                    <a:pt x="506" y="39"/>
                    <a:pt x="506" y="39"/>
                  </a:cubicBezTo>
                  <a:cubicBezTo>
                    <a:pt x="505" y="39"/>
                    <a:pt x="503" y="38"/>
                    <a:pt x="503" y="38"/>
                  </a:cubicBezTo>
                  <a:cubicBezTo>
                    <a:pt x="503" y="38"/>
                    <a:pt x="503" y="38"/>
                    <a:pt x="502" y="38"/>
                  </a:cubicBezTo>
                  <a:cubicBezTo>
                    <a:pt x="502" y="37"/>
                    <a:pt x="501" y="38"/>
                    <a:pt x="501" y="37"/>
                  </a:cubicBezTo>
                  <a:cubicBezTo>
                    <a:pt x="500" y="38"/>
                    <a:pt x="500" y="38"/>
                    <a:pt x="500" y="38"/>
                  </a:cubicBezTo>
                  <a:cubicBezTo>
                    <a:pt x="499" y="38"/>
                    <a:pt x="499" y="38"/>
                    <a:pt x="499" y="38"/>
                  </a:cubicBezTo>
                  <a:cubicBezTo>
                    <a:pt x="499" y="38"/>
                    <a:pt x="499" y="38"/>
                    <a:pt x="499" y="38"/>
                  </a:cubicBezTo>
                  <a:cubicBezTo>
                    <a:pt x="498" y="38"/>
                    <a:pt x="497" y="38"/>
                    <a:pt x="496" y="37"/>
                  </a:cubicBezTo>
                  <a:cubicBezTo>
                    <a:pt x="495" y="38"/>
                    <a:pt x="494" y="37"/>
                    <a:pt x="493" y="38"/>
                  </a:cubicBezTo>
                  <a:cubicBezTo>
                    <a:pt x="490" y="37"/>
                    <a:pt x="488" y="38"/>
                    <a:pt x="486" y="37"/>
                  </a:cubicBezTo>
                  <a:cubicBezTo>
                    <a:pt x="483" y="36"/>
                    <a:pt x="481" y="38"/>
                    <a:pt x="478" y="37"/>
                  </a:cubicBezTo>
                  <a:cubicBezTo>
                    <a:pt x="477" y="37"/>
                    <a:pt x="474" y="36"/>
                    <a:pt x="474" y="38"/>
                  </a:cubicBezTo>
                  <a:cubicBezTo>
                    <a:pt x="473" y="38"/>
                    <a:pt x="474" y="37"/>
                    <a:pt x="473" y="37"/>
                  </a:cubicBezTo>
                  <a:cubicBezTo>
                    <a:pt x="473" y="37"/>
                    <a:pt x="473" y="37"/>
                    <a:pt x="473" y="37"/>
                  </a:cubicBezTo>
                  <a:cubicBezTo>
                    <a:pt x="472" y="37"/>
                    <a:pt x="472" y="37"/>
                    <a:pt x="472" y="37"/>
                  </a:cubicBezTo>
                  <a:cubicBezTo>
                    <a:pt x="470" y="38"/>
                    <a:pt x="468" y="35"/>
                    <a:pt x="467" y="37"/>
                  </a:cubicBezTo>
                  <a:cubicBezTo>
                    <a:pt x="464" y="36"/>
                    <a:pt x="461" y="36"/>
                    <a:pt x="459" y="36"/>
                  </a:cubicBezTo>
                  <a:cubicBezTo>
                    <a:pt x="458" y="36"/>
                    <a:pt x="457" y="36"/>
                    <a:pt x="456" y="36"/>
                  </a:cubicBezTo>
                  <a:cubicBezTo>
                    <a:pt x="455" y="36"/>
                    <a:pt x="455" y="35"/>
                    <a:pt x="456" y="34"/>
                  </a:cubicBezTo>
                  <a:cubicBezTo>
                    <a:pt x="456" y="35"/>
                    <a:pt x="457" y="35"/>
                    <a:pt x="457" y="35"/>
                  </a:cubicBezTo>
                  <a:cubicBezTo>
                    <a:pt x="457" y="35"/>
                    <a:pt x="457" y="35"/>
                    <a:pt x="457" y="35"/>
                  </a:cubicBezTo>
                  <a:cubicBezTo>
                    <a:pt x="458" y="35"/>
                    <a:pt x="458" y="35"/>
                    <a:pt x="459" y="36"/>
                  </a:cubicBezTo>
                  <a:cubicBezTo>
                    <a:pt x="460" y="35"/>
                    <a:pt x="458" y="35"/>
                    <a:pt x="459" y="34"/>
                  </a:cubicBezTo>
                  <a:cubicBezTo>
                    <a:pt x="459" y="34"/>
                    <a:pt x="459" y="34"/>
                    <a:pt x="460" y="34"/>
                  </a:cubicBezTo>
                  <a:cubicBezTo>
                    <a:pt x="460" y="34"/>
                    <a:pt x="460" y="34"/>
                    <a:pt x="460" y="34"/>
                  </a:cubicBezTo>
                  <a:cubicBezTo>
                    <a:pt x="461" y="35"/>
                    <a:pt x="461" y="36"/>
                    <a:pt x="462" y="35"/>
                  </a:cubicBezTo>
                  <a:cubicBezTo>
                    <a:pt x="460" y="34"/>
                    <a:pt x="460" y="34"/>
                    <a:pt x="460" y="34"/>
                  </a:cubicBezTo>
                  <a:cubicBezTo>
                    <a:pt x="461" y="34"/>
                    <a:pt x="462" y="34"/>
                    <a:pt x="462" y="35"/>
                  </a:cubicBezTo>
                  <a:cubicBezTo>
                    <a:pt x="462" y="34"/>
                    <a:pt x="462" y="34"/>
                    <a:pt x="462" y="34"/>
                  </a:cubicBezTo>
                  <a:cubicBezTo>
                    <a:pt x="463" y="34"/>
                    <a:pt x="464" y="34"/>
                    <a:pt x="464" y="35"/>
                  </a:cubicBezTo>
                  <a:cubicBezTo>
                    <a:pt x="465" y="35"/>
                    <a:pt x="465" y="35"/>
                    <a:pt x="465" y="35"/>
                  </a:cubicBezTo>
                  <a:cubicBezTo>
                    <a:pt x="464" y="35"/>
                    <a:pt x="464" y="34"/>
                    <a:pt x="464" y="34"/>
                  </a:cubicBezTo>
                  <a:cubicBezTo>
                    <a:pt x="465" y="34"/>
                    <a:pt x="465" y="34"/>
                    <a:pt x="466" y="34"/>
                  </a:cubicBezTo>
                  <a:cubicBezTo>
                    <a:pt x="465" y="34"/>
                    <a:pt x="465" y="34"/>
                    <a:pt x="465" y="35"/>
                  </a:cubicBezTo>
                  <a:cubicBezTo>
                    <a:pt x="466" y="35"/>
                    <a:pt x="466" y="34"/>
                    <a:pt x="467" y="35"/>
                  </a:cubicBezTo>
                  <a:cubicBezTo>
                    <a:pt x="466" y="34"/>
                    <a:pt x="466" y="34"/>
                    <a:pt x="466" y="34"/>
                  </a:cubicBezTo>
                  <a:cubicBezTo>
                    <a:pt x="467" y="34"/>
                    <a:pt x="468" y="34"/>
                    <a:pt x="469" y="34"/>
                  </a:cubicBezTo>
                  <a:cubicBezTo>
                    <a:pt x="468" y="34"/>
                    <a:pt x="468" y="35"/>
                    <a:pt x="468" y="35"/>
                  </a:cubicBezTo>
                  <a:cubicBezTo>
                    <a:pt x="469" y="35"/>
                    <a:pt x="469" y="35"/>
                    <a:pt x="469" y="35"/>
                  </a:cubicBezTo>
                  <a:cubicBezTo>
                    <a:pt x="469" y="34"/>
                    <a:pt x="471" y="36"/>
                    <a:pt x="470" y="34"/>
                  </a:cubicBezTo>
                  <a:cubicBezTo>
                    <a:pt x="471" y="34"/>
                    <a:pt x="472" y="34"/>
                    <a:pt x="472" y="34"/>
                  </a:cubicBezTo>
                  <a:cubicBezTo>
                    <a:pt x="472" y="34"/>
                    <a:pt x="472" y="34"/>
                    <a:pt x="472" y="34"/>
                  </a:cubicBezTo>
                  <a:cubicBezTo>
                    <a:pt x="473" y="34"/>
                    <a:pt x="473" y="34"/>
                    <a:pt x="473" y="34"/>
                  </a:cubicBezTo>
                  <a:cubicBezTo>
                    <a:pt x="474" y="34"/>
                    <a:pt x="474" y="34"/>
                    <a:pt x="475" y="33"/>
                  </a:cubicBezTo>
                  <a:cubicBezTo>
                    <a:pt x="475" y="34"/>
                    <a:pt x="476" y="34"/>
                    <a:pt x="476" y="34"/>
                  </a:cubicBezTo>
                  <a:cubicBezTo>
                    <a:pt x="477" y="34"/>
                    <a:pt x="478" y="35"/>
                    <a:pt x="479" y="34"/>
                  </a:cubicBezTo>
                  <a:cubicBezTo>
                    <a:pt x="479" y="34"/>
                    <a:pt x="479" y="34"/>
                    <a:pt x="479" y="34"/>
                  </a:cubicBezTo>
                  <a:cubicBezTo>
                    <a:pt x="478" y="33"/>
                    <a:pt x="478" y="32"/>
                    <a:pt x="478" y="31"/>
                  </a:cubicBezTo>
                  <a:cubicBezTo>
                    <a:pt x="479" y="32"/>
                    <a:pt x="479" y="32"/>
                    <a:pt x="479" y="32"/>
                  </a:cubicBezTo>
                  <a:cubicBezTo>
                    <a:pt x="480" y="32"/>
                    <a:pt x="479" y="33"/>
                    <a:pt x="480" y="33"/>
                  </a:cubicBezTo>
                  <a:cubicBezTo>
                    <a:pt x="480" y="34"/>
                    <a:pt x="480" y="34"/>
                    <a:pt x="480" y="34"/>
                  </a:cubicBezTo>
                  <a:cubicBezTo>
                    <a:pt x="480" y="34"/>
                    <a:pt x="480" y="34"/>
                    <a:pt x="480" y="34"/>
                  </a:cubicBezTo>
                  <a:cubicBezTo>
                    <a:pt x="481" y="34"/>
                    <a:pt x="480" y="34"/>
                    <a:pt x="480" y="33"/>
                  </a:cubicBezTo>
                  <a:cubicBezTo>
                    <a:pt x="481" y="33"/>
                    <a:pt x="482" y="34"/>
                    <a:pt x="483" y="33"/>
                  </a:cubicBezTo>
                  <a:cubicBezTo>
                    <a:pt x="482" y="33"/>
                    <a:pt x="482" y="32"/>
                    <a:pt x="481" y="33"/>
                  </a:cubicBezTo>
                  <a:cubicBezTo>
                    <a:pt x="480" y="33"/>
                    <a:pt x="480" y="32"/>
                    <a:pt x="480" y="32"/>
                  </a:cubicBezTo>
                  <a:cubicBezTo>
                    <a:pt x="481" y="32"/>
                    <a:pt x="481" y="31"/>
                    <a:pt x="482" y="32"/>
                  </a:cubicBezTo>
                  <a:cubicBezTo>
                    <a:pt x="482" y="31"/>
                    <a:pt x="482" y="31"/>
                    <a:pt x="482" y="31"/>
                  </a:cubicBezTo>
                  <a:cubicBezTo>
                    <a:pt x="482" y="31"/>
                    <a:pt x="482" y="31"/>
                    <a:pt x="482" y="32"/>
                  </a:cubicBezTo>
                  <a:cubicBezTo>
                    <a:pt x="483" y="32"/>
                    <a:pt x="484" y="32"/>
                    <a:pt x="484" y="31"/>
                  </a:cubicBezTo>
                  <a:cubicBezTo>
                    <a:pt x="484" y="32"/>
                    <a:pt x="484" y="32"/>
                    <a:pt x="485" y="32"/>
                  </a:cubicBezTo>
                  <a:cubicBezTo>
                    <a:pt x="485" y="32"/>
                    <a:pt x="485" y="31"/>
                    <a:pt x="485" y="31"/>
                  </a:cubicBezTo>
                  <a:cubicBezTo>
                    <a:pt x="485" y="31"/>
                    <a:pt x="486" y="31"/>
                    <a:pt x="486" y="31"/>
                  </a:cubicBezTo>
                  <a:cubicBezTo>
                    <a:pt x="486" y="31"/>
                    <a:pt x="486" y="31"/>
                    <a:pt x="486" y="30"/>
                  </a:cubicBezTo>
                  <a:cubicBezTo>
                    <a:pt x="485" y="31"/>
                    <a:pt x="482" y="29"/>
                    <a:pt x="483" y="31"/>
                  </a:cubicBezTo>
                  <a:cubicBezTo>
                    <a:pt x="482" y="30"/>
                    <a:pt x="482" y="30"/>
                    <a:pt x="482" y="30"/>
                  </a:cubicBezTo>
                  <a:cubicBezTo>
                    <a:pt x="480" y="31"/>
                    <a:pt x="479" y="30"/>
                    <a:pt x="477" y="30"/>
                  </a:cubicBezTo>
                  <a:cubicBezTo>
                    <a:pt x="477" y="31"/>
                    <a:pt x="477" y="31"/>
                    <a:pt x="477" y="31"/>
                  </a:cubicBezTo>
                  <a:cubicBezTo>
                    <a:pt x="478" y="31"/>
                    <a:pt x="478" y="32"/>
                    <a:pt x="478" y="32"/>
                  </a:cubicBezTo>
                  <a:cubicBezTo>
                    <a:pt x="477" y="33"/>
                    <a:pt x="476" y="32"/>
                    <a:pt x="475" y="32"/>
                  </a:cubicBezTo>
                  <a:cubicBezTo>
                    <a:pt x="474" y="32"/>
                    <a:pt x="473" y="32"/>
                    <a:pt x="473" y="32"/>
                  </a:cubicBezTo>
                  <a:cubicBezTo>
                    <a:pt x="474" y="31"/>
                    <a:pt x="476" y="32"/>
                    <a:pt x="477" y="31"/>
                  </a:cubicBezTo>
                  <a:cubicBezTo>
                    <a:pt x="477" y="31"/>
                    <a:pt x="477" y="31"/>
                    <a:pt x="477" y="31"/>
                  </a:cubicBezTo>
                  <a:cubicBezTo>
                    <a:pt x="477" y="31"/>
                    <a:pt x="477" y="31"/>
                    <a:pt x="477" y="31"/>
                  </a:cubicBezTo>
                  <a:cubicBezTo>
                    <a:pt x="474" y="31"/>
                    <a:pt x="474" y="31"/>
                    <a:pt x="474" y="31"/>
                  </a:cubicBezTo>
                  <a:cubicBezTo>
                    <a:pt x="474" y="30"/>
                    <a:pt x="474" y="30"/>
                    <a:pt x="474" y="30"/>
                  </a:cubicBezTo>
                  <a:cubicBezTo>
                    <a:pt x="474" y="30"/>
                    <a:pt x="474" y="30"/>
                    <a:pt x="474" y="30"/>
                  </a:cubicBezTo>
                  <a:cubicBezTo>
                    <a:pt x="473" y="30"/>
                    <a:pt x="474" y="29"/>
                    <a:pt x="474" y="29"/>
                  </a:cubicBezTo>
                  <a:cubicBezTo>
                    <a:pt x="475" y="29"/>
                    <a:pt x="477" y="28"/>
                    <a:pt x="478" y="30"/>
                  </a:cubicBezTo>
                  <a:cubicBezTo>
                    <a:pt x="478" y="30"/>
                    <a:pt x="478" y="29"/>
                    <a:pt x="478" y="29"/>
                  </a:cubicBezTo>
                  <a:cubicBezTo>
                    <a:pt x="479" y="29"/>
                    <a:pt x="481" y="29"/>
                    <a:pt x="482" y="30"/>
                  </a:cubicBezTo>
                  <a:cubicBezTo>
                    <a:pt x="483" y="28"/>
                    <a:pt x="485" y="30"/>
                    <a:pt x="486" y="29"/>
                  </a:cubicBezTo>
                  <a:cubicBezTo>
                    <a:pt x="487" y="29"/>
                    <a:pt x="489" y="29"/>
                    <a:pt x="491" y="30"/>
                  </a:cubicBezTo>
                  <a:cubicBezTo>
                    <a:pt x="491" y="30"/>
                    <a:pt x="491" y="30"/>
                    <a:pt x="491" y="30"/>
                  </a:cubicBezTo>
                  <a:cubicBezTo>
                    <a:pt x="491" y="29"/>
                    <a:pt x="490" y="29"/>
                    <a:pt x="490" y="29"/>
                  </a:cubicBezTo>
                  <a:cubicBezTo>
                    <a:pt x="491" y="29"/>
                    <a:pt x="493" y="30"/>
                    <a:pt x="494" y="29"/>
                  </a:cubicBezTo>
                  <a:cubicBezTo>
                    <a:pt x="494" y="29"/>
                    <a:pt x="494" y="29"/>
                    <a:pt x="494" y="29"/>
                  </a:cubicBezTo>
                  <a:cubicBezTo>
                    <a:pt x="495" y="29"/>
                    <a:pt x="496" y="29"/>
                    <a:pt x="496" y="28"/>
                  </a:cubicBezTo>
                  <a:cubicBezTo>
                    <a:pt x="496" y="28"/>
                    <a:pt x="496" y="28"/>
                    <a:pt x="496" y="28"/>
                  </a:cubicBezTo>
                  <a:cubicBezTo>
                    <a:pt x="495" y="28"/>
                    <a:pt x="495" y="29"/>
                    <a:pt x="495" y="29"/>
                  </a:cubicBezTo>
                  <a:cubicBezTo>
                    <a:pt x="493" y="28"/>
                    <a:pt x="493" y="28"/>
                    <a:pt x="493" y="28"/>
                  </a:cubicBezTo>
                  <a:cubicBezTo>
                    <a:pt x="490" y="28"/>
                    <a:pt x="487" y="28"/>
                    <a:pt x="484" y="28"/>
                  </a:cubicBezTo>
                  <a:cubicBezTo>
                    <a:pt x="482" y="28"/>
                    <a:pt x="480" y="28"/>
                    <a:pt x="479" y="28"/>
                  </a:cubicBezTo>
                  <a:cubicBezTo>
                    <a:pt x="478" y="28"/>
                    <a:pt x="477" y="28"/>
                    <a:pt x="475" y="28"/>
                  </a:cubicBezTo>
                  <a:cubicBezTo>
                    <a:pt x="473" y="28"/>
                    <a:pt x="470" y="28"/>
                    <a:pt x="468" y="28"/>
                  </a:cubicBezTo>
                  <a:cubicBezTo>
                    <a:pt x="468" y="27"/>
                    <a:pt x="468" y="27"/>
                    <a:pt x="468" y="27"/>
                  </a:cubicBezTo>
                  <a:cubicBezTo>
                    <a:pt x="467" y="27"/>
                    <a:pt x="467" y="27"/>
                    <a:pt x="467" y="27"/>
                  </a:cubicBezTo>
                  <a:cubicBezTo>
                    <a:pt x="467" y="28"/>
                    <a:pt x="467" y="28"/>
                    <a:pt x="467" y="28"/>
                  </a:cubicBezTo>
                  <a:cubicBezTo>
                    <a:pt x="467" y="28"/>
                    <a:pt x="466" y="27"/>
                    <a:pt x="465" y="28"/>
                  </a:cubicBezTo>
                  <a:cubicBezTo>
                    <a:pt x="465" y="27"/>
                    <a:pt x="465" y="27"/>
                    <a:pt x="465" y="27"/>
                  </a:cubicBezTo>
                  <a:cubicBezTo>
                    <a:pt x="463" y="26"/>
                    <a:pt x="462" y="29"/>
                    <a:pt x="461" y="27"/>
                  </a:cubicBezTo>
                  <a:cubicBezTo>
                    <a:pt x="461" y="27"/>
                    <a:pt x="461" y="27"/>
                    <a:pt x="461" y="27"/>
                  </a:cubicBezTo>
                  <a:cubicBezTo>
                    <a:pt x="460" y="27"/>
                    <a:pt x="460" y="27"/>
                    <a:pt x="460" y="27"/>
                  </a:cubicBezTo>
                  <a:cubicBezTo>
                    <a:pt x="460" y="27"/>
                    <a:pt x="460" y="27"/>
                    <a:pt x="460" y="27"/>
                  </a:cubicBezTo>
                  <a:cubicBezTo>
                    <a:pt x="459" y="26"/>
                    <a:pt x="458" y="26"/>
                    <a:pt x="458" y="27"/>
                  </a:cubicBezTo>
                  <a:cubicBezTo>
                    <a:pt x="457" y="27"/>
                    <a:pt x="457" y="26"/>
                    <a:pt x="456" y="26"/>
                  </a:cubicBezTo>
                  <a:cubicBezTo>
                    <a:pt x="458" y="24"/>
                    <a:pt x="458" y="27"/>
                    <a:pt x="460" y="26"/>
                  </a:cubicBezTo>
                  <a:cubicBezTo>
                    <a:pt x="460" y="26"/>
                    <a:pt x="460" y="26"/>
                    <a:pt x="460" y="26"/>
                  </a:cubicBezTo>
                  <a:cubicBezTo>
                    <a:pt x="460" y="26"/>
                    <a:pt x="460" y="26"/>
                    <a:pt x="460" y="26"/>
                  </a:cubicBezTo>
                  <a:cubicBezTo>
                    <a:pt x="460" y="26"/>
                    <a:pt x="460" y="26"/>
                    <a:pt x="460" y="26"/>
                  </a:cubicBezTo>
                  <a:cubicBezTo>
                    <a:pt x="462" y="25"/>
                    <a:pt x="463" y="25"/>
                    <a:pt x="465" y="26"/>
                  </a:cubicBezTo>
                  <a:cubicBezTo>
                    <a:pt x="467" y="25"/>
                    <a:pt x="470" y="27"/>
                    <a:pt x="471" y="26"/>
                  </a:cubicBezTo>
                  <a:cubicBezTo>
                    <a:pt x="473" y="27"/>
                    <a:pt x="474" y="25"/>
                    <a:pt x="475" y="26"/>
                  </a:cubicBezTo>
                  <a:cubicBezTo>
                    <a:pt x="476" y="25"/>
                    <a:pt x="477" y="27"/>
                    <a:pt x="478" y="26"/>
                  </a:cubicBezTo>
                  <a:cubicBezTo>
                    <a:pt x="480" y="27"/>
                    <a:pt x="481" y="25"/>
                    <a:pt x="483" y="26"/>
                  </a:cubicBezTo>
                  <a:cubicBezTo>
                    <a:pt x="486" y="26"/>
                    <a:pt x="489" y="27"/>
                    <a:pt x="492" y="26"/>
                  </a:cubicBezTo>
                  <a:cubicBezTo>
                    <a:pt x="492" y="26"/>
                    <a:pt x="492" y="26"/>
                    <a:pt x="492" y="26"/>
                  </a:cubicBezTo>
                  <a:cubicBezTo>
                    <a:pt x="494" y="26"/>
                    <a:pt x="496" y="27"/>
                    <a:pt x="497" y="26"/>
                  </a:cubicBezTo>
                  <a:cubicBezTo>
                    <a:pt x="497" y="26"/>
                    <a:pt x="497" y="26"/>
                    <a:pt x="498" y="27"/>
                  </a:cubicBezTo>
                  <a:cubicBezTo>
                    <a:pt x="498" y="26"/>
                    <a:pt x="500" y="27"/>
                    <a:pt x="500" y="26"/>
                  </a:cubicBezTo>
                  <a:cubicBezTo>
                    <a:pt x="500" y="26"/>
                    <a:pt x="500" y="26"/>
                    <a:pt x="500" y="26"/>
                  </a:cubicBezTo>
                  <a:cubicBezTo>
                    <a:pt x="500" y="27"/>
                    <a:pt x="501" y="26"/>
                    <a:pt x="501" y="26"/>
                  </a:cubicBezTo>
                  <a:cubicBezTo>
                    <a:pt x="501" y="26"/>
                    <a:pt x="501" y="26"/>
                    <a:pt x="501" y="26"/>
                  </a:cubicBezTo>
                  <a:cubicBezTo>
                    <a:pt x="501" y="26"/>
                    <a:pt x="501" y="26"/>
                    <a:pt x="501" y="27"/>
                  </a:cubicBezTo>
                  <a:cubicBezTo>
                    <a:pt x="502" y="26"/>
                    <a:pt x="502" y="26"/>
                    <a:pt x="502" y="26"/>
                  </a:cubicBezTo>
                  <a:cubicBezTo>
                    <a:pt x="503" y="27"/>
                    <a:pt x="503" y="27"/>
                    <a:pt x="503" y="27"/>
                  </a:cubicBezTo>
                  <a:cubicBezTo>
                    <a:pt x="503" y="26"/>
                    <a:pt x="503" y="26"/>
                    <a:pt x="503" y="26"/>
                  </a:cubicBezTo>
                  <a:cubicBezTo>
                    <a:pt x="504" y="28"/>
                    <a:pt x="504" y="25"/>
                    <a:pt x="506" y="26"/>
                  </a:cubicBezTo>
                  <a:cubicBezTo>
                    <a:pt x="507" y="27"/>
                    <a:pt x="507" y="27"/>
                    <a:pt x="508" y="26"/>
                  </a:cubicBezTo>
                  <a:cubicBezTo>
                    <a:pt x="508" y="27"/>
                    <a:pt x="508" y="27"/>
                    <a:pt x="508" y="27"/>
                  </a:cubicBezTo>
                  <a:cubicBezTo>
                    <a:pt x="508" y="25"/>
                    <a:pt x="510" y="27"/>
                    <a:pt x="510" y="26"/>
                  </a:cubicBezTo>
                  <a:cubicBezTo>
                    <a:pt x="510" y="26"/>
                    <a:pt x="511" y="26"/>
                    <a:pt x="511" y="26"/>
                  </a:cubicBezTo>
                  <a:cubicBezTo>
                    <a:pt x="511" y="27"/>
                    <a:pt x="511" y="27"/>
                    <a:pt x="511" y="27"/>
                  </a:cubicBezTo>
                  <a:cubicBezTo>
                    <a:pt x="511" y="27"/>
                    <a:pt x="512" y="27"/>
                    <a:pt x="512" y="27"/>
                  </a:cubicBezTo>
                  <a:cubicBezTo>
                    <a:pt x="512" y="26"/>
                    <a:pt x="511" y="26"/>
                    <a:pt x="511" y="26"/>
                  </a:cubicBezTo>
                  <a:cubicBezTo>
                    <a:pt x="512" y="26"/>
                    <a:pt x="512" y="26"/>
                    <a:pt x="513" y="26"/>
                  </a:cubicBezTo>
                  <a:cubicBezTo>
                    <a:pt x="513" y="26"/>
                    <a:pt x="513" y="26"/>
                    <a:pt x="513" y="26"/>
                  </a:cubicBezTo>
                  <a:cubicBezTo>
                    <a:pt x="513" y="26"/>
                    <a:pt x="514" y="26"/>
                    <a:pt x="514" y="26"/>
                  </a:cubicBezTo>
                  <a:cubicBezTo>
                    <a:pt x="514" y="25"/>
                    <a:pt x="514" y="25"/>
                    <a:pt x="514" y="25"/>
                  </a:cubicBezTo>
                  <a:cubicBezTo>
                    <a:pt x="516" y="26"/>
                    <a:pt x="516" y="26"/>
                    <a:pt x="517" y="27"/>
                  </a:cubicBezTo>
                  <a:cubicBezTo>
                    <a:pt x="517" y="27"/>
                    <a:pt x="517" y="27"/>
                    <a:pt x="517" y="27"/>
                  </a:cubicBezTo>
                  <a:cubicBezTo>
                    <a:pt x="517" y="27"/>
                    <a:pt x="517" y="27"/>
                    <a:pt x="517" y="26"/>
                  </a:cubicBezTo>
                  <a:cubicBezTo>
                    <a:pt x="519" y="26"/>
                    <a:pt x="519" y="26"/>
                    <a:pt x="519" y="26"/>
                  </a:cubicBezTo>
                  <a:cubicBezTo>
                    <a:pt x="519" y="26"/>
                    <a:pt x="519" y="26"/>
                    <a:pt x="519" y="26"/>
                  </a:cubicBezTo>
                  <a:cubicBezTo>
                    <a:pt x="519" y="26"/>
                    <a:pt x="519" y="26"/>
                    <a:pt x="519" y="26"/>
                  </a:cubicBezTo>
                  <a:cubicBezTo>
                    <a:pt x="519" y="26"/>
                    <a:pt x="519" y="26"/>
                    <a:pt x="520" y="26"/>
                  </a:cubicBezTo>
                  <a:cubicBezTo>
                    <a:pt x="519" y="25"/>
                    <a:pt x="521" y="26"/>
                    <a:pt x="521" y="26"/>
                  </a:cubicBezTo>
                  <a:cubicBezTo>
                    <a:pt x="522" y="25"/>
                    <a:pt x="524" y="27"/>
                    <a:pt x="524" y="25"/>
                  </a:cubicBezTo>
                  <a:cubicBezTo>
                    <a:pt x="524" y="26"/>
                    <a:pt x="524" y="26"/>
                    <a:pt x="524" y="26"/>
                  </a:cubicBezTo>
                  <a:cubicBezTo>
                    <a:pt x="524" y="26"/>
                    <a:pt x="524" y="26"/>
                    <a:pt x="525" y="25"/>
                  </a:cubicBezTo>
                  <a:cubicBezTo>
                    <a:pt x="525" y="26"/>
                    <a:pt x="525" y="26"/>
                    <a:pt x="525" y="26"/>
                  </a:cubicBezTo>
                  <a:cubicBezTo>
                    <a:pt x="526" y="27"/>
                    <a:pt x="526" y="25"/>
                    <a:pt x="527" y="26"/>
                  </a:cubicBezTo>
                  <a:cubicBezTo>
                    <a:pt x="527" y="25"/>
                    <a:pt x="527" y="25"/>
                    <a:pt x="527" y="25"/>
                  </a:cubicBezTo>
                  <a:cubicBezTo>
                    <a:pt x="526" y="24"/>
                    <a:pt x="526" y="25"/>
                    <a:pt x="526" y="25"/>
                  </a:cubicBezTo>
                  <a:cubicBezTo>
                    <a:pt x="525" y="25"/>
                    <a:pt x="526" y="24"/>
                    <a:pt x="525" y="24"/>
                  </a:cubicBezTo>
                  <a:cubicBezTo>
                    <a:pt x="525" y="25"/>
                    <a:pt x="525" y="25"/>
                    <a:pt x="525" y="25"/>
                  </a:cubicBezTo>
                  <a:cubicBezTo>
                    <a:pt x="524" y="25"/>
                    <a:pt x="524" y="24"/>
                    <a:pt x="524" y="25"/>
                  </a:cubicBezTo>
                  <a:cubicBezTo>
                    <a:pt x="523" y="25"/>
                    <a:pt x="522" y="25"/>
                    <a:pt x="521" y="24"/>
                  </a:cubicBezTo>
                  <a:cubicBezTo>
                    <a:pt x="521" y="24"/>
                    <a:pt x="522" y="25"/>
                    <a:pt x="521" y="25"/>
                  </a:cubicBezTo>
                  <a:cubicBezTo>
                    <a:pt x="521" y="24"/>
                    <a:pt x="520" y="24"/>
                    <a:pt x="519" y="24"/>
                  </a:cubicBezTo>
                  <a:cubicBezTo>
                    <a:pt x="519" y="24"/>
                    <a:pt x="519" y="24"/>
                    <a:pt x="519" y="24"/>
                  </a:cubicBezTo>
                  <a:cubicBezTo>
                    <a:pt x="520" y="24"/>
                    <a:pt x="521" y="24"/>
                    <a:pt x="521" y="25"/>
                  </a:cubicBezTo>
                  <a:cubicBezTo>
                    <a:pt x="521" y="25"/>
                    <a:pt x="521" y="25"/>
                    <a:pt x="521" y="25"/>
                  </a:cubicBezTo>
                  <a:cubicBezTo>
                    <a:pt x="520" y="25"/>
                    <a:pt x="518" y="25"/>
                    <a:pt x="518" y="24"/>
                  </a:cubicBezTo>
                  <a:cubicBezTo>
                    <a:pt x="517" y="24"/>
                    <a:pt x="516" y="24"/>
                    <a:pt x="515" y="24"/>
                  </a:cubicBezTo>
                  <a:cubicBezTo>
                    <a:pt x="515" y="24"/>
                    <a:pt x="515" y="24"/>
                    <a:pt x="515" y="24"/>
                  </a:cubicBezTo>
                  <a:cubicBezTo>
                    <a:pt x="515" y="24"/>
                    <a:pt x="516" y="24"/>
                    <a:pt x="516" y="24"/>
                  </a:cubicBezTo>
                  <a:cubicBezTo>
                    <a:pt x="515" y="24"/>
                    <a:pt x="516" y="25"/>
                    <a:pt x="515" y="25"/>
                  </a:cubicBezTo>
                  <a:cubicBezTo>
                    <a:pt x="515" y="25"/>
                    <a:pt x="515" y="25"/>
                    <a:pt x="514" y="24"/>
                  </a:cubicBezTo>
                  <a:cubicBezTo>
                    <a:pt x="514" y="25"/>
                    <a:pt x="513" y="24"/>
                    <a:pt x="512" y="25"/>
                  </a:cubicBezTo>
                  <a:cubicBezTo>
                    <a:pt x="511" y="24"/>
                    <a:pt x="511" y="24"/>
                    <a:pt x="511" y="24"/>
                  </a:cubicBezTo>
                  <a:cubicBezTo>
                    <a:pt x="511" y="25"/>
                    <a:pt x="511" y="24"/>
                    <a:pt x="510" y="24"/>
                  </a:cubicBezTo>
                  <a:cubicBezTo>
                    <a:pt x="510" y="24"/>
                    <a:pt x="510" y="24"/>
                    <a:pt x="510" y="24"/>
                  </a:cubicBezTo>
                  <a:cubicBezTo>
                    <a:pt x="510" y="26"/>
                    <a:pt x="509" y="25"/>
                    <a:pt x="508" y="25"/>
                  </a:cubicBezTo>
                  <a:cubicBezTo>
                    <a:pt x="507" y="25"/>
                    <a:pt x="508" y="23"/>
                    <a:pt x="507" y="23"/>
                  </a:cubicBezTo>
                  <a:cubicBezTo>
                    <a:pt x="507" y="24"/>
                    <a:pt x="507" y="24"/>
                    <a:pt x="508" y="24"/>
                  </a:cubicBezTo>
                  <a:cubicBezTo>
                    <a:pt x="507" y="24"/>
                    <a:pt x="507" y="24"/>
                    <a:pt x="507" y="25"/>
                  </a:cubicBezTo>
                  <a:cubicBezTo>
                    <a:pt x="508" y="25"/>
                    <a:pt x="508" y="25"/>
                    <a:pt x="508" y="25"/>
                  </a:cubicBezTo>
                  <a:cubicBezTo>
                    <a:pt x="508" y="25"/>
                    <a:pt x="507" y="26"/>
                    <a:pt x="507" y="26"/>
                  </a:cubicBezTo>
                  <a:cubicBezTo>
                    <a:pt x="507" y="26"/>
                    <a:pt x="506" y="26"/>
                    <a:pt x="506" y="26"/>
                  </a:cubicBezTo>
                  <a:cubicBezTo>
                    <a:pt x="507" y="26"/>
                    <a:pt x="507" y="26"/>
                    <a:pt x="507" y="25"/>
                  </a:cubicBezTo>
                  <a:cubicBezTo>
                    <a:pt x="506" y="25"/>
                    <a:pt x="505" y="25"/>
                    <a:pt x="504" y="25"/>
                  </a:cubicBezTo>
                  <a:cubicBezTo>
                    <a:pt x="504" y="25"/>
                    <a:pt x="504" y="24"/>
                    <a:pt x="504" y="24"/>
                  </a:cubicBezTo>
                  <a:cubicBezTo>
                    <a:pt x="505" y="24"/>
                    <a:pt x="505" y="24"/>
                    <a:pt x="505" y="24"/>
                  </a:cubicBezTo>
                  <a:cubicBezTo>
                    <a:pt x="504" y="23"/>
                    <a:pt x="504" y="23"/>
                    <a:pt x="504" y="23"/>
                  </a:cubicBezTo>
                  <a:cubicBezTo>
                    <a:pt x="504" y="23"/>
                    <a:pt x="505" y="23"/>
                    <a:pt x="505" y="23"/>
                  </a:cubicBezTo>
                  <a:cubicBezTo>
                    <a:pt x="504" y="23"/>
                    <a:pt x="504" y="23"/>
                    <a:pt x="503" y="23"/>
                  </a:cubicBezTo>
                  <a:cubicBezTo>
                    <a:pt x="504" y="23"/>
                    <a:pt x="504" y="23"/>
                    <a:pt x="504" y="23"/>
                  </a:cubicBezTo>
                  <a:cubicBezTo>
                    <a:pt x="503" y="24"/>
                    <a:pt x="503" y="24"/>
                    <a:pt x="503" y="24"/>
                  </a:cubicBezTo>
                  <a:cubicBezTo>
                    <a:pt x="503" y="24"/>
                    <a:pt x="503" y="23"/>
                    <a:pt x="502" y="23"/>
                  </a:cubicBezTo>
                  <a:cubicBezTo>
                    <a:pt x="502" y="23"/>
                    <a:pt x="502" y="24"/>
                    <a:pt x="502" y="24"/>
                  </a:cubicBezTo>
                  <a:cubicBezTo>
                    <a:pt x="503" y="25"/>
                    <a:pt x="503" y="25"/>
                    <a:pt x="503" y="25"/>
                  </a:cubicBezTo>
                  <a:cubicBezTo>
                    <a:pt x="502" y="25"/>
                    <a:pt x="502" y="25"/>
                    <a:pt x="502" y="25"/>
                  </a:cubicBezTo>
                  <a:cubicBezTo>
                    <a:pt x="501" y="25"/>
                    <a:pt x="500" y="25"/>
                    <a:pt x="500" y="24"/>
                  </a:cubicBezTo>
                  <a:cubicBezTo>
                    <a:pt x="501" y="24"/>
                    <a:pt x="501" y="24"/>
                    <a:pt x="501" y="24"/>
                  </a:cubicBezTo>
                  <a:cubicBezTo>
                    <a:pt x="499" y="23"/>
                    <a:pt x="499" y="23"/>
                    <a:pt x="499" y="23"/>
                  </a:cubicBezTo>
                  <a:cubicBezTo>
                    <a:pt x="499" y="24"/>
                    <a:pt x="499" y="24"/>
                    <a:pt x="499" y="24"/>
                  </a:cubicBezTo>
                  <a:cubicBezTo>
                    <a:pt x="498" y="24"/>
                    <a:pt x="498" y="24"/>
                    <a:pt x="498" y="24"/>
                  </a:cubicBezTo>
                  <a:cubicBezTo>
                    <a:pt x="499" y="25"/>
                    <a:pt x="499" y="25"/>
                    <a:pt x="499" y="25"/>
                  </a:cubicBezTo>
                  <a:cubicBezTo>
                    <a:pt x="499" y="25"/>
                    <a:pt x="498" y="25"/>
                    <a:pt x="498" y="25"/>
                  </a:cubicBezTo>
                  <a:cubicBezTo>
                    <a:pt x="497" y="24"/>
                    <a:pt x="496" y="26"/>
                    <a:pt x="495" y="24"/>
                  </a:cubicBezTo>
                  <a:cubicBezTo>
                    <a:pt x="496" y="24"/>
                    <a:pt x="497" y="24"/>
                    <a:pt x="497" y="24"/>
                  </a:cubicBezTo>
                  <a:cubicBezTo>
                    <a:pt x="497" y="23"/>
                    <a:pt x="497" y="23"/>
                    <a:pt x="497" y="23"/>
                  </a:cubicBezTo>
                  <a:cubicBezTo>
                    <a:pt x="497" y="24"/>
                    <a:pt x="497" y="24"/>
                    <a:pt x="497" y="24"/>
                  </a:cubicBezTo>
                  <a:cubicBezTo>
                    <a:pt x="497" y="23"/>
                    <a:pt x="496" y="23"/>
                    <a:pt x="495" y="23"/>
                  </a:cubicBezTo>
                  <a:cubicBezTo>
                    <a:pt x="496" y="22"/>
                    <a:pt x="496" y="22"/>
                    <a:pt x="496" y="22"/>
                  </a:cubicBezTo>
                  <a:cubicBezTo>
                    <a:pt x="495" y="22"/>
                    <a:pt x="495" y="22"/>
                    <a:pt x="495" y="22"/>
                  </a:cubicBezTo>
                  <a:cubicBezTo>
                    <a:pt x="495" y="22"/>
                    <a:pt x="495" y="22"/>
                    <a:pt x="495" y="22"/>
                  </a:cubicBezTo>
                  <a:cubicBezTo>
                    <a:pt x="495" y="22"/>
                    <a:pt x="495" y="23"/>
                    <a:pt x="495" y="23"/>
                  </a:cubicBezTo>
                  <a:cubicBezTo>
                    <a:pt x="494" y="23"/>
                    <a:pt x="495" y="24"/>
                    <a:pt x="495" y="24"/>
                  </a:cubicBezTo>
                  <a:cubicBezTo>
                    <a:pt x="495" y="24"/>
                    <a:pt x="495" y="24"/>
                    <a:pt x="495" y="25"/>
                  </a:cubicBezTo>
                  <a:cubicBezTo>
                    <a:pt x="493" y="25"/>
                    <a:pt x="493" y="25"/>
                    <a:pt x="493" y="25"/>
                  </a:cubicBezTo>
                  <a:cubicBezTo>
                    <a:pt x="493" y="25"/>
                    <a:pt x="493" y="24"/>
                    <a:pt x="493" y="24"/>
                  </a:cubicBezTo>
                  <a:cubicBezTo>
                    <a:pt x="493" y="24"/>
                    <a:pt x="493" y="24"/>
                    <a:pt x="493" y="24"/>
                  </a:cubicBezTo>
                  <a:cubicBezTo>
                    <a:pt x="493" y="24"/>
                    <a:pt x="493" y="25"/>
                    <a:pt x="493" y="25"/>
                  </a:cubicBezTo>
                  <a:cubicBezTo>
                    <a:pt x="491" y="24"/>
                    <a:pt x="493" y="24"/>
                    <a:pt x="492" y="24"/>
                  </a:cubicBezTo>
                  <a:cubicBezTo>
                    <a:pt x="492" y="23"/>
                    <a:pt x="491" y="23"/>
                    <a:pt x="491" y="23"/>
                  </a:cubicBezTo>
                  <a:cubicBezTo>
                    <a:pt x="491" y="24"/>
                    <a:pt x="490" y="24"/>
                    <a:pt x="491" y="25"/>
                  </a:cubicBezTo>
                  <a:cubicBezTo>
                    <a:pt x="490" y="25"/>
                    <a:pt x="490" y="25"/>
                    <a:pt x="490" y="25"/>
                  </a:cubicBezTo>
                  <a:cubicBezTo>
                    <a:pt x="490" y="25"/>
                    <a:pt x="490" y="25"/>
                    <a:pt x="490" y="25"/>
                  </a:cubicBezTo>
                  <a:cubicBezTo>
                    <a:pt x="490" y="24"/>
                    <a:pt x="489" y="24"/>
                    <a:pt x="489" y="25"/>
                  </a:cubicBezTo>
                  <a:cubicBezTo>
                    <a:pt x="489" y="24"/>
                    <a:pt x="488" y="23"/>
                    <a:pt x="488" y="23"/>
                  </a:cubicBezTo>
                  <a:cubicBezTo>
                    <a:pt x="488" y="23"/>
                    <a:pt x="487" y="23"/>
                    <a:pt x="488" y="24"/>
                  </a:cubicBezTo>
                  <a:cubicBezTo>
                    <a:pt x="487" y="24"/>
                    <a:pt x="486" y="24"/>
                    <a:pt x="486" y="25"/>
                  </a:cubicBezTo>
                  <a:cubicBezTo>
                    <a:pt x="485" y="24"/>
                    <a:pt x="485" y="24"/>
                    <a:pt x="485" y="24"/>
                  </a:cubicBezTo>
                  <a:cubicBezTo>
                    <a:pt x="485" y="24"/>
                    <a:pt x="486" y="24"/>
                    <a:pt x="486" y="24"/>
                  </a:cubicBezTo>
                  <a:cubicBezTo>
                    <a:pt x="486" y="24"/>
                    <a:pt x="486" y="23"/>
                    <a:pt x="485" y="23"/>
                  </a:cubicBezTo>
                  <a:cubicBezTo>
                    <a:pt x="485" y="24"/>
                    <a:pt x="485" y="24"/>
                    <a:pt x="485" y="24"/>
                  </a:cubicBezTo>
                  <a:cubicBezTo>
                    <a:pt x="485" y="24"/>
                    <a:pt x="486" y="24"/>
                    <a:pt x="486" y="24"/>
                  </a:cubicBezTo>
                  <a:cubicBezTo>
                    <a:pt x="485" y="24"/>
                    <a:pt x="485" y="24"/>
                    <a:pt x="485" y="24"/>
                  </a:cubicBezTo>
                  <a:cubicBezTo>
                    <a:pt x="485" y="24"/>
                    <a:pt x="484" y="24"/>
                    <a:pt x="484" y="23"/>
                  </a:cubicBezTo>
                  <a:cubicBezTo>
                    <a:pt x="484" y="24"/>
                    <a:pt x="485" y="24"/>
                    <a:pt x="485" y="25"/>
                  </a:cubicBezTo>
                  <a:cubicBezTo>
                    <a:pt x="485" y="25"/>
                    <a:pt x="485" y="24"/>
                    <a:pt x="484" y="24"/>
                  </a:cubicBezTo>
                  <a:cubicBezTo>
                    <a:pt x="484" y="26"/>
                    <a:pt x="482" y="24"/>
                    <a:pt x="481" y="25"/>
                  </a:cubicBezTo>
                  <a:cubicBezTo>
                    <a:pt x="481" y="24"/>
                    <a:pt x="482" y="23"/>
                    <a:pt x="483" y="23"/>
                  </a:cubicBezTo>
                  <a:cubicBezTo>
                    <a:pt x="482" y="23"/>
                    <a:pt x="481" y="23"/>
                    <a:pt x="480" y="23"/>
                  </a:cubicBezTo>
                  <a:cubicBezTo>
                    <a:pt x="478" y="24"/>
                    <a:pt x="478" y="24"/>
                    <a:pt x="478" y="24"/>
                  </a:cubicBezTo>
                  <a:cubicBezTo>
                    <a:pt x="479" y="24"/>
                    <a:pt x="479" y="24"/>
                    <a:pt x="479" y="24"/>
                  </a:cubicBezTo>
                  <a:cubicBezTo>
                    <a:pt x="479" y="24"/>
                    <a:pt x="479" y="25"/>
                    <a:pt x="479" y="25"/>
                  </a:cubicBezTo>
                  <a:cubicBezTo>
                    <a:pt x="478" y="25"/>
                    <a:pt x="477" y="24"/>
                    <a:pt x="477" y="23"/>
                  </a:cubicBezTo>
                  <a:cubicBezTo>
                    <a:pt x="478" y="23"/>
                    <a:pt x="478" y="23"/>
                    <a:pt x="478" y="23"/>
                  </a:cubicBezTo>
                  <a:cubicBezTo>
                    <a:pt x="477" y="23"/>
                    <a:pt x="477" y="23"/>
                    <a:pt x="476" y="23"/>
                  </a:cubicBezTo>
                  <a:cubicBezTo>
                    <a:pt x="477" y="24"/>
                    <a:pt x="477" y="24"/>
                    <a:pt x="477" y="24"/>
                  </a:cubicBezTo>
                  <a:cubicBezTo>
                    <a:pt x="477" y="24"/>
                    <a:pt x="477" y="24"/>
                    <a:pt x="477" y="25"/>
                  </a:cubicBezTo>
                  <a:cubicBezTo>
                    <a:pt x="477" y="25"/>
                    <a:pt x="476" y="25"/>
                    <a:pt x="476" y="25"/>
                  </a:cubicBezTo>
                  <a:cubicBezTo>
                    <a:pt x="476" y="24"/>
                    <a:pt x="475" y="25"/>
                    <a:pt x="475" y="25"/>
                  </a:cubicBezTo>
                  <a:cubicBezTo>
                    <a:pt x="475" y="25"/>
                    <a:pt x="474" y="25"/>
                    <a:pt x="474" y="24"/>
                  </a:cubicBezTo>
                  <a:cubicBezTo>
                    <a:pt x="475" y="24"/>
                    <a:pt x="475" y="24"/>
                    <a:pt x="475" y="24"/>
                  </a:cubicBezTo>
                  <a:cubicBezTo>
                    <a:pt x="474" y="24"/>
                    <a:pt x="474" y="24"/>
                    <a:pt x="474" y="24"/>
                  </a:cubicBezTo>
                  <a:cubicBezTo>
                    <a:pt x="474" y="24"/>
                    <a:pt x="474" y="24"/>
                    <a:pt x="474" y="25"/>
                  </a:cubicBezTo>
                  <a:cubicBezTo>
                    <a:pt x="473" y="24"/>
                    <a:pt x="473" y="24"/>
                    <a:pt x="472" y="24"/>
                  </a:cubicBezTo>
                  <a:cubicBezTo>
                    <a:pt x="473" y="24"/>
                    <a:pt x="474" y="23"/>
                    <a:pt x="475" y="23"/>
                  </a:cubicBezTo>
                  <a:cubicBezTo>
                    <a:pt x="474" y="23"/>
                    <a:pt x="474" y="23"/>
                    <a:pt x="474" y="23"/>
                  </a:cubicBezTo>
                  <a:cubicBezTo>
                    <a:pt x="473" y="23"/>
                    <a:pt x="470" y="22"/>
                    <a:pt x="470" y="23"/>
                  </a:cubicBezTo>
                  <a:cubicBezTo>
                    <a:pt x="471" y="24"/>
                    <a:pt x="472" y="22"/>
                    <a:pt x="472" y="23"/>
                  </a:cubicBezTo>
                  <a:cubicBezTo>
                    <a:pt x="471" y="24"/>
                    <a:pt x="471" y="23"/>
                    <a:pt x="470" y="24"/>
                  </a:cubicBezTo>
                  <a:cubicBezTo>
                    <a:pt x="470" y="25"/>
                    <a:pt x="469" y="24"/>
                    <a:pt x="469" y="24"/>
                  </a:cubicBezTo>
                  <a:cubicBezTo>
                    <a:pt x="470" y="24"/>
                    <a:pt x="469" y="23"/>
                    <a:pt x="470" y="22"/>
                  </a:cubicBezTo>
                  <a:cubicBezTo>
                    <a:pt x="469" y="22"/>
                    <a:pt x="468" y="22"/>
                    <a:pt x="468" y="23"/>
                  </a:cubicBezTo>
                  <a:cubicBezTo>
                    <a:pt x="469" y="23"/>
                    <a:pt x="469" y="23"/>
                    <a:pt x="469" y="23"/>
                  </a:cubicBezTo>
                  <a:cubicBezTo>
                    <a:pt x="469" y="23"/>
                    <a:pt x="469" y="23"/>
                    <a:pt x="469" y="23"/>
                  </a:cubicBezTo>
                  <a:cubicBezTo>
                    <a:pt x="469" y="23"/>
                    <a:pt x="469" y="23"/>
                    <a:pt x="469" y="23"/>
                  </a:cubicBezTo>
                  <a:cubicBezTo>
                    <a:pt x="468" y="23"/>
                    <a:pt x="468" y="23"/>
                    <a:pt x="467" y="23"/>
                  </a:cubicBezTo>
                  <a:cubicBezTo>
                    <a:pt x="468" y="23"/>
                    <a:pt x="468" y="23"/>
                    <a:pt x="468" y="24"/>
                  </a:cubicBezTo>
                  <a:cubicBezTo>
                    <a:pt x="469" y="25"/>
                    <a:pt x="467" y="24"/>
                    <a:pt x="466" y="24"/>
                  </a:cubicBezTo>
                  <a:cubicBezTo>
                    <a:pt x="467" y="22"/>
                    <a:pt x="467" y="22"/>
                    <a:pt x="467" y="22"/>
                  </a:cubicBezTo>
                  <a:cubicBezTo>
                    <a:pt x="466" y="22"/>
                    <a:pt x="466" y="22"/>
                    <a:pt x="465" y="23"/>
                  </a:cubicBezTo>
                  <a:cubicBezTo>
                    <a:pt x="466" y="23"/>
                    <a:pt x="466" y="23"/>
                    <a:pt x="466" y="23"/>
                  </a:cubicBezTo>
                  <a:cubicBezTo>
                    <a:pt x="466" y="23"/>
                    <a:pt x="466" y="23"/>
                    <a:pt x="466" y="23"/>
                  </a:cubicBezTo>
                  <a:cubicBezTo>
                    <a:pt x="466" y="23"/>
                    <a:pt x="466" y="23"/>
                    <a:pt x="465" y="24"/>
                  </a:cubicBezTo>
                  <a:cubicBezTo>
                    <a:pt x="465" y="23"/>
                    <a:pt x="465" y="23"/>
                    <a:pt x="465" y="23"/>
                  </a:cubicBezTo>
                  <a:cubicBezTo>
                    <a:pt x="464" y="22"/>
                    <a:pt x="464" y="22"/>
                    <a:pt x="464" y="22"/>
                  </a:cubicBezTo>
                  <a:cubicBezTo>
                    <a:pt x="461" y="23"/>
                    <a:pt x="459" y="21"/>
                    <a:pt x="456" y="21"/>
                  </a:cubicBezTo>
                  <a:cubicBezTo>
                    <a:pt x="456" y="21"/>
                    <a:pt x="456" y="21"/>
                    <a:pt x="456" y="21"/>
                  </a:cubicBezTo>
                  <a:cubicBezTo>
                    <a:pt x="456" y="21"/>
                    <a:pt x="456" y="21"/>
                    <a:pt x="457" y="21"/>
                  </a:cubicBezTo>
                  <a:cubicBezTo>
                    <a:pt x="456" y="20"/>
                    <a:pt x="458" y="21"/>
                    <a:pt x="458" y="20"/>
                  </a:cubicBezTo>
                  <a:cubicBezTo>
                    <a:pt x="459" y="20"/>
                    <a:pt x="460" y="19"/>
                    <a:pt x="460" y="20"/>
                  </a:cubicBezTo>
                  <a:cubicBezTo>
                    <a:pt x="460" y="20"/>
                    <a:pt x="460" y="20"/>
                    <a:pt x="460" y="20"/>
                  </a:cubicBezTo>
                  <a:cubicBezTo>
                    <a:pt x="461" y="20"/>
                    <a:pt x="461" y="20"/>
                    <a:pt x="461" y="20"/>
                  </a:cubicBezTo>
                  <a:cubicBezTo>
                    <a:pt x="461" y="19"/>
                    <a:pt x="462" y="20"/>
                    <a:pt x="461" y="20"/>
                  </a:cubicBezTo>
                  <a:cubicBezTo>
                    <a:pt x="462" y="20"/>
                    <a:pt x="463" y="21"/>
                    <a:pt x="463" y="21"/>
                  </a:cubicBezTo>
                  <a:cubicBezTo>
                    <a:pt x="464" y="19"/>
                    <a:pt x="466" y="21"/>
                    <a:pt x="467" y="20"/>
                  </a:cubicBezTo>
                  <a:cubicBezTo>
                    <a:pt x="469" y="21"/>
                    <a:pt x="472" y="20"/>
                    <a:pt x="474" y="20"/>
                  </a:cubicBezTo>
                  <a:cubicBezTo>
                    <a:pt x="476" y="21"/>
                    <a:pt x="479" y="21"/>
                    <a:pt x="481" y="21"/>
                  </a:cubicBezTo>
                  <a:cubicBezTo>
                    <a:pt x="482" y="22"/>
                    <a:pt x="484" y="19"/>
                    <a:pt x="485" y="21"/>
                  </a:cubicBezTo>
                  <a:cubicBezTo>
                    <a:pt x="485" y="21"/>
                    <a:pt x="486" y="21"/>
                    <a:pt x="487" y="21"/>
                  </a:cubicBezTo>
                  <a:cubicBezTo>
                    <a:pt x="488" y="20"/>
                    <a:pt x="489" y="22"/>
                    <a:pt x="490" y="20"/>
                  </a:cubicBezTo>
                  <a:cubicBezTo>
                    <a:pt x="490" y="21"/>
                    <a:pt x="490" y="21"/>
                    <a:pt x="490" y="21"/>
                  </a:cubicBezTo>
                  <a:cubicBezTo>
                    <a:pt x="490" y="21"/>
                    <a:pt x="492" y="22"/>
                    <a:pt x="492" y="21"/>
                  </a:cubicBezTo>
                  <a:cubicBezTo>
                    <a:pt x="493" y="21"/>
                    <a:pt x="493" y="21"/>
                    <a:pt x="493" y="21"/>
                  </a:cubicBezTo>
                  <a:cubicBezTo>
                    <a:pt x="493" y="20"/>
                    <a:pt x="493" y="20"/>
                    <a:pt x="493" y="20"/>
                  </a:cubicBezTo>
                  <a:cubicBezTo>
                    <a:pt x="490" y="20"/>
                    <a:pt x="490" y="20"/>
                    <a:pt x="490" y="20"/>
                  </a:cubicBezTo>
                  <a:cubicBezTo>
                    <a:pt x="490" y="20"/>
                    <a:pt x="489" y="21"/>
                    <a:pt x="489" y="20"/>
                  </a:cubicBezTo>
                  <a:cubicBezTo>
                    <a:pt x="489" y="20"/>
                    <a:pt x="489" y="20"/>
                    <a:pt x="489" y="20"/>
                  </a:cubicBezTo>
                  <a:cubicBezTo>
                    <a:pt x="488" y="20"/>
                    <a:pt x="488" y="20"/>
                    <a:pt x="488" y="20"/>
                  </a:cubicBezTo>
                  <a:cubicBezTo>
                    <a:pt x="488" y="20"/>
                    <a:pt x="488" y="20"/>
                    <a:pt x="488" y="20"/>
                  </a:cubicBezTo>
                  <a:cubicBezTo>
                    <a:pt x="488" y="20"/>
                    <a:pt x="487" y="20"/>
                    <a:pt x="487" y="20"/>
                  </a:cubicBezTo>
                  <a:cubicBezTo>
                    <a:pt x="486" y="20"/>
                    <a:pt x="486" y="20"/>
                    <a:pt x="486" y="20"/>
                  </a:cubicBezTo>
                  <a:cubicBezTo>
                    <a:pt x="486" y="21"/>
                    <a:pt x="486" y="20"/>
                    <a:pt x="485" y="20"/>
                  </a:cubicBezTo>
                  <a:cubicBezTo>
                    <a:pt x="485" y="20"/>
                    <a:pt x="485" y="21"/>
                    <a:pt x="485" y="21"/>
                  </a:cubicBezTo>
                  <a:cubicBezTo>
                    <a:pt x="485" y="20"/>
                    <a:pt x="484" y="21"/>
                    <a:pt x="484" y="20"/>
                  </a:cubicBezTo>
                  <a:cubicBezTo>
                    <a:pt x="485" y="20"/>
                    <a:pt x="485" y="20"/>
                    <a:pt x="485" y="20"/>
                  </a:cubicBezTo>
                  <a:cubicBezTo>
                    <a:pt x="485" y="20"/>
                    <a:pt x="485" y="20"/>
                    <a:pt x="485" y="20"/>
                  </a:cubicBezTo>
                  <a:cubicBezTo>
                    <a:pt x="484" y="19"/>
                    <a:pt x="484" y="19"/>
                    <a:pt x="483" y="20"/>
                  </a:cubicBezTo>
                  <a:cubicBezTo>
                    <a:pt x="482" y="20"/>
                    <a:pt x="481" y="19"/>
                    <a:pt x="480" y="19"/>
                  </a:cubicBezTo>
                  <a:cubicBezTo>
                    <a:pt x="480" y="19"/>
                    <a:pt x="480" y="19"/>
                    <a:pt x="480" y="19"/>
                  </a:cubicBezTo>
                  <a:cubicBezTo>
                    <a:pt x="480" y="19"/>
                    <a:pt x="481" y="19"/>
                    <a:pt x="481" y="20"/>
                  </a:cubicBezTo>
                  <a:cubicBezTo>
                    <a:pt x="478" y="20"/>
                    <a:pt x="478" y="20"/>
                    <a:pt x="478" y="20"/>
                  </a:cubicBezTo>
                  <a:cubicBezTo>
                    <a:pt x="479" y="19"/>
                    <a:pt x="477" y="18"/>
                    <a:pt x="477" y="17"/>
                  </a:cubicBezTo>
                  <a:cubicBezTo>
                    <a:pt x="476" y="17"/>
                    <a:pt x="477" y="19"/>
                    <a:pt x="477" y="19"/>
                  </a:cubicBezTo>
                  <a:cubicBezTo>
                    <a:pt x="477" y="19"/>
                    <a:pt x="476" y="19"/>
                    <a:pt x="476" y="18"/>
                  </a:cubicBezTo>
                  <a:cubicBezTo>
                    <a:pt x="476" y="18"/>
                    <a:pt x="476" y="19"/>
                    <a:pt x="476" y="19"/>
                  </a:cubicBezTo>
                  <a:cubicBezTo>
                    <a:pt x="475" y="19"/>
                    <a:pt x="475" y="19"/>
                    <a:pt x="475" y="19"/>
                  </a:cubicBezTo>
                  <a:cubicBezTo>
                    <a:pt x="475" y="19"/>
                    <a:pt x="475" y="19"/>
                    <a:pt x="475" y="19"/>
                  </a:cubicBezTo>
                  <a:cubicBezTo>
                    <a:pt x="474" y="19"/>
                    <a:pt x="473" y="19"/>
                    <a:pt x="472" y="20"/>
                  </a:cubicBezTo>
                  <a:cubicBezTo>
                    <a:pt x="472" y="19"/>
                    <a:pt x="472" y="19"/>
                    <a:pt x="472" y="19"/>
                  </a:cubicBezTo>
                  <a:cubicBezTo>
                    <a:pt x="472" y="20"/>
                    <a:pt x="472" y="20"/>
                    <a:pt x="472" y="20"/>
                  </a:cubicBezTo>
                  <a:cubicBezTo>
                    <a:pt x="470" y="19"/>
                    <a:pt x="470" y="19"/>
                    <a:pt x="470" y="19"/>
                  </a:cubicBezTo>
                  <a:cubicBezTo>
                    <a:pt x="469" y="18"/>
                    <a:pt x="467" y="19"/>
                    <a:pt x="467" y="18"/>
                  </a:cubicBezTo>
                  <a:cubicBezTo>
                    <a:pt x="467" y="19"/>
                    <a:pt x="465" y="19"/>
                    <a:pt x="465" y="19"/>
                  </a:cubicBezTo>
                  <a:cubicBezTo>
                    <a:pt x="465" y="18"/>
                    <a:pt x="464" y="18"/>
                    <a:pt x="464" y="17"/>
                  </a:cubicBezTo>
                  <a:cubicBezTo>
                    <a:pt x="464" y="18"/>
                    <a:pt x="464" y="18"/>
                    <a:pt x="464" y="18"/>
                  </a:cubicBezTo>
                  <a:cubicBezTo>
                    <a:pt x="464" y="18"/>
                    <a:pt x="464" y="18"/>
                    <a:pt x="464" y="18"/>
                  </a:cubicBezTo>
                  <a:cubicBezTo>
                    <a:pt x="464" y="18"/>
                    <a:pt x="463" y="19"/>
                    <a:pt x="463" y="18"/>
                  </a:cubicBezTo>
                  <a:cubicBezTo>
                    <a:pt x="463" y="18"/>
                    <a:pt x="463" y="18"/>
                    <a:pt x="463" y="18"/>
                  </a:cubicBezTo>
                  <a:cubicBezTo>
                    <a:pt x="462" y="18"/>
                    <a:pt x="462" y="18"/>
                    <a:pt x="462" y="18"/>
                  </a:cubicBezTo>
                  <a:cubicBezTo>
                    <a:pt x="462" y="18"/>
                    <a:pt x="462" y="17"/>
                    <a:pt x="462" y="17"/>
                  </a:cubicBezTo>
                  <a:cubicBezTo>
                    <a:pt x="462" y="17"/>
                    <a:pt x="462" y="17"/>
                    <a:pt x="463" y="17"/>
                  </a:cubicBezTo>
                  <a:cubicBezTo>
                    <a:pt x="463" y="17"/>
                    <a:pt x="463" y="17"/>
                    <a:pt x="463" y="17"/>
                  </a:cubicBezTo>
                  <a:cubicBezTo>
                    <a:pt x="462" y="15"/>
                    <a:pt x="461" y="17"/>
                    <a:pt x="460" y="15"/>
                  </a:cubicBezTo>
                  <a:cubicBezTo>
                    <a:pt x="460" y="16"/>
                    <a:pt x="460" y="16"/>
                    <a:pt x="460" y="16"/>
                  </a:cubicBezTo>
                  <a:cubicBezTo>
                    <a:pt x="460" y="16"/>
                    <a:pt x="460" y="16"/>
                    <a:pt x="460" y="16"/>
                  </a:cubicBezTo>
                  <a:cubicBezTo>
                    <a:pt x="459" y="16"/>
                    <a:pt x="458" y="16"/>
                    <a:pt x="456" y="16"/>
                  </a:cubicBezTo>
                  <a:cubicBezTo>
                    <a:pt x="456" y="16"/>
                    <a:pt x="456" y="16"/>
                    <a:pt x="456" y="16"/>
                  </a:cubicBezTo>
                  <a:cubicBezTo>
                    <a:pt x="456" y="16"/>
                    <a:pt x="456" y="16"/>
                    <a:pt x="456" y="16"/>
                  </a:cubicBezTo>
                  <a:cubicBezTo>
                    <a:pt x="456" y="16"/>
                    <a:pt x="456" y="16"/>
                    <a:pt x="456" y="16"/>
                  </a:cubicBezTo>
                  <a:cubicBezTo>
                    <a:pt x="455" y="16"/>
                    <a:pt x="455" y="16"/>
                    <a:pt x="455" y="16"/>
                  </a:cubicBezTo>
                  <a:cubicBezTo>
                    <a:pt x="455" y="15"/>
                    <a:pt x="455" y="15"/>
                    <a:pt x="456" y="15"/>
                  </a:cubicBezTo>
                  <a:cubicBezTo>
                    <a:pt x="455" y="15"/>
                    <a:pt x="455" y="15"/>
                    <a:pt x="455" y="15"/>
                  </a:cubicBezTo>
                  <a:cubicBezTo>
                    <a:pt x="456" y="14"/>
                    <a:pt x="456" y="14"/>
                    <a:pt x="456" y="14"/>
                  </a:cubicBezTo>
                  <a:cubicBezTo>
                    <a:pt x="455" y="14"/>
                    <a:pt x="455" y="15"/>
                    <a:pt x="454" y="15"/>
                  </a:cubicBezTo>
                  <a:cubicBezTo>
                    <a:pt x="455" y="15"/>
                    <a:pt x="455" y="15"/>
                    <a:pt x="455" y="15"/>
                  </a:cubicBezTo>
                  <a:cubicBezTo>
                    <a:pt x="455" y="16"/>
                    <a:pt x="455" y="16"/>
                    <a:pt x="455" y="16"/>
                  </a:cubicBezTo>
                  <a:cubicBezTo>
                    <a:pt x="453" y="15"/>
                    <a:pt x="454" y="18"/>
                    <a:pt x="452" y="17"/>
                  </a:cubicBezTo>
                  <a:cubicBezTo>
                    <a:pt x="453" y="18"/>
                    <a:pt x="453" y="18"/>
                    <a:pt x="453" y="18"/>
                  </a:cubicBezTo>
                  <a:cubicBezTo>
                    <a:pt x="452" y="18"/>
                    <a:pt x="452" y="18"/>
                    <a:pt x="452" y="18"/>
                  </a:cubicBezTo>
                  <a:cubicBezTo>
                    <a:pt x="452" y="18"/>
                    <a:pt x="452" y="18"/>
                    <a:pt x="452" y="18"/>
                  </a:cubicBezTo>
                  <a:cubicBezTo>
                    <a:pt x="452" y="18"/>
                    <a:pt x="452" y="18"/>
                    <a:pt x="452" y="18"/>
                  </a:cubicBezTo>
                  <a:cubicBezTo>
                    <a:pt x="452" y="18"/>
                    <a:pt x="452" y="18"/>
                    <a:pt x="452" y="18"/>
                  </a:cubicBezTo>
                  <a:cubicBezTo>
                    <a:pt x="451" y="18"/>
                    <a:pt x="450" y="19"/>
                    <a:pt x="449" y="18"/>
                  </a:cubicBezTo>
                  <a:cubicBezTo>
                    <a:pt x="450" y="17"/>
                    <a:pt x="450" y="17"/>
                    <a:pt x="450" y="17"/>
                  </a:cubicBezTo>
                  <a:cubicBezTo>
                    <a:pt x="449" y="17"/>
                    <a:pt x="450" y="18"/>
                    <a:pt x="449" y="17"/>
                  </a:cubicBezTo>
                  <a:cubicBezTo>
                    <a:pt x="448" y="16"/>
                    <a:pt x="450" y="17"/>
                    <a:pt x="451" y="16"/>
                  </a:cubicBezTo>
                  <a:cubicBezTo>
                    <a:pt x="450" y="15"/>
                    <a:pt x="449" y="17"/>
                    <a:pt x="448" y="16"/>
                  </a:cubicBezTo>
                  <a:cubicBezTo>
                    <a:pt x="449" y="15"/>
                    <a:pt x="449" y="15"/>
                    <a:pt x="449" y="15"/>
                  </a:cubicBezTo>
                  <a:cubicBezTo>
                    <a:pt x="448" y="15"/>
                    <a:pt x="448" y="15"/>
                    <a:pt x="448" y="15"/>
                  </a:cubicBezTo>
                  <a:cubicBezTo>
                    <a:pt x="448" y="15"/>
                    <a:pt x="448" y="16"/>
                    <a:pt x="448" y="16"/>
                  </a:cubicBezTo>
                  <a:cubicBezTo>
                    <a:pt x="446" y="18"/>
                    <a:pt x="446" y="18"/>
                    <a:pt x="446" y="18"/>
                  </a:cubicBezTo>
                  <a:cubicBezTo>
                    <a:pt x="445" y="17"/>
                    <a:pt x="444" y="17"/>
                    <a:pt x="443" y="16"/>
                  </a:cubicBezTo>
                  <a:cubicBezTo>
                    <a:pt x="443" y="17"/>
                    <a:pt x="443" y="17"/>
                    <a:pt x="443" y="17"/>
                  </a:cubicBezTo>
                  <a:cubicBezTo>
                    <a:pt x="442" y="17"/>
                    <a:pt x="442" y="17"/>
                    <a:pt x="442" y="17"/>
                  </a:cubicBezTo>
                  <a:cubicBezTo>
                    <a:pt x="443" y="17"/>
                    <a:pt x="443" y="17"/>
                    <a:pt x="443" y="17"/>
                  </a:cubicBezTo>
                  <a:cubicBezTo>
                    <a:pt x="443" y="17"/>
                    <a:pt x="443" y="17"/>
                    <a:pt x="443" y="17"/>
                  </a:cubicBezTo>
                  <a:cubicBezTo>
                    <a:pt x="443" y="17"/>
                    <a:pt x="444" y="17"/>
                    <a:pt x="444" y="18"/>
                  </a:cubicBezTo>
                  <a:cubicBezTo>
                    <a:pt x="443" y="18"/>
                    <a:pt x="443" y="18"/>
                    <a:pt x="442" y="18"/>
                  </a:cubicBezTo>
                  <a:cubicBezTo>
                    <a:pt x="442" y="18"/>
                    <a:pt x="442" y="19"/>
                    <a:pt x="442" y="19"/>
                  </a:cubicBezTo>
                  <a:cubicBezTo>
                    <a:pt x="442" y="19"/>
                    <a:pt x="442" y="19"/>
                    <a:pt x="442" y="19"/>
                  </a:cubicBezTo>
                  <a:cubicBezTo>
                    <a:pt x="443" y="19"/>
                    <a:pt x="443" y="18"/>
                    <a:pt x="444" y="19"/>
                  </a:cubicBezTo>
                  <a:cubicBezTo>
                    <a:pt x="443" y="20"/>
                    <a:pt x="443" y="20"/>
                    <a:pt x="443" y="20"/>
                  </a:cubicBezTo>
                  <a:cubicBezTo>
                    <a:pt x="442" y="20"/>
                    <a:pt x="441" y="19"/>
                    <a:pt x="441" y="18"/>
                  </a:cubicBezTo>
                  <a:cubicBezTo>
                    <a:pt x="441" y="18"/>
                    <a:pt x="441" y="18"/>
                    <a:pt x="440" y="18"/>
                  </a:cubicBezTo>
                  <a:cubicBezTo>
                    <a:pt x="440" y="18"/>
                    <a:pt x="440" y="19"/>
                    <a:pt x="441" y="19"/>
                  </a:cubicBezTo>
                  <a:cubicBezTo>
                    <a:pt x="441" y="20"/>
                    <a:pt x="440" y="19"/>
                    <a:pt x="440" y="20"/>
                  </a:cubicBezTo>
                  <a:cubicBezTo>
                    <a:pt x="441" y="20"/>
                    <a:pt x="443" y="20"/>
                    <a:pt x="445" y="20"/>
                  </a:cubicBezTo>
                  <a:cubicBezTo>
                    <a:pt x="445" y="21"/>
                    <a:pt x="446" y="21"/>
                    <a:pt x="447" y="21"/>
                  </a:cubicBezTo>
                  <a:cubicBezTo>
                    <a:pt x="446" y="20"/>
                    <a:pt x="446" y="20"/>
                    <a:pt x="446" y="20"/>
                  </a:cubicBezTo>
                  <a:cubicBezTo>
                    <a:pt x="446" y="20"/>
                    <a:pt x="446" y="21"/>
                    <a:pt x="445" y="20"/>
                  </a:cubicBezTo>
                  <a:cubicBezTo>
                    <a:pt x="445" y="20"/>
                    <a:pt x="444" y="19"/>
                    <a:pt x="444" y="19"/>
                  </a:cubicBezTo>
                  <a:cubicBezTo>
                    <a:pt x="445" y="19"/>
                    <a:pt x="445" y="19"/>
                    <a:pt x="447" y="18"/>
                  </a:cubicBezTo>
                  <a:cubicBezTo>
                    <a:pt x="447" y="19"/>
                    <a:pt x="447" y="19"/>
                    <a:pt x="448" y="19"/>
                  </a:cubicBezTo>
                  <a:cubicBezTo>
                    <a:pt x="448" y="20"/>
                    <a:pt x="448" y="20"/>
                    <a:pt x="448" y="20"/>
                  </a:cubicBezTo>
                  <a:cubicBezTo>
                    <a:pt x="448" y="20"/>
                    <a:pt x="448" y="20"/>
                    <a:pt x="448" y="20"/>
                  </a:cubicBezTo>
                  <a:cubicBezTo>
                    <a:pt x="449" y="21"/>
                    <a:pt x="447" y="21"/>
                    <a:pt x="447" y="21"/>
                  </a:cubicBezTo>
                  <a:cubicBezTo>
                    <a:pt x="447" y="22"/>
                    <a:pt x="447" y="22"/>
                    <a:pt x="447" y="22"/>
                  </a:cubicBezTo>
                  <a:cubicBezTo>
                    <a:pt x="447" y="21"/>
                    <a:pt x="448" y="21"/>
                    <a:pt x="448" y="21"/>
                  </a:cubicBezTo>
                  <a:cubicBezTo>
                    <a:pt x="448" y="22"/>
                    <a:pt x="448" y="22"/>
                    <a:pt x="448" y="22"/>
                  </a:cubicBezTo>
                  <a:cubicBezTo>
                    <a:pt x="448" y="22"/>
                    <a:pt x="448" y="22"/>
                    <a:pt x="448" y="22"/>
                  </a:cubicBezTo>
                  <a:cubicBezTo>
                    <a:pt x="449" y="23"/>
                    <a:pt x="449" y="23"/>
                    <a:pt x="449" y="23"/>
                  </a:cubicBezTo>
                  <a:cubicBezTo>
                    <a:pt x="449" y="22"/>
                    <a:pt x="450" y="22"/>
                    <a:pt x="450" y="22"/>
                  </a:cubicBezTo>
                  <a:cubicBezTo>
                    <a:pt x="451" y="21"/>
                    <a:pt x="449" y="22"/>
                    <a:pt x="449" y="21"/>
                  </a:cubicBezTo>
                  <a:cubicBezTo>
                    <a:pt x="450" y="20"/>
                    <a:pt x="450" y="20"/>
                    <a:pt x="450" y="20"/>
                  </a:cubicBezTo>
                  <a:cubicBezTo>
                    <a:pt x="451" y="20"/>
                    <a:pt x="452" y="20"/>
                    <a:pt x="452" y="21"/>
                  </a:cubicBezTo>
                  <a:cubicBezTo>
                    <a:pt x="452" y="21"/>
                    <a:pt x="452" y="21"/>
                    <a:pt x="452" y="21"/>
                  </a:cubicBezTo>
                  <a:cubicBezTo>
                    <a:pt x="452" y="22"/>
                    <a:pt x="453" y="23"/>
                    <a:pt x="452" y="23"/>
                  </a:cubicBezTo>
                  <a:cubicBezTo>
                    <a:pt x="451" y="22"/>
                    <a:pt x="451" y="22"/>
                    <a:pt x="451" y="22"/>
                  </a:cubicBezTo>
                  <a:cubicBezTo>
                    <a:pt x="451" y="24"/>
                    <a:pt x="448" y="22"/>
                    <a:pt x="449" y="24"/>
                  </a:cubicBezTo>
                  <a:cubicBezTo>
                    <a:pt x="449" y="23"/>
                    <a:pt x="448" y="23"/>
                    <a:pt x="447" y="22"/>
                  </a:cubicBezTo>
                  <a:cubicBezTo>
                    <a:pt x="447" y="23"/>
                    <a:pt x="447" y="23"/>
                    <a:pt x="447" y="23"/>
                  </a:cubicBezTo>
                  <a:cubicBezTo>
                    <a:pt x="446" y="22"/>
                    <a:pt x="445" y="21"/>
                    <a:pt x="443" y="22"/>
                  </a:cubicBezTo>
                  <a:cubicBezTo>
                    <a:pt x="443" y="21"/>
                    <a:pt x="443" y="21"/>
                    <a:pt x="443" y="21"/>
                  </a:cubicBezTo>
                  <a:cubicBezTo>
                    <a:pt x="443" y="21"/>
                    <a:pt x="443" y="21"/>
                    <a:pt x="443" y="21"/>
                  </a:cubicBezTo>
                  <a:cubicBezTo>
                    <a:pt x="442" y="20"/>
                    <a:pt x="442" y="20"/>
                    <a:pt x="442" y="20"/>
                  </a:cubicBezTo>
                  <a:cubicBezTo>
                    <a:pt x="441" y="20"/>
                    <a:pt x="441" y="21"/>
                    <a:pt x="441" y="22"/>
                  </a:cubicBezTo>
                  <a:cubicBezTo>
                    <a:pt x="440" y="21"/>
                    <a:pt x="441" y="21"/>
                    <a:pt x="440" y="20"/>
                  </a:cubicBezTo>
                  <a:cubicBezTo>
                    <a:pt x="440" y="23"/>
                    <a:pt x="438" y="20"/>
                    <a:pt x="437" y="20"/>
                  </a:cubicBezTo>
                  <a:cubicBezTo>
                    <a:pt x="437" y="21"/>
                    <a:pt x="437" y="20"/>
                    <a:pt x="438" y="21"/>
                  </a:cubicBezTo>
                  <a:cubicBezTo>
                    <a:pt x="437" y="21"/>
                    <a:pt x="438" y="22"/>
                    <a:pt x="437" y="21"/>
                  </a:cubicBezTo>
                  <a:cubicBezTo>
                    <a:pt x="436" y="19"/>
                    <a:pt x="436" y="22"/>
                    <a:pt x="434" y="22"/>
                  </a:cubicBezTo>
                  <a:cubicBezTo>
                    <a:pt x="434" y="23"/>
                    <a:pt x="436" y="22"/>
                    <a:pt x="435" y="23"/>
                  </a:cubicBezTo>
                  <a:cubicBezTo>
                    <a:pt x="434" y="23"/>
                    <a:pt x="433" y="23"/>
                    <a:pt x="433" y="22"/>
                  </a:cubicBezTo>
                  <a:cubicBezTo>
                    <a:pt x="436" y="20"/>
                    <a:pt x="431" y="22"/>
                    <a:pt x="431" y="20"/>
                  </a:cubicBezTo>
                  <a:cubicBezTo>
                    <a:pt x="430" y="20"/>
                    <a:pt x="430" y="20"/>
                    <a:pt x="430" y="20"/>
                  </a:cubicBezTo>
                  <a:cubicBezTo>
                    <a:pt x="430" y="18"/>
                    <a:pt x="430" y="18"/>
                    <a:pt x="430" y="18"/>
                  </a:cubicBezTo>
                  <a:cubicBezTo>
                    <a:pt x="431" y="18"/>
                    <a:pt x="431" y="18"/>
                    <a:pt x="432" y="18"/>
                  </a:cubicBezTo>
                  <a:cubicBezTo>
                    <a:pt x="431" y="18"/>
                    <a:pt x="431" y="17"/>
                    <a:pt x="431" y="17"/>
                  </a:cubicBezTo>
                  <a:cubicBezTo>
                    <a:pt x="430" y="18"/>
                    <a:pt x="429" y="19"/>
                    <a:pt x="430" y="19"/>
                  </a:cubicBezTo>
                  <a:cubicBezTo>
                    <a:pt x="430" y="20"/>
                    <a:pt x="430" y="20"/>
                    <a:pt x="430" y="20"/>
                  </a:cubicBezTo>
                  <a:cubicBezTo>
                    <a:pt x="430" y="20"/>
                    <a:pt x="430" y="20"/>
                    <a:pt x="430" y="20"/>
                  </a:cubicBezTo>
                  <a:cubicBezTo>
                    <a:pt x="430" y="20"/>
                    <a:pt x="431" y="21"/>
                    <a:pt x="430" y="21"/>
                  </a:cubicBezTo>
                  <a:cubicBezTo>
                    <a:pt x="430" y="20"/>
                    <a:pt x="430" y="20"/>
                    <a:pt x="430" y="20"/>
                  </a:cubicBezTo>
                  <a:cubicBezTo>
                    <a:pt x="430" y="21"/>
                    <a:pt x="429" y="21"/>
                    <a:pt x="429" y="21"/>
                  </a:cubicBezTo>
                  <a:cubicBezTo>
                    <a:pt x="429" y="21"/>
                    <a:pt x="428" y="21"/>
                    <a:pt x="428" y="20"/>
                  </a:cubicBezTo>
                  <a:cubicBezTo>
                    <a:pt x="429" y="20"/>
                    <a:pt x="429" y="20"/>
                    <a:pt x="429" y="20"/>
                  </a:cubicBezTo>
                  <a:cubicBezTo>
                    <a:pt x="428" y="19"/>
                    <a:pt x="428" y="20"/>
                    <a:pt x="427" y="20"/>
                  </a:cubicBezTo>
                  <a:cubicBezTo>
                    <a:pt x="427" y="20"/>
                    <a:pt x="427" y="20"/>
                    <a:pt x="427" y="20"/>
                  </a:cubicBezTo>
                  <a:cubicBezTo>
                    <a:pt x="428" y="21"/>
                    <a:pt x="427" y="21"/>
                    <a:pt x="427" y="21"/>
                  </a:cubicBezTo>
                  <a:cubicBezTo>
                    <a:pt x="428" y="21"/>
                    <a:pt x="429" y="21"/>
                    <a:pt x="430" y="21"/>
                  </a:cubicBezTo>
                  <a:cubicBezTo>
                    <a:pt x="429" y="21"/>
                    <a:pt x="431" y="22"/>
                    <a:pt x="431" y="22"/>
                  </a:cubicBezTo>
                  <a:cubicBezTo>
                    <a:pt x="431" y="23"/>
                    <a:pt x="431" y="23"/>
                    <a:pt x="431" y="23"/>
                  </a:cubicBezTo>
                  <a:cubicBezTo>
                    <a:pt x="430" y="22"/>
                    <a:pt x="430" y="23"/>
                    <a:pt x="430" y="22"/>
                  </a:cubicBezTo>
                  <a:cubicBezTo>
                    <a:pt x="429" y="22"/>
                    <a:pt x="429" y="22"/>
                    <a:pt x="428" y="22"/>
                  </a:cubicBezTo>
                  <a:cubicBezTo>
                    <a:pt x="427" y="23"/>
                    <a:pt x="428" y="21"/>
                    <a:pt x="426" y="21"/>
                  </a:cubicBezTo>
                  <a:cubicBezTo>
                    <a:pt x="427" y="21"/>
                    <a:pt x="427" y="21"/>
                    <a:pt x="427" y="21"/>
                  </a:cubicBezTo>
                  <a:cubicBezTo>
                    <a:pt x="426" y="20"/>
                    <a:pt x="426" y="20"/>
                    <a:pt x="426" y="20"/>
                  </a:cubicBezTo>
                  <a:cubicBezTo>
                    <a:pt x="428" y="19"/>
                    <a:pt x="428" y="19"/>
                    <a:pt x="428" y="19"/>
                  </a:cubicBezTo>
                  <a:cubicBezTo>
                    <a:pt x="427" y="18"/>
                    <a:pt x="427" y="18"/>
                    <a:pt x="427" y="18"/>
                  </a:cubicBezTo>
                  <a:cubicBezTo>
                    <a:pt x="427" y="19"/>
                    <a:pt x="427" y="19"/>
                    <a:pt x="427" y="19"/>
                  </a:cubicBezTo>
                  <a:cubicBezTo>
                    <a:pt x="425" y="18"/>
                    <a:pt x="425" y="18"/>
                    <a:pt x="425" y="18"/>
                  </a:cubicBezTo>
                  <a:cubicBezTo>
                    <a:pt x="425" y="19"/>
                    <a:pt x="425" y="20"/>
                    <a:pt x="425" y="20"/>
                  </a:cubicBezTo>
                  <a:cubicBezTo>
                    <a:pt x="426" y="20"/>
                    <a:pt x="426" y="20"/>
                    <a:pt x="426" y="20"/>
                  </a:cubicBezTo>
                  <a:cubicBezTo>
                    <a:pt x="426" y="20"/>
                    <a:pt x="426" y="20"/>
                    <a:pt x="426" y="20"/>
                  </a:cubicBezTo>
                  <a:cubicBezTo>
                    <a:pt x="426" y="20"/>
                    <a:pt x="426" y="20"/>
                    <a:pt x="426" y="20"/>
                  </a:cubicBezTo>
                  <a:cubicBezTo>
                    <a:pt x="425" y="20"/>
                    <a:pt x="423" y="20"/>
                    <a:pt x="424" y="21"/>
                  </a:cubicBezTo>
                  <a:cubicBezTo>
                    <a:pt x="423" y="21"/>
                    <a:pt x="423" y="21"/>
                    <a:pt x="423" y="21"/>
                  </a:cubicBezTo>
                  <a:cubicBezTo>
                    <a:pt x="423" y="21"/>
                    <a:pt x="423" y="22"/>
                    <a:pt x="423" y="21"/>
                  </a:cubicBezTo>
                  <a:cubicBezTo>
                    <a:pt x="423" y="21"/>
                    <a:pt x="423" y="21"/>
                    <a:pt x="423" y="21"/>
                  </a:cubicBezTo>
                  <a:cubicBezTo>
                    <a:pt x="421" y="22"/>
                    <a:pt x="421" y="22"/>
                    <a:pt x="421" y="22"/>
                  </a:cubicBezTo>
                  <a:cubicBezTo>
                    <a:pt x="421" y="21"/>
                    <a:pt x="421" y="21"/>
                    <a:pt x="421" y="21"/>
                  </a:cubicBezTo>
                  <a:cubicBezTo>
                    <a:pt x="422" y="20"/>
                    <a:pt x="422" y="21"/>
                    <a:pt x="423" y="21"/>
                  </a:cubicBezTo>
                  <a:cubicBezTo>
                    <a:pt x="423" y="20"/>
                    <a:pt x="423" y="20"/>
                    <a:pt x="423" y="19"/>
                  </a:cubicBezTo>
                  <a:cubicBezTo>
                    <a:pt x="422" y="20"/>
                    <a:pt x="422" y="20"/>
                    <a:pt x="422" y="20"/>
                  </a:cubicBezTo>
                  <a:cubicBezTo>
                    <a:pt x="421" y="20"/>
                    <a:pt x="422" y="19"/>
                    <a:pt x="422" y="19"/>
                  </a:cubicBezTo>
                  <a:cubicBezTo>
                    <a:pt x="424" y="19"/>
                    <a:pt x="424" y="19"/>
                    <a:pt x="424" y="19"/>
                  </a:cubicBezTo>
                  <a:cubicBezTo>
                    <a:pt x="423" y="18"/>
                    <a:pt x="422" y="19"/>
                    <a:pt x="422" y="19"/>
                  </a:cubicBezTo>
                  <a:cubicBezTo>
                    <a:pt x="421" y="19"/>
                    <a:pt x="421" y="19"/>
                    <a:pt x="421" y="19"/>
                  </a:cubicBezTo>
                  <a:cubicBezTo>
                    <a:pt x="420" y="18"/>
                    <a:pt x="421" y="19"/>
                    <a:pt x="420" y="19"/>
                  </a:cubicBezTo>
                  <a:cubicBezTo>
                    <a:pt x="420" y="19"/>
                    <a:pt x="419" y="19"/>
                    <a:pt x="419" y="19"/>
                  </a:cubicBezTo>
                  <a:cubicBezTo>
                    <a:pt x="420" y="19"/>
                    <a:pt x="420" y="19"/>
                    <a:pt x="420" y="19"/>
                  </a:cubicBezTo>
                  <a:cubicBezTo>
                    <a:pt x="419" y="18"/>
                    <a:pt x="419" y="18"/>
                    <a:pt x="419" y="18"/>
                  </a:cubicBezTo>
                  <a:cubicBezTo>
                    <a:pt x="418" y="18"/>
                    <a:pt x="418" y="19"/>
                    <a:pt x="418" y="19"/>
                  </a:cubicBezTo>
                  <a:cubicBezTo>
                    <a:pt x="419" y="18"/>
                    <a:pt x="419" y="20"/>
                    <a:pt x="420" y="20"/>
                  </a:cubicBezTo>
                  <a:cubicBezTo>
                    <a:pt x="419" y="20"/>
                    <a:pt x="418" y="19"/>
                    <a:pt x="418" y="20"/>
                  </a:cubicBezTo>
                  <a:cubicBezTo>
                    <a:pt x="417" y="19"/>
                    <a:pt x="417" y="19"/>
                    <a:pt x="418" y="18"/>
                  </a:cubicBezTo>
                  <a:cubicBezTo>
                    <a:pt x="417" y="18"/>
                    <a:pt x="417" y="18"/>
                    <a:pt x="417" y="18"/>
                  </a:cubicBezTo>
                  <a:cubicBezTo>
                    <a:pt x="416" y="18"/>
                    <a:pt x="415" y="18"/>
                    <a:pt x="414" y="19"/>
                  </a:cubicBezTo>
                  <a:cubicBezTo>
                    <a:pt x="415" y="19"/>
                    <a:pt x="417" y="18"/>
                    <a:pt x="417" y="19"/>
                  </a:cubicBezTo>
                  <a:cubicBezTo>
                    <a:pt x="417" y="20"/>
                    <a:pt x="415" y="19"/>
                    <a:pt x="414" y="20"/>
                  </a:cubicBezTo>
                  <a:cubicBezTo>
                    <a:pt x="413" y="19"/>
                    <a:pt x="414" y="19"/>
                    <a:pt x="414" y="18"/>
                  </a:cubicBezTo>
                  <a:cubicBezTo>
                    <a:pt x="414" y="18"/>
                    <a:pt x="413" y="18"/>
                    <a:pt x="413" y="18"/>
                  </a:cubicBezTo>
                  <a:cubicBezTo>
                    <a:pt x="412" y="18"/>
                    <a:pt x="411" y="19"/>
                    <a:pt x="411" y="18"/>
                  </a:cubicBezTo>
                  <a:cubicBezTo>
                    <a:pt x="410" y="18"/>
                    <a:pt x="409" y="18"/>
                    <a:pt x="409" y="18"/>
                  </a:cubicBezTo>
                  <a:cubicBezTo>
                    <a:pt x="409" y="18"/>
                    <a:pt x="409" y="18"/>
                    <a:pt x="409" y="18"/>
                  </a:cubicBezTo>
                  <a:cubicBezTo>
                    <a:pt x="406" y="18"/>
                    <a:pt x="406" y="18"/>
                    <a:pt x="406" y="18"/>
                  </a:cubicBezTo>
                  <a:cubicBezTo>
                    <a:pt x="408" y="18"/>
                    <a:pt x="408" y="18"/>
                    <a:pt x="408" y="18"/>
                  </a:cubicBezTo>
                  <a:cubicBezTo>
                    <a:pt x="408" y="20"/>
                    <a:pt x="407" y="19"/>
                    <a:pt x="407" y="20"/>
                  </a:cubicBezTo>
                  <a:cubicBezTo>
                    <a:pt x="407" y="20"/>
                    <a:pt x="408" y="20"/>
                    <a:pt x="408" y="20"/>
                  </a:cubicBezTo>
                  <a:cubicBezTo>
                    <a:pt x="409" y="20"/>
                    <a:pt x="410" y="21"/>
                    <a:pt x="410" y="20"/>
                  </a:cubicBezTo>
                  <a:cubicBezTo>
                    <a:pt x="410" y="20"/>
                    <a:pt x="410" y="20"/>
                    <a:pt x="410" y="20"/>
                  </a:cubicBezTo>
                  <a:cubicBezTo>
                    <a:pt x="411" y="20"/>
                    <a:pt x="411" y="20"/>
                    <a:pt x="411" y="20"/>
                  </a:cubicBezTo>
                  <a:cubicBezTo>
                    <a:pt x="411" y="20"/>
                    <a:pt x="411" y="20"/>
                    <a:pt x="411" y="20"/>
                  </a:cubicBezTo>
                  <a:cubicBezTo>
                    <a:pt x="412" y="19"/>
                    <a:pt x="412" y="20"/>
                    <a:pt x="412" y="20"/>
                  </a:cubicBezTo>
                  <a:cubicBezTo>
                    <a:pt x="412" y="20"/>
                    <a:pt x="411" y="19"/>
                    <a:pt x="411" y="19"/>
                  </a:cubicBezTo>
                  <a:cubicBezTo>
                    <a:pt x="412" y="18"/>
                    <a:pt x="412" y="18"/>
                    <a:pt x="412" y="18"/>
                  </a:cubicBezTo>
                  <a:cubicBezTo>
                    <a:pt x="412" y="19"/>
                    <a:pt x="413" y="19"/>
                    <a:pt x="412" y="19"/>
                  </a:cubicBezTo>
                  <a:cubicBezTo>
                    <a:pt x="413" y="19"/>
                    <a:pt x="414" y="19"/>
                    <a:pt x="414" y="19"/>
                  </a:cubicBezTo>
                  <a:cubicBezTo>
                    <a:pt x="414" y="20"/>
                    <a:pt x="414" y="20"/>
                    <a:pt x="414" y="20"/>
                  </a:cubicBezTo>
                  <a:cubicBezTo>
                    <a:pt x="413" y="20"/>
                    <a:pt x="414" y="20"/>
                    <a:pt x="414" y="21"/>
                  </a:cubicBezTo>
                  <a:cubicBezTo>
                    <a:pt x="415" y="19"/>
                    <a:pt x="417" y="21"/>
                    <a:pt x="419" y="20"/>
                  </a:cubicBezTo>
                  <a:cubicBezTo>
                    <a:pt x="419" y="21"/>
                    <a:pt x="419" y="22"/>
                    <a:pt x="419" y="22"/>
                  </a:cubicBezTo>
                  <a:cubicBezTo>
                    <a:pt x="418" y="22"/>
                    <a:pt x="418" y="23"/>
                    <a:pt x="417" y="22"/>
                  </a:cubicBezTo>
                  <a:cubicBezTo>
                    <a:pt x="417" y="22"/>
                    <a:pt x="417" y="22"/>
                    <a:pt x="417" y="22"/>
                  </a:cubicBezTo>
                  <a:cubicBezTo>
                    <a:pt x="416" y="21"/>
                    <a:pt x="416" y="21"/>
                    <a:pt x="416" y="21"/>
                  </a:cubicBezTo>
                  <a:cubicBezTo>
                    <a:pt x="416" y="21"/>
                    <a:pt x="416" y="22"/>
                    <a:pt x="416" y="22"/>
                  </a:cubicBezTo>
                  <a:cubicBezTo>
                    <a:pt x="416" y="21"/>
                    <a:pt x="416" y="21"/>
                    <a:pt x="416" y="21"/>
                  </a:cubicBezTo>
                  <a:cubicBezTo>
                    <a:pt x="414" y="21"/>
                    <a:pt x="414" y="21"/>
                    <a:pt x="414" y="21"/>
                  </a:cubicBezTo>
                  <a:cubicBezTo>
                    <a:pt x="414" y="21"/>
                    <a:pt x="414" y="21"/>
                    <a:pt x="414" y="21"/>
                  </a:cubicBezTo>
                  <a:cubicBezTo>
                    <a:pt x="414" y="22"/>
                    <a:pt x="414" y="22"/>
                    <a:pt x="414" y="22"/>
                  </a:cubicBezTo>
                  <a:cubicBezTo>
                    <a:pt x="413" y="22"/>
                    <a:pt x="413" y="21"/>
                    <a:pt x="413" y="22"/>
                  </a:cubicBezTo>
                  <a:cubicBezTo>
                    <a:pt x="412" y="21"/>
                    <a:pt x="412" y="21"/>
                    <a:pt x="412" y="21"/>
                  </a:cubicBezTo>
                  <a:cubicBezTo>
                    <a:pt x="413" y="22"/>
                    <a:pt x="411" y="21"/>
                    <a:pt x="410" y="21"/>
                  </a:cubicBezTo>
                  <a:cubicBezTo>
                    <a:pt x="410" y="22"/>
                    <a:pt x="410" y="22"/>
                    <a:pt x="410" y="22"/>
                  </a:cubicBezTo>
                  <a:cubicBezTo>
                    <a:pt x="410" y="22"/>
                    <a:pt x="410" y="22"/>
                    <a:pt x="410" y="22"/>
                  </a:cubicBezTo>
                  <a:cubicBezTo>
                    <a:pt x="411" y="23"/>
                    <a:pt x="409" y="24"/>
                    <a:pt x="409" y="25"/>
                  </a:cubicBezTo>
                  <a:cubicBezTo>
                    <a:pt x="410" y="24"/>
                    <a:pt x="411" y="24"/>
                    <a:pt x="411" y="22"/>
                  </a:cubicBezTo>
                  <a:cubicBezTo>
                    <a:pt x="411" y="22"/>
                    <a:pt x="412" y="22"/>
                    <a:pt x="412" y="22"/>
                  </a:cubicBezTo>
                  <a:cubicBezTo>
                    <a:pt x="412" y="23"/>
                    <a:pt x="412" y="23"/>
                    <a:pt x="412" y="23"/>
                  </a:cubicBezTo>
                  <a:cubicBezTo>
                    <a:pt x="413" y="23"/>
                    <a:pt x="413" y="22"/>
                    <a:pt x="413" y="22"/>
                  </a:cubicBezTo>
                  <a:cubicBezTo>
                    <a:pt x="413" y="22"/>
                    <a:pt x="413" y="23"/>
                    <a:pt x="413" y="23"/>
                  </a:cubicBezTo>
                  <a:cubicBezTo>
                    <a:pt x="414" y="23"/>
                    <a:pt x="415" y="22"/>
                    <a:pt x="416" y="22"/>
                  </a:cubicBezTo>
                  <a:cubicBezTo>
                    <a:pt x="416" y="22"/>
                    <a:pt x="416" y="23"/>
                    <a:pt x="416" y="23"/>
                  </a:cubicBezTo>
                  <a:cubicBezTo>
                    <a:pt x="417" y="23"/>
                    <a:pt x="419" y="23"/>
                    <a:pt x="419" y="24"/>
                  </a:cubicBezTo>
                  <a:cubicBezTo>
                    <a:pt x="419" y="23"/>
                    <a:pt x="419" y="23"/>
                    <a:pt x="419" y="23"/>
                  </a:cubicBezTo>
                  <a:cubicBezTo>
                    <a:pt x="420" y="24"/>
                    <a:pt x="422" y="23"/>
                    <a:pt x="423" y="23"/>
                  </a:cubicBezTo>
                  <a:cubicBezTo>
                    <a:pt x="424" y="24"/>
                    <a:pt x="426" y="23"/>
                    <a:pt x="427" y="24"/>
                  </a:cubicBezTo>
                  <a:cubicBezTo>
                    <a:pt x="428" y="24"/>
                    <a:pt x="429" y="24"/>
                    <a:pt x="431" y="24"/>
                  </a:cubicBezTo>
                  <a:cubicBezTo>
                    <a:pt x="431" y="25"/>
                    <a:pt x="431" y="25"/>
                    <a:pt x="431" y="25"/>
                  </a:cubicBezTo>
                  <a:cubicBezTo>
                    <a:pt x="431" y="25"/>
                    <a:pt x="431" y="25"/>
                    <a:pt x="431" y="25"/>
                  </a:cubicBezTo>
                  <a:cubicBezTo>
                    <a:pt x="431" y="24"/>
                    <a:pt x="431" y="24"/>
                    <a:pt x="431" y="24"/>
                  </a:cubicBezTo>
                  <a:cubicBezTo>
                    <a:pt x="432" y="24"/>
                    <a:pt x="433" y="24"/>
                    <a:pt x="435" y="24"/>
                  </a:cubicBezTo>
                  <a:cubicBezTo>
                    <a:pt x="436" y="23"/>
                    <a:pt x="438" y="26"/>
                    <a:pt x="438" y="24"/>
                  </a:cubicBezTo>
                  <a:cubicBezTo>
                    <a:pt x="439" y="24"/>
                    <a:pt x="440" y="25"/>
                    <a:pt x="442" y="24"/>
                  </a:cubicBezTo>
                  <a:cubicBezTo>
                    <a:pt x="442" y="25"/>
                    <a:pt x="442" y="25"/>
                    <a:pt x="442" y="25"/>
                  </a:cubicBezTo>
                  <a:cubicBezTo>
                    <a:pt x="441" y="25"/>
                    <a:pt x="441" y="25"/>
                    <a:pt x="440" y="25"/>
                  </a:cubicBezTo>
                  <a:cubicBezTo>
                    <a:pt x="440" y="25"/>
                    <a:pt x="440" y="25"/>
                    <a:pt x="440" y="25"/>
                  </a:cubicBezTo>
                  <a:cubicBezTo>
                    <a:pt x="440" y="25"/>
                    <a:pt x="439" y="26"/>
                    <a:pt x="439" y="25"/>
                  </a:cubicBezTo>
                  <a:cubicBezTo>
                    <a:pt x="438" y="25"/>
                    <a:pt x="437" y="27"/>
                    <a:pt x="437" y="25"/>
                  </a:cubicBezTo>
                  <a:cubicBezTo>
                    <a:pt x="435" y="25"/>
                    <a:pt x="433" y="27"/>
                    <a:pt x="431" y="26"/>
                  </a:cubicBezTo>
                  <a:cubicBezTo>
                    <a:pt x="431" y="25"/>
                    <a:pt x="431" y="25"/>
                    <a:pt x="431" y="25"/>
                  </a:cubicBezTo>
                  <a:cubicBezTo>
                    <a:pt x="429" y="25"/>
                    <a:pt x="429" y="25"/>
                    <a:pt x="429" y="25"/>
                  </a:cubicBezTo>
                  <a:cubicBezTo>
                    <a:pt x="429" y="25"/>
                    <a:pt x="430" y="25"/>
                    <a:pt x="430" y="25"/>
                  </a:cubicBezTo>
                  <a:cubicBezTo>
                    <a:pt x="429" y="24"/>
                    <a:pt x="429" y="24"/>
                    <a:pt x="429" y="24"/>
                  </a:cubicBezTo>
                  <a:cubicBezTo>
                    <a:pt x="428" y="24"/>
                    <a:pt x="428" y="25"/>
                    <a:pt x="428" y="26"/>
                  </a:cubicBezTo>
                  <a:cubicBezTo>
                    <a:pt x="428" y="26"/>
                    <a:pt x="428" y="26"/>
                    <a:pt x="428" y="26"/>
                  </a:cubicBezTo>
                  <a:cubicBezTo>
                    <a:pt x="426" y="26"/>
                    <a:pt x="427" y="25"/>
                    <a:pt x="426" y="25"/>
                  </a:cubicBezTo>
                  <a:cubicBezTo>
                    <a:pt x="427" y="25"/>
                    <a:pt x="427" y="25"/>
                    <a:pt x="427" y="25"/>
                  </a:cubicBezTo>
                  <a:cubicBezTo>
                    <a:pt x="426" y="25"/>
                    <a:pt x="425" y="25"/>
                    <a:pt x="424" y="24"/>
                  </a:cubicBezTo>
                  <a:cubicBezTo>
                    <a:pt x="424" y="25"/>
                    <a:pt x="424" y="25"/>
                    <a:pt x="423" y="25"/>
                  </a:cubicBezTo>
                  <a:cubicBezTo>
                    <a:pt x="424" y="25"/>
                    <a:pt x="425" y="25"/>
                    <a:pt x="425" y="26"/>
                  </a:cubicBezTo>
                  <a:cubicBezTo>
                    <a:pt x="425" y="26"/>
                    <a:pt x="425" y="26"/>
                    <a:pt x="425" y="26"/>
                  </a:cubicBezTo>
                  <a:cubicBezTo>
                    <a:pt x="425" y="25"/>
                    <a:pt x="424" y="26"/>
                    <a:pt x="424" y="26"/>
                  </a:cubicBezTo>
                  <a:cubicBezTo>
                    <a:pt x="424" y="26"/>
                    <a:pt x="424" y="26"/>
                    <a:pt x="424" y="26"/>
                  </a:cubicBezTo>
                  <a:cubicBezTo>
                    <a:pt x="422" y="26"/>
                    <a:pt x="422" y="26"/>
                    <a:pt x="420" y="25"/>
                  </a:cubicBezTo>
                  <a:cubicBezTo>
                    <a:pt x="421" y="25"/>
                    <a:pt x="421" y="25"/>
                    <a:pt x="421" y="25"/>
                  </a:cubicBezTo>
                  <a:cubicBezTo>
                    <a:pt x="421" y="25"/>
                    <a:pt x="421" y="25"/>
                    <a:pt x="420" y="25"/>
                  </a:cubicBezTo>
                  <a:cubicBezTo>
                    <a:pt x="420" y="27"/>
                    <a:pt x="417" y="25"/>
                    <a:pt x="416" y="25"/>
                  </a:cubicBezTo>
                  <a:cubicBezTo>
                    <a:pt x="415" y="25"/>
                    <a:pt x="416" y="24"/>
                    <a:pt x="415" y="24"/>
                  </a:cubicBezTo>
                  <a:cubicBezTo>
                    <a:pt x="416" y="25"/>
                    <a:pt x="415" y="26"/>
                    <a:pt x="414" y="25"/>
                  </a:cubicBezTo>
                  <a:cubicBezTo>
                    <a:pt x="414" y="25"/>
                    <a:pt x="414" y="24"/>
                    <a:pt x="414" y="24"/>
                  </a:cubicBezTo>
                  <a:cubicBezTo>
                    <a:pt x="414" y="24"/>
                    <a:pt x="414" y="24"/>
                    <a:pt x="414" y="24"/>
                  </a:cubicBezTo>
                  <a:cubicBezTo>
                    <a:pt x="414" y="24"/>
                    <a:pt x="414" y="24"/>
                    <a:pt x="414" y="24"/>
                  </a:cubicBezTo>
                  <a:cubicBezTo>
                    <a:pt x="413" y="24"/>
                    <a:pt x="412" y="24"/>
                    <a:pt x="413" y="25"/>
                  </a:cubicBezTo>
                  <a:cubicBezTo>
                    <a:pt x="412" y="25"/>
                    <a:pt x="412" y="25"/>
                    <a:pt x="412" y="25"/>
                  </a:cubicBezTo>
                  <a:cubicBezTo>
                    <a:pt x="412" y="25"/>
                    <a:pt x="412" y="25"/>
                    <a:pt x="412" y="25"/>
                  </a:cubicBezTo>
                  <a:cubicBezTo>
                    <a:pt x="411" y="25"/>
                    <a:pt x="411" y="25"/>
                    <a:pt x="411" y="25"/>
                  </a:cubicBezTo>
                  <a:cubicBezTo>
                    <a:pt x="411" y="25"/>
                    <a:pt x="413" y="25"/>
                    <a:pt x="412" y="26"/>
                  </a:cubicBezTo>
                  <a:cubicBezTo>
                    <a:pt x="412" y="26"/>
                    <a:pt x="411" y="26"/>
                    <a:pt x="411" y="26"/>
                  </a:cubicBezTo>
                  <a:cubicBezTo>
                    <a:pt x="411" y="26"/>
                    <a:pt x="411" y="26"/>
                    <a:pt x="411" y="26"/>
                  </a:cubicBezTo>
                  <a:cubicBezTo>
                    <a:pt x="409" y="26"/>
                    <a:pt x="407" y="25"/>
                    <a:pt x="407" y="24"/>
                  </a:cubicBezTo>
                  <a:cubicBezTo>
                    <a:pt x="406" y="24"/>
                    <a:pt x="407" y="24"/>
                    <a:pt x="407" y="25"/>
                  </a:cubicBezTo>
                  <a:cubicBezTo>
                    <a:pt x="406" y="25"/>
                    <a:pt x="405" y="25"/>
                    <a:pt x="405" y="24"/>
                  </a:cubicBezTo>
                  <a:cubicBezTo>
                    <a:pt x="405" y="25"/>
                    <a:pt x="405" y="25"/>
                    <a:pt x="404" y="25"/>
                  </a:cubicBezTo>
                  <a:cubicBezTo>
                    <a:pt x="405" y="25"/>
                    <a:pt x="405" y="25"/>
                    <a:pt x="405" y="25"/>
                  </a:cubicBezTo>
                  <a:cubicBezTo>
                    <a:pt x="405" y="26"/>
                    <a:pt x="404" y="26"/>
                    <a:pt x="403" y="26"/>
                  </a:cubicBezTo>
                  <a:cubicBezTo>
                    <a:pt x="403" y="27"/>
                    <a:pt x="403" y="27"/>
                    <a:pt x="403" y="27"/>
                  </a:cubicBezTo>
                  <a:cubicBezTo>
                    <a:pt x="404" y="27"/>
                    <a:pt x="404" y="27"/>
                    <a:pt x="404" y="27"/>
                  </a:cubicBezTo>
                  <a:cubicBezTo>
                    <a:pt x="405" y="26"/>
                    <a:pt x="405" y="26"/>
                    <a:pt x="405" y="26"/>
                  </a:cubicBezTo>
                  <a:cubicBezTo>
                    <a:pt x="406" y="27"/>
                    <a:pt x="407" y="26"/>
                    <a:pt x="408" y="27"/>
                  </a:cubicBezTo>
                  <a:cubicBezTo>
                    <a:pt x="407" y="27"/>
                    <a:pt x="407" y="27"/>
                    <a:pt x="407" y="27"/>
                  </a:cubicBezTo>
                  <a:cubicBezTo>
                    <a:pt x="408" y="28"/>
                    <a:pt x="408" y="28"/>
                    <a:pt x="408" y="28"/>
                  </a:cubicBezTo>
                  <a:cubicBezTo>
                    <a:pt x="408" y="27"/>
                    <a:pt x="409" y="27"/>
                    <a:pt x="409" y="27"/>
                  </a:cubicBezTo>
                  <a:cubicBezTo>
                    <a:pt x="410" y="27"/>
                    <a:pt x="413" y="27"/>
                    <a:pt x="413" y="28"/>
                  </a:cubicBezTo>
                  <a:cubicBezTo>
                    <a:pt x="413" y="28"/>
                    <a:pt x="413" y="28"/>
                    <a:pt x="413" y="28"/>
                  </a:cubicBezTo>
                  <a:cubicBezTo>
                    <a:pt x="413" y="28"/>
                    <a:pt x="413" y="28"/>
                    <a:pt x="413" y="28"/>
                  </a:cubicBezTo>
                  <a:cubicBezTo>
                    <a:pt x="412" y="28"/>
                    <a:pt x="412" y="28"/>
                    <a:pt x="412" y="28"/>
                  </a:cubicBezTo>
                  <a:cubicBezTo>
                    <a:pt x="412" y="28"/>
                    <a:pt x="412" y="28"/>
                    <a:pt x="412" y="28"/>
                  </a:cubicBezTo>
                  <a:cubicBezTo>
                    <a:pt x="411" y="28"/>
                    <a:pt x="411" y="28"/>
                    <a:pt x="411" y="28"/>
                  </a:cubicBezTo>
                  <a:cubicBezTo>
                    <a:pt x="411" y="28"/>
                    <a:pt x="411" y="28"/>
                    <a:pt x="411" y="28"/>
                  </a:cubicBezTo>
                  <a:cubicBezTo>
                    <a:pt x="411" y="28"/>
                    <a:pt x="412" y="28"/>
                    <a:pt x="411" y="29"/>
                  </a:cubicBezTo>
                  <a:cubicBezTo>
                    <a:pt x="411" y="29"/>
                    <a:pt x="411" y="28"/>
                    <a:pt x="410" y="28"/>
                  </a:cubicBezTo>
                  <a:cubicBezTo>
                    <a:pt x="407" y="28"/>
                    <a:pt x="404" y="28"/>
                    <a:pt x="402" y="28"/>
                  </a:cubicBezTo>
                  <a:cubicBezTo>
                    <a:pt x="401" y="28"/>
                    <a:pt x="400" y="29"/>
                    <a:pt x="400" y="27"/>
                  </a:cubicBezTo>
                  <a:cubicBezTo>
                    <a:pt x="399" y="27"/>
                    <a:pt x="398" y="27"/>
                    <a:pt x="398" y="27"/>
                  </a:cubicBezTo>
                  <a:cubicBezTo>
                    <a:pt x="398" y="28"/>
                    <a:pt x="398" y="28"/>
                    <a:pt x="398" y="28"/>
                  </a:cubicBezTo>
                  <a:cubicBezTo>
                    <a:pt x="398" y="28"/>
                    <a:pt x="398" y="28"/>
                    <a:pt x="398" y="28"/>
                  </a:cubicBezTo>
                  <a:cubicBezTo>
                    <a:pt x="398" y="28"/>
                    <a:pt x="398" y="28"/>
                    <a:pt x="398" y="28"/>
                  </a:cubicBezTo>
                  <a:cubicBezTo>
                    <a:pt x="397" y="28"/>
                    <a:pt x="397" y="29"/>
                    <a:pt x="397" y="29"/>
                  </a:cubicBezTo>
                  <a:cubicBezTo>
                    <a:pt x="397" y="28"/>
                    <a:pt x="396" y="28"/>
                    <a:pt x="397" y="28"/>
                  </a:cubicBezTo>
                  <a:cubicBezTo>
                    <a:pt x="397" y="28"/>
                    <a:pt x="396" y="28"/>
                    <a:pt x="396" y="27"/>
                  </a:cubicBezTo>
                  <a:cubicBezTo>
                    <a:pt x="396" y="28"/>
                    <a:pt x="396" y="28"/>
                    <a:pt x="396" y="28"/>
                  </a:cubicBezTo>
                  <a:cubicBezTo>
                    <a:pt x="397" y="29"/>
                    <a:pt x="397" y="29"/>
                    <a:pt x="397" y="29"/>
                  </a:cubicBezTo>
                  <a:cubicBezTo>
                    <a:pt x="398" y="29"/>
                    <a:pt x="399" y="29"/>
                    <a:pt x="400" y="28"/>
                  </a:cubicBezTo>
                  <a:cubicBezTo>
                    <a:pt x="400" y="28"/>
                    <a:pt x="400" y="28"/>
                    <a:pt x="401" y="28"/>
                  </a:cubicBezTo>
                  <a:cubicBezTo>
                    <a:pt x="401" y="29"/>
                    <a:pt x="400" y="29"/>
                    <a:pt x="400" y="29"/>
                  </a:cubicBezTo>
                  <a:cubicBezTo>
                    <a:pt x="400" y="29"/>
                    <a:pt x="401" y="29"/>
                    <a:pt x="401" y="29"/>
                  </a:cubicBezTo>
                  <a:cubicBezTo>
                    <a:pt x="402" y="30"/>
                    <a:pt x="402" y="30"/>
                    <a:pt x="402" y="30"/>
                  </a:cubicBezTo>
                  <a:cubicBezTo>
                    <a:pt x="401" y="30"/>
                    <a:pt x="401" y="30"/>
                    <a:pt x="401" y="30"/>
                  </a:cubicBezTo>
                  <a:cubicBezTo>
                    <a:pt x="400" y="31"/>
                    <a:pt x="398" y="30"/>
                    <a:pt x="397" y="31"/>
                  </a:cubicBezTo>
                  <a:cubicBezTo>
                    <a:pt x="396" y="30"/>
                    <a:pt x="394" y="30"/>
                    <a:pt x="393" y="30"/>
                  </a:cubicBezTo>
                  <a:cubicBezTo>
                    <a:pt x="393" y="30"/>
                    <a:pt x="393" y="29"/>
                    <a:pt x="394" y="29"/>
                  </a:cubicBezTo>
                  <a:cubicBezTo>
                    <a:pt x="394" y="29"/>
                    <a:pt x="394" y="29"/>
                    <a:pt x="394" y="30"/>
                  </a:cubicBezTo>
                  <a:cubicBezTo>
                    <a:pt x="395" y="29"/>
                    <a:pt x="395" y="29"/>
                    <a:pt x="395" y="29"/>
                  </a:cubicBezTo>
                  <a:cubicBezTo>
                    <a:pt x="395" y="29"/>
                    <a:pt x="395" y="29"/>
                    <a:pt x="395" y="29"/>
                  </a:cubicBezTo>
                  <a:cubicBezTo>
                    <a:pt x="394" y="29"/>
                    <a:pt x="394" y="29"/>
                    <a:pt x="394" y="29"/>
                  </a:cubicBezTo>
                  <a:cubicBezTo>
                    <a:pt x="394" y="29"/>
                    <a:pt x="393" y="29"/>
                    <a:pt x="393" y="29"/>
                  </a:cubicBezTo>
                  <a:cubicBezTo>
                    <a:pt x="394" y="29"/>
                    <a:pt x="394" y="29"/>
                    <a:pt x="394" y="29"/>
                  </a:cubicBezTo>
                  <a:cubicBezTo>
                    <a:pt x="394" y="29"/>
                    <a:pt x="394" y="29"/>
                    <a:pt x="395" y="29"/>
                  </a:cubicBezTo>
                  <a:cubicBezTo>
                    <a:pt x="395" y="28"/>
                    <a:pt x="396" y="28"/>
                    <a:pt x="395" y="28"/>
                  </a:cubicBezTo>
                  <a:cubicBezTo>
                    <a:pt x="395" y="28"/>
                    <a:pt x="395" y="28"/>
                    <a:pt x="395" y="28"/>
                  </a:cubicBezTo>
                  <a:cubicBezTo>
                    <a:pt x="394" y="28"/>
                    <a:pt x="394" y="28"/>
                    <a:pt x="394" y="28"/>
                  </a:cubicBezTo>
                  <a:cubicBezTo>
                    <a:pt x="394" y="28"/>
                    <a:pt x="394" y="28"/>
                    <a:pt x="394" y="27"/>
                  </a:cubicBezTo>
                  <a:cubicBezTo>
                    <a:pt x="394" y="27"/>
                    <a:pt x="395" y="28"/>
                    <a:pt x="395" y="27"/>
                  </a:cubicBezTo>
                  <a:cubicBezTo>
                    <a:pt x="395" y="27"/>
                    <a:pt x="395" y="26"/>
                    <a:pt x="395" y="26"/>
                  </a:cubicBezTo>
                  <a:cubicBezTo>
                    <a:pt x="395" y="27"/>
                    <a:pt x="395" y="27"/>
                    <a:pt x="395" y="27"/>
                  </a:cubicBezTo>
                  <a:cubicBezTo>
                    <a:pt x="395" y="26"/>
                    <a:pt x="395" y="25"/>
                    <a:pt x="394" y="25"/>
                  </a:cubicBezTo>
                  <a:cubicBezTo>
                    <a:pt x="394" y="25"/>
                    <a:pt x="394" y="25"/>
                    <a:pt x="394" y="25"/>
                  </a:cubicBezTo>
                  <a:cubicBezTo>
                    <a:pt x="393" y="25"/>
                    <a:pt x="393" y="25"/>
                    <a:pt x="393" y="25"/>
                  </a:cubicBezTo>
                  <a:cubicBezTo>
                    <a:pt x="392" y="25"/>
                    <a:pt x="391" y="25"/>
                    <a:pt x="390" y="25"/>
                  </a:cubicBezTo>
                  <a:cubicBezTo>
                    <a:pt x="390" y="25"/>
                    <a:pt x="390" y="25"/>
                    <a:pt x="390" y="25"/>
                  </a:cubicBezTo>
                  <a:cubicBezTo>
                    <a:pt x="391" y="25"/>
                    <a:pt x="390" y="24"/>
                    <a:pt x="391" y="24"/>
                  </a:cubicBezTo>
                  <a:cubicBezTo>
                    <a:pt x="391" y="24"/>
                    <a:pt x="391" y="24"/>
                    <a:pt x="391" y="25"/>
                  </a:cubicBezTo>
                  <a:cubicBezTo>
                    <a:pt x="392" y="24"/>
                    <a:pt x="392" y="24"/>
                    <a:pt x="392" y="24"/>
                  </a:cubicBezTo>
                  <a:cubicBezTo>
                    <a:pt x="391" y="24"/>
                    <a:pt x="391" y="24"/>
                    <a:pt x="390" y="23"/>
                  </a:cubicBezTo>
                  <a:cubicBezTo>
                    <a:pt x="390" y="24"/>
                    <a:pt x="390" y="24"/>
                    <a:pt x="390" y="24"/>
                  </a:cubicBezTo>
                  <a:cubicBezTo>
                    <a:pt x="390" y="24"/>
                    <a:pt x="390" y="24"/>
                    <a:pt x="390" y="24"/>
                  </a:cubicBezTo>
                  <a:cubicBezTo>
                    <a:pt x="390" y="25"/>
                    <a:pt x="390" y="25"/>
                    <a:pt x="390" y="25"/>
                  </a:cubicBezTo>
                  <a:cubicBezTo>
                    <a:pt x="389" y="25"/>
                    <a:pt x="389" y="25"/>
                    <a:pt x="389" y="25"/>
                  </a:cubicBezTo>
                  <a:cubicBezTo>
                    <a:pt x="390" y="21"/>
                    <a:pt x="388" y="26"/>
                    <a:pt x="387" y="24"/>
                  </a:cubicBezTo>
                  <a:cubicBezTo>
                    <a:pt x="386" y="24"/>
                    <a:pt x="387" y="24"/>
                    <a:pt x="387" y="25"/>
                  </a:cubicBezTo>
                  <a:cubicBezTo>
                    <a:pt x="385" y="24"/>
                    <a:pt x="383" y="25"/>
                    <a:pt x="381" y="24"/>
                  </a:cubicBezTo>
                  <a:cubicBezTo>
                    <a:pt x="382" y="24"/>
                    <a:pt x="382" y="23"/>
                    <a:pt x="383" y="24"/>
                  </a:cubicBezTo>
                  <a:cubicBezTo>
                    <a:pt x="383" y="23"/>
                    <a:pt x="383" y="23"/>
                    <a:pt x="383" y="23"/>
                  </a:cubicBezTo>
                  <a:cubicBezTo>
                    <a:pt x="382" y="23"/>
                    <a:pt x="382" y="23"/>
                    <a:pt x="381" y="23"/>
                  </a:cubicBezTo>
                  <a:cubicBezTo>
                    <a:pt x="381" y="24"/>
                    <a:pt x="381" y="24"/>
                    <a:pt x="381" y="24"/>
                  </a:cubicBezTo>
                  <a:cubicBezTo>
                    <a:pt x="380" y="24"/>
                    <a:pt x="380" y="22"/>
                    <a:pt x="378" y="22"/>
                  </a:cubicBezTo>
                  <a:cubicBezTo>
                    <a:pt x="379" y="22"/>
                    <a:pt x="379" y="22"/>
                    <a:pt x="379" y="22"/>
                  </a:cubicBezTo>
                  <a:cubicBezTo>
                    <a:pt x="378" y="22"/>
                    <a:pt x="378" y="22"/>
                    <a:pt x="378" y="22"/>
                  </a:cubicBezTo>
                  <a:cubicBezTo>
                    <a:pt x="379" y="22"/>
                    <a:pt x="379" y="22"/>
                    <a:pt x="379" y="22"/>
                  </a:cubicBezTo>
                  <a:cubicBezTo>
                    <a:pt x="378" y="23"/>
                    <a:pt x="378" y="24"/>
                    <a:pt x="378" y="25"/>
                  </a:cubicBezTo>
                  <a:cubicBezTo>
                    <a:pt x="377" y="24"/>
                    <a:pt x="377" y="26"/>
                    <a:pt x="376" y="24"/>
                  </a:cubicBezTo>
                  <a:cubicBezTo>
                    <a:pt x="377" y="24"/>
                    <a:pt x="377" y="24"/>
                    <a:pt x="377" y="23"/>
                  </a:cubicBezTo>
                  <a:cubicBezTo>
                    <a:pt x="376" y="23"/>
                    <a:pt x="376" y="25"/>
                    <a:pt x="375" y="25"/>
                  </a:cubicBezTo>
                  <a:cubicBezTo>
                    <a:pt x="375" y="25"/>
                    <a:pt x="375" y="25"/>
                    <a:pt x="375" y="25"/>
                  </a:cubicBezTo>
                  <a:cubicBezTo>
                    <a:pt x="375" y="25"/>
                    <a:pt x="375" y="25"/>
                    <a:pt x="375" y="25"/>
                  </a:cubicBezTo>
                  <a:cubicBezTo>
                    <a:pt x="377" y="25"/>
                    <a:pt x="377" y="25"/>
                    <a:pt x="377" y="25"/>
                  </a:cubicBezTo>
                  <a:cubicBezTo>
                    <a:pt x="377" y="25"/>
                    <a:pt x="378" y="25"/>
                    <a:pt x="379" y="25"/>
                  </a:cubicBezTo>
                  <a:cubicBezTo>
                    <a:pt x="380" y="26"/>
                    <a:pt x="377" y="26"/>
                    <a:pt x="378" y="27"/>
                  </a:cubicBezTo>
                  <a:cubicBezTo>
                    <a:pt x="379" y="27"/>
                    <a:pt x="379" y="27"/>
                    <a:pt x="379" y="27"/>
                  </a:cubicBezTo>
                  <a:cubicBezTo>
                    <a:pt x="379" y="28"/>
                    <a:pt x="379" y="28"/>
                    <a:pt x="379" y="28"/>
                  </a:cubicBezTo>
                  <a:cubicBezTo>
                    <a:pt x="378" y="27"/>
                    <a:pt x="378" y="28"/>
                    <a:pt x="377" y="28"/>
                  </a:cubicBezTo>
                  <a:cubicBezTo>
                    <a:pt x="377" y="29"/>
                    <a:pt x="376" y="28"/>
                    <a:pt x="376" y="29"/>
                  </a:cubicBezTo>
                  <a:cubicBezTo>
                    <a:pt x="374" y="28"/>
                    <a:pt x="372" y="29"/>
                    <a:pt x="371" y="29"/>
                  </a:cubicBezTo>
                  <a:cubicBezTo>
                    <a:pt x="370" y="28"/>
                    <a:pt x="370" y="28"/>
                    <a:pt x="370" y="28"/>
                  </a:cubicBezTo>
                  <a:cubicBezTo>
                    <a:pt x="370" y="28"/>
                    <a:pt x="370" y="28"/>
                    <a:pt x="370" y="28"/>
                  </a:cubicBezTo>
                  <a:cubicBezTo>
                    <a:pt x="370" y="30"/>
                    <a:pt x="368" y="29"/>
                    <a:pt x="367" y="29"/>
                  </a:cubicBezTo>
                  <a:cubicBezTo>
                    <a:pt x="366" y="28"/>
                    <a:pt x="366" y="28"/>
                    <a:pt x="366" y="27"/>
                  </a:cubicBezTo>
                  <a:cubicBezTo>
                    <a:pt x="367" y="27"/>
                    <a:pt x="368" y="26"/>
                    <a:pt x="368" y="27"/>
                  </a:cubicBezTo>
                  <a:cubicBezTo>
                    <a:pt x="369" y="26"/>
                    <a:pt x="371" y="27"/>
                    <a:pt x="372" y="27"/>
                  </a:cubicBezTo>
                  <a:cubicBezTo>
                    <a:pt x="371" y="26"/>
                    <a:pt x="370" y="26"/>
                    <a:pt x="369" y="26"/>
                  </a:cubicBezTo>
                  <a:cubicBezTo>
                    <a:pt x="369" y="26"/>
                    <a:pt x="369" y="26"/>
                    <a:pt x="369" y="26"/>
                  </a:cubicBezTo>
                  <a:cubicBezTo>
                    <a:pt x="370" y="25"/>
                    <a:pt x="371" y="24"/>
                    <a:pt x="372" y="25"/>
                  </a:cubicBezTo>
                  <a:cubicBezTo>
                    <a:pt x="373" y="23"/>
                    <a:pt x="373" y="23"/>
                    <a:pt x="373" y="23"/>
                  </a:cubicBezTo>
                  <a:cubicBezTo>
                    <a:pt x="373" y="23"/>
                    <a:pt x="373" y="24"/>
                    <a:pt x="374" y="24"/>
                  </a:cubicBezTo>
                  <a:cubicBezTo>
                    <a:pt x="374" y="23"/>
                    <a:pt x="375" y="23"/>
                    <a:pt x="374" y="22"/>
                  </a:cubicBezTo>
                  <a:cubicBezTo>
                    <a:pt x="374" y="23"/>
                    <a:pt x="373" y="24"/>
                    <a:pt x="372" y="23"/>
                  </a:cubicBezTo>
                  <a:cubicBezTo>
                    <a:pt x="372" y="23"/>
                    <a:pt x="372" y="23"/>
                    <a:pt x="372" y="23"/>
                  </a:cubicBezTo>
                  <a:cubicBezTo>
                    <a:pt x="371" y="23"/>
                    <a:pt x="371" y="23"/>
                    <a:pt x="371" y="23"/>
                  </a:cubicBezTo>
                  <a:cubicBezTo>
                    <a:pt x="371" y="24"/>
                    <a:pt x="371" y="24"/>
                    <a:pt x="371" y="24"/>
                  </a:cubicBezTo>
                  <a:cubicBezTo>
                    <a:pt x="371" y="24"/>
                    <a:pt x="371" y="24"/>
                    <a:pt x="372" y="24"/>
                  </a:cubicBezTo>
                  <a:cubicBezTo>
                    <a:pt x="371" y="24"/>
                    <a:pt x="371" y="24"/>
                    <a:pt x="371" y="24"/>
                  </a:cubicBezTo>
                  <a:cubicBezTo>
                    <a:pt x="369" y="24"/>
                    <a:pt x="370" y="23"/>
                    <a:pt x="369" y="23"/>
                  </a:cubicBezTo>
                  <a:cubicBezTo>
                    <a:pt x="369" y="23"/>
                    <a:pt x="369" y="22"/>
                    <a:pt x="370" y="22"/>
                  </a:cubicBezTo>
                  <a:cubicBezTo>
                    <a:pt x="370" y="22"/>
                    <a:pt x="370" y="22"/>
                    <a:pt x="370" y="22"/>
                  </a:cubicBezTo>
                  <a:cubicBezTo>
                    <a:pt x="370" y="22"/>
                    <a:pt x="370" y="22"/>
                    <a:pt x="370" y="22"/>
                  </a:cubicBezTo>
                  <a:cubicBezTo>
                    <a:pt x="370" y="22"/>
                    <a:pt x="370" y="21"/>
                    <a:pt x="370" y="22"/>
                  </a:cubicBezTo>
                  <a:cubicBezTo>
                    <a:pt x="370" y="21"/>
                    <a:pt x="370" y="21"/>
                    <a:pt x="370" y="21"/>
                  </a:cubicBezTo>
                  <a:cubicBezTo>
                    <a:pt x="369" y="20"/>
                    <a:pt x="369" y="22"/>
                    <a:pt x="368" y="21"/>
                  </a:cubicBezTo>
                  <a:cubicBezTo>
                    <a:pt x="368" y="22"/>
                    <a:pt x="368" y="22"/>
                    <a:pt x="368" y="23"/>
                  </a:cubicBezTo>
                  <a:cubicBezTo>
                    <a:pt x="368" y="24"/>
                    <a:pt x="368" y="23"/>
                    <a:pt x="367" y="23"/>
                  </a:cubicBezTo>
                  <a:cubicBezTo>
                    <a:pt x="366" y="23"/>
                    <a:pt x="366" y="23"/>
                    <a:pt x="366" y="23"/>
                  </a:cubicBezTo>
                  <a:cubicBezTo>
                    <a:pt x="366" y="23"/>
                    <a:pt x="366" y="23"/>
                    <a:pt x="365" y="23"/>
                  </a:cubicBezTo>
                  <a:cubicBezTo>
                    <a:pt x="365" y="23"/>
                    <a:pt x="365" y="23"/>
                    <a:pt x="365" y="24"/>
                  </a:cubicBezTo>
                  <a:cubicBezTo>
                    <a:pt x="364" y="24"/>
                    <a:pt x="364" y="24"/>
                    <a:pt x="364" y="24"/>
                  </a:cubicBezTo>
                  <a:cubicBezTo>
                    <a:pt x="364" y="23"/>
                    <a:pt x="364" y="23"/>
                    <a:pt x="364" y="23"/>
                  </a:cubicBezTo>
                  <a:cubicBezTo>
                    <a:pt x="364" y="23"/>
                    <a:pt x="364" y="23"/>
                    <a:pt x="364" y="23"/>
                  </a:cubicBezTo>
                  <a:cubicBezTo>
                    <a:pt x="364" y="24"/>
                    <a:pt x="364" y="24"/>
                    <a:pt x="364" y="24"/>
                  </a:cubicBezTo>
                  <a:cubicBezTo>
                    <a:pt x="363" y="24"/>
                    <a:pt x="363" y="24"/>
                    <a:pt x="363" y="24"/>
                  </a:cubicBezTo>
                  <a:cubicBezTo>
                    <a:pt x="363" y="23"/>
                    <a:pt x="362" y="23"/>
                    <a:pt x="362" y="23"/>
                  </a:cubicBezTo>
                  <a:cubicBezTo>
                    <a:pt x="362" y="23"/>
                    <a:pt x="362" y="23"/>
                    <a:pt x="362" y="23"/>
                  </a:cubicBezTo>
                  <a:cubicBezTo>
                    <a:pt x="361" y="23"/>
                    <a:pt x="361" y="23"/>
                    <a:pt x="361" y="23"/>
                  </a:cubicBezTo>
                  <a:cubicBezTo>
                    <a:pt x="361" y="23"/>
                    <a:pt x="361" y="23"/>
                    <a:pt x="361" y="23"/>
                  </a:cubicBezTo>
                  <a:cubicBezTo>
                    <a:pt x="360" y="23"/>
                    <a:pt x="360" y="23"/>
                    <a:pt x="360" y="23"/>
                  </a:cubicBezTo>
                  <a:cubicBezTo>
                    <a:pt x="358" y="22"/>
                    <a:pt x="356" y="24"/>
                    <a:pt x="354" y="22"/>
                  </a:cubicBezTo>
                  <a:cubicBezTo>
                    <a:pt x="352" y="23"/>
                    <a:pt x="350" y="22"/>
                    <a:pt x="347" y="23"/>
                  </a:cubicBezTo>
                  <a:cubicBezTo>
                    <a:pt x="346" y="22"/>
                    <a:pt x="344" y="22"/>
                    <a:pt x="343" y="22"/>
                  </a:cubicBezTo>
                  <a:cubicBezTo>
                    <a:pt x="343" y="22"/>
                    <a:pt x="341" y="22"/>
                    <a:pt x="341" y="21"/>
                  </a:cubicBezTo>
                  <a:cubicBezTo>
                    <a:pt x="341" y="21"/>
                    <a:pt x="341" y="20"/>
                    <a:pt x="341" y="20"/>
                  </a:cubicBezTo>
                  <a:cubicBezTo>
                    <a:pt x="341" y="20"/>
                    <a:pt x="341" y="20"/>
                    <a:pt x="341" y="20"/>
                  </a:cubicBezTo>
                  <a:cubicBezTo>
                    <a:pt x="341" y="19"/>
                    <a:pt x="341" y="19"/>
                    <a:pt x="341" y="19"/>
                  </a:cubicBezTo>
                  <a:cubicBezTo>
                    <a:pt x="341" y="19"/>
                    <a:pt x="341" y="19"/>
                    <a:pt x="341" y="20"/>
                  </a:cubicBezTo>
                  <a:cubicBezTo>
                    <a:pt x="342" y="19"/>
                    <a:pt x="341" y="19"/>
                    <a:pt x="341" y="19"/>
                  </a:cubicBezTo>
                  <a:cubicBezTo>
                    <a:pt x="342" y="18"/>
                    <a:pt x="342" y="18"/>
                    <a:pt x="342" y="19"/>
                  </a:cubicBezTo>
                  <a:cubicBezTo>
                    <a:pt x="342" y="17"/>
                    <a:pt x="344" y="19"/>
                    <a:pt x="344" y="18"/>
                  </a:cubicBezTo>
                  <a:cubicBezTo>
                    <a:pt x="343" y="17"/>
                    <a:pt x="341" y="17"/>
                    <a:pt x="340" y="18"/>
                  </a:cubicBezTo>
                  <a:cubicBezTo>
                    <a:pt x="340" y="18"/>
                    <a:pt x="340" y="18"/>
                    <a:pt x="340" y="18"/>
                  </a:cubicBezTo>
                  <a:cubicBezTo>
                    <a:pt x="340" y="19"/>
                    <a:pt x="340" y="19"/>
                    <a:pt x="340" y="20"/>
                  </a:cubicBezTo>
                  <a:cubicBezTo>
                    <a:pt x="339" y="19"/>
                    <a:pt x="340" y="21"/>
                    <a:pt x="339" y="21"/>
                  </a:cubicBezTo>
                  <a:cubicBezTo>
                    <a:pt x="339" y="22"/>
                    <a:pt x="339" y="22"/>
                    <a:pt x="339" y="22"/>
                  </a:cubicBezTo>
                  <a:cubicBezTo>
                    <a:pt x="339" y="22"/>
                    <a:pt x="337" y="22"/>
                    <a:pt x="337" y="21"/>
                  </a:cubicBezTo>
                  <a:cubicBezTo>
                    <a:pt x="337" y="21"/>
                    <a:pt x="337" y="21"/>
                    <a:pt x="337" y="21"/>
                  </a:cubicBezTo>
                  <a:cubicBezTo>
                    <a:pt x="336" y="22"/>
                    <a:pt x="336" y="22"/>
                    <a:pt x="336" y="22"/>
                  </a:cubicBezTo>
                  <a:cubicBezTo>
                    <a:pt x="336" y="21"/>
                    <a:pt x="336" y="21"/>
                    <a:pt x="336" y="21"/>
                  </a:cubicBezTo>
                  <a:cubicBezTo>
                    <a:pt x="336" y="21"/>
                    <a:pt x="336" y="21"/>
                    <a:pt x="336" y="21"/>
                  </a:cubicBezTo>
                  <a:cubicBezTo>
                    <a:pt x="336" y="21"/>
                    <a:pt x="336" y="21"/>
                    <a:pt x="336" y="21"/>
                  </a:cubicBezTo>
                  <a:cubicBezTo>
                    <a:pt x="336" y="22"/>
                    <a:pt x="334" y="21"/>
                    <a:pt x="333" y="21"/>
                  </a:cubicBezTo>
                  <a:cubicBezTo>
                    <a:pt x="332" y="21"/>
                    <a:pt x="331" y="22"/>
                    <a:pt x="330" y="21"/>
                  </a:cubicBezTo>
                  <a:cubicBezTo>
                    <a:pt x="329" y="22"/>
                    <a:pt x="328" y="21"/>
                    <a:pt x="327" y="21"/>
                  </a:cubicBezTo>
                  <a:cubicBezTo>
                    <a:pt x="326" y="22"/>
                    <a:pt x="325" y="20"/>
                    <a:pt x="324" y="21"/>
                  </a:cubicBezTo>
                  <a:cubicBezTo>
                    <a:pt x="323" y="20"/>
                    <a:pt x="322" y="20"/>
                    <a:pt x="321" y="21"/>
                  </a:cubicBezTo>
                  <a:cubicBezTo>
                    <a:pt x="320" y="20"/>
                    <a:pt x="320" y="21"/>
                    <a:pt x="319" y="20"/>
                  </a:cubicBezTo>
                  <a:cubicBezTo>
                    <a:pt x="318" y="20"/>
                    <a:pt x="318" y="21"/>
                    <a:pt x="318" y="21"/>
                  </a:cubicBezTo>
                  <a:cubicBezTo>
                    <a:pt x="318" y="20"/>
                    <a:pt x="318" y="20"/>
                    <a:pt x="318" y="20"/>
                  </a:cubicBezTo>
                  <a:cubicBezTo>
                    <a:pt x="318" y="20"/>
                    <a:pt x="318" y="20"/>
                    <a:pt x="318" y="20"/>
                  </a:cubicBezTo>
                  <a:cubicBezTo>
                    <a:pt x="317" y="20"/>
                    <a:pt x="316" y="21"/>
                    <a:pt x="316" y="20"/>
                  </a:cubicBezTo>
                  <a:cubicBezTo>
                    <a:pt x="316" y="19"/>
                    <a:pt x="316" y="19"/>
                    <a:pt x="317" y="19"/>
                  </a:cubicBezTo>
                  <a:cubicBezTo>
                    <a:pt x="317" y="19"/>
                    <a:pt x="318" y="19"/>
                    <a:pt x="318" y="19"/>
                  </a:cubicBezTo>
                  <a:cubicBezTo>
                    <a:pt x="318" y="19"/>
                    <a:pt x="319" y="19"/>
                    <a:pt x="319" y="20"/>
                  </a:cubicBezTo>
                  <a:cubicBezTo>
                    <a:pt x="319" y="18"/>
                    <a:pt x="319" y="18"/>
                    <a:pt x="319" y="18"/>
                  </a:cubicBezTo>
                  <a:cubicBezTo>
                    <a:pt x="318" y="19"/>
                    <a:pt x="317" y="18"/>
                    <a:pt x="317" y="19"/>
                  </a:cubicBezTo>
                  <a:cubicBezTo>
                    <a:pt x="317" y="18"/>
                    <a:pt x="317" y="18"/>
                    <a:pt x="317" y="18"/>
                  </a:cubicBezTo>
                  <a:cubicBezTo>
                    <a:pt x="315" y="18"/>
                    <a:pt x="315" y="18"/>
                    <a:pt x="315" y="18"/>
                  </a:cubicBezTo>
                  <a:cubicBezTo>
                    <a:pt x="315" y="19"/>
                    <a:pt x="313" y="19"/>
                    <a:pt x="315" y="20"/>
                  </a:cubicBezTo>
                  <a:cubicBezTo>
                    <a:pt x="313" y="20"/>
                    <a:pt x="313" y="20"/>
                    <a:pt x="313" y="20"/>
                  </a:cubicBezTo>
                  <a:cubicBezTo>
                    <a:pt x="313" y="20"/>
                    <a:pt x="313" y="20"/>
                    <a:pt x="313" y="20"/>
                  </a:cubicBezTo>
                  <a:cubicBezTo>
                    <a:pt x="313" y="19"/>
                    <a:pt x="313" y="19"/>
                    <a:pt x="314" y="19"/>
                  </a:cubicBezTo>
                  <a:cubicBezTo>
                    <a:pt x="313" y="19"/>
                    <a:pt x="313" y="17"/>
                    <a:pt x="312" y="18"/>
                  </a:cubicBezTo>
                  <a:cubicBezTo>
                    <a:pt x="313" y="19"/>
                    <a:pt x="313" y="19"/>
                    <a:pt x="313" y="19"/>
                  </a:cubicBezTo>
                  <a:cubicBezTo>
                    <a:pt x="313" y="19"/>
                    <a:pt x="313" y="19"/>
                    <a:pt x="312" y="19"/>
                  </a:cubicBezTo>
                  <a:cubicBezTo>
                    <a:pt x="312" y="19"/>
                    <a:pt x="313" y="20"/>
                    <a:pt x="313" y="20"/>
                  </a:cubicBezTo>
                  <a:cubicBezTo>
                    <a:pt x="313" y="20"/>
                    <a:pt x="313" y="20"/>
                    <a:pt x="312" y="20"/>
                  </a:cubicBezTo>
                  <a:cubicBezTo>
                    <a:pt x="312" y="20"/>
                    <a:pt x="311" y="19"/>
                    <a:pt x="311" y="19"/>
                  </a:cubicBezTo>
                  <a:cubicBezTo>
                    <a:pt x="311" y="19"/>
                    <a:pt x="311" y="19"/>
                    <a:pt x="310" y="20"/>
                  </a:cubicBezTo>
                  <a:cubicBezTo>
                    <a:pt x="309" y="20"/>
                    <a:pt x="308" y="20"/>
                    <a:pt x="307" y="20"/>
                  </a:cubicBezTo>
                  <a:cubicBezTo>
                    <a:pt x="308" y="18"/>
                    <a:pt x="310" y="19"/>
                    <a:pt x="311" y="17"/>
                  </a:cubicBezTo>
                  <a:cubicBezTo>
                    <a:pt x="310" y="17"/>
                    <a:pt x="310" y="17"/>
                    <a:pt x="310" y="17"/>
                  </a:cubicBezTo>
                  <a:cubicBezTo>
                    <a:pt x="310" y="18"/>
                    <a:pt x="310" y="18"/>
                    <a:pt x="310" y="18"/>
                  </a:cubicBezTo>
                  <a:cubicBezTo>
                    <a:pt x="308" y="17"/>
                    <a:pt x="308" y="20"/>
                    <a:pt x="305" y="19"/>
                  </a:cubicBezTo>
                  <a:cubicBezTo>
                    <a:pt x="306" y="20"/>
                    <a:pt x="306" y="20"/>
                    <a:pt x="306" y="20"/>
                  </a:cubicBezTo>
                  <a:cubicBezTo>
                    <a:pt x="305" y="20"/>
                    <a:pt x="304" y="20"/>
                    <a:pt x="303" y="19"/>
                  </a:cubicBezTo>
                  <a:cubicBezTo>
                    <a:pt x="304" y="19"/>
                    <a:pt x="304" y="19"/>
                    <a:pt x="304" y="19"/>
                  </a:cubicBezTo>
                  <a:cubicBezTo>
                    <a:pt x="303" y="20"/>
                    <a:pt x="300" y="19"/>
                    <a:pt x="298" y="19"/>
                  </a:cubicBezTo>
                  <a:cubicBezTo>
                    <a:pt x="297" y="18"/>
                    <a:pt x="297" y="18"/>
                    <a:pt x="297" y="18"/>
                  </a:cubicBezTo>
                  <a:cubicBezTo>
                    <a:pt x="297" y="18"/>
                    <a:pt x="297" y="18"/>
                    <a:pt x="297" y="19"/>
                  </a:cubicBezTo>
                  <a:cubicBezTo>
                    <a:pt x="297" y="19"/>
                    <a:pt x="296" y="19"/>
                    <a:pt x="296" y="19"/>
                  </a:cubicBezTo>
                  <a:cubicBezTo>
                    <a:pt x="296" y="18"/>
                    <a:pt x="296" y="18"/>
                    <a:pt x="296" y="18"/>
                  </a:cubicBezTo>
                  <a:cubicBezTo>
                    <a:pt x="295" y="19"/>
                    <a:pt x="295" y="19"/>
                    <a:pt x="295" y="19"/>
                  </a:cubicBezTo>
                  <a:cubicBezTo>
                    <a:pt x="295" y="18"/>
                    <a:pt x="295" y="18"/>
                    <a:pt x="294" y="18"/>
                  </a:cubicBezTo>
                  <a:cubicBezTo>
                    <a:pt x="294" y="18"/>
                    <a:pt x="295" y="18"/>
                    <a:pt x="295" y="17"/>
                  </a:cubicBezTo>
                  <a:cubicBezTo>
                    <a:pt x="295" y="18"/>
                    <a:pt x="295" y="18"/>
                    <a:pt x="295" y="18"/>
                  </a:cubicBezTo>
                  <a:cubicBezTo>
                    <a:pt x="295" y="17"/>
                    <a:pt x="295" y="17"/>
                    <a:pt x="295" y="17"/>
                  </a:cubicBezTo>
                  <a:cubicBezTo>
                    <a:pt x="296" y="18"/>
                    <a:pt x="297" y="17"/>
                    <a:pt x="297" y="17"/>
                  </a:cubicBezTo>
                  <a:cubicBezTo>
                    <a:pt x="296" y="17"/>
                    <a:pt x="296" y="17"/>
                    <a:pt x="296" y="17"/>
                  </a:cubicBezTo>
                  <a:cubicBezTo>
                    <a:pt x="296" y="17"/>
                    <a:pt x="296" y="17"/>
                    <a:pt x="296" y="17"/>
                  </a:cubicBezTo>
                  <a:cubicBezTo>
                    <a:pt x="296" y="17"/>
                    <a:pt x="296" y="17"/>
                    <a:pt x="296" y="17"/>
                  </a:cubicBezTo>
                  <a:cubicBezTo>
                    <a:pt x="294" y="17"/>
                    <a:pt x="293" y="18"/>
                    <a:pt x="292" y="18"/>
                  </a:cubicBezTo>
                  <a:cubicBezTo>
                    <a:pt x="292" y="18"/>
                    <a:pt x="293" y="18"/>
                    <a:pt x="292" y="17"/>
                  </a:cubicBezTo>
                  <a:cubicBezTo>
                    <a:pt x="292" y="18"/>
                    <a:pt x="292" y="18"/>
                    <a:pt x="292" y="18"/>
                  </a:cubicBezTo>
                  <a:cubicBezTo>
                    <a:pt x="292" y="18"/>
                    <a:pt x="291" y="18"/>
                    <a:pt x="291" y="17"/>
                  </a:cubicBezTo>
                  <a:cubicBezTo>
                    <a:pt x="291" y="17"/>
                    <a:pt x="291" y="17"/>
                    <a:pt x="291" y="17"/>
                  </a:cubicBezTo>
                  <a:cubicBezTo>
                    <a:pt x="291" y="17"/>
                    <a:pt x="290" y="17"/>
                    <a:pt x="290" y="17"/>
                  </a:cubicBezTo>
                  <a:cubicBezTo>
                    <a:pt x="291" y="18"/>
                    <a:pt x="291" y="18"/>
                    <a:pt x="291" y="18"/>
                  </a:cubicBezTo>
                  <a:cubicBezTo>
                    <a:pt x="290" y="18"/>
                    <a:pt x="290" y="18"/>
                    <a:pt x="290" y="18"/>
                  </a:cubicBezTo>
                  <a:cubicBezTo>
                    <a:pt x="289" y="17"/>
                    <a:pt x="287" y="18"/>
                    <a:pt x="287" y="17"/>
                  </a:cubicBezTo>
                  <a:cubicBezTo>
                    <a:pt x="286" y="17"/>
                    <a:pt x="286" y="18"/>
                    <a:pt x="286" y="18"/>
                  </a:cubicBezTo>
                  <a:cubicBezTo>
                    <a:pt x="285" y="17"/>
                    <a:pt x="285" y="17"/>
                    <a:pt x="285" y="17"/>
                  </a:cubicBezTo>
                  <a:cubicBezTo>
                    <a:pt x="286" y="17"/>
                    <a:pt x="286" y="17"/>
                    <a:pt x="286" y="17"/>
                  </a:cubicBezTo>
                  <a:cubicBezTo>
                    <a:pt x="286" y="17"/>
                    <a:pt x="286" y="17"/>
                    <a:pt x="286" y="17"/>
                  </a:cubicBezTo>
                  <a:cubicBezTo>
                    <a:pt x="286" y="17"/>
                    <a:pt x="285" y="17"/>
                    <a:pt x="285" y="17"/>
                  </a:cubicBezTo>
                  <a:cubicBezTo>
                    <a:pt x="285" y="17"/>
                    <a:pt x="285" y="17"/>
                    <a:pt x="285" y="18"/>
                  </a:cubicBezTo>
                  <a:cubicBezTo>
                    <a:pt x="284" y="18"/>
                    <a:pt x="283" y="18"/>
                    <a:pt x="282" y="17"/>
                  </a:cubicBezTo>
                  <a:cubicBezTo>
                    <a:pt x="283" y="17"/>
                    <a:pt x="283" y="17"/>
                    <a:pt x="283" y="17"/>
                  </a:cubicBezTo>
                  <a:cubicBezTo>
                    <a:pt x="283" y="17"/>
                    <a:pt x="283" y="17"/>
                    <a:pt x="283" y="17"/>
                  </a:cubicBezTo>
                  <a:cubicBezTo>
                    <a:pt x="282" y="16"/>
                    <a:pt x="282" y="17"/>
                    <a:pt x="281" y="17"/>
                  </a:cubicBezTo>
                  <a:cubicBezTo>
                    <a:pt x="281" y="17"/>
                    <a:pt x="281" y="18"/>
                    <a:pt x="280" y="17"/>
                  </a:cubicBezTo>
                  <a:cubicBezTo>
                    <a:pt x="280" y="17"/>
                    <a:pt x="280" y="17"/>
                    <a:pt x="280" y="17"/>
                  </a:cubicBezTo>
                  <a:cubicBezTo>
                    <a:pt x="281" y="17"/>
                    <a:pt x="281" y="17"/>
                    <a:pt x="281" y="17"/>
                  </a:cubicBezTo>
                  <a:cubicBezTo>
                    <a:pt x="281" y="17"/>
                    <a:pt x="281" y="17"/>
                    <a:pt x="281" y="17"/>
                  </a:cubicBezTo>
                  <a:cubicBezTo>
                    <a:pt x="280" y="16"/>
                    <a:pt x="280" y="16"/>
                    <a:pt x="280" y="16"/>
                  </a:cubicBezTo>
                  <a:cubicBezTo>
                    <a:pt x="281" y="15"/>
                    <a:pt x="283" y="17"/>
                    <a:pt x="283" y="16"/>
                  </a:cubicBezTo>
                  <a:cubicBezTo>
                    <a:pt x="282" y="15"/>
                    <a:pt x="281" y="16"/>
                    <a:pt x="280" y="15"/>
                  </a:cubicBezTo>
                  <a:cubicBezTo>
                    <a:pt x="280" y="15"/>
                    <a:pt x="281" y="15"/>
                    <a:pt x="281" y="15"/>
                  </a:cubicBezTo>
                  <a:cubicBezTo>
                    <a:pt x="280" y="14"/>
                    <a:pt x="280" y="15"/>
                    <a:pt x="279" y="14"/>
                  </a:cubicBezTo>
                  <a:cubicBezTo>
                    <a:pt x="281" y="13"/>
                    <a:pt x="282" y="15"/>
                    <a:pt x="283" y="14"/>
                  </a:cubicBezTo>
                  <a:cubicBezTo>
                    <a:pt x="282" y="13"/>
                    <a:pt x="282" y="13"/>
                    <a:pt x="282" y="13"/>
                  </a:cubicBezTo>
                  <a:cubicBezTo>
                    <a:pt x="281" y="14"/>
                    <a:pt x="279" y="13"/>
                    <a:pt x="278" y="14"/>
                  </a:cubicBezTo>
                  <a:cubicBezTo>
                    <a:pt x="277" y="13"/>
                    <a:pt x="277" y="13"/>
                    <a:pt x="277" y="13"/>
                  </a:cubicBezTo>
                  <a:cubicBezTo>
                    <a:pt x="277" y="13"/>
                    <a:pt x="277" y="13"/>
                    <a:pt x="277" y="13"/>
                  </a:cubicBezTo>
                  <a:cubicBezTo>
                    <a:pt x="276" y="12"/>
                    <a:pt x="275" y="13"/>
                    <a:pt x="274" y="13"/>
                  </a:cubicBezTo>
                  <a:cubicBezTo>
                    <a:pt x="274" y="12"/>
                    <a:pt x="274" y="12"/>
                    <a:pt x="274" y="12"/>
                  </a:cubicBezTo>
                  <a:cubicBezTo>
                    <a:pt x="273" y="13"/>
                    <a:pt x="273" y="13"/>
                    <a:pt x="273" y="13"/>
                  </a:cubicBezTo>
                  <a:cubicBezTo>
                    <a:pt x="273" y="12"/>
                    <a:pt x="273" y="12"/>
                    <a:pt x="273" y="12"/>
                  </a:cubicBezTo>
                  <a:cubicBezTo>
                    <a:pt x="273" y="11"/>
                    <a:pt x="275" y="12"/>
                    <a:pt x="275" y="11"/>
                  </a:cubicBezTo>
                  <a:cubicBezTo>
                    <a:pt x="276" y="11"/>
                    <a:pt x="277" y="10"/>
                    <a:pt x="277" y="11"/>
                  </a:cubicBezTo>
                  <a:cubicBezTo>
                    <a:pt x="278" y="11"/>
                    <a:pt x="279" y="11"/>
                    <a:pt x="280" y="11"/>
                  </a:cubicBezTo>
                  <a:cubicBezTo>
                    <a:pt x="280" y="12"/>
                    <a:pt x="280" y="12"/>
                    <a:pt x="280" y="12"/>
                  </a:cubicBezTo>
                  <a:cubicBezTo>
                    <a:pt x="281" y="12"/>
                    <a:pt x="282" y="11"/>
                    <a:pt x="283" y="12"/>
                  </a:cubicBezTo>
                  <a:cubicBezTo>
                    <a:pt x="283" y="11"/>
                    <a:pt x="283" y="11"/>
                    <a:pt x="283" y="11"/>
                  </a:cubicBezTo>
                  <a:cubicBezTo>
                    <a:pt x="284" y="11"/>
                    <a:pt x="284" y="11"/>
                    <a:pt x="284" y="11"/>
                  </a:cubicBezTo>
                  <a:cubicBezTo>
                    <a:pt x="284" y="11"/>
                    <a:pt x="285" y="11"/>
                    <a:pt x="285" y="12"/>
                  </a:cubicBezTo>
                  <a:cubicBezTo>
                    <a:pt x="286" y="12"/>
                    <a:pt x="286" y="12"/>
                    <a:pt x="286" y="11"/>
                  </a:cubicBezTo>
                  <a:cubicBezTo>
                    <a:pt x="286" y="11"/>
                    <a:pt x="286" y="11"/>
                    <a:pt x="286" y="11"/>
                  </a:cubicBezTo>
                  <a:cubicBezTo>
                    <a:pt x="287" y="11"/>
                    <a:pt x="287" y="11"/>
                    <a:pt x="287" y="11"/>
                  </a:cubicBezTo>
                  <a:cubicBezTo>
                    <a:pt x="286" y="11"/>
                    <a:pt x="286" y="11"/>
                    <a:pt x="286" y="11"/>
                  </a:cubicBezTo>
                  <a:cubicBezTo>
                    <a:pt x="286" y="10"/>
                    <a:pt x="286" y="10"/>
                    <a:pt x="286" y="10"/>
                  </a:cubicBezTo>
                  <a:cubicBezTo>
                    <a:pt x="285" y="10"/>
                    <a:pt x="284" y="10"/>
                    <a:pt x="282" y="10"/>
                  </a:cubicBezTo>
                  <a:cubicBezTo>
                    <a:pt x="283" y="10"/>
                    <a:pt x="282" y="10"/>
                    <a:pt x="282" y="9"/>
                  </a:cubicBezTo>
                  <a:cubicBezTo>
                    <a:pt x="283" y="9"/>
                    <a:pt x="283" y="9"/>
                    <a:pt x="283" y="9"/>
                  </a:cubicBezTo>
                  <a:cubicBezTo>
                    <a:pt x="283" y="9"/>
                    <a:pt x="283" y="9"/>
                    <a:pt x="283" y="9"/>
                  </a:cubicBezTo>
                  <a:cubicBezTo>
                    <a:pt x="284" y="9"/>
                    <a:pt x="284" y="8"/>
                    <a:pt x="284" y="7"/>
                  </a:cubicBezTo>
                  <a:cubicBezTo>
                    <a:pt x="283" y="8"/>
                    <a:pt x="282" y="7"/>
                    <a:pt x="282" y="9"/>
                  </a:cubicBezTo>
                  <a:cubicBezTo>
                    <a:pt x="281" y="9"/>
                    <a:pt x="281" y="7"/>
                    <a:pt x="280" y="8"/>
                  </a:cubicBezTo>
                  <a:cubicBezTo>
                    <a:pt x="280" y="8"/>
                    <a:pt x="280" y="8"/>
                    <a:pt x="280" y="8"/>
                  </a:cubicBezTo>
                  <a:cubicBezTo>
                    <a:pt x="278" y="8"/>
                    <a:pt x="278" y="8"/>
                    <a:pt x="278" y="8"/>
                  </a:cubicBezTo>
                  <a:cubicBezTo>
                    <a:pt x="278" y="7"/>
                    <a:pt x="278" y="7"/>
                    <a:pt x="278" y="7"/>
                  </a:cubicBezTo>
                  <a:cubicBezTo>
                    <a:pt x="279" y="7"/>
                    <a:pt x="279" y="7"/>
                    <a:pt x="280" y="6"/>
                  </a:cubicBezTo>
                  <a:cubicBezTo>
                    <a:pt x="280" y="7"/>
                    <a:pt x="280" y="7"/>
                    <a:pt x="280" y="7"/>
                  </a:cubicBezTo>
                  <a:cubicBezTo>
                    <a:pt x="281" y="7"/>
                    <a:pt x="280" y="6"/>
                    <a:pt x="281" y="6"/>
                  </a:cubicBezTo>
                  <a:cubicBezTo>
                    <a:pt x="281" y="6"/>
                    <a:pt x="281" y="6"/>
                    <a:pt x="281" y="5"/>
                  </a:cubicBezTo>
                  <a:cubicBezTo>
                    <a:pt x="280" y="5"/>
                    <a:pt x="280" y="5"/>
                    <a:pt x="280" y="5"/>
                  </a:cubicBezTo>
                  <a:cubicBezTo>
                    <a:pt x="280" y="6"/>
                    <a:pt x="278" y="5"/>
                    <a:pt x="277" y="5"/>
                  </a:cubicBezTo>
                  <a:cubicBezTo>
                    <a:pt x="276" y="6"/>
                    <a:pt x="276" y="6"/>
                    <a:pt x="276" y="6"/>
                  </a:cubicBezTo>
                  <a:cubicBezTo>
                    <a:pt x="276" y="6"/>
                    <a:pt x="276" y="6"/>
                    <a:pt x="276" y="6"/>
                  </a:cubicBezTo>
                  <a:cubicBezTo>
                    <a:pt x="276" y="6"/>
                    <a:pt x="276" y="7"/>
                    <a:pt x="277" y="7"/>
                  </a:cubicBezTo>
                  <a:cubicBezTo>
                    <a:pt x="277" y="6"/>
                    <a:pt x="276" y="6"/>
                    <a:pt x="277" y="6"/>
                  </a:cubicBezTo>
                  <a:cubicBezTo>
                    <a:pt x="277" y="6"/>
                    <a:pt x="277" y="6"/>
                    <a:pt x="278" y="6"/>
                  </a:cubicBezTo>
                  <a:cubicBezTo>
                    <a:pt x="277" y="7"/>
                    <a:pt x="278" y="8"/>
                    <a:pt x="277" y="8"/>
                  </a:cubicBezTo>
                  <a:cubicBezTo>
                    <a:pt x="277" y="9"/>
                    <a:pt x="277" y="9"/>
                    <a:pt x="277" y="9"/>
                  </a:cubicBezTo>
                  <a:cubicBezTo>
                    <a:pt x="275" y="9"/>
                    <a:pt x="274" y="9"/>
                    <a:pt x="274" y="8"/>
                  </a:cubicBezTo>
                  <a:cubicBezTo>
                    <a:pt x="274" y="9"/>
                    <a:pt x="274" y="9"/>
                    <a:pt x="274" y="9"/>
                  </a:cubicBezTo>
                  <a:cubicBezTo>
                    <a:pt x="273" y="9"/>
                    <a:pt x="273" y="9"/>
                    <a:pt x="273" y="9"/>
                  </a:cubicBezTo>
                  <a:cubicBezTo>
                    <a:pt x="273" y="8"/>
                    <a:pt x="274" y="7"/>
                    <a:pt x="274" y="7"/>
                  </a:cubicBezTo>
                  <a:cubicBezTo>
                    <a:pt x="274" y="7"/>
                    <a:pt x="274" y="7"/>
                    <a:pt x="274" y="7"/>
                  </a:cubicBezTo>
                  <a:cubicBezTo>
                    <a:pt x="274" y="7"/>
                    <a:pt x="274" y="7"/>
                    <a:pt x="274" y="7"/>
                  </a:cubicBezTo>
                  <a:cubicBezTo>
                    <a:pt x="275" y="8"/>
                    <a:pt x="275" y="8"/>
                    <a:pt x="275" y="8"/>
                  </a:cubicBezTo>
                  <a:cubicBezTo>
                    <a:pt x="275" y="7"/>
                    <a:pt x="275" y="7"/>
                    <a:pt x="275" y="7"/>
                  </a:cubicBezTo>
                  <a:cubicBezTo>
                    <a:pt x="275" y="7"/>
                    <a:pt x="274" y="7"/>
                    <a:pt x="274" y="7"/>
                  </a:cubicBezTo>
                  <a:cubicBezTo>
                    <a:pt x="275" y="7"/>
                    <a:pt x="275" y="7"/>
                    <a:pt x="275" y="7"/>
                  </a:cubicBezTo>
                  <a:cubicBezTo>
                    <a:pt x="275" y="6"/>
                    <a:pt x="275" y="6"/>
                    <a:pt x="275" y="6"/>
                  </a:cubicBezTo>
                  <a:cubicBezTo>
                    <a:pt x="275" y="6"/>
                    <a:pt x="274" y="7"/>
                    <a:pt x="274" y="6"/>
                  </a:cubicBezTo>
                  <a:cubicBezTo>
                    <a:pt x="275" y="6"/>
                    <a:pt x="274" y="5"/>
                    <a:pt x="275" y="5"/>
                  </a:cubicBezTo>
                  <a:cubicBezTo>
                    <a:pt x="274" y="4"/>
                    <a:pt x="272" y="5"/>
                    <a:pt x="271" y="5"/>
                  </a:cubicBezTo>
                  <a:cubicBezTo>
                    <a:pt x="269" y="6"/>
                    <a:pt x="266" y="5"/>
                    <a:pt x="266" y="6"/>
                  </a:cubicBezTo>
                  <a:cubicBezTo>
                    <a:pt x="266" y="6"/>
                    <a:pt x="266" y="6"/>
                    <a:pt x="266" y="6"/>
                  </a:cubicBezTo>
                  <a:cubicBezTo>
                    <a:pt x="266" y="6"/>
                    <a:pt x="265" y="6"/>
                    <a:pt x="265" y="6"/>
                  </a:cubicBezTo>
                  <a:cubicBezTo>
                    <a:pt x="265" y="6"/>
                    <a:pt x="265" y="6"/>
                    <a:pt x="265" y="6"/>
                  </a:cubicBezTo>
                  <a:cubicBezTo>
                    <a:pt x="266" y="7"/>
                    <a:pt x="266" y="7"/>
                    <a:pt x="266" y="7"/>
                  </a:cubicBezTo>
                  <a:cubicBezTo>
                    <a:pt x="266" y="7"/>
                    <a:pt x="266" y="7"/>
                    <a:pt x="266" y="7"/>
                  </a:cubicBezTo>
                  <a:cubicBezTo>
                    <a:pt x="267" y="8"/>
                    <a:pt x="268" y="7"/>
                    <a:pt x="268" y="7"/>
                  </a:cubicBezTo>
                  <a:cubicBezTo>
                    <a:pt x="267" y="7"/>
                    <a:pt x="267" y="7"/>
                    <a:pt x="267" y="7"/>
                  </a:cubicBezTo>
                  <a:cubicBezTo>
                    <a:pt x="268" y="6"/>
                    <a:pt x="268" y="6"/>
                    <a:pt x="268" y="6"/>
                  </a:cubicBezTo>
                  <a:cubicBezTo>
                    <a:pt x="268" y="6"/>
                    <a:pt x="268" y="6"/>
                    <a:pt x="268" y="7"/>
                  </a:cubicBezTo>
                  <a:cubicBezTo>
                    <a:pt x="268" y="6"/>
                    <a:pt x="269" y="6"/>
                    <a:pt x="269" y="6"/>
                  </a:cubicBezTo>
                  <a:cubicBezTo>
                    <a:pt x="269" y="7"/>
                    <a:pt x="270" y="7"/>
                    <a:pt x="269" y="7"/>
                  </a:cubicBezTo>
                  <a:cubicBezTo>
                    <a:pt x="270" y="8"/>
                    <a:pt x="270" y="8"/>
                    <a:pt x="270" y="8"/>
                  </a:cubicBezTo>
                  <a:cubicBezTo>
                    <a:pt x="270" y="8"/>
                    <a:pt x="270" y="8"/>
                    <a:pt x="270" y="8"/>
                  </a:cubicBezTo>
                  <a:cubicBezTo>
                    <a:pt x="270" y="8"/>
                    <a:pt x="271" y="8"/>
                    <a:pt x="271" y="9"/>
                  </a:cubicBezTo>
                  <a:cubicBezTo>
                    <a:pt x="270" y="9"/>
                    <a:pt x="270" y="9"/>
                    <a:pt x="269" y="9"/>
                  </a:cubicBezTo>
                  <a:cubicBezTo>
                    <a:pt x="270" y="9"/>
                    <a:pt x="270" y="9"/>
                    <a:pt x="270" y="9"/>
                  </a:cubicBezTo>
                  <a:cubicBezTo>
                    <a:pt x="268" y="9"/>
                    <a:pt x="269" y="8"/>
                    <a:pt x="268" y="8"/>
                  </a:cubicBezTo>
                  <a:cubicBezTo>
                    <a:pt x="268" y="8"/>
                    <a:pt x="268" y="8"/>
                    <a:pt x="268" y="9"/>
                  </a:cubicBezTo>
                  <a:cubicBezTo>
                    <a:pt x="268" y="8"/>
                    <a:pt x="267" y="8"/>
                    <a:pt x="267" y="8"/>
                  </a:cubicBezTo>
                  <a:cubicBezTo>
                    <a:pt x="266" y="9"/>
                    <a:pt x="266" y="9"/>
                    <a:pt x="266" y="9"/>
                  </a:cubicBezTo>
                  <a:cubicBezTo>
                    <a:pt x="265" y="7"/>
                    <a:pt x="263" y="9"/>
                    <a:pt x="261" y="8"/>
                  </a:cubicBezTo>
                  <a:cubicBezTo>
                    <a:pt x="261" y="8"/>
                    <a:pt x="261" y="8"/>
                    <a:pt x="261" y="8"/>
                  </a:cubicBezTo>
                  <a:cubicBezTo>
                    <a:pt x="263" y="9"/>
                    <a:pt x="261" y="9"/>
                    <a:pt x="262" y="10"/>
                  </a:cubicBezTo>
                  <a:cubicBezTo>
                    <a:pt x="262" y="10"/>
                    <a:pt x="262" y="10"/>
                    <a:pt x="262" y="10"/>
                  </a:cubicBezTo>
                  <a:cubicBezTo>
                    <a:pt x="261" y="11"/>
                    <a:pt x="262" y="11"/>
                    <a:pt x="263" y="12"/>
                  </a:cubicBezTo>
                  <a:cubicBezTo>
                    <a:pt x="263" y="12"/>
                    <a:pt x="263" y="12"/>
                    <a:pt x="262" y="12"/>
                  </a:cubicBezTo>
                  <a:cubicBezTo>
                    <a:pt x="262" y="12"/>
                    <a:pt x="262" y="12"/>
                    <a:pt x="262" y="12"/>
                  </a:cubicBezTo>
                  <a:cubicBezTo>
                    <a:pt x="261" y="12"/>
                    <a:pt x="261" y="12"/>
                    <a:pt x="260" y="13"/>
                  </a:cubicBezTo>
                  <a:cubicBezTo>
                    <a:pt x="261" y="13"/>
                    <a:pt x="261" y="13"/>
                    <a:pt x="261" y="13"/>
                  </a:cubicBezTo>
                  <a:cubicBezTo>
                    <a:pt x="261" y="13"/>
                    <a:pt x="261" y="13"/>
                    <a:pt x="261" y="13"/>
                  </a:cubicBezTo>
                  <a:cubicBezTo>
                    <a:pt x="262" y="13"/>
                    <a:pt x="264" y="14"/>
                    <a:pt x="265" y="13"/>
                  </a:cubicBezTo>
                  <a:cubicBezTo>
                    <a:pt x="266" y="13"/>
                    <a:pt x="267" y="14"/>
                    <a:pt x="267" y="13"/>
                  </a:cubicBezTo>
                  <a:cubicBezTo>
                    <a:pt x="268" y="15"/>
                    <a:pt x="270" y="13"/>
                    <a:pt x="271" y="14"/>
                  </a:cubicBezTo>
                  <a:cubicBezTo>
                    <a:pt x="270" y="14"/>
                    <a:pt x="270" y="16"/>
                    <a:pt x="268" y="15"/>
                  </a:cubicBezTo>
                  <a:cubicBezTo>
                    <a:pt x="268" y="15"/>
                    <a:pt x="268" y="15"/>
                    <a:pt x="268" y="15"/>
                  </a:cubicBezTo>
                  <a:cubicBezTo>
                    <a:pt x="268" y="15"/>
                    <a:pt x="268" y="15"/>
                    <a:pt x="268" y="15"/>
                  </a:cubicBezTo>
                  <a:cubicBezTo>
                    <a:pt x="268" y="15"/>
                    <a:pt x="267" y="16"/>
                    <a:pt x="268" y="16"/>
                  </a:cubicBezTo>
                  <a:cubicBezTo>
                    <a:pt x="266" y="16"/>
                    <a:pt x="266" y="16"/>
                    <a:pt x="266" y="16"/>
                  </a:cubicBezTo>
                  <a:cubicBezTo>
                    <a:pt x="265" y="16"/>
                    <a:pt x="265" y="15"/>
                    <a:pt x="266" y="14"/>
                  </a:cubicBezTo>
                  <a:cubicBezTo>
                    <a:pt x="265" y="14"/>
                    <a:pt x="264" y="15"/>
                    <a:pt x="264" y="16"/>
                  </a:cubicBezTo>
                  <a:cubicBezTo>
                    <a:pt x="263" y="15"/>
                    <a:pt x="263" y="15"/>
                    <a:pt x="263" y="15"/>
                  </a:cubicBezTo>
                  <a:cubicBezTo>
                    <a:pt x="263" y="16"/>
                    <a:pt x="261" y="16"/>
                    <a:pt x="260" y="15"/>
                  </a:cubicBezTo>
                  <a:cubicBezTo>
                    <a:pt x="260" y="15"/>
                    <a:pt x="260" y="16"/>
                    <a:pt x="260" y="16"/>
                  </a:cubicBezTo>
                  <a:cubicBezTo>
                    <a:pt x="259" y="16"/>
                    <a:pt x="258" y="16"/>
                    <a:pt x="258" y="15"/>
                  </a:cubicBezTo>
                  <a:cubicBezTo>
                    <a:pt x="258" y="15"/>
                    <a:pt x="258" y="15"/>
                    <a:pt x="258" y="15"/>
                  </a:cubicBezTo>
                  <a:cubicBezTo>
                    <a:pt x="257" y="15"/>
                    <a:pt x="257" y="15"/>
                    <a:pt x="257" y="15"/>
                  </a:cubicBezTo>
                  <a:cubicBezTo>
                    <a:pt x="257" y="15"/>
                    <a:pt x="257" y="15"/>
                    <a:pt x="257" y="15"/>
                  </a:cubicBezTo>
                  <a:cubicBezTo>
                    <a:pt x="256" y="15"/>
                    <a:pt x="256" y="15"/>
                    <a:pt x="256" y="15"/>
                  </a:cubicBezTo>
                  <a:cubicBezTo>
                    <a:pt x="256" y="15"/>
                    <a:pt x="255" y="15"/>
                    <a:pt x="255" y="14"/>
                  </a:cubicBezTo>
                  <a:cubicBezTo>
                    <a:pt x="256" y="15"/>
                    <a:pt x="257" y="14"/>
                    <a:pt x="258" y="14"/>
                  </a:cubicBezTo>
                  <a:cubicBezTo>
                    <a:pt x="258" y="14"/>
                    <a:pt x="258" y="13"/>
                    <a:pt x="257" y="13"/>
                  </a:cubicBezTo>
                  <a:cubicBezTo>
                    <a:pt x="256" y="13"/>
                    <a:pt x="256" y="14"/>
                    <a:pt x="256" y="14"/>
                  </a:cubicBezTo>
                  <a:cubicBezTo>
                    <a:pt x="255" y="13"/>
                    <a:pt x="253" y="14"/>
                    <a:pt x="252" y="13"/>
                  </a:cubicBezTo>
                  <a:cubicBezTo>
                    <a:pt x="253" y="12"/>
                    <a:pt x="255" y="12"/>
                    <a:pt x="255" y="13"/>
                  </a:cubicBezTo>
                  <a:cubicBezTo>
                    <a:pt x="257" y="12"/>
                    <a:pt x="259" y="13"/>
                    <a:pt x="259" y="12"/>
                  </a:cubicBezTo>
                  <a:cubicBezTo>
                    <a:pt x="259" y="12"/>
                    <a:pt x="259" y="12"/>
                    <a:pt x="259" y="12"/>
                  </a:cubicBezTo>
                  <a:cubicBezTo>
                    <a:pt x="258" y="12"/>
                    <a:pt x="257" y="11"/>
                    <a:pt x="255" y="12"/>
                  </a:cubicBezTo>
                  <a:cubicBezTo>
                    <a:pt x="255" y="12"/>
                    <a:pt x="254" y="12"/>
                    <a:pt x="253" y="12"/>
                  </a:cubicBezTo>
                  <a:cubicBezTo>
                    <a:pt x="253" y="12"/>
                    <a:pt x="252" y="13"/>
                    <a:pt x="253" y="13"/>
                  </a:cubicBezTo>
                  <a:cubicBezTo>
                    <a:pt x="252" y="13"/>
                    <a:pt x="251" y="13"/>
                    <a:pt x="251" y="14"/>
                  </a:cubicBezTo>
                  <a:cubicBezTo>
                    <a:pt x="251" y="13"/>
                    <a:pt x="249" y="13"/>
                    <a:pt x="249" y="13"/>
                  </a:cubicBezTo>
                  <a:cubicBezTo>
                    <a:pt x="249" y="14"/>
                    <a:pt x="249" y="14"/>
                    <a:pt x="249" y="14"/>
                  </a:cubicBezTo>
                  <a:cubicBezTo>
                    <a:pt x="246" y="14"/>
                    <a:pt x="246" y="14"/>
                    <a:pt x="246" y="14"/>
                  </a:cubicBezTo>
                  <a:cubicBezTo>
                    <a:pt x="246" y="13"/>
                    <a:pt x="248" y="14"/>
                    <a:pt x="248" y="13"/>
                  </a:cubicBezTo>
                  <a:cubicBezTo>
                    <a:pt x="248" y="13"/>
                    <a:pt x="248" y="13"/>
                    <a:pt x="248" y="13"/>
                  </a:cubicBezTo>
                  <a:cubicBezTo>
                    <a:pt x="247" y="13"/>
                    <a:pt x="248" y="13"/>
                    <a:pt x="248" y="13"/>
                  </a:cubicBezTo>
                  <a:cubicBezTo>
                    <a:pt x="245" y="14"/>
                    <a:pt x="243" y="15"/>
                    <a:pt x="240" y="14"/>
                  </a:cubicBezTo>
                  <a:cubicBezTo>
                    <a:pt x="240" y="14"/>
                    <a:pt x="240" y="14"/>
                    <a:pt x="240" y="14"/>
                  </a:cubicBezTo>
                  <a:cubicBezTo>
                    <a:pt x="240" y="13"/>
                    <a:pt x="240" y="13"/>
                    <a:pt x="240" y="13"/>
                  </a:cubicBezTo>
                  <a:cubicBezTo>
                    <a:pt x="240" y="14"/>
                    <a:pt x="240" y="14"/>
                    <a:pt x="239" y="14"/>
                  </a:cubicBezTo>
                  <a:cubicBezTo>
                    <a:pt x="239" y="14"/>
                    <a:pt x="238" y="13"/>
                    <a:pt x="239" y="13"/>
                  </a:cubicBezTo>
                  <a:cubicBezTo>
                    <a:pt x="239" y="13"/>
                    <a:pt x="239" y="13"/>
                    <a:pt x="239" y="13"/>
                  </a:cubicBezTo>
                  <a:cubicBezTo>
                    <a:pt x="239" y="12"/>
                    <a:pt x="239" y="12"/>
                    <a:pt x="239" y="12"/>
                  </a:cubicBezTo>
                  <a:cubicBezTo>
                    <a:pt x="237" y="14"/>
                    <a:pt x="237" y="14"/>
                    <a:pt x="237" y="14"/>
                  </a:cubicBezTo>
                  <a:cubicBezTo>
                    <a:pt x="234" y="13"/>
                    <a:pt x="238" y="12"/>
                    <a:pt x="236" y="11"/>
                  </a:cubicBezTo>
                  <a:cubicBezTo>
                    <a:pt x="237" y="12"/>
                    <a:pt x="238" y="11"/>
                    <a:pt x="240" y="11"/>
                  </a:cubicBezTo>
                  <a:cubicBezTo>
                    <a:pt x="240" y="11"/>
                    <a:pt x="241" y="12"/>
                    <a:pt x="242" y="12"/>
                  </a:cubicBezTo>
                  <a:cubicBezTo>
                    <a:pt x="241" y="13"/>
                    <a:pt x="243" y="12"/>
                    <a:pt x="242" y="14"/>
                  </a:cubicBezTo>
                  <a:cubicBezTo>
                    <a:pt x="243" y="14"/>
                    <a:pt x="243" y="14"/>
                    <a:pt x="243" y="14"/>
                  </a:cubicBezTo>
                  <a:cubicBezTo>
                    <a:pt x="244" y="13"/>
                    <a:pt x="243" y="14"/>
                    <a:pt x="243" y="13"/>
                  </a:cubicBezTo>
                  <a:cubicBezTo>
                    <a:pt x="245" y="13"/>
                    <a:pt x="245" y="13"/>
                    <a:pt x="245" y="13"/>
                  </a:cubicBezTo>
                  <a:cubicBezTo>
                    <a:pt x="245" y="11"/>
                    <a:pt x="247" y="13"/>
                    <a:pt x="247" y="12"/>
                  </a:cubicBezTo>
                  <a:cubicBezTo>
                    <a:pt x="248" y="12"/>
                    <a:pt x="248" y="12"/>
                    <a:pt x="248" y="12"/>
                  </a:cubicBezTo>
                  <a:cubicBezTo>
                    <a:pt x="248" y="12"/>
                    <a:pt x="248" y="12"/>
                    <a:pt x="248" y="12"/>
                  </a:cubicBezTo>
                  <a:cubicBezTo>
                    <a:pt x="247" y="12"/>
                    <a:pt x="247" y="12"/>
                    <a:pt x="247" y="12"/>
                  </a:cubicBezTo>
                  <a:cubicBezTo>
                    <a:pt x="247" y="11"/>
                    <a:pt x="249" y="11"/>
                    <a:pt x="249" y="11"/>
                  </a:cubicBezTo>
                  <a:cubicBezTo>
                    <a:pt x="250" y="11"/>
                    <a:pt x="250" y="12"/>
                    <a:pt x="250" y="12"/>
                  </a:cubicBezTo>
                  <a:cubicBezTo>
                    <a:pt x="250" y="13"/>
                    <a:pt x="251" y="12"/>
                    <a:pt x="251" y="12"/>
                  </a:cubicBezTo>
                  <a:cubicBezTo>
                    <a:pt x="251" y="11"/>
                    <a:pt x="254" y="12"/>
                    <a:pt x="253" y="10"/>
                  </a:cubicBezTo>
                  <a:cubicBezTo>
                    <a:pt x="253" y="11"/>
                    <a:pt x="252" y="11"/>
                    <a:pt x="252" y="11"/>
                  </a:cubicBezTo>
                  <a:cubicBezTo>
                    <a:pt x="251" y="10"/>
                    <a:pt x="251" y="10"/>
                    <a:pt x="251" y="10"/>
                  </a:cubicBezTo>
                  <a:cubicBezTo>
                    <a:pt x="251" y="10"/>
                    <a:pt x="251" y="11"/>
                    <a:pt x="251" y="11"/>
                  </a:cubicBezTo>
                  <a:cubicBezTo>
                    <a:pt x="249" y="11"/>
                    <a:pt x="246" y="10"/>
                    <a:pt x="244" y="10"/>
                  </a:cubicBezTo>
                  <a:cubicBezTo>
                    <a:pt x="244" y="10"/>
                    <a:pt x="244" y="10"/>
                    <a:pt x="244" y="10"/>
                  </a:cubicBezTo>
                  <a:cubicBezTo>
                    <a:pt x="245" y="10"/>
                    <a:pt x="245" y="10"/>
                    <a:pt x="245" y="10"/>
                  </a:cubicBezTo>
                  <a:cubicBezTo>
                    <a:pt x="245" y="10"/>
                    <a:pt x="245" y="9"/>
                    <a:pt x="245" y="9"/>
                  </a:cubicBezTo>
                  <a:cubicBezTo>
                    <a:pt x="245" y="9"/>
                    <a:pt x="245" y="9"/>
                    <a:pt x="245" y="9"/>
                  </a:cubicBezTo>
                  <a:cubicBezTo>
                    <a:pt x="246" y="9"/>
                    <a:pt x="246" y="9"/>
                    <a:pt x="246" y="9"/>
                  </a:cubicBezTo>
                  <a:cubicBezTo>
                    <a:pt x="246" y="8"/>
                    <a:pt x="246" y="8"/>
                    <a:pt x="246" y="8"/>
                  </a:cubicBezTo>
                  <a:cubicBezTo>
                    <a:pt x="246" y="8"/>
                    <a:pt x="247" y="8"/>
                    <a:pt x="247" y="8"/>
                  </a:cubicBezTo>
                  <a:cubicBezTo>
                    <a:pt x="247" y="7"/>
                    <a:pt x="246" y="8"/>
                    <a:pt x="246" y="7"/>
                  </a:cubicBezTo>
                  <a:cubicBezTo>
                    <a:pt x="246" y="7"/>
                    <a:pt x="246" y="7"/>
                    <a:pt x="246" y="7"/>
                  </a:cubicBezTo>
                  <a:cubicBezTo>
                    <a:pt x="245" y="7"/>
                    <a:pt x="245" y="7"/>
                    <a:pt x="244" y="7"/>
                  </a:cubicBezTo>
                  <a:cubicBezTo>
                    <a:pt x="243" y="6"/>
                    <a:pt x="243" y="7"/>
                    <a:pt x="242" y="7"/>
                  </a:cubicBezTo>
                  <a:cubicBezTo>
                    <a:pt x="242" y="7"/>
                    <a:pt x="241" y="7"/>
                    <a:pt x="241" y="6"/>
                  </a:cubicBezTo>
                  <a:cubicBezTo>
                    <a:pt x="240" y="6"/>
                    <a:pt x="241" y="7"/>
                    <a:pt x="240" y="7"/>
                  </a:cubicBezTo>
                  <a:cubicBezTo>
                    <a:pt x="239" y="7"/>
                    <a:pt x="240" y="6"/>
                    <a:pt x="240" y="6"/>
                  </a:cubicBezTo>
                  <a:cubicBezTo>
                    <a:pt x="239" y="8"/>
                    <a:pt x="239" y="6"/>
                    <a:pt x="238" y="6"/>
                  </a:cubicBezTo>
                  <a:cubicBezTo>
                    <a:pt x="239" y="5"/>
                    <a:pt x="240" y="6"/>
                    <a:pt x="241" y="6"/>
                  </a:cubicBezTo>
                  <a:cubicBezTo>
                    <a:pt x="239" y="5"/>
                    <a:pt x="239" y="5"/>
                    <a:pt x="239" y="5"/>
                  </a:cubicBezTo>
                  <a:cubicBezTo>
                    <a:pt x="239" y="4"/>
                    <a:pt x="239" y="5"/>
                    <a:pt x="240" y="5"/>
                  </a:cubicBezTo>
                  <a:cubicBezTo>
                    <a:pt x="240" y="4"/>
                    <a:pt x="240" y="4"/>
                    <a:pt x="240" y="4"/>
                  </a:cubicBezTo>
                  <a:cubicBezTo>
                    <a:pt x="240" y="4"/>
                    <a:pt x="240" y="4"/>
                    <a:pt x="240" y="4"/>
                  </a:cubicBezTo>
                  <a:cubicBezTo>
                    <a:pt x="240" y="4"/>
                    <a:pt x="240" y="3"/>
                    <a:pt x="239" y="3"/>
                  </a:cubicBezTo>
                  <a:cubicBezTo>
                    <a:pt x="239" y="3"/>
                    <a:pt x="239" y="3"/>
                    <a:pt x="239" y="3"/>
                  </a:cubicBezTo>
                  <a:cubicBezTo>
                    <a:pt x="237" y="2"/>
                    <a:pt x="238" y="4"/>
                    <a:pt x="237" y="5"/>
                  </a:cubicBezTo>
                  <a:cubicBezTo>
                    <a:pt x="237" y="4"/>
                    <a:pt x="236" y="4"/>
                    <a:pt x="237" y="3"/>
                  </a:cubicBezTo>
                  <a:cubicBezTo>
                    <a:pt x="236" y="3"/>
                    <a:pt x="236" y="4"/>
                    <a:pt x="236" y="4"/>
                  </a:cubicBezTo>
                  <a:cubicBezTo>
                    <a:pt x="236" y="4"/>
                    <a:pt x="237" y="4"/>
                    <a:pt x="237" y="4"/>
                  </a:cubicBezTo>
                  <a:cubicBezTo>
                    <a:pt x="235" y="4"/>
                    <a:pt x="236" y="6"/>
                    <a:pt x="234" y="5"/>
                  </a:cubicBezTo>
                  <a:cubicBezTo>
                    <a:pt x="234" y="6"/>
                    <a:pt x="234" y="6"/>
                    <a:pt x="234" y="6"/>
                  </a:cubicBezTo>
                  <a:cubicBezTo>
                    <a:pt x="233" y="6"/>
                    <a:pt x="232" y="6"/>
                    <a:pt x="232" y="6"/>
                  </a:cubicBezTo>
                  <a:cubicBezTo>
                    <a:pt x="231" y="6"/>
                    <a:pt x="231" y="7"/>
                    <a:pt x="230" y="8"/>
                  </a:cubicBezTo>
                  <a:cubicBezTo>
                    <a:pt x="229" y="8"/>
                    <a:pt x="228" y="8"/>
                    <a:pt x="228" y="7"/>
                  </a:cubicBezTo>
                  <a:cubicBezTo>
                    <a:pt x="227" y="7"/>
                    <a:pt x="227" y="8"/>
                    <a:pt x="227" y="9"/>
                  </a:cubicBezTo>
                  <a:cubicBezTo>
                    <a:pt x="227" y="8"/>
                    <a:pt x="226" y="8"/>
                    <a:pt x="226" y="7"/>
                  </a:cubicBezTo>
                  <a:cubicBezTo>
                    <a:pt x="226" y="7"/>
                    <a:pt x="226" y="7"/>
                    <a:pt x="227" y="7"/>
                  </a:cubicBezTo>
                  <a:cubicBezTo>
                    <a:pt x="227" y="7"/>
                    <a:pt x="228" y="7"/>
                    <a:pt x="227" y="6"/>
                  </a:cubicBezTo>
                  <a:cubicBezTo>
                    <a:pt x="228" y="6"/>
                    <a:pt x="229" y="6"/>
                    <a:pt x="229" y="7"/>
                  </a:cubicBezTo>
                  <a:cubicBezTo>
                    <a:pt x="229" y="6"/>
                    <a:pt x="229" y="6"/>
                    <a:pt x="230" y="6"/>
                  </a:cubicBezTo>
                  <a:cubicBezTo>
                    <a:pt x="230" y="6"/>
                    <a:pt x="230" y="6"/>
                    <a:pt x="230" y="5"/>
                  </a:cubicBezTo>
                  <a:cubicBezTo>
                    <a:pt x="231" y="4"/>
                    <a:pt x="232" y="4"/>
                    <a:pt x="233" y="5"/>
                  </a:cubicBezTo>
                  <a:cubicBezTo>
                    <a:pt x="232" y="3"/>
                    <a:pt x="232" y="3"/>
                    <a:pt x="232" y="3"/>
                  </a:cubicBezTo>
                  <a:cubicBezTo>
                    <a:pt x="232" y="4"/>
                    <a:pt x="231" y="4"/>
                    <a:pt x="231" y="4"/>
                  </a:cubicBezTo>
                  <a:cubicBezTo>
                    <a:pt x="231" y="3"/>
                    <a:pt x="231" y="2"/>
                    <a:pt x="231" y="2"/>
                  </a:cubicBezTo>
                  <a:cubicBezTo>
                    <a:pt x="231" y="3"/>
                    <a:pt x="231" y="3"/>
                    <a:pt x="231" y="3"/>
                  </a:cubicBezTo>
                  <a:cubicBezTo>
                    <a:pt x="231" y="3"/>
                    <a:pt x="231" y="3"/>
                    <a:pt x="231" y="3"/>
                  </a:cubicBezTo>
                  <a:cubicBezTo>
                    <a:pt x="230" y="3"/>
                    <a:pt x="229" y="4"/>
                    <a:pt x="229" y="4"/>
                  </a:cubicBezTo>
                  <a:cubicBezTo>
                    <a:pt x="228" y="4"/>
                    <a:pt x="229" y="4"/>
                    <a:pt x="228" y="5"/>
                  </a:cubicBezTo>
                  <a:cubicBezTo>
                    <a:pt x="228" y="4"/>
                    <a:pt x="228" y="4"/>
                    <a:pt x="228" y="4"/>
                  </a:cubicBezTo>
                  <a:cubicBezTo>
                    <a:pt x="227" y="5"/>
                    <a:pt x="227" y="5"/>
                    <a:pt x="227" y="5"/>
                  </a:cubicBezTo>
                  <a:cubicBezTo>
                    <a:pt x="228" y="5"/>
                    <a:pt x="229" y="5"/>
                    <a:pt x="229" y="5"/>
                  </a:cubicBezTo>
                  <a:cubicBezTo>
                    <a:pt x="229" y="6"/>
                    <a:pt x="229" y="6"/>
                    <a:pt x="229" y="6"/>
                  </a:cubicBezTo>
                  <a:cubicBezTo>
                    <a:pt x="229" y="6"/>
                    <a:pt x="228" y="6"/>
                    <a:pt x="228" y="5"/>
                  </a:cubicBezTo>
                  <a:cubicBezTo>
                    <a:pt x="227" y="6"/>
                    <a:pt x="225" y="5"/>
                    <a:pt x="226" y="6"/>
                  </a:cubicBezTo>
                  <a:cubicBezTo>
                    <a:pt x="225" y="6"/>
                    <a:pt x="223" y="7"/>
                    <a:pt x="223" y="5"/>
                  </a:cubicBezTo>
                  <a:cubicBezTo>
                    <a:pt x="224" y="4"/>
                    <a:pt x="226" y="5"/>
                    <a:pt x="226" y="4"/>
                  </a:cubicBezTo>
                  <a:cubicBezTo>
                    <a:pt x="225" y="4"/>
                    <a:pt x="226" y="3"/>
                    <a:pt x="225" y="2"/>
                  </a:cubicBezTo>
                  <a:cubicBezTo>
                    <a:pt x="225" y="3"/>
                    <a:pt x="226" y="2"/>
                    <a:pt x="226" y="2"/>
                  </a:cubicBezTo>
                  <a:cubicBezTo>
                    <a:pt x="226" y="2"/>
                    <a:pt x="225" y="1"/>
                    <a:pt x="225" y="2"/>
                  </a:cubicBezTo>
                  <a:cubicBezTo>
                    <a:pt x="224" y="2"/>
                    <a:pt x="224" y="2"/>
                    <a:pt x="224" y="2"/>
                  </a:cubicBezTo>
                  <a:cubicBezTo>
                    <a:pt x="224" y="2"/>
                    <a:pt x="224" y="3"/>
                    <a:pt x="224" y="3"/>
                  </a:cubicBezTo>
                  <a:cubicBezTo>
                    <a:pt x="223" y="4"/>
                    <a:pt x="223" y="3"/>
                    <a:pt x="222" y="3"/>
                  </a:cubicBezTo>
                  <a:cubicBezTo>
                    <a:pt x="222" y="3"/>
                    <a:pt x="223" y="3"/>
                    <a:pt x="223" y="4"/>
                  </a:cubicBezTo>
                  <a:cubicBezTo>
                    <a:pt x="222" y="4"/>
                    <a:pt x="221" y="3"/>
                    <a:pt x="221" y="4"/>
                  </a:cubicBezTo>
                  <a:cubicBezTo>
                    <a:pt x="220" y="3"/>
                    <a:pt x="220" y="3"/>
                    <a:pt x="220" y="3"/>
                  </a:cubicBezTo>
                  <a:cubicBezTo>
                    <a:pt x="220" y="4"/>
                    <a:pt x="220" y="4"/>
                    <a:pt x="220" y="4"/>
                  </a:cubicBezTo>
                  <a:cubicBezTo>
                    <a:pt x="220" y="4"/>
                    <a:pt x="220" y="4"/>
                    <a:pt x="220" y="4"/>
                  </a:cubicBezTo>
                  <a:cubicBezTo>
                    <a:pt x="221" y="5"/>
                    <a:pt x="219" y="5"/>
                    <a:pt x="219" y="5"/>
                  </a:cubicBezTo>
                  <a:cubicBezTo>
                    <a:pt x="219" y="3"/>
                    <a:pt x="219" y="3"/>
                    <a:pt x="219" y="3"/>
                  </a:cubicBezTo>
                  <a:cubicBezTo>
                    <a:pt x="218" y="3"/>
                    <a:pt x="219" y="4"/>
                    <a:pt x="218" y="4"/>
                  </a:cubicBezTo>
                  <a:cubicBezTo>
                    <a:pt x="217" y="3"/>
                    <a:pt x="217" y="2"/>
                    <a:pt x="218" y="1"/>
                  </a:cubicBezTo>
                  <a:cubicBezTo>
                    <a:pt x="216" y="1"/>
                    <a:pt x="217" y="4"/>
                    <a:pt x="216" y="4"/>
                  </a:cubicBezTo>
                  <a:cubicBezTo>
                    <a:pt x="216" y="3"/>
                    <a:pt x="215" y="3"/>
                    <a:pt x="214" y="3"/>
                  </a:cubicBezTo>
                  <a:cubicBezTo>
                    <a:pt x="214" y="4"/>
                    <a:pt x="214" y="4"/>
                    <a:pt x="214" y="4"/>
                  </a:cubicBezTo>
                  <a:cubicBezTo>
                    <a:pt x="213" y="4"/>
                    <a:pt x="212" y="5"/>
                    <a:pt x="211" y="4"/>
                  </a:cubicBezTo>
                  <a:cubicBezTo>
                    <a:pt x="211" y="3"/>
                    <a:pt x="211" y="3"/>
                    <a:pt x="211" y="3"/>
                  </a:cubicBezTo>
                  <a:cubicBezTo>
                    <a:pt x="210" y="4"/>
                    <a:pt x="210" y="3"/>
                    <a:pt x="210" y="3"/>
                  </a:cubicBezTo>
                  <a:cubicBezTo>
                    <a:pt x="211" y="3"/>
                    <a:pt x="211" y="2"/>
                    <a:pt x="212" y="2"/>
                  </a:cubicBezTo>
                  <a:cubicBezTo>
                    <a:pt x="212" y="1"/>
                    <a:pt x="211" y="3"/>
                    <a:pt x="211" y="2"/>
                  </a:cubicBezTo>
                  <a:cubicBezTo>
                    <a:pt x="211" y="1"/>
                    <a:pt x="211" y="1"/>
                    <a:pt x="211" y="1"/>
                  </a:cubicBezTo>
                  <a:cubicBezTo>
                    <a:pt x="211" y="1"/>
                    <a:pt x="211" y="1"/>
                    <a:pt x="211" y="1"/>
                  </a:cubicBezTo>
                  <a:cubicBezTo>
                    <a:pt x="211" y="2"/>
                    <a:pt x="210" y="2"/>
                    <a:pt x="210" y="2"/>
                  </a:cubicBezTo>
                  <a:cubicBezTo>
                    <a:pt x="210" y="3"/>
                    <a:pt x="210" y="3"/>
                    <a:pt x="210" y="3"/>
                  </a:cubicBezTo>
                  <a:cubicBezTo>
                    <a:pt x="208" y="4"/>
                    <a:pt x="210" y="2"/>
                    <a:pt x="209" y="2"/>
                  </a:cubicBezTo>
                  <a:cubicBezTo>
                    <a:pt x="208" y="2"/>
                    <a:pt x="208" y="2"/>
                    <a:pt x="208" y="2"/>
                  </a:cubicBezTo>
                  <a:cubicBezTo>
                    <a:pt x="208" y="4"/>
                    <a:pt x="209" y="4"/>
                    <a:pt x="210" y="4"/>
                  </a:cubicBezTo>
                  <a:cubicBezTo>
                    <a:pt x="207" y="6"/>
                    <a:pt x="208" y="2"/>
                    <a:pt x="206" y="2"/>
                  </a:cubicBezTo>
                  <a:cubicBezTo>
                    <a:pt x="206" y="1"/>
                    <a:pt x="206" y="1"/>
                    <a:pt x="206" y="1"/>
                  </a:cubicBezTo>
                  <a:cubicBezTo>
                    <a:pt x="206" y="1"/>
                    <a:pt x="206" y="1"/>
                    <a:pt x="206" y="1"/>
                  </a:cubicBezTo>
                  <a:cubicBezTo>
                    <a:pt x="206" y="2"/>
                    <a:pt x="206" y="2"/>
                    <a:pt x="206" y="2"/>
                  </a:cubicBezTo>
                  <a:cubicBezTo>
                    <a:pt x="206" y="3"/>
                    <a:pt x="206" y="2"/>
                    <a:pt x="207" y="2"/>
                  </a:cubicBezTo>
                  <a:cubicBezTo>
                    <a:pt x="207" y="2"/>
                    <a:pt x="207" y="3"/>
                    <a:pt x="207" y="3"/>
                  </a:cubicBezTo>
                  <a:cubicBezTo>
                    <a:pt x="207" y="3"/>
                    <a:pt x="207" y="3"/>
                    <a:pt x="207" y="3"/>
                  </a:cubicBezTo>
                  <a:cubicBezTo>
                    <a:pt x="207" y="5"/>
                    <a:pt x="204" y="4"/>
                    <a:pt x="203" y="5"/>
                  </a:cubicBezTo>
                  <a:cubicBezTo>
                    <a:pt x="203" y="5"/>
                    <a:pt x="203" y="5"/>
                    <a:pt x="203" y="5"/>
                  </a:cubicBezTo>
                  <a:cubicBezTo>
                    <a:pt x="202" y="5"/>
                    <a:pt x="202" y="5"/>
                    <a:pt x="202" y="5"/>
                  </a:cubicBezTo>
                  <a:cubicBezTo>
                    <a:pt x="203" y="5"/>
                    <a:pt x="203" y="5"/>
                    <a:pt x="203" y="5"/>
                  </a:cubicBezTo>
                  <a:cubicBezTo>
                    <a:pt x="202" y="5"/>
                    <a:pt x="201" y="5"/>
                    <a:pt x="200" y="5"/>
                  </a:cubicBezTo>
                  <a:cubicBezTo>
                    <a:pt x="200" y="6"/>
                    <a:pt x="200" y="6"/>
                    <a:pt x="199" y="6"/>
                  </a:cubicBezTo>
                  <a:cubicBezTo>
                    <a:pt x="199" y="5"/>
                    <a:pt x="198" y="5"/>
                    <a:pt x="199" y="4"/>
                  </a:cubicBezTo>
                  <a:cubicBezTo>
                    <a:pt x="199" y="5"/>
                    <a:pt x="200" y="5"/>
                    <a:pt x="200" y="4"/>
                  </a:cubicBezTo>
                  <a:cubicBezTo>
                    <a:pt x="201" y="4"/>
                    <a:pt x="201" y="5"/>
                    <a:pt x="201" y="5"/>
                  </a:cubicBezTo>
                  <a:cubicBezTo>
                    <a:pt x="201" y="4"/>
                    <a:pt x="202" y="4"/>
                    <a:pt x="202" y="3"/>
                  </a:cubicBezTo>
                  <a:cubicBezTo>
                    <a:pt x="202" y="2"/>
                    <a:pt x="203" y="3"/>
                    <a:pt x="203" y="2"/>
                  </a:cubicBezTo>
                  <a:cubicBezTo>
                    <a:pt x="203" y="2"/>
                    <a:pt x="204" y="2"/>
                    <a:pt x="203" y="1"/>
                  </a:cubicBezTo>
                  <a:cubicBezTo>
                    <a:pt x="202" y="1"/>
                    <a:pt x="202" y="2"/>
                    <a:pt x="201" y="2"/>
                  </a:cubicBezTo>
                  <a:cubicBezTo>
                    <a:pt x="201" y="2"/>
                    <a:pt x="201" y="2"/>
                    <a:pt x="201" y="2"/>
                  </a:cubicBezTo>
                  <a:cubicBezTo>
                    <a:pt x="201" y="2"/>
                    <a:pt x="198" y="2"/>
                    <a:pt x="198" y="3"/>
                  </a:cubicBezTo>
                  <a:cubicBezTo>
                    <a:pt x="199" y="3"/>
                    <a:pt x="200" y="3"/>
                    <a:pt x="200" y="3"/>
                  </a:cubicBezTo>
                  <a:cubicBezTo>
                    <a:pt x="199" y="4"/>
                    <a:pt x="198" y="3"/>
                    <a:pt x="197" y="4"/>
                  </a:cubicBezTo>
                  <a:cubicBezTo>
                    <a:pt x="197" y="3"/>
                    <a:pt x="197" y="3"/>
                    <a:pt x="197" y="3"/>
                  </a:cubicBezTo>
                  <a:cubicBezTo>
                    <a:pt x="199" y="3"/>
                    <a:pt x="198" y="1"/>
                    <a:pt x="198" y="1"/>
                  </a:cubicBezTo>
                  <a:cubicBezTo>
                    <a:pt x="197" y="1"/>
                    <a:pt x="197" y="1"/>
                    <a:pt x="197" y="1"/>
                  </a:cubicBezTo>
                  <a:cubicBezTo>
                    <a:pt x="196" y="1"/>
                    <a:pt x="195" y="1"/>
                    <a:pt x="195" y="0"/>
                  </a:cubicBezTo>
                  <a:cubicBezTo>
                    <a:pt x="194" y="1"/>
                    <a:pt x="193" y="1"/>
                    <a:pt x="193" y="2"/>
                  </a:cubicBezTo>
                  <a:cubicBezTo>
                    <a:pt x="194" y="2"/>
                    <a:pt x="195" y="2"/>
                    <a:pt x="195" y="3"/>
                  </a:cubicBezTo>
                  <a:cubicBezTo>
                    <a:pt x="194" y="3"/>
                    <a:pt x="192" y="3"/>
                    <a:pt x="192" y="2"/>
                  </a:cubicBezTo>
                  <a:cubicBezTo>
                    <a:pt x="192" y="3"/>
                    <a:pt x="192" y="3"/>
                    <a:pt x="192" y="3"/>
                  </a:cubicBezTo>
                  <a:cubicBezTo>
                    <a:pt x="191" y="3"/>
                    <a:pt x="190" y="3"/>
                    <a:pt x="190" y="3"/>
                  </a:cubicBezTo>
                  <a:cubicBezTo>
                    <a:pt x="191" y="2"/>
                    <a:pt x="190" y="2"/>
                    <a:pt x="190" y="1"/>
                  </a:cubicBezTo>
                  <a:cubicBezTo>
                    <a:pt x="190" y="1"/>
                    <a:pt x="190" y="1"/>
                    <a:pt x="190" y="1"/>
                  </a:cubicBezTo>
                  <a:cubicBezTo>
                    <a:pt x="190" y="0"/>
                    <a:pt x="190" y="0"/>
                    <a:pt x="190" y="0"/>
                  </a:cubicBezTo>
                  <a:cubicBezTo>
                    <a:pt x="190" y="2"/>
                    <a:pt x="187" y="1"/>
                    <a:pt x="188" y="3"/>
                  </a:cubicBezTo>
                  <a:cubicBezTo>
                    <a:pt x="189" y="2"/>
                    <a:pt x="189" y="2"/>
                    <a:pt x="189" y="2"/>
                  </a:cubicBezTo>
                  <a:cubicBezTo>
                    <a:pt x="190" y="3"/>
                    <a:pt x="189" y="3"/>
                    <a:pt x="190" y="4"/>
                  </a:cubicBezTo>
                  <a:cubicBezTo>
                    <a:pt x="189" y="4"/>
                    <a:pt x="188" y="3"/>
                    <a:pt x="188" y="4"/>
                  </a:cubicBezTo>
                  <a:cubicBezTo>
                    <a:pt x="187" y="4"/>
                    <a:pt x="187" y="5"/>
                    <a:pt x="186" y="5"/>
                  </a:cubicBezTo>
                  <a:cubicBezTo>
                    <a:pt x="187" y="4"/>
                    <a:pt x="186" y="3"/>
                    <a:pt x="186" y="2"/>
                  </a:cubicBezTo>
                  <a:cubicBezTo>
                    <a:pt x="187" y="3"/>
                    <a:pt x="187" y="3"/>
                    <a:pt x="187" y="3"/>
                  </a:cubicBezTo>
                  <a:cubicBezTo>
                    <a:pt x="187" y="3"/>
                    <a:pt x="188" y="2"/>
                    <a:pt x="187" y="2"/>
                  </a:cubicBezTo>
                  <a:cubicBezTo>
                    <a:pt x="186" y="2"/>
                    <a:pt x="185" y="1"/>
                    <a:pt x="184" y="2"/>
                  </a:cubicBezTo>
                  <a:cubicBezTo>
                    <a:pt x="184" y="3"/>
                    <a:pt x="184" y="3"/>
                    <a:pt x="184" y="3"/>
                  </a:cubicBezTo>
                  <a:cubicBezTo>
                    <a:pt x="184" y="3"/>
                    <a:pt x="183" y="3"/>
                    <a:pt x="182" y="3"/>
                  </a:cubicBezTo>
                  <a:cubicBezTo>
                    <a:pt x="182" y="3"/>
                    <a:pt x="182" y="3"/>
                    <a:pt x="182" y="3"/>
                  </a:cubicBezTo>
                  <a:cubicBezTo>
                    <a:pt x="182" y="4"/>
                    <a:pt x="181" y="5"/>
                    <a:pt x="180" y="5"/>
                  </a:cubicBezTo>
                  <a:cubicBezTo>
                    <a:pt x="179" y="5"/>
                    <a:pt x="178" y="5"/>
                    <a:pt x="178" y="4"/>
                  </a:cubicBezTo>
                  <a:cubicBezTo>
                    <a:pt x="179" y="4"/>
                    <a:pt x="179" y="4"/>
                    <a:pt x="179" y="4"/>
                  </a:cubicBezTo>
                  <a:cubicBezTo>
                    <a:pt x="180" y="3"/>
                    <a:pt x="179" y="4"/>
                    <a:pt x="180" y="4"/>
                  </a:cubicBezTo>
                  <a:cubicBezTo>
                    <a:pt x="180" y="4"/>
                    <a:pt x="180" y="3"/>
                    <a:pt x="181" y="3"/>
                  </a:cubicBezTo>
                  <a:cubicBezTo>
                    <a:pt x="181" y="4"/>
                    <a:pt x="181" y="4"/>
                    <a:pt x="181" y="4"/>
                  </a:cubicBezTo>
                  <a:cubicBezTo>
                    <a:pt x="181" y="3"/>
                    <a:pt x="181" y="3"/>
                    <a:pt x="181" y="3"/>
                  </a:cubicBezTo>
                  <a:cubicBezTo>
                    <a:pt x="181" y="3"/>
                    <a:pt x="180" y="3"/>
                    <a:pt x="179" y="2"/>
                  </a:cubicBezTo>
                  <a:cubicBezTo>
                    <a:pt x="178" y="3"/>
                    <a:pt x="178" y="3"/>
                    <a:pt x="178" y="3"/>
                  </a:cubicBezTo>
                  <a:cubicBezTo>
                    <a:pt x="178" y="2"/>
                    <a:pt x="178" y="2"/>
                    <a:pt x="178" y="2"/>
                  </a:cubicBezTo>
                  <a:cubicBezTo>
                    <a:pt x="176" y="3"/>
                    <a:pt x="176" y="3"/>
                    <a:pt x="176" y="3"/>
                  </a:cubicBezTo>
                  <a:cubicBezTo>
                    <a:pt x="176" y="3"/>
                    <a:pt x="175" y="3"/>
                    <a:pt x="175" y="3"/>
                  </a:cubicBezTo>
                  <a:cubicBezTo>
                    <a:pt x="175" y="3"/>
                    <a:pt x="175" y="3"/>
                    <a:pt x="175" y="3"/>
                  </a:cubicBezTo>
                  <a:cubicBezTo>
                    <a:pt x="174" y="2"/>
                    <a:pt x="174" y="3"/>
                    <a:pt x="173" y="3"/>
                  </a:cubicBezTo>
                  <a:cubicBezTo>
                    <a:pt x="172" y="3"/>
                    <a:pt x="172" y="3"/>
                    <a:pt x="172" y="2"/>
                  </a:cubicBezTo>
                  <a:cubicBezTo>
                    <a:pt x="172" y="2"/>
                    <a:pt x="172" y="2"/>
                    <a:pt x="172" y="2"/>
                  </a:cubicBezTo>
                  <a:cubicBezTo>
                    <a:pt x="171" y="2"/>
                    <a:pt x="173" y="1"/>
                    <a:pt x="172" y="1"/>
                  </a:cubicBezTo>
                  <a:cubicBezTo>
                    <a:pt x="171" y="1"/>
                    <a:pt x="171" y="1"/>
                    <a:pt x="171" y="1"/>
                  </a:cubicBezTo>
                  <a:cubicBezTo>
                    <a:pt x="171" y="1"/>
                    <a:pt x="170" y="1"/>
                    <a:pt x="169" y="1"/>
                  </a:cubicBezTo>
                  <a:cubicBezTo>
                    <a:pt x="169" y="0"/>
                    <a:pt x="171" y="1"/>
                    <a:pt x="170" y="0"/>
                  </a:cubicBezTo>
                  <a:cubicBezTo>
                    <a:pt x="170" y="0"/>
                    <a:pt x="170" y="0"/>
                    <a:pt x="170" y="0"/>
                  </a:cubicBezTo>
                  <a:cubicBezTo>
                    <a:pt x="169" y="0"/>
                    <a:pt x="169" y="1"/>
                    <a:pt x="168" y="2"/>
                  </a:cubicBezTo>
                  <a:cubicBezTo>
                    <a:pt x="168" y="2"/>
                    <a:pt x="169" y="2"/>
                    <a:pt x="169" y="2"/>
                  </a:cubicBezTo>
                  <a:cubicBezTo>
                    <a:pt x="168" y="2"/>
                    <a:pt x="168" y="3"/>
                    <a:pt x="167" y="3"/>
                  </a:cubicBezTo>
                  <a:cubicBezTo>
                    <a:pt x="167" y="3"/>
                    <a:pt x="166" y="2"/>
                    <a:pt x="167" y="2"/>
                  </a:cubicBezTo>
                  <a:cubicBezTo>
                    <a:pt x="164" y="2"/>
                    <a:pt x="167" y="4"/>
                    <a:pt x="166" y="5"/>
                  </a:cubicBezTo>
                  <a:cubicBezTo>
                    <a:pt x="167" y="5"/>
                    <a:pt x="169" y="5"/>
                    <a:pt x="170" y="4"/>
                  </a:cubicBezTo>
                  <a:cubicBezTo>
                    <a:pt x="170" y="5"/>
                    <a:pt x="170" y="6"/>
                    <a:pt x="169" y="6"/>
                  </a:cubicBezTo>
                  <a:cubicBezTo>
                    <a:pt x="168" y="7"/>
                    <a:pt x="168" y="5"/>
                    <a:pt x="168" y="5"/>
                  </a:cubicBezTo>
                  <a:cubicBezTo>
                    <a:pt x="167" y="5"/>
                    <a:pt x="167" y="5"/>
                    <a:pt x="167" y="6"/>
                  </a:cubicBezTo>
                  <a:cubicBezTo>
                    <a:pt x="168" y="7"/>
                    <a:pt x="166" y="7"/>
                    <a:pt x="165" y="7"/>
                  </a:cubicBezTo>
                  <a:cubicBezTo>
                    <a:pt x="166" y="8"/>
                    <a:pt x="167" y="7"/>
                    <a:pt x="168" y="8"/>
                  </a:cubicBezTo>
                  <a:cubicBezTo>
                    <a:pt x="168" y="8"/>
                    <a:pt x="168" y="8"/>
                    <a:pt x="168" y="8"/>
                  </a:cubicBezTo>
                  <a:cubicBezTo>
                    <a:pt x="168" y="8"/>
                    <a:pt x="168" y="8"/>
                    <a:pt x="167" y="8"/>
                  </a:cubicBezTo>
                  <a:cubicBezTo>
                    <a:pt x="167" y="8"/>
                    <a:pt x="167" y="8"/>
                    <a:pt x="167" y="8"/>
                  </a:cubicBezTo>
                  <a:cubicBezTo>
                    <a:pt x="169" y="8"/>
                    <a:pt x="169" y="8"/>
                    <a:pt x="169" y="8"/>
                  </a:cubicBezTo>
                  <a:cubicBezTo>
                    <a:pt x="168" y="9"/>
                    <a:pt x="168" y="9"/>
                    <a:pt x="168" y="9"/>
                  </a:cubicBezTo>
                  <a:cubicBezTo>
                    <a:pt x="167" y="9"/>
                    <a:pt x="167" y="9"/>
                    <a:pt x="166" y="8"/>
                  </a:cubicBezTo>
                  <a:cubicBezTo>
                    <a:pt x="166" y="8"/>
                    <a:pt x="166" y="9"/>
                    <a:pt x="166" y="9"/>
                  </a:cubicBezTo>
                  <a:cubicBezTo>
                    <a:pt x="166" y="9"/>
                    <a:pt x="165" y="10"/>
                    <a:pt x="164" y="9"/>
                  </a:cubicBezTo>
                  <a:cubicBezTo>
                    <a:pt x="164" y="9"/>
                    <a:pt x="164" y="10"/>
                    <a:pt x="164" y="10"/>
                  </a:cubicBezTo>
                  <a:cubicBezTo>
                    <a:pt x="163" y="11"/>
                    <a:pt x="161" y="10"/>
                    <a:pt x="160" y="10"/>
                  </a:cubicBezTo>
                  <a:cubicBezTo>
                    <a:pt x="160" y="8"/>
                    <a:pt x="160" y="8"/>
                    <a:pt x="160" y="8"/>
                  </a:cubicBezTo>
                  <a:cubicBezTo>
                    <a:pt x="160" y="9"/>
                    <a:pt x="160" y="9"/>
                    <a:pt x="160" y="9"/>
                  </a:cubicBezTo>
                  <a:cubicBezTo>
                    <a:pt x="161" y="9"/>
                    <a:pt x="160" y="9"/>
                    <a:pt x="160" y="9"/>
                  </a:cubicBezTo>
                  <a:cubicBezTo>
                    <a:pt x="161" y="9"/>
                    <a:pt x="161" y="9"/>
                    <a:pt x="161" y="9"/>
                  </a:cubicBezTo>
                  <a:cubicBezTo>
                    <a:pt x="161" y="9"/>
                    <a:pt x="161" y="9"/>
                    <a:pt x="161" y="9"/>
                  </a:cubicBezTo>
                  <a:cubicBezTo>
                    <a:pt x="162" y="9"/>
                    <a:pt x="162" y="9"/>
                    <a:pt x="162" y="9"/>
                  </a:cubicBezTo>
                  <a:cubicBezTo>
                    <a:pt x="161" y="8"/>
                    <a:pt x="161" y="8"/>
                    <a:pt x="161" y="8"/>
                  </a:cubicBezTo>
                  <a:cubicBezTo>
                    <a:pt x="162" y="8"/>
                    <a:pt x="162" y="7"/>
                    <a:pt x="163" y="8"/>
                  </a:cubicBezTo>
                  <a:cubicBezTo>
                    <a:pt x="163" y="8"/>
                    <a:pt x="163" y="8"/>
                    <a:pt x="163" y="8"/>
                  </a:cubicBezTo>
                  <a:cubicBezTo>
                    <a:pt x="164" y="9"/>
                    <a:pt x="164" y="9"/>
                    <a:pt x="164" y="8"/>
                  </a:cubicBezTo>
                  <a:cubicBezTo>
                    <a:pt x="164" y="8"/>
                    <a:pt x="165" y="8"/>
                    <a:pt x="165" y="7"/>
                  </a:cubicBezTo>
                  <a:cubicBezTo>
                    <a:pt x="163" y="7"/>
                    <a:pt x="160" y="6"/>
                    <a:pt x="161" y="8"/>
                  </a:cubicBezTo>
                  <a:cubicBezTo>
                    <a:pt x="160" y="8"/>
                    <a:pt x="160" y="8"/>
                    <a:pt x="160" y="8"/>
                  </a:cubicBezTo>
                  <a:cubicBezTo>
                    <a:pt x="160" y="8"/>
                    <a:pt x="160" y="7"/>
                    <a:pt x="160" y="7"/>
                  </a:cubicBezTo>
                  <a:cubicBezTo>
                    <a:pt x="159" y="7"/>
                    <a:pt x="159" y="7"/>
                    <a:pt x="159" y="7"/>
                  </a:cubicBezTo>
                  <a:cubicBezTo>
                    <a:pt x="159" y="7"/>
                    <a:pt x="158" y="8"/>
                    <a:pt x="158" y="8"/>
                  </a:cubicBezTo>
                  <a:cubicBezTo>
                    <a:pt x="158" y="8"/>
                    <a:pt x="157" y="8"/>
                    <a:pt x="157" y="8"/>
                  </a:cubicBezTo>
                  <a:cubicBezTo>
                    <a:pt x="157" y="8"/>
                    <a:pt x="157" y="8"/>
                    <a:pt x="157" y="8"/>
                  </a:cubicBezTo>
                  <a:cubicBezTo>
                    <a:pt x="156" y="7"/>
                    <a:pt x="156" y="7"/>
                    <a:pt x="156" y="7"/>
                  </a:cubicBezTo>
                  <a:cubicBezTo>
                    <a:pt x="156" y="8"/>
                    <a:pt x="156" y="8"/>
                    <a:pt x="156" y="8"/>
                  </a:cubicBezTo>
                  <a:cubicBezTo>
                    <a:pt x="155" y="7"/>
                    <a:pt x="154" y="8"/>
                    <a:pt x="153" y="9"/>
                  </a:cubicBezTo>
                  <a:cubicBezTo>
                    <a:pt x="152" y="9"/>
                    <a:pt x="151" y="9"/>
                    <a:pt x="151" y="8"/>
                  </a:cubicBezTo>
                  <a:cubicBezTo>
                    <a:pt x="151" y="7"/>
                    <a:pt x="151" y="6"/>
                    <a:pt x="151" y="5"/>
                  </a:cubicBezTo>
                  <a:cubicBezTo>
                    <a:pt x="149" y="5"/>
                    <a:pt x="147" y="4"/>
                    <a:pt x="148" y="7"/>
                  </a:cubicBezTo>
                  <a:cubicBezTo>
                    <a:pt x="146" y="7"/>
                    <a:pt x="144" y="7"/>
                    <a:pt x="142" y="6"/>
                  </a:cubicBezTo>
                  <a:cubicBezTo>
                    <a:pt x="143" y="6"/>
                    <a:pt x="143" y="6"/>
                    <a:pt x="143" y="6"/>
                  </a:cubicBezTo>
                  <a:cubicBezTo>
                    <a:pt x="142" y="5"/>
                    <a:pt x="140" y="6"/>
                    <a:pt x="139" y="6"/>
                  </a:cubicBezTo>
                  <a:cubicBezTo>
                    <a:pt x="140" y="4"/>
                    <a:pt x="143" y="6"/>
                    <a:pt x="143" y="4"/>
                  </a:cubicBezTo>
                  <a:cubicBezTo>
                    <a:pt x="142" y="4"/>
                    <a:pt x="141" y="4"/>
                    <a:pt x="140" y="4"/>
                  </a:cubicBezTo>
                  <a:cubicBezTo>
                    <a:pt x="138" y="3"/>
                    <a:pt x="137" y="5"/>
                    <a:pt x="136" y="4"/>
                  </a:cubicBezTo>
                  <a:cubicBezTo>
                    <a:pt x="134" y="3"/>
                    <a:pt x="133" y="5"/>
                    <a:pt x="131" y="5"/>
                  </a:cubicBezTo>
                  <a:cubicBezTo>
                    <a:pt x="131" y="4"/>
                    <a:pt x="131" y="4"/>
                    <a:pt x="131" y="4"/>
                  </a:cubicBezTo>
                  <a:cubicBezTo>
                    <a:pt x="129" y="5"/>
                    <a:pt x="129" y="5"/>
                    <a:pt x="129" y="5"/>
                  </a:cubicBezTo>
                  <a:cubicBezTo>
                    <a:pt x="127" y="3"/>
                    <a:pt x="125" y="4"/>
                    <a:pt x="123" y="5"/>
                  </a:cubicBezTo>
                  <a:cubicBezTo>
                    <a:pt x="122" y="5"/>
                    <a:pt x="122" y="5"/>
                    <a:pt x="122" y="5"/>
                  </a:cubicBezTo>
                  <a:cubicBezTo>
                    <a:pt x="122" y="5"/>
                    <a:pt x="122" y="5"/>
                    <a:pt x="122" y="5"/>
                  </a:cubicBezTo>
                  <a:cubicBezTo>
                    <a:pt x="122" y="6"/>
                    <a:pt x="123" y="6"/>
                    <a:pt x="122" y="6"/>
                  </a:cubicBezTo>
                  <a:cubicBezTo>
                    <a:pt x="121" y="7"/>
                    <a:pt x="120" y="6"/>
                    <a:pt x="120" y="5"/>
                  </a:cubicBezTo>
                  <a:cubicBezTo>
                    <a:pt x="120" y="5"/>
                    <a:pt x="122" y="5"/>
                    <a:pt x="121" y="4"/>
                  </a:cubicBezTo>
                  <a:cubicBezTo>
                    <a:pt x="119" y="3"/>
                    <a:pt x="119" y="5"/>
                    <a:pt x="119" y="6"/>
                  </a:cubicBezTo>
                  <a:cubicBezTo>
                    <a:pt x="118" y="5"/>
                    <a:pt x="118" y="5"/>
                    <a:pt x="118" y="5"/>
                  </a:cubicBezTo>
                  <a:cubicBezTo>
                    <a:pt x="118" y="5"/>
                    <a:pt x="118" y="4"/>
                    <a:pt x="118" y="4"/>
                  </a:cubicBezTo>
                  <a:cubicBezTo>
                    <a:pt x="118" y="4"/>
                    <a:pt x="116" y="5"/>
                    <a:pt x="115" y="4"/>
                  </a:cubicBezTo>
                  <a:cubicBezTo>
                    <a:pt x="115" y="6"/>
                    <a:pt x="114" y="5"/>
                    <a:pt x="113" y="6"/>
                  </a:cubicBezTo>
                  <a:cubicBezTo>
                    <a:pt x="112" y="5"/>
                    <a:pt x="111" y="5"/>
                    <a:pt x="111" y="4"/>
                  </a:cubicBezTo>
                  <a:cubicBezTo>
                    <a:pt x="110" y="5"/>
                    <a:pt x="110" y="5"/>
                    <a:pt x="110" y="5"/>
                  </a:cubicBezTo>
                  <a:cubicBezTo>
                    <a:pt x="110" y="5"/>
                    <a:pt x="110" y="5"/>
                    <a:pt x="110" y="5"/>
                  </a:cubicBezTo>
                  <a:cubicBezTo>
                    <a:pt x="110" y="5"/>
                    <a:pt x="110" y="5"/>
                    <a:pt x="110" y="5"/>
                  </a:cubicBezTo>
                  <a:cubicBezTo>
                    <a:pt x="109" y="5"/>
                    <a:pt x="108" y="4"/>
                    <a:pt x="107" y="5"/>
                  </a:cubicBezTo>
                  <a:cubicBezTo>
                    <a:pt x="106" y="4"/>
                    <a:pt x="105" y="4"/>
                    <a:pt x="105" y="5"/>
                  </a:cubicBezTo>
                  <a:cubicBezTo>
                    <a:pt x="105" y="5"/>
                    <a:pt x="105" y="5"/>
                    <a:pt x="105" y="5"/>
                  </a:cubicBezTo>
                  <a:cubicBezTo>
                    <a:pt x="106" y="5"/>
                    <a:pt x="106" y="5"/>
                    <a:pt x="106" y="6"/>
                  </a:cubicBezTo>
                  <a:cubicBezTo>
                    <a:pt x="105" y="6"/>
                    <a:pt x="105" y="6"/>
                    <a:pt x="104" y="6"/>
                  </a:cubicBezTo>
                  <a:cubicBezTo>
                    <a:pt x="103" y="6"/>
                    <a:pt x="103" y="5"/>
                    <a:pt x="103" y="5"/>
                  </a:cubicBezTo>
                  <a:cubicBezTo>
                    <a:pt x="103" y="5"/>
                    <a:pt x="103" y="5"/>
                    <a:pt x="103" y="5"/>
                  </a:cubicBezTo>
                  <a:cubicBezTo>
                    <a:pt x="102" y="6"/>
                    <a:pt x="104" y="6"/>
                    <a:pt x="103" y="6"/>
                  </a:cubicBezTo>
                  <a:cubicBezTo>
                    <a:pt x="103" y="6"/>
                    <a:pt x="102" y="6"/>
                    <a:pt x="102" y="5"/>
                  </a:cubicBezTo>
                  <a:cubicBezTo>
                    <a:pt x="101" y="7"/>
                    <a:pt x="99" y="5"/>
                    <a:pt x="97" y="6"/>
                  </a:cubicBezTo>
                  <a:cubicBezTo>
                    <a:pt x="95" y="6"/>
                    <a:pt x="94" y="7"/>
                    <a:pt x="93" y="6"/>
                  </a:cubicBezTo>
                  <a:cubicBezTo>
                    <a:pt x="92" y="6"/>
                    <a:pt x="91" y="6"/>
                    <a:pt x="90" y="6"/>
                  </a:cubicBezTo>
                  <a:cubicBezTo>
                    <a:pt x="89" y="5"/>
                    <a:pt x="86" y="6"/>
                    <a:pt x="86" y="4"/>
                  </a:cubicBezTo>
                  <a:cubicBezTo>
                    <a:pt x="85" y="4"/>
                    <a:pt x="86" y="4"/>
                    <a:pt x="86" y="3"/>
                  </a:cubicBezTo>
                  <a:cubicBezTo>
                    <a:pt x="85" y="3"/>
                    <a:pt x="85" y="4"/>
                    <a:pt x="85" y="3"/>
                  </a:cubicBezTo>
                  <a:cubicBezTo>
                    <a:pt x="83" y="2"/>
                    <a:pt x="85" y="4"/>
                    <a:pt x="84" y="4"/>
                  </a:cubicBezTo>
                  <a:cubicBezTo>
                    <a:pt x="83" y="4"/>
                    <a:pt x="83" y="4"/>
                    <a:pt x="83" y="3"/>
                  </a:cubicBezTo>
                  <a:cubicBezTo>
                    <a:pt x="83" y="3"/>
                    <a:pt x="83" y="3"/>
                    <a:pt x="83" y="3"/>
                  </a:cubicBezTo>
                  <a:cubicBezTo>
                    <a:pt x="83" y="3"/>
                    <a:pt x="83" y="2"/>
                    <a:pt x="82" y="2"/>
                  </a:cubicBezTo>
                  <a:cubicBezTo>
                    <a:pt x="82" y="6"/>
                    <a:pt x="82" y="6"/>
                    <a:pt x="82" y="6"/>
                  </a:cubicBezTo>
                  <a:cubicBezTo>
                    <a:pt x="79" y="7"/>
                    <a:pt x="79" y="7"/>
                    <a:pt x="79" y="7"/>
                  </a:cubicBezTo>
                  <a:cubicBezTo>
                    <a:pt x="78" y="7"/>
                    <a:pt x="77" y="7"/>
                    <a:pt x="77" y="6"/>
                  </a:cubicBezTo>
                  <a:cubicBezTo>
                    <a:pt x="76" y="4"/>
                    <a:pt x="76" y="3"/>
                    <a:pt x="76" y="2"/>
                  </a:cubicBezTo>
                  <a:cubicBezTo>
                    <a:pt x="75" y="2"/>
                    <a:pt x="74" y="2"/>
                    <a:pt x="74" y="3"/>
                  </a:cubicBezTo>
                  <a:cubicBezTo>
                    <a:pt x="71" y="6"/>
                    <a:pt x="67" y="2"/>
                    <a:pt x="64" y="4"/>
                  </a:cubicBezTo>
                  <a:cubicBezTo>
                    <a:pt x="63" y="3"/>
                    <a:pt x="65" y="3"/>
                    <a:pt x="65" y="3"/>
                  </a:cubicBezTo>
                  <a:cubicBezTo>
                    <a:pt x="64" y="2"/>
                    <a:pt x="64" y="2"/>
                    <a:pt x="64" y="2"/>
                  </a:cubicBezTo>
                  <a:cubicBezTo>
                    <a:pt x="64" y="3"/>
                    <a:pt x="62" y="2"/>
                    <a:pt x="62" y="3"/>
                  </a:cubicBezTo>
                  <a:cubicBezTo>
                    <a:pt x="61" y="4"/>
                    <a:pt x="60" y="4"/>
                    <a:pt x="59" y="3"/>
                  </a:cubicBezTo>
                  <a:cubicBezTo>
                    <a:pt x="60" y="3"/>
                    <a:pt x="60" y="3"/>
                    <a:pt x="60" y="3"/>
                  </a:cubicBezTo>
                  <a:cubicBezTo>
                    <a:pt x="59" y="2"/>
                    <a:pt x="59" y="3"/>
                    <a:pt x="58" y="3"/>
                  </a:cubicBezTo>
                  <a:cubicBezTo>
                    <a:pt x="58" y="3"/>
                    <a:pt x="58" y="3"/>
                    <a:pt x="58" y="3"/>
                  </a:cubicBezTo>
                  <a:cubicBezTo>
                    <a:pt x="58" y="4"/>
                    <a:pt x="56" y="3"/>
                    <a:pt x="55" y="4"/>
                  </a:cubicBezTo>
                  <a:cubicBezTo>
                    <a:pt x="56" y="4"/>
                    <a:pt x="56" y="4"/>
                    <a:pt x="56" y="4"/>
                  </a:cubicBezTo>
                  <a:cubicBezTo>
                    <a:pt x="56" y="4"/>
                    <a:pt x="56" y="4"/>
                    <a:pt x="56" y="4"/>
                  </a:cubicBezTo>
                  <a:cubicBezTo>
                    <a:pt x="57" y="4"/>
                    <a:pt x="57" y="3"/>
                    <a:pt x="58" y="4"/>
                  </a:cubicBezTo>
                  <a:cubicBezTo>
                    <a:pt x="58" y="5"/>
                    <a:pt x="57" y="6"/>
                    <a:pt x="55" y="6"/>
                  </a:cubicBezTo>
                  <a:cubicBezTo>
                    <a:pt x="54" y="6"/>
                    <a:pt x="53" y="6"/>
                    <a:pt x="52" y="6"/>
                  </a:cubicBezTo>
                  <a:cubicBezTo>
                    <a:pt x="54" y="4"/>
                    <a:pt x="54" y="4"/>
                    <a:pt x="54" y="4"/>
                  </a:cubicBezTo>
                  <a:cubicBezTo>
                    <a:pt x="53" y="4"/>
                    <a:pt x="53" y="4"/>
                    <a:pt x="53" y="4"/>
                  </a:cubicBezTo>
                  <a:cubicBezTo>
                    <a:pt x="53" y="5"/>
                    <a:pt x="51" y="5"/>
                    <a:pt x="50" y="5"/>
                  </a:cubicBezTo>
                  <a:cubicBezTo>
                    <a:pt x="50" y="5"/>
                    <a:pt x="50" y="5"/>
                    <a:pt x="50" y="5"/>
                  </a:cubicBezTo>
                  <a:cubicBezTo>
                    <a:pt x="49" y="5"/>
                    <a:pt x="49" y="5"/>
                    <a:pt x="49" y="5"/>
                  </a:cubicBezTo>
                  <a:cubicBezTo>
                    <a:pt x="49" y="4"/>
                    <a:pt x="48" y="3"/>
                    <a:pt x="49" y="2"/>
                  </a:cubicBezTo>
                  <a:cubicBezTo>
                    <a:pt x="48" y="2"/>
                    <a:pt x="48" y="2"/>
                    <a:pt x="48" y="2"/>
                  </a:cubicBezTo>
                  <a:cubicBezTo>
                    <a:pt x="46" y="3"/>
                    <a:pt x="45" y="2"/>
                    <a:pt x="44" y="2"/>
                  </a:cubicBezTo>
                  <a:cubicBezTo>
                    <a:pt x="44" y="3"/>
                    <a:pt x="45" y="3"/>
                    <a:pt x="45" y="3"/>
                  </a:cubicBezTo>
                  <a:cubicBezTo>
                    <a:pt x="45" y="4"/>
                    <a:pt x="47" y="4"/>
                    <a:pt x="48" y="5"/>
                  </a:cubicBezTo>
                  <a:cubicBezTo>
                    <a:pt x="47" y="6"/>
                    <a:pt x="46" y="5"/>
                    <a:pt x="44" y="6"/>
                  </a:cubicBezTo>
                  <a:cubicBezTo>
                    <a:pt x="42" y="6"/>
                    <a:pt x="39" y="7"/>
                    <a:pt x="38" y="4"/>
                  </a:cubicBezTo>
                  <a:cubicBezTo>
                    <a:pt x="38" y="4"/>
                    <a:pt x="39" y="5"/>
                    <a:pt x="39" y="4"/>
                  </a:cubicBezTo>
                  <a:cubicBezTo>
                    <a:pt x="38" y="4"/>
                    <a:pt x="38" y="4"/>
                    <a:pt x="37" y="4"/>
                  </a:cubicBezTo>
                  <a:cubicBezTo>
                    <a:pt x="38" y="4"/>
                    <a:pt x="38" y="4"/>
                    <a:pt x="38" y="4"/>
                  </a:cubicBezTo>
                  <a:cubicBezTo>
                    <a:pt x="38" y="6"/>
                    <a:pt x="36" y="4"/>
                    <a:pt x="35" y="5"/>
                  </a:cubicBezTo>
                  <a:cubicBezTo>
                    <a:pt x="33" y="2"/>
                    <a:pt x="31" y="5"/>
                    <a:pt x="29" y="4"/>
                  </a:cubicBezTo>
                  <a:cubicBezTo>
                    <a:pt x="27" y="5"/>
                    <a:pt x="24" y="6"/>
                    <a:pt x="23" y="9"/>
                  </a:cubicBezTo>
                  <a:cubicBezTo>
                    <a:pt x="24" y="11"/>
                    <a:pt x="20" y="10"/>
                    <a:pt x="19" y="11"/>
                  </a:cubicBezTo>
                  <a:cubicBezTo>
                    <a:pt x="19" y="12"/>
                    <a:pt x="19" y="13"/>
                    <a:pt x="18" y="13"/>
                  </a:cubicBezTo>
                  <a:cubicBezTo>
                    <a:pt x="17" y="17"/>
                    <a:pt x="13" y="17"/>
                    <a:pt x="10" y="18"/>
                  </a:cubicBezTo>
                  <a:cubicBezTo>
                    <a:pt x="9" y="19"/>
                    <a:pt x="9" y="20"/>
                    <a:pt x="8" y="21"/>
                  </a:cubicBezTo>
                  <a:cubicBezTo>
                    <a:pt x="9" y="21"/>
                    <a:pt x="10" y="21"/>
                    <a:pt x="11" y="21"/>
                  </a:cubicBezTo>
                  <a:cubicBezTo>
                    <a:pt x="12" y="21"/>
                    <a:pt x="12" y="21"/>
                    <a:pt x="12" y="21"/>
                  </a:cubicBezTo>
                  <a:cubicBezTo>
                    <a:pt x="13" y="25"/>
                    <a:pt x="8" y="24"/>
                    <a:pt x="6" y="25"/>
                  </a:cubicBezTo>
                  <a:cubicBezTo>
                    <a:pt x="7" y="26"/>
                    <a:pt x="7" y="26"/>
                    <a:pt x="7" y="26"/>
                  </a:cubicBezTo>
                  <a:cubicBezTo>
                    <a:pt x="7" y="26"/>
                    <a:pt x="8" y="27"/>
                    <a:pt x="9" y="26"/>
                  </a:cubicBezTo>
                  <a:cubicBezTo>
                    <a:pt x="10" y="26"/>
                    <a:pt x="11" y="27"/>
                    <a:pt x="12" y="28"/>
                  </a:cubicBezTo>
                  <a:cubicBezTo>
                    <a:pt x="11" y="28"/>
                    <a:pt x="10" y="27"/>
                    <a:pt x="10" y="28"/>
                  </a:cubicBezTo>
                  <a:cubicBezTo>
                    <a:pt x="11" y="29"/>
                    <a:pt x="10" y="28"/>
                    <a:pt x="10" y="29"/>
                  </a:cubicBezTo>
                  <a:cubicBezTo>
                    <a:pt x="9" y="28"/>
                    <a:pt x="9" y="28"/>
                    <a:pt x="9" y="28"/>
                  </a:cubicBezTo>
                  <a:cubicBezTo>
                    <a:pt x="9" y="29"/>
                    <a:pt x="9" y="29"/>
                    <a:pt x="9" y="29"/>
                  </a:cubicBezTo>
                  <a:cubicBezTo>
                    <a:pt x="9" y="29"/>
                    <a:pt x="8" y="29"/>
                    <a:pt x="8" y="29"/>
                  </a:cubicBezTo>
                  <a:cubicBezTo>
                    <a:pt x="8" y="29"/>
                    <a:pt x="8" y="29"/>
                    <a:pt x="8" y="29"/>
                  </a:cubicBezTo>
                  <a:cubicBezTo>
                    <a:pt x="8" y="29"/>
                    <a:pt x="8" y="29"/>
                    <a:pt x="8" y="30"/>
                  </a:cubicBezTo>
                  <a:cubicBezTo>
                    <a:pt x="7" y="31"/>
                    <a:pt x="6" y="33"/>
                    <a:pt x="4" y="33"/>
                  </a:cubicBezTo>
                  <a:cubicBezTo>
                    <a:pt x="3" y="34"/>
                    <a:pt x="4" y="34"/>
                    <a:pt x="4" y="34"/>
                  </a:cubicBezTo>
                  <a:cubicBezTo>
                    <a:pt x="4" y="35"/>
                    <a:pt x="4" y="35"/>
                    <a:pt x="4" y="35"/>
                  </a:cubicBezTo>
                  <a:cubicBezTo>
                    <a:pt x="4" y="35"/>
                    <a:pt x="3" y="35"/>
                    <a:pt x="4" y="35"/>
                  </a:cubicBezTo>
                  <a:cubicBezTo>
                    <a:pt x="4" y="35"/>
                    <a:pt x="4" y="35"/>
                    <a:pt x="4" y="35"/>
                  </a:cubicBezTo>
                  <a:cubicBezTo>
                    <a:pt x="4" y="36"/>
                    <a:pt x="4" y="36"/>
                    <a:pt x="4" y="36"/>
                  </a:cubicBezTo>
                  <a:cubicBezTo>
                    <a:pt x="3" y="37"/>
                    <a:pt x="1" y="38"/>
                    <a:pt x="0" y="39"/>
                  </a:cubicBezTo>
                  <a:cubicBezTo>
                    <a:pt x="1" y="39"/>
                    <a:pt x="2" y="39"/>
                    <a:pt x="3" y="39"/>
                  </a:cubicBezTo>
                  <a:cubicBezTo>
                    <a:pt x="3" y="39"/>
                    <a:pt x="3" y="39"/>
                    <a:pt x="3" y="39"/>
                  </a:cubicBezTo>
                  <a:cubicBezTo>
                    <a:pt x="4" y="40"/>
                    <a:pt x="5" y="39"/>
                    <a:pt x="6" y="39"/>
                  </a:cubicBezTo>
                  <a:cubicBezTo>
                    <a:pt x="8" y="39"/>
                    <a:pt x="7" y="38"/>
                    <a:pt x="8" y="38"/>
                  </a:cubicBezTo>
                  <a:cubicBezTo>
                    <a:pt x="8" y="38"/>
                    <a:pt x="8" y="38"/>
                    <a:pt x="8" y="38"/>
                  </a:cubicBezTo>
                  <a:cubicBezTo>
                    <a:pt x="8" y="38"/>
                    <a:pt x="8" y="38"/>
                    <a:pt x="8" y="38"/>
                  </a:cubicBezTo>
                  <a:cubicBezTo>
                    <a:pt x="9" y="38"/>
                    <a:pt x="9" y="38"/>
                    <a:pt x="9" y="38"/>
                  </a:cubicBezTo>
                  <a:cubicBezTo>
                    <a:pt x="10" y="38"/>
                    <a:pt x="10" y="38"/>
                    <a:pt x="10" y="38"/>
                  </a:cubicBezTo>
                  <a:cubicBezTo>
                    <a:pt x="10" y="38"/>
                    <a:pt x="10" y="38"/>
                    <a:pt x="10" y="38"/>
                  </a:cubicBezTo>
                  <a:cubicBezTo>
                    <a:pt x="11" y="39"/>
                    <a:pt x="12" y="37"/>
                    <a:pt x="12" y="39"/>
                  </a:cubicBezTo>
                  <a:cubicBezTo>
                    <a:pt x="11" y="38"/>
                    <a:pt x="11" y="38"/>
                    <a:pt x="11" y="38"/>
                  </a:cubicBezTo>
                  <a:cubicBezTo>
                    <a:pt x="11" y="39"/>
                    <a:pt x="11" y="39"/>
                    <a:pt x="11" y="39"/>
                  </a:cubicBezTo>
                  <a:cubicBezTo>
                    <a:pt x="12" y="39"/>
                    <a:pt x="13" y="39"/>
                    <a:pt x="13" y="39"/>
                  </a:cubicBezTo>
                  <a:cubicBezTo>
                    <a:pt x="14" y="38"/>
                    <a:pt x="14" y="39"/>
                    <a:pt x="14" y="40"/>
                  </a:cubicBezTo>
                  <a:cubicBezTo>
                    <a:pt x="12" y="41"/>
                    <a:pt x="11" y="42"/>
                    <a:pt x="8" y="43"/>
                  </a:cubicBezTo>
                  <a:cubicBezTo>
                    <a:pt x="6" y="44"/>
                    <a:pt x="5" y="46"/>
                    <a:pt x="4" y="48"/>
                  </a:cubicBezTo>
                  <a:cubicBezTo>
                    <a:pt x="5" y="49"/>
                    <a:pt x="5" y="51"/>
                    <a:pt x="7" y="51"/>
                  </a:cubicBezTo>
                  <a:cubicBezTo>
                    <a:pt x="10" y="53"/>
                    <a:pt x="6" y="53"/>
                    <a:pt x="6" y="54"/>
                  </a:cubicBezTo>
                  <a:cubicBezTo>
                    <a:pt x="6" y="54"/>
                    <a:pt x="6" y="54"/>
                    <a:pt x="6" y="54"/>
                  </a:cubicBezTo>
                  <a:cubicBezTo>
                    <a:pt x="7" y="54"/>
                    <a:pt x="7" y="54"/>
                    <a:pt x="7" y="54"/>
                  </a:cubicBezTo>
                  <a:cubicBezTo>
                    <a:pt x="6" y="55"/>
                    <a:pt x="5" y="55"/>
                    <a:pt x="4" y="56"/>
                  </a:cubicBezTo>
                  <a:cubicBezTo>
                    <a:pt x="5" y="56"/>
                    <a:pt x="6" y="56"/>
                    <a:pt x="6" y="55"/>
                  </a:cubicBezTo>
                  <a:cubicBezTo>
                    <a:pt x="6" y="55"/>
                    <a:pt x="6" y="55"/>
                    <a:pt x="6" y="55"/>
                  </a:cubicBezTo>
                  <a:cubicBezTo>
                    <a:pt x="6" y="56"/>
                    <a:pt x="6" y="55"/>
                    <a:pt x="7" y="55"/>
                  </a:cubicBezTo>
                  <a:cubicBezTo>
                    <a:pt x="7" y="56"/>
                    <a:pt x="7" y="57"/>
                    <a:pt x="6" y="57"/>
                  </a:cubicBezTo>
                  <a:cubicBezTo>
                    <a:pt x="6" y="58"/>
                    <a:pt x="4" y="59"/>
                    <a:pt x="6" y="60"/>
                  </a:cubicBezTo>
                  <a:cubicBezTo>
                    <a:pt x="4" y="61"/>
                    <a:pt x="4" y="63"/>
                    <a:pt x="4" y="65"/>
                  </a:cubicBezTo>
                  <a:cubicBezTo>
                    <a:pt x="5" y="66"/>
                    <a:pt x="6" y="66"/>
                    <a:pt x="7" y="66"/>
                  </a:cubicBezTo>
                  <a:cubicBezTo>
                    <a:pt x="6" y="67"/>
                    <a:pt x="6" y="67"/>
                    <a:pt x="6" y="67"/>
                  </a:cubicBezTo>
                  <a:cubicBezTo>
                    <a:pt x="7" y="67"/>
                    <a:pt x="8" y="66"/>
                    <a:pt x="9" y="67"/>
                  </a:cubicBezTo>
                  <a:cubicBezTo>
                    <a:pt x="9" y="68"/>
                    <a:pt x="11" y="66"/>
                    <a:pt x="11" y="67"/>
                  </a:cubicBezTo>
                  <a:cubicBezTo>
                    <a:pt x="10" y="68"/>
                    <a:pt x="11" y="69"/>
                    <a:pt x="10" y="69"/>
                  </a:cubicBezTo>
                  <a:cubicBezTo>
                    <a:pt x="10" y="69"/>
                    <a:pt x="11" y="70"/>
                    <a:pt x="11" y="70"/>
                  </a:cubicBezTo>
                  <a:cubicBezTo>
                    <a:pt x="11" y="70"/>
                    <a:pt x="11" y="70"/>
                    <a:pt x="11" y="70"/>
                  </a:cubicBezTo>
                  <a:cubicBezTo>
                    <a:pt x="11" y="70"/>
                    <a:pt x="11" y="69"/>
                    <a:pt x="11" y="69"/>
                  </a:cubicBezTo>
                  <a:cubicBezTo>
                    <a:pt x="12" y="69"/>
                    <a:pt x="12" y="69"/>
                    <a:pt x="12" y="69"/>
                  </a:cubicBezTo>
                  <a:cubicBezTo>
                    <a:pt x="12" y="69"/>
                    <a:pt x="12" y="70"/>
                    <a:pt x="13" y="70"/>
                  </a:cubicBezTo>
                  <a:cubicBezTo>
                    <a:pt x="13" y="70"/>
                    <a:pt x="12" y="70"/>
                    <a:pt x="13" y="70"/>
                  </a:cubicBezTo>
                  <a:cubicBezTo>
                    <a:pt x="14" y="71"/>
                    <a:pt x="14" y="71"/>
                    <a:pt x="14" y="71"/>
                  </a:cubicBezTo>
                  <a:cubicBezTo>
                    <a:pt x="13" y="71"/>
                    <a:pt x="13" y="71"/>
                    <a:pt x="13" y="71"/>
                  </a:cubicBezTo>
                  <a:cubicBezTo>
                    <a:pt x="12" y="73"/>
                    <a:pt x="10" y="73"/>
                    <a:pt x="9" y="75"/>
                  </a:cubicBezTo>
                  <a:cubicBezTo>
                    <a:pt x="11" y="76"/>
                    <a:pt x="12" y="75"/>
                    <a:pt x="12" y="75"/>
                  </a:cubicBezTo>
                  <a:cubicBezTo>
                    <a:pt x="12" y="73"/>
                    <a:pt x="13" y="74"/>
                    <a:pt x="14" y="73"/>
                  </a:cubicBezTo>
                  <a:cubicBezTo>
                    <a:pt x="14" y="76"/>
                    <a:pt x="11" y="76"/>
                    <a:pt x="12" y="77"/>
                  </a:cubicBezTo>
                  <a:cubicBezTo>
                    <a:pt x="12" y="78"/>
                    <a:pt x="12" y="78"/>
                    <a:pt x="13" y="79"/>
                  </a:cubicBezTo>
                  <a:cubicBezTo>
                    <a:pt x="17" y="80"/>
                    <a:pt x="20" y="83"/>
                    <a:pt x="24" y="83"/>
                  </a:cubicBezTo>
                  <a:cubicBezTo>
                    <a:pt x="24" y="87"/>
                    <a:pt x="29" y="87"/>
                    <a:pt x="31" y="89"/>
                  </a:cubicBezTo>
                  <a:cubicBezTo>
                    <a:pt x="33" y="91"/>
                    <a:pt x="35" y="94"/>
                    <a:pt x="38" y="96"/>
                  </a:cubicBezTo>
                  <a:cubicBezTo>
                    <a:pt x="41" y="98"/>
                    <a:pt x="40" y="101"/>
                    <a:pt x="43" y="102"/>
                  </a:cubicBezTo>
                  <a:cubicBezTo>
                    <a:pt x="44" y="101"/>
                    <a:pt x="45" y="102"/>
                    <a:pt x="46" y="102"/>
                  </a:cubicBezTo>
                  <a:cubicBezTo>
                    <a:pt x="46" y="103"/>
                    <a:pt x="48" y="103"/>
                    <a:pt x="49" y="103"/>
                  </a:cubicBezTo>
                  <a:cubicBezTo>
                    <a:pt x="51" y="103"/>
                    <a:pt x="53" y="106"/>
                    <a:pt x="55" y="105"/>
                  </a:cubicBezTo>
                  <a:cubicBezTo>
                    <a:pt x="54" y="104"/>
                    <a:pt x="52" y="104"/>
                    <a:pt x="52" y="103"/>
                  </a:cubicBezTo>
                  <a:cubicBezTo>
                    <a:pt x="51" y="104"/>
                    <a:pt x="51" y="104"/>
                    <a:pt x="51" y="104"/>
                  </a:cubicBezTo>
                  <a:cubicBezTo>
                    <a:pt x="49" y="103"/>
                    <a:pt x="51" y="102"/>
                    <a:pt x="51" y="102"/>
                  </a:cubicBezTo>
                  <a:cubicBezTo>
                    <a:pt x="52" y="101"/>
                    <a:pt x="51" y="103"/>
                    <a:pt x="52" y="102"/>
                  </a:cubicBezTo>
                  <a:cubicBezTo>
                    <a:pt x="51" y="102"/>
                    <a:pt x="51" y="102"/>
                    <a:pt x="51" y="102"/>
                  </a:cubicBezTo>
                  <a:cubicBezTo>
                    <a:pt x="52" y="101"/>
                    <a:pt x="52" y="101"/>
                    <a:pt x="52" y="101"/>
                  </a:cubicBezTo>
                  <a:cubicBezTo>
                    <a:pt x="52" y="102"/>
                    <a:pt x="52" y="102"/>
                    <a:pt x="53" y="102"/>
                  </a:cubicBezTo>
                  <a:cubicBezTo>
                    <a:pt x="53" y="102"/>
                    <a:pt x="53" y="102"/>
                    <a:pt x="53" y="101"/>
                  </a:cubicBezTo>
                  <a:cubicBezTo>
                    <a:pt x="54" y="102"/>
                    <a:pt x="54" y="102"/>
                    <a:pt x="54" y="102"/>
                  </a:cubicBezTo>
                  <a:cubicBezTo>
                    <a:pt x="55" y="101"/>
                    <a:pt x="54" y="100"/>
                    <a:pt x="55" y="100"/>
                  </a:cubicBezTo>
                  <a:cubicBezTo>
                    <a:pt x="55" y="100"/>
                    <a:pt x="56" y="100"/>
                    <a:pt x="56" y="100"/>
                  </a:cubicBezTo>
                  <a:cubicBezTo>
                    <a:pt x="56" y="101"/>
                    <a:pt x="55" y="101"/>
                    <a:pt x="55" y="101"/>
                  </a:cubicBezTo>
                  <a:cubicBezTo>
                    <a:pt x="55" y="101"/>
                    <a:pt x="56" y="101"/>
                    <a:pt x="56" y="101"/>
                  </a:cubicBezTo>
                  <a:cubicBezTo>
                    <a:pt x="56" y="101"/>
                    <a:pt x="56" y="100"/>
                    <a:pt x="56" y="100"/>
                  </a:cubicBezTo>
                  <a:cubicBezTo>
                    <a:pt x="57" y="101"/>
                    <a:pt x="57" y="101"/>
                    <a:pt x="57" y="101"/>
                  </a:cubicBezTo>
                  <a:cubicBezTo>
                    <a:pt x="57" y="100"/>
                    <a:pt x="57" y="100"/>
                    <a:pt x="57" y="100"/>
                  </a:cubicBezTo>
                  <a:cubicBezTo>
                    <a:pt x="58" y="101"/>
                    <a:pt x="58" y="101"/>
                    <a:pt x="58" y="101"/>
                  </a:cubicBezTo>
                  <a:cubicBezTo>
                    <a:pt x="58" y="100"/>
                    <a:pt x="58" y="100"/>
                    <a:pt x="58" y="100"/>
                  </a:cubicBezTo>
                  <a:cubicBezTo>
                    <a:pt x="59" y="100"/>
                    <a:pt x="59" y="100"/>
                    <a:pt x="59" y="100"/>
                  </a:cubicBezTo>
                  <a:cubicBezTo>
                    <a:pt x="59" y="99"/>
                    <a:pt x="60" y="101"/>
                    <a:pt x="60" y="100"/>
                  </a:cubicBezTo>
                  <a:cubicBezTo>
                    <a:pt x="61" y="102"/>
                    <a:pt x="62" y="100"/>
                    <a:pt x="63" y="100"/>
                  </a:cubicBezTo>
                  <a:cubicBezTo>
                    <a:pt x="63" y="99"/>
                    <a:pt x="63" y="99"/>
                    <a:pt x="63" y="99"/>
                  </a:cubicBezTo>
                  <a:cubicBezTo>
                    <a:pt x="64" y="99"/>
                    <a:pt x="65" y="100"/>
                    <a:pt x="67" y="100"/>
                  </a:cubicBezTo>
                  <a:cubicBezTo>
                    <a:pt x="67" y="99"/>
                    <a:pt x="67" y="99"/>
                    <a:pt x="68" y="98"/>
                  </a:cubicBezTo>
                  <a:cubicBezTo>
                    <a:pt x="68" y="98"/>
                    <a:pt x="68" y="98"/>
                    <a:pt x="69" y="98"/>
                  </a:cubicBezTo>
                  <a:cubicBezTo>
                    <a:pt x="69" y="98"/>
                    <a:pt x="69" y="97"/>
                    <a:pt x="70" y="97"/>
                  </a:cubicBezTo>
                  <a:cubicBezTo>
                    <a:pt x="71" y="98"/>
                    <a:pt x="71" y="95"/>
                    <a:pt x="72" y="97"/>
                  </a:cubicBezTo>
                  <a:cubicBezTo>
                    <a:pt x="72" y="96"/>
                    <a:pt x="71" y="96"/>
                    <a:pt x="72" y="96"/>
                  </a:cubicBezTo>
                  <a:cubicBezTo>
                    <a:pt x="72" y="96"/>
                    <a:pt x="73" y="96"/>
                    <a:pt x="73" y="96"/>
                  </a:cubicBezTo>
                  <a:cubicBezTo>
                    <a:pt x="73" y="96"/>
                    <a:pt x="72" y="95"/>
                    <a:pt x="72" y="95"/>
                  </a:cubicBezTo>
                  <a:cubicBezTo>
                    <a:pt x="72" y="95"/>
                    <a:pt x="73" y="95"/>
                    <a:pt x="73" y="94"/>
                  </a:cubicBezTo>
                  <a:cubicBezTo>
                    <a:pt x="73" y="95"/>
                    <a:pt x="73" y="95"/>
                    <a:pt x="73" y="95"/>
                  </a:cubicBezTo>
                  <a:cubicBezTo>
                    <a:pt x="73" y="95"/>
                    <a:pt x="73" y="95"/>
                    <a:pt x="73" y="95"/>
                  </a:cubicBezTo>
                  <a:cubicBezTo>
                    <a:pt x="74" y="95"/>
                    <a:pt x="74" y="95"/>
                    <a:pt x="74" y="95"/>
                  </a:cubicBezTo>
                  <a:cubicBezTo>
                    <a:pt x="73" y="94"/>
                    <a:pt x="73" y="94"/>
                    <a:pt x="73" y="94"/>
                  </a:cubicBezTo>
                  <a:cubicBezTo>
                    <a:pt x="74" y="94"/>
                    <a:pt x="75" y="93"/>
                    <a:pt x="75" y="93"/>
                  </a:cubicBezTo>
                  <a:cubicBezTo>
                    <a:pt x="75" y="95"/>
                    <a:pt x="75" y="95"/>
                    <a:pt x="75" y="95"/>
                  </a:cubicBezTo>
                  <a:cubicBezTo>
                    <a:pt x="76" y="95"/>
                    <a:pt x="76" y="95"/>
                    <a:pt x="76" y="95"/>
                  </a:cubicBezTo>
                  <a:cubicBezTo>
                    <a:pt x="76" y="95"/>
                    <a:pt x="76" y="94"/>
                    <a:pt x="76" y="94"/>
                  </a:cubicBezTo>
                  <a:cubicBezTo>
                    <a:pt x="75" y="93"/>
                    <a:pt x="76" y="92"/>
                    <a:pt x="75" y="91"/>
                  </a:cubicBezTo>
                  <a:cubicBezTo>
                    <a:pt x="74" y="91"/>
                    <a:pt x="74" y="90"/>
                    <a:pt x="73" y="90"/>
                  </a:cubicBezTo>
                  <a:cubicBezTo>
                    <a:pt x="73" y="91"/>
                    <a:pt x="71" y="90"/>
                    <a:pt x="72" y="92"/>
                  </a:cubicBezTo>
                  <a:cubicBezTo>
                    <a:pt x="71" y="93"/>
                    <a:pt x="70" y="92"/>
                    <a:pt x="70" y="91"/>
                  </a:cubicBezTo>
                  <a:cubicBezTo>
                    <a:pt x="68" y="92"/>
                    <a:pt x="67" y="92"/>
                    <a:pt x="65" y="92"/>
                  </a:cubicBezTo>
                  <a:cubicBezTo>
                    <a:pt x="63" y="93"/>
                    <a:pt x="60" y="93"/>
                    <a:pt x="57" y="93"/>
                  </a:cubicBezTo>
                  <a:cubicBezTo>
                    <a:pt x="57" y="93"/>
                    <a:pt x="56" y="92"/>
                    <a:pt x="55" y="93"/>
                  </a:cubicBezTo>
                  <a:cubicBezTo>
                    <a:pt x="54" y="93"/>
                    <a:pt x="53" y="93"/>
                    <a:pt x="52" y="92"/>
                  </a:cubicBezTo>
                  <a:cubicBezTo>
                    <a:pt x="51" y="92"/>
                    <a:pt x="50" y="91"/>
                    <a:pt x="49" y="92"/>
                  </a:cubicBezTo>
                  <a:cubicBezTo>
                    <a:pt x="48" y="92"/>
                    <a:pt x="48" y="92"/>
                    <a:pt x="47" y="91"/>
                  </a:cubicBezTo>
                  <a:cubicBezTo>
                    <a:pt x="47" y="92"/>
                    <a:pt x="47" y="92"/>
                    <a:pt x="47" y="92"/>
                  </a:cubicBezTo>
                  <a:cubicBezTo>
                    <a:pt x="45" y="91"/>
                    <a:pt x="46" y="89"/>
                    <a:pt x="44" y="89"/>
                  </a:cubicBezTo>
                  <a:cubicBezTo>
                    <a:pt x="45" y="88"/>
                    <a:pt x="45" y="88"/>
                    <a:pt x="45" y="88"/>
                  </a:cubicBezTo>
                  <a:cubicBezTo>
                    <a:pt x="45" y="89"/>
                    <a:pt x="46" y="89"/>
                    <a:pt x="46" y="90"/>
                  </a:cubicBezTo>
                  <a:cubicBezTo>
                    <a:pt x="46" y="89"/>
                    <a:pt x="47" y="89"/>
                    <a:pt x="47" y="89"/>
                  </a:cubicBezTo>
                  <a:cubicBezTo>
                    <a:pt x="46" y="89"/>
                    <a:pt x="46" y="89"/>
                    <a:pt x="46" y="89"/>
                  </a:cubicBezTo>
                  <a:cubicBezTo>
                    <a:pt x="45" y="87"/>
                    <a:pt x="48" y="88"/>
                    <a:pt x="48" y="87"/>
                  </a:cubicBezTo>
                  <a:cubicBezTo>
                    <a:pt x="47" y="87"/>
                    <a:pt x="47" y="87"/>
                    <a:pt x="46" y="87"/>
                  </a:cubicBezTo>
                  <a:cubicBezTo>
                    <a:pt x="46" y="87"/>
                    <a:pt x="46" y="87"/>
                    <a:pt x="46" y="86"/>
                  </a:cubicBezTo>
                  <a:cubicBezTo>
                    <a:pt x="47" y="87"/>
                    <a:pt x="48" y="85"/>
                    <a:pt x="48" y="85"/>
                  </a:cubicBezTo>
                  <a:cubicBezTo>
                    <a:pt x="49" y="86"/>
                    <a:pt x="49" y="86"/>
                    <a:pt x="49" y="86"/>
                  </a:cubicBezTo>
                  <a:cubicBezTo>
                    <a:pt x="49" y="86"/>
                    <a:pt x="49" y="87"/>
                    <a:pt x="49" y="87"/>
                  </a:cubicBezTo>
                  <a:cubicBezTo>
                    <a:pt x="49" y="87"/>
                    <a:pt x="49" y="87"/>
                    <a:pt x="49" y="87"/>
                  </a:cubicBezTo>
                  <a:cubicBezTo>
                    <a:pt x="49" y="86"/>
                    <a:pt x="49" y="86"/>
                    <a:pt x="49" y="86"/>
                  </a:cubicBezTo>
                  <a:cubicBezTo>
                    <a:pt x="49" y="86"/>
                    <a:pt x="50" y="86"/>
                    <a:pt x="50" y="86"/>
                  </a:cubicBezTo>
                  <a:cubicBezTo>
                    <a:pt x="50" y="86"/>
                    <a:pt x="50" y="85"/>
                    <a:pt x="51" y="85"/>
                  </a:cubicBezTo>
                  <a:cubicBezTo>
                    <a:pt x="51" y="86"/>
                    <a:pt x="51" y="86"/>
                    <a:pt x="51" y="86"/>
                  </a:cubicBezTo>
                  <a:cubicBezTo>
                    <a:pt x="53" y="85"/>
                    <a:pt x="53" y="85"/>
                    <a:pt x="53" y="85"/>
                  </a:cubicBezTo>
                  <a:cubicBezTo>
                    <a:pt x="53" y="86"/>
                    <a:pt x="52" y="87"/>
                    <a:pt x="52" y="87"/>
                  </a:cubicBezTo>
                  <a:cubicBezTo>
                    <a:pt x="53" y="88"/>
                    <a:pt x="53" y="87"/>
                    <a:pt x="53" y="88"/>
                  </a:cubicBezTo>
                  <a:cubicBezTo>
                    <a:pt x="54" y="88"/>
                    <a:pt x="53" y="86"/>
                    <a:pt x="54" y="85"/>
                  </a:cubicBezTo>
                  <a:cubicBezTo>
                    <a:pt x="54" y="84"/>
                    <a:pt x="55" y="84"/>
                    <a:pt x="55" y="83"/>
                  </a:cubicBezTo>
                  <a:cubicBezTo>
                    <a:pt x="56" y="83"/>
                    <a:pt x="56" y="84"/>
                    <a:pt x="56" y="84"/>
                  </a:cubicBezTo>
                  <a:cubicBezTo>
                    <a:pt x="57" y="84"/>
                    <a:pt x="56" y="85"/>
                    <a:pt x="56" y="85"/>
                  </a:cubicBezTo>
                  <a:cubicBezTo>
                    <a:pt x="58" y="84"/>
                    <a:pt x="58" y="87"/>
                    <a:pt x="60" y="86"/>
                  </a:cubicBezTo>
                  <a:cubicBezTo>
                    <a:pt x="60" y="86"/>
                    <a:pt x="60" y="86"/>
                    <a:pt x="60" y="86"/>
                  </a:cubicBezTo>
                  <a:cubicBezTo>
                    <a:pt x="60" y="84"/>
                    <a:pt x="60" y="84"/>
                    <a:pt x="60" y="84"/>
                  </a:cubicBezTo>
                  <a:cubicBezTo>
                    <a:pt x="59" y="84"/>
                    <a:pt x="59" y="84"/>
                    <a:pt x="59" y="84"/>
                  </a:cubicBezTo>
                  <a:cubicBezTo>
                    <a:pt x="59" y="84"/>
                    <a:pt x="59" y="84"/>
                    <a:pt x="59" y="84"/>
                  </a:cubicBezTo>
                  <a:cubicBezTo>
                    <a:pt x="60" y="84"/>
                    <a:pt x="59" y="83"/>
                    <a:pt x="59" y="83"/>
                  </a:cubicBezTo>
                  <a:cubicBezTo>
                    <a:pt x="59" y="83"/>
                    <a:pt x="59" y="83"/>
                    <a:pt x="59" y="83"/>
                  </a:cubicBezTo>
                  <a:cubicBezTo>
                    <a:pt x="59" y="83"/>
                    <a:pt x="58" y="82"/>
                    <a:pt x="59" y="82"/>
                  </a:cubicBezTo>
                  <a:cubicBezTo>
                    <a:pt x="59" y="82"/>
                    <a:pt x="59" y="82"/>
                    <a:pt x="60" y="82"/>
                  </a:cubicBezTo>
                  <a:cubicBezTo>
                    <a:pt x="59" y="81"/>
                    <a:pt x="60" y="81"/>
                    <a:pt x="61" y="81"/>
                  </a:cubicBezTo>
                  <a:cubicBezTo>
                    <a:pt x="61" y="80"/>
                    <a:pt x="62" y="80"/>
                    <a:pt x="62" y="79"/>
                  </a:cubicBezTo>
                  <a:cubicBezTo>
                    <a:pt x="62" y="79"/>
                    <a:pt x="62" y="80"/>
                    <a:pt x="62" y="80"/>
                  </a:cubicBezTo>
                  <a:cubicBezTo>
                    <a:pt x="61" y="80"/>
                    <a:pt x="64" y="81"/>
                    <a:pt x="63" y="82"/>
                  </a:cubicBezTo>
                  <a:cubicBezTo>
                    <a:pt x="64" y="82"/>
                    <a:pt x="64" y="82"/>
                    <a:pt x="64" y="82"/>
                  </a:cubicBezTo>
                  <a:cubicBezTo>
                    <a:pt x="64" y="82"/>
                    <a:pt x="64" y="83"/>
                    <a:pt x="64" y="83"/>
                  </a:cubicBezTo>
                  <a:cubicBezTo>
                    <a:pt x="64" y="83"/>
                    <a:pt x="64" y="83"/>
                    <a:pt x="64" y="83"/>
                  </a:cubicBezTo>
                  <a:cubicBezTo>
                    <a:pt x="65" y="84"/>
                    <a:pt x="65" y="84"/>
                    <a:pt x="65" y="84"/>
                  </a:cubicBezTo>
                  <a:cubicBezTo>
                    <a:pt x="65" y="83"/>
                    <a:pt x="65" y="83"/>
                    <a:pt x="65" y="82"/>
                  </a:cubicBezTo>
                  <a:cubicBezTo>
                    <a:pt x="65" y="83"/>
                    <a:pt x="65" y="83"/>
                    <a:pt x="64" y="83"/>
                  </a:cubicBezTo>
                  <a:cubicBezTo>
                    <a:pt x="64" y="82"/>
                    <a:pt x="64" y="82"/>
                    <a:pt x="64" y="82"/>
                  </a:cubicBezTo>
                  <a:cubicBezTo>
                    <a:pt x="65" y="82"/>
                    <a:pt x="65" y="82"/>
                    <a:pt x="65" y="82"/>
                  </a:cubicBezTo>
                  <a:cubicBezTo>
                    <a:pt x="65" y="81"/>
                    <a:pt x="65" y="81"/>
                    <a:pt x="65" y="81"/>
                  </a:cubicBezTo>
                  <a:cubicBezTo>
                    <a:pt x="65" y="80"/>
                    <a:pt x="65" y="81"/>
                    <a:pt x="66" y="81"/>
                  </a:cubicBezTo>
                  <a:cubicBezTo>
                    <a:pt x="66" y="80"/>
                    <a:pt x="66" y="80"/>
                    <a:pt x="66" y="80"/>
                  </a:cubicBezTo>
                  <a:cubicBezTo>
                    <a:pt x="66" y="80"/>
                    <a:pt x="66" y="80"/>
                    <a:pt x="66" y="80"/>
                  </a:cubicBezTo>
                  <a:cubicBezTo>
                    <a:pt x="67" y="80"/>
                    <a:pt x="66" y="80"/>
                    <a:pt x="66" y="81"/>
                  </a:cubicBezTo>
                  <a:cubicBezTo>
                    <a:pt x="67" y="80"/>
                    <a:pt x="68" y="80"/>
                    <a:pt x="69" y="80"/>
                  </a:cubicBezTo>
                  <a:cubicBezTo>
                    <a:pt x="69" y="80"/>
                    <a:pt x="69" y="80"/>
                    <a:pt x="69" y="81"/>
                  </a:cubicBezTo>
                  <a:cubicBezTo>
                    <a:pt x="69" y="81"/>
                    <a:pt x="69" y="81"/>
                    <a:pt x="69" y="81"/>
                  </a:cubicBezTo>
                  <a:cubicBezTo>
                    <a:pt x="69" y="81"/>
                    <a:pt x="68" y="81"/>
                    <a:pt x="68" y="81"/>
                  </a:cubicBezTo>
                  <a:cubicBezTo>
                    <a:pt x="68" y="82"/>
                    <a:pt x="68" y="82"/>
                    <a:pt x="68" y="82"/>
                  </a:cubicBezTo>
                  <a:cubicBezTo>
                    <a:pt x="69" y="82"/>
                    <a:pt x="70" y="83"/>
                    <a:pt x="71" y="83"/>
                  </a:cubicBezTo>
                  <a:cubicBezTo>
                    <a:pt x="71" y="82"/>
                    <a:pt x="70" y="83"/>
                    <a:pt x="70" y="82"/>
                  </a:cubicBezTo>
                  <a:cubicBezTo>
                    <a:pt x="71" y="82"/>
                    <a:pt x="71" y="82"/>
                    <a:pt x="71" y="82"/>
                  </a:cubicBezTo>
                  <a:cubicBezTo>
                    <a:pt x="71" y="84"/>
                    <a:pt x="73" y="84"/>
                    <a:pt x="73" y="85"/>
                  </a:cubicBezTo>
                  <a:cubicBezTo>
                    <a:pt x="73" y="84"/>
                    <a:pt x="73" y="83"/>
                    <a:pt x="74" y="83"/>
                  </a:cubicBezTo>
                  <a:cubicBezTo>
                    <a:pt x="73" y="82"/>
                    <a:pt x="71" y="83"/>
                    <a:pt x="72" y="81"/>
                  </a:cubicBezTo>
                  <a:cubicBezTo>
                    <a:pt x="72" y="80"/>
                    <a:pt x="73" y="80"/>
                    <a:pt x="73" y="80"/>
                  </a:cubicBezTo>
                  <a:cubicBezTo>
                    <a:pt x="74" y="79"/>
                    <a:pt x="75" y="80"/>
                    <a:pt x="75" y="79"/>
                  </a:cubicBezTo>
                  <a:cubicBezTo>
                    <a:pt x="76" y="80"/>
                    <a:pt x="75" y="80"/>
                    <a:pt x="74" y="81"/>
                  </a:cubicBezTo>
                  <a:cubicBezTo>
                    <a:pt x="75" y="81"/>
                    <a:pt x="75" y="81"/>
                    <a:pt x="75" y="81"/>
                  </a:cubicBezTo>
                  <a:cubicBezTo>
                    <a:pt x="76" y="81"/>
                    <a:pt x="76" y="81"/>
                    <a:pt x="76" y="81"/>
                  </a:cubicBezTo>
                  <a:cubicBezTo>
                    <a:pt x="75" y="80"/>
                    <a:pt x="77" y="80"/>
                    <a:pt x="77" y="80"/>
                  </a:cubicBezTo>
                  <a:cubicBezTo>
                    <a:pt x="77" y="80"/>
                    <a:pt x="77" y="80"/>
                    <a:pt x="77" y="80"/>
                  </a:cubicBezTo>
                  <a:cubicBezTo>
                    <a:pt x="78" y="80"/>
                    <a:pt x="78" y="80"/>
                    <a:pt x="78" y="80"/>
                  </a:cubicBezTo>
                  <a:cubicBezTo>
                    <a:pt x="78" y="80"/>
                    <a:pt x="79" y="81"/>
                    <a:pt x="78" y="82"/>
                  </a:cubicBezTo>
                  <a:cubicBezTo>
                    <a:pt x="79" y="83"/>
                    <a:pt x="78" y="81"/>
                    <a:pt x="80" y="82"/>
                  </a:cubicBezTo>
                  <a:cubicBezTo>
                    <a:pt x="82" y="81"/>
                    <a:pt x="79" y="80"/>
                    <a:pt x="82" y="79"/>
                  </a:cubicBezTo>
                  <a:cubicBezTo>
                    <a:pt x="82" y="80"/>
                    <a:pt x="81" y="81"/>
                    <a:pt x="81" y="82"/>
                  </a:cubicBezTo>
                  <a:cubicBezTo>
                    <a:pt x="82" y="82"/>
                    <a:pt x="82" y="82"/>
                    <a:pt x="82" y="82"/>
                  </a:cubicBezTo>
                  <a:cubicBezTo>
                    <a:pt x="82" y="82"/>
                    <a:pt x="82" y="82"/>
                    <a:pt x="82" y="82"/>
                  </a:cubicBezTo>
                  <a:cubicBezTo>
                    <a:pt x="82" y="83"/>
                    <a:pt x="83" y="84"/>
                    <a:pt x="83" y="83"/>
                  </a:cubicBezTo>
                  <a:cubicBezTo>
                    <a:pt x="83" y="82"/>
                    <a:pt x="83" y="82"/>
                    <a:pt x="83" y="82"/>
                  </a:cubicBezTo>
                  <a:cubicBezTo>
                    <a:pt x="83" y="82"/>
                    <a:pt x="83" y="82"/>
                    <a:pt x="83" y="82"/>
                  </a:cubicBezTo>
                  <a:cubicBezTo>
                    <a:pt x="82" y="82"/>
                    <a:pt x="82" y="82"/>
                    <a:pt x="82" y="82"/>
                  </a:cubicBezTo>
                  <a:cubicBezTo>
                    <a:pt x="82" y="81"/>
                    <a:pt x="82" y="80"/>
                    <a:pt x="83" y="80"/>
                  </a:cubicBezTo>
                  <a:cubicBezTo>
                    <a:pt x="83" y="82"/>
                    <a:pt x="83" y="82"/>
                    <a:pt x="83" y="82"/>
                  </a:cubicBezTo>
                  <a:cubicBezTo>
                    <a:pt x="84" y="81"/>
                    <a:pt x="84" y="81"/>
                    <a:pt x="84" y="81"/>
                  </a:cubicBezTo>
                  <a:cubicBezTo>
                    <a:pt x="84" y="81"/>
                    <a:pt x="83" y="81"/>
                    <a:pt x="83" y="81"/>
                  </a:cubicBezTo>
                  <a:cubicBezTo>
                    <a:pt x="84" y="80"/>
                    <a:pt x="84" y="80"/>
                    <a:pt x="84" y="80"/>
                  </a:cubicBezTo>
                  <a:cubicBezTo>
                    <a:pt x="84" y="80"/>
                    <a:pt x="83" y="80"/>
                    <a:pt x="84" y="80"/>
                  </a:cubicBezTo>
                  <a:cubicBezTo>
                    <a:pt x="85" y="80"/>
                    <a:pt x="84" y="81"/>
                    <a:pt x="85" y="81"/>
                  </a:cubicBezTo>
                  <a:cubicBezTo>
                    <a:pt x="84" y="82"/>
                    <a:pt x="84" y="82"/>
                    <a:pt x="84" y="82"/>
                  </a:cubicBezTo>
                  <a:cubicBezTo>
                    <a:pt x="85" y="82"/>
                    <a:pt x="86" y="82"/>
                    <a:pt x="85" y="83"/>
                  </a:cubicBezTo>
                  <a:cubicBezTo>
                    <a:pt x="85" y="83"/>
                    <a:pt x="84" y="83"/>
                    <a:pt x="84" y="83"/>
                  </a:cubicBezTo>
                  <a:cubicBezTo>
                    <a:pt x="83" y="83"/>
                    <a:pt x="84" y="84"/>
                    <a:pt x="84" y="84"/>
                  </a:cubicBezTo>
                  <a:cubicBezTo>
                    <a:pt x="84" y="84"/>
                    <a:pt x="85" y="84"/>
                    <a:pt x="86" y="84"/>
                  </a:cubicBezTo>
                  <a:cubicBezTo>
                    <a:pt x="86" y="84"/>
                    <a:pt x="86" y="84"/>
                    <a:pt x="86" y="84"/>
                  </a:cubicBezTo>
                  <a:cubicBezTo>
                    <a:pt x="86" y="84"/>
                    <a:pt x="87" y="85"/>
                    <a:pt x="87" y="85"/>
                  </a:cubicBezTo>
                  <a:cubicBezTo>
                    <a:pt x="88" y="84"/>
                    <a:pt x="88" y="86"/>
                    <a:pt x="89" y="86"/>
                  </a:cubicBezTo>
                  <a:cubicBezTo>
                    <a:pt x="89" y="87"/>
                    <a:pt x="89" y="87"/>
                    <a:pt x="90" y="88"/>
                  </a:cubicBezTo>
                  <a:cubicBezTo>
                    <a:pt x="89" y="90"/>
                    <a:pt x="89" y="88"/>
                    <a:pt x="88" y="88"/>
                  </a:cubicBezTo>
                  <a:cubicBezTo>
                    <a:pt x="87" y="88"/>
                    <a:pt x="86" y="88"/>
                    <a:pt x="86" y="87"/>
                  </a:cubicBezTo>
                  <a:cubicBezTo>
                    <a:pt x="86" y="88"/>
                    <a:pt x="86" y="88"/>
                    <a:pt x="86" y="88"/>
                  </a:cubicBezTo>
                  <a:cubicBezTo>
                    <a:pt x="86" y="88"/>
                    <a:pt x="86" y="88"/>
                    <a:pt x="85" y="88"/>
                  </a:cubicBezTo>
                  <a:cubicBezTo>
                    <a:pt x="85" y="87"/>
                    <a:pt x="84" y="86"/>
                    <a:pt x="85" y="86"/>
                  </a:cubicBezTo>
                  <a:cubicBezTo>
                    <a:pt x="84" y="86"/>
                    <a:pt x="84" y="87"/>
                    <a:pt x="84" y="88"/>
                  </a:cubicBezTo>
                  <a:cubicBezTo>
                    <a:pt x="85" y="88"/>
                    <a:pt x="86" y="88"/>
                    <a:pt x="86" y="89"/>
                  </a:cubicBezTo>
                  <a:cubicBezTo>
                    <a:pt x="89" y="88"/>
                    <a:pt x="87" y="92"/>
                    <a:pt x="88" y="92"/>
                  </a:cubicBezTo>
                  <a:cubicBezTo>
                    <a:pt x="89" y="92"/>
                    <a:pt x="89" y="91"/>
                    <a:pt x="90" y="91"/>
                  </a:cubicBezTo>
                  <a:cubicBezTo>
                    <a:pt x="91" y="93"/>
                    <a:pt x="91" y="93"/>
                    <a:pt x="91" y="93"/>
                  </a:cubicBezTo>
                  <a:cubicBezTo>
                    <a:pt x="90" y="92"/>
                    <a:pt x="90" y="92"/>
                    <a:pt x="90" y="92"/>
                  </a:cubicBezTo>
                  <a:cubicBezTo>
                    <a:pt x="90" y="93"/>
                    <a:pt x="90" y="93"/>
                    <a:pt x="90" y="93"/>
                  </a:cubicBezTo>
                  <a:cubicBezTo>
                    <a:pt x="90" y="93"/>
                    <a:pt x="90" y="93"/>
                    <a:pt x="90" y="93"/>
                  </a:cubicBezTo>
                  <a:cubicBezTo>
                    <a:pt x="91" y="93"/>
                    <a:pt x="90" y="94"/>
                    <a:pt x="90" y="94"/>
                  </a:cubicBezTo>
                  <a:cubicBezTo>
                    <a:pt x="90" y="94"/>
                    <a:pt x="91" y="94"/>
                    <a:pt x="91" y="94"/>
                  </a:cubicBezTo>
                  <a:cubicBezTo>
                    <a:pt x="91" y="95"/>
                    <a:pt x="91" y="95"/>
                    <a:pt x="91" y="96"/>
                  </a:cubicBezTo>
                  <a:cubicBezTo>
                    <a:pt x="91" y="97"/>
                    <a:pt x="92" y="98"/>
                    <a:pt x="92" y="99"/>
                  </a:cubicBezTo>
                  <a:cubicBezTo>
                    <a:pt x="94" y="99"/>
                    <a:pt x="95" y="98"/>
                    <a:pt x="95" y="97"/>
                  </a:cubicBezTo>
                  <a:cubicBezTo>
                    <a:pt x="96" y="98"/>
                    <a:pt x="96" y="98"/>
                    <a:pt x="96" y="98"/>
                  </a:cubicBezTo>
                  <a:cubicBezTo>
                    <a:pt x="96" y="98"/>
                    <a:pt x="98" y="99"/>
                    <a:pt x="98" y="98"/>
                  </a:cubicBezTo>
                  <a:cubicBezTo>
                    <a:pt x="98" y="98"/>
                    <a:pt x="98" y="98"/>
                    <a:pt x="98" y="98"/>
                  </a:cubicBezTo>
                  <a:cubicBezTo>
                    <a:pt x="100" y="97"/>
                    <a:pt x="102" y="99"/>
                    <a:pt x="103" y="97"/>
                  </a:cubicBezTo>
                  <a:cubicBezTo>
                    <a:pt x="103" y="97"/>
                    <a:pt x="103" y="96"/>
                    <a:pt x="103" y="96"/>
                  </a:cubicBezTo>
                  <a:cubicBezTo>
                    <a:pt x="103" y="96"/>
                    <a:pt x="103" y="95"/>
                    <a:pt x="103" y="95"/>
                  </a:cubicBezTo>
                  <a:cubicBezTo>
                    <a:pt x="103" y="96"/>
                    <a:pt x="104" y="96"/>
                    <a:pt x="103" y="96"/>
                  </a:cubicBezTo>
                  <a:cubicBezTo>
                    <a:pt x="104" y="96"/>
                    <a:pt x="104" y="94"/>
                    <a:pt x="105" y="94"/>
                  </a:cubicBezTo>
                  <a:cubicBezTo>
                    <a:pt x="106" y="94"/>
                    <a:pt x="106" y="94"/>
                    <a:pt x="106" y="94"/>
                  </a:cubicBezTo>
                  <a:cubicBezTo>
                    <a:pt x="105" y="94"/>
                    <a:pt x="105" y="95"/>
                    <a:pt x="105" y="95"/>
                  </a:cubicBezTo>
                  <a:cubicBezTo>
                    <a:pt x="106" y="96"/>
                    <a:pt x="106" y="95"/>
                    <a:pt x="107" y="95"/>
                  </a:cubicBezTo>
                  <a:cubicBezTo>
                    <a:pt x="108" y="95"/>
                    <a:pt x="109" y="95"/>
                    <a:pt x="110" y="95"/>
                  </a:cubicBezTo>
                  <a:cubicBezTo>
                    <a:pt x="109" y="95"/>
                    <a:pt x="109" y="95"/>
                    <a:pt x="109" y="95"/>
                  </a:cubicBezTo>
                  <a:cubicBezTo>
                    <a:pt x="110" y="95"/>
                    <a:pt x="110" y="94"/>
                    <a:pt x="111" y="94"/>
                  </a:cubicBezTo>
                  <a:cubicBezTo>
                    <a:pt x="112" y="92"/>
                    <a:pt x="112" y="92"/>
                    <a:pt x="112" y="92"/>
                  </a:cubicBezTo>
                  <a:cubicBezTo>
                    <a:pt x="113" y="92"/>
                    <a:pt x="113" y="93"/>
                    <a:pt x="113" y="93"/>
                  </a:cubicBezTo>
                  <a:cubicBezTo>
                    <a:pt x="114" y="92"/>
                    <a:pt x="114" y="92"/>
                    <a:pt x="114" y="92"/>
                  </a:cubicBezTo>
                  <a:cubicBezTo>
                    <a:pt x="115" y="93"/>
                    <a:pt x="116" y="92"/>
                    <a:pt x="117" y="92"/>
                  </a:cubicBezTo>
                  <a:cubicBezTo>
                    <a:pt x="118" y="91"/>
                    <a:pt x="120" y="93"/>
                    <a:pt x="122" y="92"/>
                  </a:cubicBezTo>
                  <a:cubicBezTo>
                    <a:pt x="123" y="93"/>
                    <a:pt x="124" y="91"/>
                    <a:pt x="126" y="91"/>
                  </a:cubicBezTo>
                  <a:cubicBezTo>
                    <a:pt x="126" y="92"/>
                    <a:pt x="126" y="92"/>
                    <a:pt x="126" y="92"/>
                  </a:cubicBezTo>
                  <a:cubicBezTo>
                    <a:pt x="129" y="91"/>
                    <a:pt x="129" y="91"/>
                    <a:pt x="129" y="91"/>
                  </a:cubicBezTo>
                  <a:cubicBezTo>
                    <a:pt x="130" y="92"/>
                    <a:pt x="131" y="90"/>
                    <a:pt x="131" y="89"/>
                  </a:cubicBezTo>
                  <a:cubicBezTo>
                    <a:pt x="131" y="89"/>
                    <a:pt x="131" y="90"/>
                    <a:pt x="131" y="90"/>
                  </a:cubicBezTo>
                  <a:cubicBezTo>
                    <a:pt x="132" y="91"/>
                    <a:pt x="133" y="90"/>
                    <a:pt x="133" y="91"/>
                  </a:cubicBezTo>
                  <a:cubicBezTo>
                    <a:pt x="133" y="90"/>
                    <a:pt x="135" y="90"/>
                    <a:pt x="135" y="89"/>
                  </a:cubicBezTo>
                  <a:cubicBezTo>
                    <a:pt x="135" y="89"/>
                    <a:pt x="135" y="89"/>
                    <a:pt x="135" y="90"/>
                  </a:cubicBezTo>
                  <a:cubicBezTo>
                    <a:pt x="136" y="90"/>
                    <a:pt x="136" y="90"/>
                    <a:pt x="136" y="90"/>
                  </a:cubicBezTo>
                  <a:cubicBezTo>
                    <a:pt x="136" y="89"/>
                    <a:pt x="137" y="90"/>
                    <a:pt x="137" y="89"/>
                  </a:cubicBezTo>
                  <a:cubicBezTo>
                    <a:pt x="137" y="89"/>
                    <a:pt x="137" y="89"/>
                    <a:pt x="137" y="89"/>
                  </a:cubicBezTo>
                  <a:cubicBezTo>
                    <a:pt x="137" y="88"/>
                    <a:pt x="137" y="88"/>
                    <a:pt x="137" y="88"/>
                  </a:cubicBezTo>
                  <a:cubicBezTo>
                    <a:pt x="137" y="88"/>
                    <a:pt x="136" y="88"/>
                    <a:pt x="135" y="89"/>
                  </a:cubicBezTo>
                  <a:cubicBezTo>
                    <a:pt x="135" y="89"/>
                    <a:pt x="134" y="89"/>
                    <a:pt x="134" y="88"/>
                  </a:cubicBezTo>
                  <a:cubicBezTo>
                    <a:pt x="134" y="88"/>
                    <a:pt x="135" y="87"/>
                    <a:pt x="135" y="88"/>
                  </a:cubicBezTo>
                  <a:cubicBezTo>
                    <a:pt x="135" y="87"/>
                    <a:pt x="135" y="87"/>
                    <a:pt x="135" y="86"/>
                  </a:cubicBezTo>
                  <a:cubicBezTo>
                    <a:pt x="136" y="86"/>
                    <a:pt x="136" y="86"/>
                    <a:pt x="136" y="86"/>
                  </a:cubicBezTo>
                  <a:cubicBezTo>
                    <a:pt x="136" y="86"/>
                    <a:pt x="136" y="86"/>
                    <a:pt x="136" y="87"/>
                  </a:cubicBezTo>
                  <a:cubicBezTo>
                    <a:pt x="137" y="86"/>
                    <a:pt x="138" y="86"/>
                    <a:pt x="138" y="86"/>
                  </a:cubicBezTo>
                  <a:cubicBezTo>
                    <a:pt x="138" y="87"/>
                    <a:pt x="138" y="87"/>
                    <a:pt x="138" y="87"/>
                  </a:cubicBezTo>
                  <a:cubicBezTo>
                    <a:pt x="138" y="87"/>
                    <a:pt x="138" y="88"/>
                    <a:pt x="138" y="88"/>
                  </a:cubicBezTo>
                  <a:cubicBezTo>
                    <a:pt x="139" y="87"/>
                    <a:pt x="138" y="88"/>
                    <a:pt x="139" y="88"/>
                  </a:cubicBezTo>
                  <a:cubicBezTo>
                    <a:pt x="139" y="88"/>
                    <a:pt x="139" y="88"/>
                    <a:pt x="139" y="88"/>
                  </a:cubicBezTo>
                  <a:cubicBezTo>
                    <a:pt x="139" y="88"/>
                    <a:pt x="140" y="87"/>
                    <a:pt x="140" y="87"/>
                  </a:cubicBezTo>
                  <a:cubicBezTo>
                    <a:pt x="142" y="87"/>
                    <a:pt x="139" y="85"/>
                    <a:pt x="142" y="84"/>
                  </a:cubicBezTo>
                  <a:cubicBezTo>
                    <a:pt x="142" y="84"/>
                    <a:pt x="142" y="84"/>
                    <a:pt x="142" y="84"/>
                  </a:cubicBezTo>
                  <a:cubicBezTo>
                    <a:pt x="143" y="83"/>
                    <a:pt x="143" y="83"/>
                    <a:pt x="143" y="83"/>
                  </a:cubicBezTo>
                  <a:cubicBezTo>
                    <a:pt x="143" y="84"/>
                    <a:pt x="142" y="86"/>
                    <a:pt x="143" y="86"/>
                  </a:cubicBezTo>
                  <a:cubicBezTo>
                    <a:pt x="144" y="86"/>
                    <a:pt x="145" y="85"/>
                    <a:pt x="145" y="84"/>
                  </a:cubicBezTo>
                  <a:cubicBezTo>
                    <a:pt x="144" y="84"/>
                    <a:pt x="144" y="84"/>
                    <a:pt x="144" y="84"/>
                  </a:cubicBezTo>
                  <a:cubicBezTo>
                    <a:pt x="145" y="84"/>
                    <a:pt x="145" y="83"/>
                    <a:pt x="145" y="83"/>
                  </a:cubicBezTo>
                  <a:cubicBezTo>
                    <a:pt x="145" y="83"/>
                    <a:pt x="146" y="83"/>
                    <a:pt x="146" y="84"/>
                  </a:cubicBezTo>
                  <a:cubicBezTo>
                    <a:pt x="146" y="84"/>
                    <a:pt x="146" y="84"/>
                    <a:pt x="146" y="84"/>
                  </a:cubicBezTo>
                  <a:cubicBezTo>
                    <a:pt x="147" y="83"/>
                    <a:pt x="148" y="84"/>
                    <a:pt x="148" y="83"/>
                  </a:cubicBezTo>
                  <a:cubicBezTo>
                    <a:pt x="148" y="82"/>
                    <a:pt x="148" y="82"/>
                    <a:pt x="148" y="82"/>
                  </a:cubicBezTo>
                  <a:cubicBezTo>
                    <a:pt x="149" y="82"/>
                    <a:pt x="150" y="82"/>
                    <a:pt x="151" y="82"/>
                  </a:cubicBezTo>
                  <a:cubicBezTo>
                    <a:pt x="151" y="83"/>
                    <a:pt x="151" y="83"/>
                    <a:pt x="151" y="83"/>
                  </a:cubicBezTo>
                  <a:cubicBezTo>
                    <a:pt x="150" y="82"/>
                    <a:pt x="149" y="83"/>
                    <a:pt x="149" y="83"/>
                  </a:cubicBezTo>
                  <a:cubicBezTo>
                    <a:pt x="150" y="83"/>
                    <a:pt x="150" y="84"/>
                    <a:pt x="150" y="84"/>
                  </a:cubicBezTo>
                  <a:cubicBezTo>
                    <a:pt x="150" y="83"/>
                    <a:pt x="150" y="83"/>
                    <a:pt x="150" y="83"/>
                  </a:cubicBezTo>
                  <a:cubicBezTo>
                    <a:pt x="151" y="83"/>
                    <a:pt x="151" y="83"/>
                    <a:pt x="151" y="83"/>
                  </a:cubicBezTo>
                  <a:cubicBezTo>
                    <a:pt x="151" y="82"/>
                    <a:pt x="151" y="82"/>
                    <a:pt x="151" y="82"/>
                  </a:cubicBezTo>
                  <a:cubicBezTo>
                    <a:pt x="151" y="82"/>
                    <a:pt x="152" y="83"/>
                    <a:pt x="153" y="82"/>
                  </a:cubicBezTo>
                  <a:cubicBezTo>
                    <a:pt x="153" y="83"/>
                    <a:pt x="152" y="83"/>
                    <a:pt x="152" y="83"/>
                  </a:cubicBezTo>
                  <a:cubicBezTo>
                    <a:pt x="152" y="83"/>
                    <a:pt x="153" y="83"/>
                    <a:pt x="153" y="83"/>
                  </a:cubicBezTo>
                  <a:cubicBezTo>
                    <a:pt x="154" y="81"/>
                    <a:pt x="154" y="81"/>
                    <a:pt x="154" y="81"/>
                  </a:cubicBezTo>
                  <a:cubicBezTo>
                    <a:pt x="154" y="82"/>
                    <a:pt x="154" y="83"/>
                    <a:pt x="154" y="84"/>
                  </a:cubicBezTo>
                  <a:cubicBezTo>
                    <a:pt x="154" y="84"/>
                    <a:pt x="155" y="84"/>
                    <a:pt x="155" y="84"/>
                  </a:cubicBezTo>
                  <a:cubicBezTo>
                    <a:pt x="155" y="83"/>
                    <a:pt x="156" y="84"/>
                    <a:pt x="156" y="84"/>
                  </a:cubicBezTo>
                  <a:cubicBezTo>
                    <a:pt x="157" y="83"/>
                    <a:pt x="157" y="82"/>
                    <a:pt x="157" y="82"/>
                  </a:cubicBezTo>
                  <a:cubicBezTo>
                    <a:pt x="159" y="82"/>
                    <a:pt x="160" y="78"/>
                    <a:pt x="162" y="80"/>
                  </a:cubicBezTo>
                  <a:cubicBezTo>
                    <a:pt x="162" y="80"/>
                    <a:pt x="162" y="80"/>
                    <a:pt x="162" y="80"/>
                  </a:cubicBezTo>
                  <a:cubicBezTo>
                    <a:pt x="163" y="81"/>
                    <a:pt x="164" y="81"/>
                    <a:pt x="164" y="82"/>
                  </a:cubicBezTo>
                  <a:cubicBezTo>
                    <a:pt x="164" y="81"/>
                    <a:pt x="164" y="81"/>
                    <a:pt x="164" y="81"/>
                  </a:cubicBezTo>
                  <a:cubicBezTo>
                    <a:pt x="163" y="79"/>
                    <a:pt x="167" y="79"/>
                    <a:pt x="167" y="78"/>
                  </a:cubicBezTo>
                  <a:cubicBezTo>
                    <a:pt x="168" y="78"/>
                    <a:pt x="167" y="79"/>
                    <a:pt x="167" y="79"/>
                  </a:cubicBezTo>
                  <a:cubicBezTo>
                    <a:pt x="168" y="79"/>
                    <a:pt x="168" y="78"/>
                    <a:pt x="169" y="78"/>
                  </a:cubicBezTo>
                  <a:cubicBezTo>
                    <a:pt x="169" y="79"/>
                    <a:pt x="169" y="79"/>
                    <a:pt x="169" y="79"/>
                  </a:cubicBezTo>
                  <a:cubicBezTo>
                    <a:pt x="169" y="80"/>
                    <a:pt x="168" y="80"/>
                    <a:pt x="168" y="80"/>
                  </a:cubicBezTo>
                  <a:cubicBezTo>
                    <a:pt x="168" y="80"/>
                    <a:pt x="168" y="81"/>
                    <a:pt x="169" y="81"/>
                  </a:cubicBezTo>
                  <a:cubicBezTo>
                    <a:pt x="169" y="80"/>
                    <a:pt x="170" y="80"/>
                    <a:pt x="170" y="79"/>
                  </a:cubicBezTo>
                  <a:cubicBezTo>
                    <a:pt x="171" y="79"/>
                    <a:pt x="172" y="80"/>
                    <a:pt x="172" y="80"/>
                  </a:cubicBezTo>
                  <a:cubicBezTo>
                    <a:pt x="172" y="81"/>
                    <a:pt x="171" y="80"/>
                    <a:pt x="171" y="80"/>
                  </a:cubicBezTo>
                  <a:cubicBezTo>
                    <a:pt x="171" y="81"/>
                    <a:pt x="171" y="81"/>
                    <a:pt x="171" y="81"/>
                  </a:cubicBezTo>
                  <a:cubicBezTo>
                    <a:pt x="171" y="81"/>
                    <a:pt x="171" y="81"/>
                    <a:pt x="171" y="81"/>
                  </a:cubicBezTo>
                  <a:cubicBezTo>
                    <a:pt x="172" y="80"/>
                    <a:pt x="173" y="81"/>
                    <a:pt x="174" y="80"/>
                  </a:cubicBezTo>
                  <a:cubicBezTo>
                    <a:pt x="174" y="81"/>
                    <a:pt x="172" y="82"/>
                    <a:pt x="173" y="83"/>
                  </a:cubicBezTo>
                  <a:cubicBezTo>
                    <a:pt x="173" y="84"/>
                    <a:pt x="173" y="84"/>
                    <a:pt x="172" y="85"/>
                  </a:cubicBezTo>
                  <a:cubicBezTo>
                    <a:pt x="172" y="84"/>
                    <a:pt x="172" y="84"/>
                    <a:pt x="172" y="84"/>
                  </a:cubicBezTo>
                  <a:cubicBezTo>
                    <a:pt x="172" y="85"/>
                    <a:pt x="171" y="85"/>
                    <a:pt x="171" y="85"/>
                  </a:cubicBezTo>
                  <a:cubicBezTo>
                    <a:pt x="172" y="85"/>
                    <a:pt x="172" y="85"/>
                    <a:pt x="172" y="85"/>
                  </a:cubicBezTo>
                  <a:cubicBezTo>
                    <a:pt x="172" y="86"/>
                    <a:pt x="171" y="86"/>
                    <a:pt x="171" y="87"/>
                  </a:cubicBezTo>
                  <a:cubicBezTo>
                    <a:pt x="172" y="89"/>
                    <a:pt x="169" y="89"/>
                    <a:pt x="169" y="90"/>
                  </a:cubicBezTo>
                  <a:cubicBezTo>
                    <a:pt x="170" y="90"/>
                    <a:pt x="169" y="90"/>
                    <a:pt x="170" y="90"/>
                  </a:cubicBezTo>
                  <a:cubicBezTo>
                    <a:pt x="170" y="90"/>
                    <a:pt x="170" y="89"/>
                    <a:pt x="171" y="90"/>
                  </a:cubicBezTo>
                  <a:cubicBezTo>
                    <a:pt x="172" y="89"/>
                    <a:pt x="171" y="88"/>
                    <a:pt x="172" y="87"/>
                  </a:cubicBezTo>
                  <a:cubicBezTo>
                    <a:pt x="173" y="87"/>
                    <a:pt x="173" y="85"/>
                    <a:pt x="174" y="85"/>
                  </a:cubicBezTo>
                  <a:cubicBezTo>
                    <a:pt x="175" y="86"/>
                    <a:pt x="175" y="86"/>
                    <a:pt x="175" y="86"/>
                  </a:cubicBezTo>
                  <a:cubicBezTo>
                    <a:pt x="175" y="86"/>
                    <a:pt x="176" y="86"/>
                    <a:pt x="176" y="86"/>
                  </a:cubicBezTo>
                  <a:cubicBezTo>
                    <a:pt x="176" y="86"/>
                    <a:pt x="176" y="86"/>
                    <a:pt x="175" y="85"/>
                  </a:cubicBezTo>
                  <a:cubicBezTo>
                    <a:pt x="176" y="85"/>
                    <a:pt x="176" y="85"/>
                    <a:pt x="176" y="85"/>
                  </a:cubicBezTo>
                  <a:cubicBezTo>
                    <a:pt x="175" y="85"/>
                    <a:pt x="175" y="85"/>
                    <a:pt x="175" y="85"/>
                  </a:cubicBezTo>
                  <a:cubicBezTo>
                    <a:pt x="174" y="82"/>
                    <a:pt x="177" y="80"/>
                    <a:pt x="178" y="79"/>
                  </a:cubicBezTo>
                  <a:cubicBezTo>
                    <a:pt x="179" y="79"/>
                    <a:pt x="178" y="80"/>
                    <a:pt x="178" y="80"/>
                  </a:cubicBezTo>
                  <a:cubicBezTo>
                    <a:pt x="179" y="79"/>
                    <a:pt x="179" y="79"/>
                    <a:pt x="180" y="79"/>
                  </a:cubicBezTo>
                  <a:cubicBezTo>
                    <a:pt x="180" y="80"/>
                    <a:pt x="179" y="80"/>
                    <a:pt x="179" y="80"/>
                  </a:cubicBezTo>
                  <a:cubicBezTo>
                    <a:pt x="179" y="81"/>
                    <a:pt x="181" y="81"/>
                    <a:pt x="181" y="82"/>
                  </a:cubicBezTo>
                  <a:cubicBezTo>
                    <a:pt x="182" y="82"/>
                    <a:pt x="182" y="81"/>
                    <a:pt x="182" y="81"/>
                  </a:cubicBezTo>
                  <a:cubicBezTo>
                    <a:pt x="183" y="81"/>
                    <a:pt x="183" y="81"/>
                    <a:pt x="183" y="81"/>
                  </a:cubicBezTo>
                  <a:cubicBezTo>
                    <a:pt x="184" y="80"/>
                    <a:pt x="184" y="81"/>
                    <a:pt x="185" y="81"/>
                  </a:cubicBezTo>
                  <a:cubicBezTo>
                    <a:pt x="185" y="80"/>
                    <a:pt x="185" y="80"/>
                    <a:pt x="185" y="79"/>
                  </a:cubicBezTo>
                  <a:cubicBezTo>
                    <a:pt x="186" y="79"/>
                    <a:pt x="186" y="81"/>
                    <a:pt x="187" y="80"/>
                  </a:cubicBezTo>
                  <a:cubicBezTo>
                    <a:pt x="187" y="81"/>
                    <a:pt x="187" y="81"/>
                    <a:pt x="187" y="81"/>
                  </a:cubicBezTo>
                  <a:cubicBezTo>
                    <a:pt x="186" y="82"/>
                    <a:pt x="185" y="82"/>
                    <a:pt x="184" y="82"/>
                  </a:cubicBezTo>
                  <a:cubicBezTo>
                    <a:pt x="184" y="82"/>
                    <a:pt x="184" y="83"/>
                    <a:pt x="184" y="83"/>
                  </a:cubicBezTo>
                  <a:cubicBezTo>
                    <a:pt x="182" y="84"/>
                    <a:pt x="186" y="84"/>
                    <a:pt x="184" y="86"/>
                  </a:cubicBezTo>
                  <a:cubicBezTo>
                    <a:pt x="185" y="86"/>
                    <a:pt x="185" y="86"/>
                    <a:pt x="185" y="86"/>
                  </a:cubicBezTo>
                  <a:cubicBezTo>
                    <a:pt x="185" y="85"/>
                    <a:pt x="186" y="84"/>
                    <a:pt x="185" y="82"/>
                  </a:cubicBezTo>
                  <a:cubicBezTo>
                    <a:pt x="186" y="82"/>
                    <a:pt x="186" y="82"/>
                    <a:pt x="186" y="82"/>
                  </a:cubicBezTo>
                  <a:cubicBezTo>
                    <a:pt x="186" y="83"/>
                    <a:pt x="186" y="83"/>
                    <a:pt x="186" y="84"/>
                  </a:cubicBezTo>
                  <a:cubicBezTo>
                    <a:pt x="188" y="82"/>
                    <a:pt x="187" y="85"/>
                    <a:pt x="188" y="86"/>
                  </a:cubicBezTo>
                  <a:cubicBezTo>
                    <a:pt x="187" y="86"/>
                    <a:pt x="187" y="86"/>
                    <a:pt x="187" y="86"/>
                  </a:cubicBezTo>
                  <a:cubicBezTo>
                    <a:pt x="187" y="86"/>
                    <a:pt x="187" y="86"/>
                    <a:pt x="187" y="86"/>
                  </a:cubicBezTo>
                  <a:cubicBezTo>
                    <a:pt x="188" y="86"/>
                    <a:pt x="188" y="85"/>
                    <a:pt x="189" y="85"/>
                  </a:cubicBezTo>
                  <a:cubicBezTo>
                    <a:pt x="190" y="85"/>
                    <a:pt x="190" y="84"/>
                    <a:pt x="190" y="84"/>
                  </a:cubicBezTo>
                  <a:cubicBezTo>
                    <a:pt x="190" y="82"/>
                    <a:pt x="190" y="84"/>
                    <a:pt x="189" y="84"/>
                  </a:cubicBezTo>
                  <a:cubicBezTo>
                    <a:pt x="189" y="84"/>
                    <a:pt x="189" y="85"/>
                    <a:pt x="189" y="85"/>
                  </a:cubicBezTo>
                  <a:cubicBezTo>
                    <a:pt x="188" y="85"/>
                    <a:pt x="188" y="84"/>
                    <a:pt x="188" y="84"/>
                  </a:cubicBezTo>
                  <a:cubicBezTo>
                    <a:pt x="188" y="83"/>
                    <a:pt x="188" y="83"/>
                    <a:pt x="188" y="83"/>
                  </a:cubicBezTo>
                  <a:cubicBezTo>
                    <a:pt x="190" y="84"/>
                    <a:pt x="189" y="82"/>
                    <a:pt x="190" y="81"/>
                  </a:cubicBezTo>
                  <a:cubicBezTo>
                    <a:pt x="190" y="81"/>
                    <a:pt x="190" y="82"/>
                    <a:pt x="190" y="82"/>
                  </a:cubicBezTo>
                  <a:cubicBezTo>
                    <a:pt x="190" y="81"/>
                    <a:pt x="191" y="82"/>
                    <a:pt x="192" y="82"/>
                  </a:cubicBezTo>
                  <a:cubicBezTo>
                    <a:pt x="193" y="82"/>
                    <a:pt x="193" y="81"/>
                    <a:pt x="194" y="80"/>
                  </a:cubicBezTo>
                  <a:cubicBezTo>
                    <a:pt x="195" y="80"/>
                    <a:pt x="196" y="80"/>
                    <a:pt x="197" y="79"/>
                  </a:cubicBezTo>
                  <a:cubicBezTo>
                    <a:pt x="197" y="79"/>
                    <a:pt x="197" y="79"/>
                    <a:pt x="197" y="79"/>
                  </a:cubicBezTo>
                  <a:cubicBezTo>
                    <a:pt x="197" y="79"/>
                    <a:pt x="196" y="80"/>
                    <a:pt x="197" y="80"/>
                  </a:cubicBezTo>
                  <a:cubicBezTo>
                    <a:pt x="198" y="79"/>
                    <a:pt x="198" y="79"/>
                    <a:pt x="198" y="79"/>
                  </a:cubicBezTo>
                  <a:cubicBezTo>
                    <a:pt x="198" y="80"/>
                    <a:pt x="198" y="80"/>
                    <a:pt x="198" y="81"/>
                  </a:cubicBezTo>
                  <a:cubicBezTo>
                    <a:pt x="197" y="81"/>
                    <a:pt x="197" y="83"/>
                    <a:pt x="196" y="82"/>
                  </a:cubicBezTo>
                  <a:cubicBezTo>
                    <a:pt x="196" y="82"/>
                    <a:pt x="195" y="82"/>
                    <a:pt x="195" y="82"/>
                  </a:cubicBezTo>
                  <a:cubicBezTo>
                    <a:pt x="195" y="81"/>
                    <a:pt x="195" y="81"/>
                    <a:pt x="195" y="81"/>
                  </a:cubicBezTo>
                  <a:cubicBezTo>
                    <a:pt x="194" y="83"/>
                    <a:pt x="194" y="83"/>
                    <a:pt x="194" y="83"/>
                  </a:cubicBezTo>
                  <a:cubicBezTo>
                    <a:pt x="195" y="83"/>
                    <a:pt x="196" y="84"/>
                    <a:pt x="195" y="82"/>
                  </a:cubicBezTo>
                  <a:cubicBezTo>
                    <a:pt x="196" y="82"/>
                    <a:pt x="196" y="83"/>
                    <a:pt x="197" y="83"/>
                  </a:cubicBezTo>
                  <a:cubicBezTo>
                    <a:pt x="197" y="83"/>
                    <a:pt x="198" y="83"/>
                    <a:pt x="199" y="82"/>
                  </a:cubicBezTo>
                  <a:cubicBezTo>
                    <a:pt x="199" y="84"/>
                    <a:pt x="199" y="84"/>
                    <a:pt x="199" y="84"/>
                  </a:cubicBezTo>
                  <a:cubicBezTo>
                    <a:pt x="200" y="83"/>
                    <a:pt x="198" y="81"/>
                    <a:pt x="200" y="80"/>
                  </a:cubicBezTo>
                  <a:cubicBezTo>
                    <a:pt x="200" y="80"/>
                    <a:pt x="200" y="80"/>
                    <a:pt x="200" y="80"/>
                  </a:cubicBezTo>
                  <a:cubicBezTo>
                    <a:pt x="200" y="80"/>
                    <a:pt x="201" y="80"/>
                    <a:pt x="202" y="79"/>
                  </a:cubicBezTo>
                  <a:cubicBezTo>
                    <a:pt x="202" y="79"/>
                    <a:pt x="202" y="79"/>
                    <a:pt x="202" y="79"/>
                  </a:cubicBezTo>
                  <a:cubicBezTo>
                    <a:pt x="202" y="80"/>
                    <a:pt x="203" y="79"/>
                    <a:pt x="203" y="79"/>
                  </a:cubicBezTo>
                  <a:cubicBezTo>
                    <a:pt x="203" y="80"/>
                    <a:pt x="203" y="80"/>
                    <a:pt x="203" y="80"/>
                  </a:cubicBezTo>
                  <a:cubicBezTo>
                    <a:pt x="203" y="80"/>
                    <a:pt x="202" y="80"/>
                    <a:pt x="202" y="80"/>
                  </a:cubicBezTo>
                  <a:cubicBezTo>
                    <a:pt x="200" y="80"/>
                    <a:pt x="202" y="82"/>
                    <a:pt x="201" y="82"/>
                  </a:cubicBezTo>
                  <a:cubicBezTo>
                    <a:pt x="201" y="82"/>
                    <a:pt x="200" y="82"/>
                    <a:pt x="200" y="82"/>
                  </a:cubicBezTo>
                  <a:cubicBezTo>
                    <a:pt x="200" y="82"/>
                    <a:pt x="200" y="82"/>
                    <a:pt x="200" y="82"/>
                  </a:cubicBezTo>
                  <a:cubicBezTo>
                    <a:pt x="200" y="83"/>
                    <a:pt x="200" y="83"/>
                    <a:pt x="200" y="83"/>
                  </a:cubicBezTo>
                  <a:cubicBezTo>
                    <a:pt x="202" y="83"/>
                    <a:pt x="201" y="81"/>
                    <a:pt x="203" y="81"/>
                  </a:cubicBezTo>
                  <a:cubicBezTo>
                    <a:pt x="203" y="79"/>
                    <a:pt x="205" y="80"/>
                    <a:pt x="206" y="78"/>
                  </a:cubicBezTo>
                  <a:cubicBezTo>
                    <a:pt x="207" y="80"/>
                    <a:pt x="205" y="80"/>
                    <a:pt x="205" y="81"/>
                  </a:cubicBezTo>
                  <a:cubicBezTo>
                    <a:pt x="205" y="81"/>
                    <a:pt x="205" y="81"/>
                    <a:pt x="205" y="81"/>
                  </a:cubicBezTo>
                  <a:cubicBezTo>
                    <a:pt x="206" y="81"/>
                    <a:pt x="205" y="80"/>
                    <a:pt x="207" y="80"/>
                  </a:cubicBezTo>
                  <a:cubicBezTo>
                    <a:pt x="207" y="79"/>
                    <a:pt x="207" y="79"/>
                    <a:pt x="207" y="79"/>
                  </a:cubicBezTo>
                  <a:cubicBezTo>
                    <a:pt x="207" y="79"/>
                    <a:pt x="207" y="79"/>
                    <a:pt x="208" y="79"/>
                  </a:cubicBezTo>
                  <a:cubicBezTo>
                    <a:pt x="208" y="80"/>
                    <a:pt x="209" y="80"/>
                    <a:pt x="209" y="79"/>
                  </a:cubicBezTo>
                  <a:cubicBezTo>
                    <a:pt x="209" y="78"/>
                    <a:pt x="211" y="79"/>
                    <a:pt x="211" y="78"/>
                  </a:cubicBezTo>
                  <a:cubicBezTo>
                    <a:pt x="211" y="78"/>
                    <a:pt x="211" y="78"/>
                    <a:pt x="211" y="78"/>
                  </a:cubicBezTo>
                  <a:cubicBezTo>
                    <a:pt x="213" y="77"/>
                    <a:pt x="213" y="77"/>
                    <a:pt x="213" y="77"/>
                  </a:cubicBezTo>
                  <a:cubicBezTo>
                    <a:pt x="213" y="78"/>
                    <a:pt x="212" y="78"/>
                    <a:pt x="211" y="79"/>
                  </a:cubicBezTo>
                  <a:cubicBezTo>
                    <a:pt x="213" y="80"/>
                    <a:pt x="213" y="79"/>
                    <a:pt x="215" y="79"/>
                  </a:cubicBezTo>
                  <a:cubicBezTo>
                    <a:pt x="216" y="80"/>
                    <a:pt x="215" y="78"/>
                    <a:pt x="217" y="78"/>
                  </a:cubicBezTo>
                  <a:cubicBezTo>
                    <a:pt x="217" y="79"/>
                    <a:pt x="217" y="79"/>
                    <a:pt x="217" y="80"/>
                  </a:cubicBezTo>
                  <a:cubicBezTo>
                    <a:pt x="218" y="80"/>
                    <a:pt x="217" y="79"/>
                    <a:pt x="218" y="79"/>
                  </a:cubicBezTo>
                  <a:cubicBezTo>
                    <a:pt x="217" y="78"/>
                    <a:pt x="217" y="78"/>
                    <a:pt x="217" y="78"/>
                  </a:cubicBezTo>
                  <a:cubicBezTo>
                    <a:pt x="217" y="77"/>
                    <a:pt x="219" y="78"/>
                    <a:pt x="219" y="78"/>
                  </a:cubicBezTo>
                  <a:cubicBezTo>
                    <a:pt x="219" y="78"/>
                    <a:pt x="219" y="78"/>
                    <a:pt x="219" y="78"/>
                  </a:cubicBezTo>
                  <a:cubicBezTo>
                    <a:pt x="220" y="78"/>
                    <a:pt x="220" y="78"/>
                    <a:pt x="220" y="78"/>
                  </a:cubicBezTo>
                  <a:cubicBezTo>
                    <a:pt x="220" y="78"/>
                    <a:pt x="220" y="78"/>
                    <a:pt x="220" y="78"/>
                  </a:cubicBezTo>
                  <a:cubicBezTo>
                    <a:pt x="220" y="79"/>
                    <a:pt x="220" y="80"/>
                    <a:pt x="221" y="80"/>
                  </a:cubicBezTo>
                  <a:cubicBezTo>
                    <a:pt x="220" y="79"/>
                    <a:pt x="221" y="78"/>
                    <a:pt x="222" y="78"/>
                  </a:cubicBezTo>
                  <a:cubicBezTo>
                    <a:pt x="222" y="78"/>
                    <a:pt x="222" y="79"/>
                    <a:pt x="222" y="79"/>
                  </a:cubicBezTo>
                  <a:cubicBezTo>
                    <a:pt x="222" y="78"/>
                    <a:pt x="222" y="78"/>
                    <a:pt x="222" y="78"/>
                  </a:cubicBezTo>
                  <a:cubicBezTo>
                    <a:pt x="222" y="78"/>
                    <a:pt x="222" y="78"/>
                    <a:pt x="223" y="78"/>
                  </a:cubicBezTo>
                  <a:cubicBezTo>
                    <a:pt x="223" y="78"/>
                    <a:pt x="222" y="79"/>
                    <a:pt x="222" y="79"/>
                  </a:cubicBezTo>
                  <a:cubicBezTo>
                    <a:pt x="222" y="79"/>
                    <a:pt x="223" y="79"/>
                    <a:pt x="223" y="79"/>
                  </a:cubicBezTo>
                  <a:cubicBezTo>
                    <a:pt x="223" y="79"/>
                    <a:pt x="224" y="79"/>
                    <a:pt x="224" y="79"/>
                  </a:cubicBezTo>
                  <a:cubicBezTo>
                    <a:pt x="225" y="79"/>
                    <a:pt x="225" y="79"/>
                    <a:pt x="224" y="80"/>
                  </a:cubicBezTo>
                  <a:cubicBezTo>
                    <a:pt x="224" y="80"/>
                    <a:pt x="224" y="80"/>
                    <a:pt x="224" y="80"/>
                  </a:cubicBezTo>
                  <a:cubicBezTo>
                    <a:pt x="225" y="81"/>
                    <a:pt x="225" y="79"/>
                    <a:pt x="226" y="79"/>
                  </a:cubicBezTo>
                  <a:cubicBezTo>
                    <a:pt x="226" y="79"/>
                    <a:pt x="226" y="79"/>
                    <a:pt x="226" y="79"/>
                  </a:cubicBezTo>
                  <a:cubicBezTo>
                    <a:pt x="227" y="79"/>
                    <a:pt x="227" y="79"/>
                    <a:pt x="227" y="78"/>
                  </a:cubicBezTo>
                  <a:cubicBezTo>
                    <a:pt x="227" y="78"/>
                    <a:pt x="227" y="78"/>
                    <a:pt x="227" y="78"/>
                  </a:cubicBezTo>
                  <a:cubicBezTo>
                    <a:pt x="227" y="78"/>
                    <a:pt x="227" y="78"/>
                    <a:pt x="227" y="78"/>
                  </a:cubicBezTo>
                  <a:cubicBezTo>
                    <a:pt x="228" y="79"/>
                    <a:pt x="227" y="79"/>
                    <a:pt x="227" y="80"/>
                  </a:cubicBezTo>
                  <a:cubicBezTo>
                    <a:pt x="229" y="79"/>
                    <a:pt x="229" y="79"/>
                    <a:pt x="229" y="79"/>
                  </a:cubicBezTo>
                  <a:cubicBezTo>
                    <a:pt x="229" y="79"/>
                    <a:pt x="229" y="79"/>
                    <a:pt x="229" y="79"/>
                  </a:cubicBezTo>
                  <a:cubicBezTo>
                    <a:pt x="230" y="80"/>
                    <a:pt x="232" y="79"/>
                    <a:pt x="232" y="80"/>
                  </a:cubicBezTo>
                  <a:cubicBezTo>
                    <a:pt x="232" y="80"/>
                    <a:pt x="232" y="80"/>
                    <a:pt x="232" y="80"/>
                  </a:cubicBezTo>
                  <a:cubicBezTo>
                    <a:pt x="233" y="80"/>
                    <a:pt x="233" y="79"/>
                    <a:pt x="234" y="79"/>
                  </a:cubicBezTo>
                  <a:cubicBezTo>
                    <a:pt x="235" y="78"/>
                    <a:pt x="234" y="78"/>
                    <a:pt x="235" y="78"/>
                  </a:cubicBezTo>
                  <a:cubicBezTo>
                    <a:pt x="236" y="78"/>
                    <a:pt x="235" y="79"/>
                    <a:pt x="235" y="80"/>
                  </a:cubicBezTo>
                  <a:cubicBezTo>
                    <a:pt x="237" y="79"/>
                    <a:pt x="237" y="79"/>
                    <a:pt x="237" y="79"/>
                  </a:cubicBezTo>
                  <a:cubicBezTo>
                    <a:pt x="237" y="80"/>
                    <a:pt x="237" y="81"/>
                    <a:pt x="236" y="81"/>
                  </a:cubicBezTo>
                  <a:cubicBezTo>
                    <a:pt x="237" y="80"/>
                    <a:pt x="239" y="80"/>
                    <a:pt x="240" y="80"/>
                  </a:cubicBezTo>
                  <a:cubicBezTo>
                    <a:pt x="239" y="80"/>
                    <a:pt x="239" y="80"/>
                    <a:pt x="239" y="80"/>
                  </a:cubicBezTo>
                  <a:cubicBezTo>
                    <a:pt x="240" y="80"/>
                    <a:pt x="240" y="80"/>
                    <a:pt x="241" y="80"/>
                  </a:cubicBezTo>
                  <a:cubicBezTo>
                    <a:pt x="241" y="80"/>
                    <a:pt x="241" y="81"/>
                    <a:pt x="242" y="81"/>
                  </a:cubicBezTo>
                  <a:cubicBezTo>
                    <a:pt x="241" y="81"/>
                    <a:pt x="241" y="80"/>
                    <a:pt x="242" y="80"/>
                  </a:cubicBezTo>
                  <a:cubicBezTo>
                    <a:pt x="242" y="80"/>
                    <a:pt x="242" y="80"/>
                    <a:pt x="242" y="81"/>
                  </a:cubicBezTo>
                  <a:cubicBezTo>
                    <a:pt x="244" y="80"/>
                    <a:pt x="244" y="80"/>
                    <a:pt x="244" y="80"/>
                  </a:cubicBezTo>
                  <a:cubicBezTo>
                    <a:pt x="246" y="81"/>
                    <a:pt x="245" y="78"/>
                    <a:pt x="247" y="78"/>
                  </a:cubicBezTo>
                  <a:cubicBezTo>
                    <a:pt x="247" y="79"/>
                    <a:pt x="247" y="79"/>
                    <a:pt x="247" y="79"/>
                  </a:cubicBezTo>
                  <a:cubicBezTo>
                    <a:pt x="246" y="79"/>
                    <a:pt x="246" y="79"/>
                    <a:pt x="246" y="79"/>
                  </a:cubicBezTo>
                  <a:cubicBezTo>
                    <a:pt x="247" y="80"/>
                    <a:pt x="248" y="81"/>
                    <a:pt x="249" y="80"/>
                  </a:cubicBezTo>
                  <a:cubicBezTo>
                    <a:pt x="249" y="80"/>
                    <a:pt x="249" y="81"/>
                    <a:pt x="250" y="81"/>
                  </a:cubicBezTo>
                  <a:cubicBezTo>
                    <a:pt x="249" y="80"/>
                    <a:pt x="250" y="80"/>
                    <a:pt x="251" y="80"/>
                  </a:cubicBezTo>
                  <a:cubicBezTo>
                    <a:pt x="251" y="80"/>
                    <a:pt x="250" y="80"/>
                    <a:pt x="250" y="80"/>
                  </a:cubicBezTo>
                  <a:cubicBezTo>
                    <a:pt x="252" y="81"/>
                    <a:pt x="252" y="81"/>
                    <a:pt x="252" y="81"/>
                  </a:cubicBezTo>
                  <a:cubicBezTo>
                    <a:pt x="251" y="81"/>
                    <a:pt x="251" y="81"/>
                    <a:pt x="251" y="81"/>
                  </a:cubicBezTo>
                  <a:cubicBezTo>
                    <a:pt x="252" y="80"/>
                    <a:pt x="252" y="80"/>
                    <a:pt x="252" y="80"/>
                  </a:cubicBezTo>
                  <a:cubicBezTo>
                    <a:pt x="252" y="81"/>
                    <a:pt x="252" y="81"/>
                    <a:pt x="253" y="81"/>
                  </a:cubicBezTo>
                  <a:cubicBezTo>
                    <a:pt x="253" y="81"/>
                    <a:pt x="253" y="81"/>
                    <a:pt x="253" y="80"/>
                  </a:cubicBezTo>
                  <a:cubicBezTo>
                    <a:pt x="254" y="81"/>
                    <a:pt x="253" y="81"/>
                    <a:pt x="253" y="82"/>
                  </a:cubicBezTo>
                  <a:cubicBezTo>
                    <a:pt x="255" y="81"/>
                    <a:pt x="257" y="79"/>
                    <a:pt x="258" y="78"/>
                  </a:cubicBezTo>
                  <a:cubicBezTo>
                    <a:pt x="259" y="79"/>
                    <a:pt x="258" y="80"/>
                    <a:pt x="258" y="80"/>
                  </a:cubicBezTo>
                  <a:cubicBezTo>
                    <a:pt x="259" y="79"/>
                    <a:pt x="259" y="79"/>
                    <a:pt x="259" y="79"/>
                  </a:cubicBezTo>
                  <a:cubicBezTo>
                    <a:pt x="259" y="80"/>
                    <a:pt x="259" y="80"/>
                    <a:pt x="259" y="80"/>
                  </a:cubicBezTo>
                  <a:cubicBezTo>
                    <a:pt x="259" y="80"/>
                    <a:pt x="259" y="80"/>
                    <a:pt x="259" y="80"/>
                  </a:cubicBezTo>
                  <a:cubicBezTo>
                    <a:pt x="259" y="80"/>
                    <a:pt x="259" y="81"/>
                    <a:pt x="260" y="81"/>
                  </a:cubicBezTo>
                  <a:cubicBezTo>
                    <a:pt x="260" y="79"/>
                    <a:pt x="260" y="79"/>
                    <a:pt x="260" y="79"/>
                  </a:cubicBezTo>
                  <a:cubicBezTo>
                    <a:pt x="261" y="79"/>
                    <a:pt x="262" y="79"/>
                    <a:pt x="263" y="80"/>
                  </a:cubicBezTo>
                  <a:cubicBezTo>
                    <a:pt x="263" y="80"/>
                    <a:pt x="262" y="80"/>
                    <a:pt x="262" y="80"/>
                  </a:cubicBezTo>
                  <a:cubicBezTo>
                    <a:pt x="262" y="80"/>
                    <a:pt x="261" y="80"/>
                    <a:pt x="262" y="81"/>
                  </a:cubicBezTo>
                  <a:cubicBezTo>
                    <a:pt x="262" y="81"/>
                    <a:pt x="262" y="80"/>
                    <a:pt x="262" y="80"/>
                  </a:cubicBezTo>
                  <a:cubicBezTo>
                    <a:pt x="263" y="81"/>
                    <a:pt x="263" y="81"/>
                    <a:pt x="263" y="81"/>
                  </a:cubicBezTo>
                  <a:cubicBezTo>
                    <a:pt x="264" y="80"/>
                    <a:pt x="264" y="80"/>
                    <a:pt x="264" y="80"/>
                  </a:cubicBezTo>
                  <a:cubicBezTo>
                    <a:pt x="265" y="82"/>
                    <a:pt x="266" y="80"/>
                    <a:pt x="268" y="82"/>
                  </a:cubicBezTo>
                  <a:cubicBezTo>
                    <a:pt x="268" y="81"/>
                    <a:pt x="268" y="81"/>
                    <a:pt x="268" y="81"/>
                  </a:cubicBezTo>
                  <a:cubicBezTo>
                    <a:pt x="267" y="80"/>
                    <a:pt x="267" y="80"/>
                    <a:pt x="267" y="80"/>
                  </a:cubicBezTo>
                  <a:cubicBezTo>
                    <a:pt x="267" y="80"/>
                    <a:pt x="267" y="79"/>
                    <a:pt x="268" y="80"/>
                  </a:cubicBezTo>
                  <a:cubicBezTo>
                    <a:pt x="269" y="81"/>
                    <a:pt x="269" y="79"/>
                    <a:pt x="271" y="79"/>
                  </a:cubicBezTo>
                  <a:cubicBezTo>
                    <a:pt x="271" y="79"/>
                    <a:pt x="272" y="80"/>
                    <a:pt x="271" y="80"/>
                  </a:cubicBezTo>
                  <a:cubicBezTo>
                    <a:pt x="271" y="80"/>
                    <a:pt x="271" y="80"/>
                    <a:pt x="271" y="80"/>
                  </a:cubicBezTo>
                  <a:cubicBezTo>
                    <a:pt x="270" y="81"/>
                    <a:pt x="270" y="81"/>
                    <a:pt x="270" y="81"/>
                  </a:cubicBezTo>
                  <a:cubicBezTo>
                    <a:pt x="271" y="81"/>
                    <a:pt x="271" y="81"/>
                    <a:pt x="271" y="81"/>
                  </a:cubicBezTo>
                  <a:cubicBezTo>
                    <a:pt x="272" y="81"/>
                    <a:pt x="271" y="82"/>
                    <a:pt x="272" y="83"/>
                  </a:cubicBezTo>
                  <a:cubicBezTo>
                    <a:pt x="272" y="82"/>
                    <a:pt x="272" y="82"/>
                    <a:pt x="272" y="82"/>
                  </a:cubicBezTo>
                  <a:cubicBezTo>
                    <a:pt x="272" y="80"/>
                    <a:pt x="274" y="83"/>
                    <a:pt x="275" y="81"/>
                  </a:cubicBezTo>
                  <a:cubicBezTo>
                    <a:pt x="275" y="81"/>
                    <a:pt x="275" y="81"/>
                    <a:pt x="275" y="82"/>
                  </a:cubicBezTo>
                  <a:cubicBezTo>
                    <a:pt x="276" y="82"/>
                    <a:pt x="276" y="80"/>
                    <a:pt x="277" y="80"/>
                  </a:cubicBezTo>
                  <a:cubicBezTo>
                    <a:pt x="277" y="81"/>
                    <a:pt x="277" y="82"/>
                    <a:pt x="277" y="83"/>
                  </a:cubicBezTo>
                  <a:cubicBezTo>
                    <a:pt x="278" y="81"/>
                    <a:pt x="278" y="81"/>
                    <a:pt x="278" y="81"/>
                  </a:cubicBezTo>
                  <a:cubicBezTo>
                    <a:pt x="279" y="82"/>
                    <a:pt x="279" y="82"/>
                    <a:pt x="279" y="82"/>
                  </a:cubicBezTo>
                  <a:cubicBezTo>
                    <a:pt x="280" y="81"/>
                    <a:pt x="277" y="81"/>
                    <a:pt x="278" y="80"/>
                  </a:cubicBezTo>
                  <a:cubicBezTo>
                    <a:pt x="279" y="80"/>
                    <a:pt x="279" y="81"/>
                    <a:pt x="280" y="81"/>
                  </a:cubicBezTo>
                  <a:cubicBezTo>
                    <a:pt x="280" y="82"/>
                    <a:pt x="280" y="82"/>
                    <a:pt x="280" y="82"/>
                  </a:cubicBezTo>
                  <a:cubicBezTo>
                    <a:pt x="281" y="82"/>
                    <a:pt x="282" y="82"/>
                    <a:pt x="282" y="83"/>
                  </a:cubicBezTo>
                  <a:cubicBezTo>
                    <a:pt x="285" y="81"/>
                    <a:pt x="285" y="81"/>
                    <a:pt x="285" y="81"/>
                  </a:cubicBezTo>
                  <a:cubicBezTo>
                    <a:pt x="284" y="81"/>
                    <a:pt x="284" y="81"/>
                    <a:pt x="284" y="81"/>
                  </a:cubicBezTo>
                  <a:cubicBezTo>
                    <a:pt x="285" y="80"/>
                    <a:pt x="286" y="81"/>
                    <a:pt x="286" y="80"/>
                  </a:cubicBezTo>
                  <a:cubicBezTo>
                    <a:pt x="287" y="82"/>
                    <a:pt x="287" y="82"/>
                    <a:pt x="287" y="82"/>
                  </a:cubicBezTo>
                  <a:cubicBezTo>
                    <a:pt x="285" y="82"/>
                    <a:pt x="285" y="82"/>
                    <a:pt x="285" y="82"/>
                  </a:cubicBezTo>
                  <a:cubicBezTo>
                    <a:pt x="285" y="82"/>
                    <a:pt x="285" y="82"/>
                    <a:pt x="285" y="82"/>
                  </a:cubicBezTo>
                  <a:cubicBezTo>
                    <a:pt x="287" y="82"/>
                    <a:pt x="288" y="82"/>
                    <a:pt x="289" y="81"/>
                  </a:cubicBezTo>
                  <a:cubicBezTo>
                    <a:pt x="289" y="81"/>
                    <a:pt x="289" y="81"/>
                    <a:pt x="289" y="81"/>
                  </a:cubicBezTo>
                  <a:cubicBezTo>
                    <a:pt x="290" y="81"/>
                    <a:pt x="290" y="80"/>
                    <a:pt x="290" y="81"/>
                  </a:cubicBezTo>
                  <a:cubicBezTo>
                    <a:pt x="290" y="80"/>
                    <a:pt x="290" y="80"/>
                    <a:pt x="290" y="80"/>
                  </a:cubicBezTo>
                  <a:cubicBezTo>
                    <a:pt x="291" y="80"/>
                    <a:pt x="291" y="80"/>
                    <a:pt x="291" y="80"/>
                  </a:cubicBezTo>
                  <a:cubicBezTo>
                    <a:pt x="291" y="81"/>
                    <a:pt x="291" y="82"/>
                    <a:pt x="290" y="82"/>
                  </a:cubicBezTo>
                  <a:cubicBezTo>
                    <a:pt x="291" y="83"/>
                    <a:pt x="291" y="83"/>
                    <a:pt x="291" y="83"/>
                  </a:cubicBezTo>
                  <a:cubicBezTo>
                    <a:pt x="291" y="82"/>
                    <a:pt x="291" y="82"/>
                    <a:pt x="291" y="82"/>
                  </a:cubicBezTo>
                  <a:cubicBezTo>
                    <a:pt x="292" y="82"/>
                    <a:pt x="292" y="82"/>
                    <a:pt x="292" y="82"/>
                  </a:cubicBezTo>
                  <a:cubicBezTo>
                    <a:pt x="292" y="81"/>
                    <a:pt x="292" y="81"/>
                    <a:pt x="292" y="81"/>
                  </a:cubicBezTo>
                  <a:cubicBezTo>
                    <a:pt x="292" y="82"/>
                    <a:pt x="293" y="81"/>
                    <a:pt x="293" y="81"/>
                  </a:cubicBezTo>
                  <a:cubicBezTo>
                    <a:pt x="293" y="81"/>
                    <a:pt x="293" y="81"/>
                    <a:pt x="293" y="81"/>
                  </a:cubicBezTo>
                  <a:cubicBezTo>
                    <a:pt x="294" y="81"/>
                    <a:pt x="296" y="81"/>
                    <a:pt x="296" y="82"/>
                  </a:cubicBezTo>
                  <a:cubicBezTo>
                    <a:pt x="297" y="81"/>
                    <a:pt x="297" y="81"/>
                    <a:pt x="297" y="81"/>
                  </a:cubicBezTo>
                  <a:cubicBezTo>
                    <a:pt x="296" y="80"/>
                    <a:pt x="298" y="81"/>
                    <a:pt x="298" y="81"/>
                  </a:cubicBezTo>
                  <a:cubicBezTo>
                    <a:pt x="298" y="82"/>
                    <a:pt x="298" y="82"/>
                    <a:pt x="298" y="82"/>
                  </a:cubicBezTo>
                  <a:cubicBezTo>
                    <a:pt x="299" y="82"/>
                    <a:pt x="299" y="82"/>
                    <a:pt x="299" y="82"/>
                  </a:cubicBezTo>
                  <a:cubicBezTo>
                    <a:pt x="299" y="83"/>
                    <a:pt x="299" y="83"/>
                    <a:pt x="299" y="83"/>
                  </a:cubicBezTo>
                  <a:cubicBezTo>
                    <a:pt x="299" y="83"/>
                    <a:pt x="299" y="83"/>
                    <a:pt x="299" y="83"/>
                  </a:cubicBezTo>
                  <a:cubicBezTo>
                    <a:pt x="300" y="83"/>
                    <a:pt x="300" y="83"/>
                    <a:pt x="300" y="83"/>
                  </a:cubicBezTo>
                  <a:cubicBezTo>
                    <a:pt x="301" y="83"/>
                    <a:pt x="300" y="82"/>
                    <a:pt x="301" y="81"/>
                  </a:cubicBezTo>
                  <a:cubicBezTo>
                    <a:pt x="302" y="82"/>
                    <a:pt x="300" y="82"/>
                    <a:pt x="301" y="82"/>
                  </a:cubicBezTo>
                  <a:cubicBezTo>
                    <a:pt x="301" y="83"/>
                    <a:pt x="301" y="83"/>
                    <a:pt x="301" y="83"/>
                  </a:cubicBezTo>
                  <a:cubicBezTo>
                    <a:pt x="301" y="83"/>
                    <a:pt x="301" y="83"/>
                    <a:pt x="301" y="83"/>
                  </a:cubicBezTo>
                  <a:cubicBezTo>
                    <a:pt x="303" y="83"/>
                    <a:pt x="302" y="81"/>
                    <a:pt x="304" y="81"/>
                  </a:cubicBezTo>
                  <a:cubicBezTo>
                    <a:pt x="305" y="82"/>
                    <a:pt x="303" y="82"/>
                    <a:pt x="303" y="83"/>
                  </a:cubicBezTo>
                  <a:cubicBezTo>
                    <a:pt x="303" y="83"/>
                    <a:pt x="303" y="83"/>
                    <a:pt x="303" y="83"/>
                  </a:cubicBezTo>
                  <a:cubicBezTo>
                    <a:pt x="304" y="83"/>
                    <a:pt x="304" y="81"/>
                    <a:pt x="305" y="81"/>
                  </a:cubicBezTo>
                  <a:cubicBezTo>
                    <a:pt x="305" y="82"/>
                    <a:pt x="307" y="82"/>
                    <a:pt x="308" y="82"/>
                  </a:cubicBezTo>
                  <a:cubicBezTo>
                    <a:pt x="308" y="83"/>
                    <a:pt x="310" y="82"/>
                    <a:pt x="310" y="83"/>
                  </a:cubicBezTo>
                  <a:cubicBezTo>
                    <a:pt x="311" y="83"/>
                    <a:pt x="310" y="82"/>
                    <a:pt x="311" y="82"/>
                  </a:cubicBezTo>
                  <a:cubicBezTo>
                    <a:pt x="312" y="81"/>
                    <a:pt x="311" y="83"/>
                    <a:pt x="312" y="83"/>
                  </a:cubicBezTo>
                  <a:cubicBezTo>
                    <a:pt x="312" y="82"/>
                    <a:pt x="313" y="83"/>
                    <a:pt x="314" y="82"/>
                  </a:cubicBezTo>
                  <a:cubicBezTo>
                    <a:pt x="315" y="82"/>
                    <a:pt x="314" y="83"/>
                    <a:pt x="315" y="83"/>
                  </a:cubicBezTo>
                  <a:cubicBezTo>
                    <a:pt x="316" y="84"/>
                    <a:pt x="316" y="83"/>
                    <a:pt x="317" y="82"/>
                  </a:cubicBezTo>
                  <a:cubicBezTo>
                    <a:pt x="318" y="83"/>
                    <a:pt x="316" y="83"/>
                    <a:pt x="317" y="84"/>
                  </a:cubicBezTo>
                  <a:cubicBezTo>
                    <a:pt x="318" y="82"/>
                    <a:pt x="318" y="82"/>
                    <a:pt x="318" y="82"/>
                  </a:cubicBezTo>
                  <a:cubicBezTo>
                    <a:pt x="318" y="84"/>
                    <a:pt x="318" y="84"/>
                    <a:pt x="318" y="84"/>
                  </a:cubicBezTo>
                  <a:cubicBezTo>
                    <a:pt x="319" y="84"/>
                    <a:pt x="319" y="83"/>
                    <a:pt x="319" y="82"/>
                  </a:cubicBezTo>
                  <a:cubicBezTo>
                    <a:pt x="319" y="83"/>
                    <a:pt x="320" y="83"/>
                    <a:pt x="320" y="83"/>
                  </a:cubicBezTo>
                  <a:cubicBezTo>
                    <a:pt x="321" y="81"/>
                    <a:pt x="323" y="84"/>
                    <a:pt x="324" y="83"/>
                  </a:cubicBezTo>
                  <a:cubicBezTo>
                    <a:pt x="324" y="84"/>
                    <a:pt x="324" y="84"/>
                    <a:pt x="324" y="84"/>
                  </a:cubicBezTo>
                  <a:cubicBezTo>
                    <a:pt x="325" y="83"/>
                    <a:pt x="325" y="83"/>
                    <a:pt x="325" y="83"/>
                  </a:cubicBezTo>
                  <a:cubicBezTo>
                    <a:pt x="326" y="83"/>
                    <a:pt x="327" y="84"/>
                    <a:pt x="328" y="84"/>
                  </a:cubicBezTo>
                  <a:cubicBezTo>
                    <a:pt x="328" y="84"/>
                    <a:pt x="328" y="83"/>
                    <a:pt x="329" y="83"/>
                  </a:cubicBezTo>
                  <a:cubicBezTo>
                    <a:pt x="329" y="85"/>
                    <a:pt x="330" y="83"/>
                    <a:pt x="330" y="84"/>
                  </a:cubicBezTo>
                  <a:cubicBezTo>
                    <a:pt x="331" y="83"/>
                    <a:pt x="332" y="84"/>
                    <a:pt x="333" y="83"/>
                  </a:cubicBezTo>
                  <a:cubicBezTo>
                    <a:pt x="333" y="84"/>
                    <a:pt x="334" y="83"/>
                    <a:pt x="335" y="84"/>
                  </a:cubicBezTo>
                  <a:cubicBezTo>
                    <a:pt x="335" y="84"/>
                    <a:pt x="335" y="84"/>
                    <a:pt x="335" y="84"/>
                  </a:cubicBezTo>
                  <a:cubicBezTo>
                    <a:pt x="336" y="83"/>
                    <a:pt x="337" y="83"/>
                    <a:pt x="338" y="84"/>
                  </a:cubicBezTo>
                  <a:cubicBezTo>
                    <a:pt x="338" y="85"/>
                    <a:pt x="338" y="85"/>
                    <a:pt x="338" y="85"/>
                  </a:cubicBezTo>
                  <a:cubicBezTo>
                    <a:pt x="339" y="85"/>
                    <a:pt x="339" y="85"/>
                    <a:pt x="339" y="85"/>
                  </a:cubicBezTo>
                  <a:cubicBezTo>
                    <a:pt x="339" y="84"/>
                    <a:pt x="338" y="84"/>
                    <a:pt x="339" y="84"/>
                  </a:cubicBezTo>
                  <a:cubicBezTo>
                    <a:pt x="339" y="84"/>
                    <a:pt x="340" y="84"/>
                    <a:pt x="341" y="84"/>
                  </a:cubicBezTo>
                  <a:cubicBezTo>
                    <a:pt x="341" y="84"/>
                    <a:pt x="341" y="85"/>
                    <a:pt x="341" y="85"/>
                  </a:cubicBezTo>
                  <a:cubicBezTo>
                    <a:pt x="342" y="84"/>
                    <a:pt x="342" y="84"/>
                    <a:pt x="342" y="84"/>
                  </a:cubicBezTo>
                  <a:cubicBezTo>
                    <a:pt x="344" y="83"/>
                    <a:pt x="342" y="85"/>
                    <a:pt x="344" y="85"/>
                  </a:cubicBezTo>
                  <a:cubicBezTo>
                    <a:pt x="346" y="86"/>
                    <a:pt x="346" y="84"/>
                    <a:pt x="347" y="83"/>
                  </a:cubicBezTo>
                  <a:cubicBezTo>
                    <a:pt x="347" y="83"/>
                    <a:pt x="347" y="84"/>
                    <a:pt x="347" y="84"/>
                  </a:cubicBezTo>
                  <a:cubicBezTo>
                    <a:pt x="347" y="84"/>
                    <a:pt x="347" y="84"/>
                    <a:pt x="347" y="84"/>
                  </a:cubicBezTo>
                  <a:cubicBezTo>
                    <a:pt x="347" y="84"/>
                    <a:pt x="346" y="85"/>
                    <a:pt x="347" y="85"/>
                  </a:cubicBezTo>
                  <a:cubicBezTo>
                    <a:pt x="347" y="85"/>
                    <a:pt x="347" y="84"/>
                    <a:pt x="348" y="85"/>
                  </a:cubicBezTo>
                  <a:cubicBezTo>
                    <a:pt x="348" y="85"/>
                    <a:pt x="348" y="85"/>
                    <a:pt x="348" y="85"/>
                  </a:cubicBezTo>
                  <a:cubicBezTo>
                    <a:pt x="349" y="83"/>
                    <a:pt x="351" y="86"/>
                    <a:pt x="351" y="85"/>
                  </a:cubicBezTo>
                  <a:cubicBezTo>
                    <a:pt x="351" y="85"/>
                    <a:pt x="351" y="85"/>
                    <a:pt x="351" y="85"/>
                  </a:cubicBezTo>
                  <a:cubicBezTo>
                    <a:pt x="352" y="85"/>
                    <a:pt x="352" y="85"/>
                    <a:pt x="352" y="85"/>
                  </a:cubicBezTo>
                  <a:cubicBezTo>
                    <a:pt x="352" y="85"/>
                    <a:pt x="352" y="84"/>
                    <a:pt x="352" y="84"/>
                  </a:cubicBezTo>
                  <a:cubicBezTo>
                    <a:pt x="353" y="85"/>
                    <a:pt x="352" y="85"/>
                    <a:pt x="352" y="86"/>
                  </a:cubicBezTo>
                  <a:cubicBezTo>
                    <a:pt x="353" y="86"/>
                    <a:pt x="353" y="86"/>
                    <a:pt x="354" y="85"/>
                  </a:cubicBezTo>
                  <a:cubicBezTo>
                    <a:pt x="354" y="87"/>
                    <a:pt x="354" y="87"/>
                    <a:pt x="354" y="87"/>
                  </a:cubicBezTo>
                  <a:cubicBezTo>
                    <a:pt x="354" y="87"/>
                    <a:pt x="354" y="86"/>
                    <a:pt x="355" y="86"/>
                  </a:cubicBezTo>
                  <a:cubicBezTo>
                    <a:pt x="355" y="86"/>
                    <a:pt x="357" y="87"/>
                    <a:pt x="356" y="88"/>
                  </a:cubicBezTo>
                  <a:cubicBezTo>
                    <a:pt x="356" y="87"/>
                    <a:pt x="357" y="87"/>
                    <a:pt x="357" y="87"/>
                  </a:cubicBezTo>
                  <a:cubicBezTo>
                    <a:pt x="357" y="86"/>
                    <a:pt x="357" y="86"/>
                    <a:pt x="357" y="86"/>
                  </a:cubicBezTo>
                  <a:cubicBezTo>
                    <a:pt x="357" y="86"/>
                    <a:pt x="357" y="86"/>
                    <a:pt x="358" y="86"/>
                  </a:cubicBezTo>
                  <a:cubicBezTo>
                    <a:pt x="358" y="87"/>
                    <a:pt x="358" y="87"/>
                    <a:pt x="358" y="87"/>
                  </a:cubicBezTo>
                  <a:cubicBezTo>
                    <a:pt x="358" y="87"/>
                    <a:pt x="359" y="86"/>
                    <a:pt x="359" y="86"/>
                  </a:cubicBezTo>
                  <a:cubicBezTo>
                    <a:pt x="359" y="86"/>
                    <a:pt x="359" y="86"/>
                    <a:pt x="359" y="86"/>
                  </a:cubicBezTo>
                  <a:cubicBezTo>
                    <a:pt x="360" y="86"/>
                    <a:pt x="362" y="85"/>
                    <a:pt x="362" y="87"/>
                  </a:cubicBezTo>
                  <a:cubicBezTo>
                    <a:pt x="362" y="87"/>
                    <a:pt x="362" y="88"/>
                    <a:pt x="363" y="87"/>
                  </a:cubicBezTo>
                  <a:cubicBezTo>
                    <a:pt x="362" y="86"/>
                    <a:pt x="362" y="86"/>
                    <a:pt x="362" y="86"/>
                  </a:cubicBezTo>
                  <a:cubicBezTo>
                    <a:pt x="362" y="86"/>
                    <a:pt x="363" y="86"/>
                    <a:pt x="363" y="87"/>
                  </a:cubicBezTo>
                  <a:cubicBezTo>
                    <a:pt x="363" y="87"/>
                    <a:pt x="364" y="87"/>
                    <a:pt x="363" y="88"/>
                  </a:cubicBezTo>
                  <a:cubicBezTo>
                    <a:pt x="364" y="88"/>
                    <a:pt x="364" y="88"/>
                    <a:pt x="364" y="88"/>
                  </a:cubicBezTo>
                  <a:cubicBezTo>
                    <a:pt x="364" y="87"/>
                    <a:pt x="364" y="87"/>
                    <a:pt x="364" y="87"/>
                  </a:cubicBezTo>
                  <a:cubicBezTo>
                    <a:pt x="364" y="87"/>
                    <a:pt x="365" y="87"/>
                    <a:pt x="365" y="87"/>
                  </a:cubicBezTo>
                  <a:cubicBezTo>
                    <a:pt x="366" y="87"/>
                    <a:pt x="365" y="88"/>
                    <a:pt x="366" y="88"/>
                  </a:cubicBezTo>
                  <a:cubicBezTo>
                    <a:pt x="366" y="87"/>
                    <a:pt x="366" y="87"/>
                    <a:pt x="366" y="87"/>
                  </a:cubicBezTo>
                  <a:cubicBezTo>
                    <a:pt x="367" y="88"/>
                    <a:pt x="368" y="88"/>
                    <a:pt x="369" y="88"/>
                  </a:cubicBezTo>
                  <a:cubicBezTo>
                    <a:pt x="369" y="88"/>
                    <a:pt x="369" y="88"/>
                    <a:pt x="369" y="88"/>
                  </a:cubicBezTo>
                  <a:cubicBezTo>
                    <a:pt x="369" y="88"/>
                    <a:pt x="369" y="88"/>
                    <a:pt x="370" y="88"/>
                  </a:cubicBezTo>
                  <a:cubicBezTo>
                    <a:pt x="370" y="88"/>
                    <a:pt x="369" y="87"/>
                    <a:pt x="370" y="87"/>
                  </a:cubicBezTo>
                  <a:cubicBezTo>
                    <a:pt x="370" y="87"/>
                    <a:pt x="370" y="87"/>
                    <a:pt x="370" y="87"/>
                  </a:cubicBezTo>
                  <a:cubicBezTo>
                    <a:pt x="371" y="88"/>
                    <a:pt x="370" y="88"/>
                    <a:pt x="370" y="88"/>
                  </a:cubicBezTo>
                  <a:cubicBezTo>
                    <a:pt x="370" y="88"/>
                    <a:pt x="370" y="88"/>
                    <a:pt x="370" y="88"/>
                  </a:cubicBezTo>
                  <a:cubicBezTo>
                    <a:pt x="370" y="88"/>
                    <a:pt x="371" y="88"/>
                    <a:pt x="371" y="88"/>
                  </a:cubicBezTo>
                  <a:cubicBezTo>
                    <a:pt x="371" y="88"/>
                    <a:pt x="371" y="88"/>
                    <a:pt x="371" y="88"/>
                  </a:cubicBezTo>
                  <a:cubicBezTo>
                    <a:pt x="372" y="88"/>
                    <a:pt x="372" y="88"/>
                    <a:pt x="372" y="88"/>
                  </a:cubicBezTo>
                  <a:cubicBezTo>
                    <a:pt x="372" y="88"/>
                    <a:pt x="372" y="88"/>
                    <a:pt x="372" y="88"/>
                  </a:cubicBezTo>
                  <a:cubicBezTo>
                    <a:pt x="372" y="89"/>
                    <a:pt x="371" y="89"/>
                    <a:pt x="371" y="89"/>
                  </a:cubicBezTo>
                  <a:cubicBezTo>
                    <a:pt x="371" y="89"/>
                    <a:pt x="371" y="89"/>
                    <a:pt x="371" y="89"/>
                  </a:cubicBezTo>
                  <a:cubicBezTo>
                    <a:pt x="373" y="89"/>
                    <a:pt x="372" y="88"/>
                    <a:pt x="372" y="87"/>
                  </a:cubicBezTo>
                  <a:cubicBezTo>
                    <a:pt x="372" y="88"/>
                    <a:pt x="373" y="87"/>
                    <a:pt x="373" y="88"/>
                  </a:cubicBezTo>
                  <a:cubicBezTo>
                    <a:pt x="373" y="88"/>
                    <a:pt x="373" y="89"/>
                    <a:pt x="373" y="89"/>
                  </a:cubicBezTo>
                  <a:cubicBezTo>
                    <a:pt x="374" y="89"/>
                    <a:pt x="374" y="88"/>
                    <a:pt x="375" y="88"/>
                  </a:cubicBezTo>
                  <a:cubicBezTo>
                    <a:pt x="375" y="88"/>
                    <a:pt x="375" y="88"/>
                    <a:pt x="375" y="88"/>
                  </a:cubicBezTo>
                  <a:cubicBezTo>
                    <a:pt x="376" y="89"/>
                    <a:pt x="377" y="88"/>
                    <a:pt x="378" y="87"/>
                  </a:cubicBezTo>
                  <a:cubicBezTo>
                    <a:pt x="378" y="89"/>
                    <a:pt x="378" y="89"/>
                    <a:pt x="378" y="89"/>
                  </a:cubicBezTo>
                  <a:cubicBezTo>
                    <a:pt x="379" y="88"/>
                    <a:pt x="379" y="87"/>
                    <a:pt x="380" y="88"/>
                  </a:cubicBezTo>
                  <a:cubicBezTo>
                    <a:pt x="379" y="88"/>
                    <a:pt x="379" y="88"/>
                    <a:pt x="379" y="88"/>
                  </a:cubicBezTo>
                  <a:cubicBezTo>
                    <a:pt x="380" y="88"/>
                    <a:pt x="381" y="88"/>
                    <a:pt x="381" y="88"/>
                  </a:cubicBezTo>
                  <a:cubicBezTo>
                    <a:pt x="382" y="88"/>
                    <a:pt x="381" y="89"/>
                    <a:pt x="382" y="89"/>
                  </a:cubicBezTo>
                  <a:cubicBezTo>
                    <a:pt x="383" y="87"/>
                    <a:pt x="383" y="87"/>
                    <a:pt x="383" y="87"/>
                  </a:cubicBezTo>
                  <a:cubicBezTo>
                    <a:pt x="383" y="88"/>
                    <a:pt x="383" y="88"/>
                    <a:pt x="383" y="88"/>
                  </a:cubicBezTo>
                  <a:cubicBezTo>
                    <a:pt x="383" y="88"/>
                    <a:pt x="383" y="89"/>
                    <a:pt x="383" y="89"/>
                  </a:cubicBezTo>
                  <a:cubicBezTo>
                    <a:pt x="383" y="88"/>
                    <a:pt x="383" y="88"/>
                    <a:pt x="383" y="88"/>
                  </a:cubicBezTo>
                  <a:cubicBezTo>
                    <a:pt x="384" y="88"/>
                    <a:pt x="384" y="89"/>
                    <a:pt x="384" y="89"/>
                  </a:cubicBezTo>
                  <a:cubicBezTo>
                    <a:pt x="384" y="88"/>
                    <a:pt x="385" y="88"/>
                    <a:pt x="385" y="88"/>
                  </a:cubicBezTo>
                  <a:cubicBezTo>
                    <a:pt x="385" y="89"/>
                    <a:pt x="385" y="89"/>
                    <a:pt x="385" y="89"/>
                  </a:cubicBezTo>
                  <a:cubicBezTo>
                    <a:pt x="385" y="89"/>
                    <a:pt x="386" y="89"/>
                    <a:pt x="386" y="88"/>
                  </a:cubicBezTo>
                  <a:cubicBezTo>
                    <a:pt x="386" y="89"/>
                    <a:pt x="386" y="89"/>
                    <a:pt x="386" y="89"/>
                  </a:cubicBezTo>
                  <a:cubicBezTo>
                    <a:pt x="386" y="89"/>
                    <a:pt x="386" y="89"/>
                    <a:pt x="386" y="89"/>
                  </a:cubicBezTo>
                  <a:cubicBezTo>
                    <a:pt x="386" y="88"/>
                    <a:pt x="386" y="88"/>
                    <a:pt x="386" y="88"/>
                  </a:cubicBezTo>
                  <a:cubicBezTo>
                    <a:pt x="386" y="88"/>
                    <a:pt x="386" y="88"/>
                    <a:pt x="386" y="88"/>
                  </a:cubicBezTo>
                  <a:cubicBezTo>
                    <a:pt x="387" y="88"/>
                    <a:pt x="387" y="87"/>
                    <a:pt x="387" y="88"/>
                  </a:cubicBezTo>
                  <a:cubicBezTo>
                    <a:pt x="388" y="88"/>
                    <a:pt x="387" y="88"/>
                    <a:pt x="387" y="88"/>
                  </a:cubicBezTo>
                  <a:cubicBezTo>
                    <a:pt x="387" y="88"/>
                    <a:pt x="387" y="89"/>
                    <a:pt x="387" y="89"/>
                  </a:cubicBezTo>
                  <a:cubicBezTo>
                    <a:pt x="388" y="89"/>
                    <a:pt x="388" y="89"/>
                    <a:pt x="388" y="89"/>
                  </a:cubicBezTo>
                  <a:cubicBezTo>
                    <a:pt x="388" y="88"/>
                    <a:pt x="388" y="88"/>
                    <a:pt x="388" y="87"/>
                  </a:cubicBezTo>
                  <a:cubicBezTo>
                    <a:pt x="388" y="87"/>
                    <a:pt x="388" y="87"/>
                    <a:pt x="389" y="87"/>
                  </a:cubicBezTo>
                  <a:cubicBezTo>
                    <a:pt x="389" y="87"/>
                    <a:pt x="389" y="87"/>
                    <a:pt x="389" y="87"/>
                  </a:cubicBezTo>
                  <a:cubicBezTo>
                    <a:pt x="388" y="87"/>
                    <a:pt x="388" y="86"/>
                    <a:pt x="388" y="87"/>
                  </a:cubicBezTo>
                  <a:cubicBezTo>
                    <a:pt x="388" y="87"/>
                    <a:pt x="388" y="87"/>
                    <a:pt x="388" y="87"/>
                  </a:cubicBezTo>
                  <a:cubicBezTo>
                    <a:pt x="387" y="87"/>
                    <a:pt x="387" y="87"/>
                    <a:pt x="387" y="87"/>
                  </a:cubicBezTo>
                  <a:cubicBezTo>
                    <a:pt x="387" y="87"/>
                    <a:pt x="386" y="87"/>
                    <a:pt x="386" y="87"/>
                  </a:cubicBezTo>
                  <a:cubicBezTo>
                    <a:pt x="387" y="87"/>
                    <a:pt x="387" y="87"/>
                    <a:pt x="387" y="87"/>
                  </a:cubicBezTo>
                  <a:cubicBezTo>
                    <a:pt x="387" y="86"/>
                    <a:pt x="387" y="86"/>
                    <a:pt x="387" y="86"/>
                  </a:cubicBezTo>
                  <a:cubicBezTo>
                    <a:pt x="387" y="86"/>
                    <a:pt x="387" y="85"/>
                    <a:pt x="388" y="85"/>
                  </a:cubicBezTo>
                  <a:cubicBezTo>
                    <a:pt x="388" y="86"/>
                    <a:pt x="390" y="85"/>
                    <a:pt x="390" y="86"/>
                  </a:cubicBezTo>
                  <a:cubicBezTo>
                    <a:pt x="391" y="85"/>
                    <a:pt x="391" y="85"/>
                    <a:pt x="391" y="85"/>
                  </a:cubicBezTo>
                  <a:cubicBezTo>
                    <a:pt x="391" y="85"/>
                    <a:pt x="391" y="85"/>
                    <a:pt x="390" y="85"/>
                  </a:cubicBezTo>
                  <a:cubicBezTo>
                    <a:pt x="392" y="85"/>
                    <a:pt x="393" y="86"/>
                    <a:pt x="394" y="85"/>
                  </a:cubicBezTo>
                  <a:cubicBezTo>
                    <a:pt x="396" y="87"/>
                    <a:pt x="397" y="85"/>
                    <a:pt x="398" y="86"/>
                  </a:cubicBezTo>
                  <a:cubicBezTo>
                    <a:pt x="400" y="85"/>
                    <a:pt x="403" y="87"/>
                    <a:pt x="405" y="85"/>
                  </a:cubicBezTo>
                  <a:close/>
                  <a:moveTo>
                    <a:pt x="503" y="82"/>
                  </a:moveTo>
                  <a:cubicBezTo>
                    <a:pt x="502" y="82"/>
                    <a:pt x="502" y="83"/>
                    <a:pt x="501" y="82"/>
                  </a:cubicBezTo>
                  <a:cubicBezTo>
                    <a:pt x="502" y="82"/>
                    <a:pt x="502" y="82"/>
                    <a:pt x="503" y="82"/>
                  </a:cubicBezTo>
                  <a:close/>
                  <a:moveTo>
                    <a:pt x="490" y="81"/>
                  </a:moveTo>
                  <a:cubicBezTo>
                    <a:pt x="489" y="83"/>
                    <a:pt x="487" y="81"/>
                    <a:pt x="486" y="82"/>
                  </a:cubicBezTo>
                  <a:cubicBezTo>
                    <a:pt x="486" y="81"/>
                    <a:pt x="486" y="81"/>
                    <a:pt x="486" y="81"/>
                  </a:cubicBezTo>
                  <a:cubicBezTo>
                    <a:pt x="487" y="80"/>
                    <a:pt x="489" y="81"/>
                    <a:pt x="490" y="81"/>
                  </a:cubicBezTo>
                  <a:close/>
                  <a:moveTo>
                    <a:pt x="475" y="81"/>
                  </a:moveTo>
                  <a:cubicBezTo>
                    <a:pt x="475" y="81"/>
                    <a:pt x="475" y="81"/>
                    <a:pt x="475" y="81"/>
                  </a:cubicBezTo>
                  <a:cubicBezTo>
                    <a:pt x="475" y="81"/>
                    <a:pt x="475" y="81"/>
                    <a:pt x="475" y="82"/>
                  </a:cubicBezTo>
                  <a:lnTo>
                    <a:pt x="475" y="81"/>
                  </a:lnTo>
                  <a:close/>
                  <a:moveTo>
                    <a:pt x="478" y="75"/>
                  </a:moveTo>
                  <a:cubicBezTo>
                    <a:pt x="478" y="75"/>
                    <a:pt x="478" y="75"/>
                    <a:pt x="477" y="75"/>
                  </a:cubicBezTo>
                  <a:cubicBezTo>
                    <a:pt x="478" y="75"/>
                    <a:pt x="478" y="75"/>
                    <a:pt x="478" y="75"/>
                  </a:cubicBezTo>
                  <a:close/>
                  <a:moveTo>
                    <a:pt x="474" y="78"/>
                  </a:moveTo>
                  <a:cubicBezTo>
                    <a:pt x="475" y="79"/>
                    <a:pt x="476" y="78"/>
                    <a:pt x="477" y="78"/>
                  </a:cubicBezTo>
                  <a:cubicBezTo>
                    <a:pt x="480" y="78"/>
                    <a:pt x="481" y="78"/>
                    <a:pt x="483" y="78"/>
                  </a:cubicBezTo>
                  <a:cubicBezTo>
                    <a:pt x="484" y="78"/>
                    <a:pt x="484" y="78"/>
                    <a:pt x="484" y="78"/>
                  </a:cubicBezTo>
                  <a:cubicBezTo>
                    <a:pt x="483" y="79"/>
                    <a:pt x="481" y="79"/>
                    <a:pt x="479" y="79"/>
                  </a:cubicBezTo>
                  <a:cubicBezTo>
                    <a:pt x="479" y="79"/>
                    <a:pt x="479" y="78"/>
                    <a:pt x="479" y="78"/>
                  </a:cubicBezTo>
                  <a:cubicBezTo>
                    <a:pt x="478" y="79"/>
                    <a:pt x="476" y="80"/>
                    <a:pt x="474" y="79"/>
                  </a:cubicBezTo>
                  <a:cubicBezTo>
                    <a:pt x="474" y="79"/>
                    <a:pt x="473" y="79"/>
                    <a:pt x="473" y="79"/>
                  </a:cubicBezTo>
                  <a:cubicBezTo>
                    <a:pt x="473" y="79"/>
                    <a:pt x="473" y="79"/>
                    <a:pt x="473" y="79"/>
                  </a:cubicBezTo>
                  <a:cubicBezTo>
                    <a:pt x="473" y="79"/>
                    <a:pt x="473" y="79"/>
                    <a:pt x="474" y="78"/>
                  </a:cubicBezTo>
                  <a:close/>
                  <a:moveTo>
                    <a:pt x="470" y="79"/>
                  </a:moveTo>
                  <a:cubicBezTo>
                    <a:pt x="472" y="78"/>
                    <a:pt x="472" y="78"/>
                    <a:pt x="472" y="78"/>
                  </a:cubicBezTo>
                  <a:cubicBezTo>
                    <a:pt x="472" y="79"/>
                    <a:pt x="472" y="79"/>
                    <a:pt x="472" y="79"/>
                  </a:cubicBezTo>
                  <a:cubicBezTo>
                    <a:pt x="470" y="79"/>
                    <a:pt x="468" y="79"/>
                    <a:pt x="467" y="79"/>
                  </a:cubicBezTo>
                  <a:cubicBezTo>
                    <a:pt x="468" y="79"/>
                    <a:pt x="469" y="78"/>
                    <a:pt x="470" y="79"/>
                  </a:cubicBezTo>
                  <a:close/>
                  <a:moveTo>
                    <a:pt x="459" y="79"/>
                  </a:moveTo>
                  <a:cubicBezTo>
                    <a:pt x="462" y="79"/>
                    <a:pt x="462" y="78"/>
                    <a:pt x="464" y="79"/>
                  </a:cubicBezTo>
                  <a:cubicBezTo>
                    <a:pt x="465" y="79"/>
                    <a:pt x="465" y="78"/>
                    <a:pt x="466" y="79"/>
                  </a:cubicBezTo>
                  <a:cubicBezTo>
                    <a:pt x="466" y="80"/>
                    <a:pt x="464" y="78"/>
                    <a:pt x="463" y="79"/>
                  </a:cubicBezTo>
                  <a:cubicBezTo>
                    <a:pt x="461" y="78"/>
                    <a:pt x="458" y="80"/>
                    <a:pt x="456" y="79"/>
                  </a:cubicBezTo>
                  <a:cubicBezTo>
                    <a:pt x="457" y="79"/>
                    <a:pt x="458" y="79"/>
                    <a:pt x="459" y="79"/>
                  </a:cubicBezTo>
                  <a:close/>
                  <a:moveTo>
                    <a:pt x="488" y="67"/>
                  </a:moveTo>
                  <a:cubicBezTo>
                    <a:pt x="487" y="67"/>
                    <a:pt x="487" y="68"/>
                    <a:pt x="486" y="68"/>
                  </a:cubicBezTo>
                  <a:cubicBezTo>
                    <a:pt x="486" y="67"/>
                    <a:pt x="485" y="68"/>
                    <a:pt x="485" y="67"/>
                  </a:cubicBezTo>
                  <a:cubicBezTo>
                    <a:pt x="485" y="66"/>
                    <a:pt x="487" y="67"/>
                    <a:pt x="488" y="67"/>
                  </a:cubicBezTo>
                  <a:close/>
                  <a:moveTo>
                    <a:pt x="478" y="61"/>
                  </a:moveTo>
                  <a:cubicBezTo>
                    <a:pt x="478" y="61"/>
                    <a:pt x="478" y="61"/>
                    <a:pt x="478" y="61"/>
                  </a:cubicBezTo>
                  <a:cubicBezTo>
                    <a:pt x="477" y="61"/>
                    <a:pt x="477" y="61"/>
                    <a:pt x="477" y="61"/>
                  </a:cubicBezTo>
                  <a:lnTo>
                    <a:pt x="478" y="61"/>
                  </a:lnTo>
                  <a:close/>
                  <a:moveTo>
                    <a:pt x="471" y="63"/>
                  </a:moveTo>
                  <a:cubicBezTo>
                    <a:pt x="472" y="63"/>
                    <a:pt x="472" y="63"/>
                    <a:pt x="472" y="63"/>
                  </a:cubicBezTo>
                  <a:cubicBezTo>
                    <a:pt x="471" y="64"/>
                    <a:pt x="471" y="64"/>
                    <a:pt x="471" y="64"/>
                  </a:cubicBezTo>
                  <a:cubicBezTo>
                    <a:pt x="471" y="63"/>
                    <a:pt x="471" y="63"/>
                    <a:pt x="471" y="63"/>
                  </a:cubicBezTo>
                  <a:close/>
                  <a:moveTo>
                    <a:pt x="470" y="64"/>
                  </a:moveTo>
                  <a:cubicBezTo>
                    <a:pt x="470" y="64"/>
                    <a:pt x="469" y="63"/>
                    <a:pt x="469" y="64"/>
                  </a:cubicBezTo>
                  <a:cubicBezTo>
                    <a:pt x="469" y="64"/>
                    <a:pt x="469" y="64"/>
                    <a:pt x="469" y="64"/>
                  </a:cubicBezTo>
                  <a:cubicBezTo>
                    <a:pt x="468" y="64"/>
                    <a:pt x="468" y="64"/>
                    <a:pt x="468" y="64"/>
                  </a:cubicBezTo>
                  <a:cubicBezTo>
                    <a:pt x="469" y="63"/>
                    <a:pt x="470" y="63"/>
                    <a:pt x="470" y="64"/>
                  </a:cubicBezTo>
                  <a:close/>
                  <a:moveTo>
                    <a:pt x="496" y="55"/>
                  </a:moveTo>
                  <a:cubicBezTo>
                    <a:pt x="495" y="56"/>
                    <a:pt x="495" y="56"/>
                    <a:pt x="495" y="56"/>
                  </a:cubicBezTo>
                  <a:cubicBezTo>
                    <a:pt x="495" y="55"/>
                    <a:pt x="495" y="55"/>
                    <a:pt x="495" y="55"/>
                  </a:cubicBezTo>
                  <a:lnTo>
                    <a:pt x="496" y="55"/>
                  </a:lnTo>
                  <a:close/>
                  <a:moveTo>
                    <a:pt x="495" y="54"/>
                  </a:moveTo>
                  <a:cubicBezTo>
                    <a:pt x="494" y="54"/>
                    <a:pt x="494" y="54"/>
                    <a:pt x="494" y="54"/>
                  </a:cubicBezTo>
                  <a:cubicBezTo>
                    <a:pt x="494" y="54"/>
                    <a:pt x="494" y="54"/>
                    <a:pt x="494" y="54"/>
                  </a:cubicBezTo>
                  <a:lnTo>
                    <a:pt x="495" y="54"/>
                  </a:lnTo>
                  <a:close/>
                  <a:moveTo>
                    <a:pt x="504" y="54"/>
                  </a:moveTo>
                  <a:cubicBezTo>
                    <a:pt x="503" y="55"/>
                    <a:pt x="503" y="55"/>
                    <a:pt x="503" y="55"/>
                  </a:cubicBezTo>
                  <a:cubicBezTo>
                    <a:pt x="503" y="54"/>
                    <a:pt x="503" y="54"/>
                    <a:pt x="503" y="54"/>
                  </a:cubicBezTo>
                  <a:lnTo>
                    <a:pt x="504" y="54"/>
                  </a:lnTo>
                  <a:close/>
                  <a:moveTo>
                    <a:pt x="494" y="53"/>
                  </a:moveTo>
                  <a:cubicBezTo>
                    <a:pt x="493" y="54"/>
                    <a:pt x="493" y="54"/>
                    <a:pt x="492" y="54"/>
                  </a:cubicBezTo>
                  <a:lnTo>
                    <a:pt x="494" y="53"/>
                  </a:lnTo>
                  <a:close/>
                  <a:moveTo>
                    <a:pt x="490" y="53"/>
                  </a:moveTo>
                  <a:cubicBezTo>
                    <a:pt x="490" y="53"/>
                    <a:pt x="490" y="53"/>
                    <a:pt x="490" y="54"/>
                  </a:cubicBezTo>
                  <a:cubicBezTo>
                    <a:pt x="490" y="53"/>
                    <a:pt x="490" y="53"/>
                    <a:pt x="490" y="53"/>
                  </a:cubicBezTo>
                  <a:close/>
                  <a:moveTo>
                    <a:pt x="489" y="55"/>
                  </a:moveTo>
                  <a:cubicBezTo>
                    <a:pt x="488" y="56"/>
                    <a:pt x="488" y="56"/>
                    <a:pt x="488" y="56"/>
                  </a:cubicBezTo>
                  <a:cubicBezTo>
                    <a:pt x="488" y="56"/>
                    <a:pt x="488" y="56"/>
                    <a:pt x="488" y="56"/>
                  </a:cubicBezTo>
                  <a:cubicBezTo>
                    <a:pt x="488" y="56"/>
                    <a:pt x="488" y="56"/>
                    <a:pt x="488" y="55"/>
                  </a:cubicBezTo>
                  <a:cubicBezTo>
                    <a:pt x="488" y="55"/>
                    <a:pt x="488" y="55"/>
                    <a:pt x="488" y="55"/>
                  </a:cubicBezTo>
                  <a:lnTo>
                    <a:pt x="489" y="55"/>
                  </a:lnTo>
                  <a:close/>
                  <a:moveTo>
                    <a:pt x="487" y="56"/>
                  </a:moveTo>
                  <a:cubicBezTo>
                    <a:pt x="488" y="56"/>
                    <a:pt x="488" y="56"/>
                    <a:pt x="488" y="56"/>
                  </a:cubicBezTo>
                  <a:cubicBezTo>
                    <a:pt x="487" y="56"/>
                    <a:pt x="487" y="56"/>
                    <a:pt x="487" y="56"/>
                  </a:cubicBezTo>
                  <a:close/>
                  <a:moveTo>
                    <a:pt x="485" y="56"/>
                  </a:moveTo>
                  <a:cubicBezTo>
                    <a:pt x="485" y="56"/>
                    <a:pt x="485" y="56"/>
                    <a:pt x="485" y="56"/>
                  </a:cubicBezTo>
                  <a:cubicBezTo>
                    <a:pt x="485" y="57"/>
                    <a:pt x="485" y="57"/>
                    <a:pt x="485" y="57"/>
                  </a:cubicBezTo>
                  <a:cubicBezTo>
                    <a:pt x="485" y="57"/>
                    <a:pt x="485" y="57"/>
                    <a:pt x="485" y="57"/>
                  </a:cubicBezTo>
                  <a:lnTo>
                    <a:pt x="485" y="56"/>
                  </a:lnTo>
                  <a:close/>
                  <a:moveTo>
                    <a:pt x="519" y="44"/>
                  </a:moveTo>
                  <a:cubicBezTo>
                    <a:pt x="519" y="45"/>
                    <a:pt x="519" y="45"/>
                    <a:pt x="519" y="45"/>
                  </a:cubicBezTo>
                  <a:cubicBezTo>
                    <a:pt x="519" y="45"/>
                    <a:pt x="519" y="45"/>
                    <a:pt x="519" y="45"/>
                  </a:cubicBezTo>
                  <a:cubicBezTo>
                    <a:pt x="520" y="45"/>
                    <a:pt x="519" y="44"/>
                    <a:pt x="520" y="44"/>
                  </a:cubicBezTo>
                  <a:cubicBezTo>
                    <a:pt x="521" y="45"/>
                    <a:pt x="521" y="45"/>
                    <a:pt x="521" y="45"/>
                  </a:cubicBezTo>
                  <a:cubicBezTo>
                    <a:pt x="521" y="45"/>
                    <a:pt x="521" y="45"/>
                    <a:pt x="521" y="45"/>
                  </a:cubicBezTo>
                  <a:cubicBezTo>
                    <a:pt x="520" y="45"/>
                    <a:pt x="520" y="45"/>
                    <a:pt x="519" y="45"/>
                  </a:cubicBezTo>
                  <a:cubicBezTo>
                    <a:pt x="519" y="45"/>
                    <a:pt x="519" y="45"/>
                    <a:pt x="519" y="45"/>
                  </a:cubicBezTo>
                  <a:lnTo>
                    <a:pt x="519" y="44"/>
                  </a:lnTo>
                  <a:close/>
                  <a:moveTo>
                    <a:pt x="518" y="45"/>
                  </a:moveTo>
                  <a:cubicBezTo>
                    <a:pt x="518" y="45"/>
                    <a:pt x="518" y="45"/>
                    <a:pt x="518" y="45"/>
                  </a:cubicBezTo>
                  <a:cubicBezTo>
                    <a:pt x="517" y="45"/>
                    <a:pt x="517" y="45"/>
                    <a:pt x="517" y="45"/>
                  </a:cubicBezTo>
                  <a:lnTo>
                    <a:pt x="518" y="45"/>
                  </a:lnTo>
                  <a:close/>
                  <a:moveTo>
                    <a:pt x="473" y="56"/>
                  </a:moveTo>
                  <a:cubicBezTo>
                    <a:pt x="473" y="56"/>
                    <a:pt x="473" y="56"/>
                    <a:pt x="473" y="56"/>
                  </a:cubicBezTo>
                  <a:cubicBezTo>
                    <a:pt x="473" y="56"/>
                    <a:pt x="473" y="57"/>
                    <a:pt x="474" y="57"/>
                  </a:cubicBezTo>
                  <a:cubicBezTo>
                    <a:pt x="473" y="57"/>
                    <a:pt x="472" y="57"/>
                    <a:pt x="473" y="56"/>
                  </a:cubicBezTo>
                  <a:close/>
                  <a:moveTo>
                    <a:pt x="475" y="56"/>
                  </a:moveTo>
                  <a:cubicBezTo>
                    <a:pt x="475" y="56"/>
                    <a:pt x="475" y="56"/>
                    <a:pt x="475" y="56"/>
                  </a:cubicBezTo>
                  <a:cubicBezTo>
                    <a:pt x="476" y="55"/>
                    <a:pt x="476" y="55"/>
                    <a:pt x="476" y="55"/>
                  </a:cubicBezTo>
                  <a:cubicBezTo>
                    <a:pt x="476" y="56"/>
                    <a:pt x="476" y="56"/>
                    <a:pt x="475" y="56"/>
                  </a:cubicBezTo>
                  <a:close/>
                  <a:moveTo>
                    <a:pt x="479" y="50"/>
                  </a:moveTo>
                  <a:cubicBezTo>
                    <a:pt x="479" y="49"/>
                    <a:pt x="479" y="49"/>
                    <a:pt x="479" y="49"/>
                  </a:cubicBezTo>
                  <a:cubicBezTo>
                    <a:pt x="479" y="49"/>
                    <a:pt x="478" y="49"/>
                    <a:pt x="478" y="50"/>
                  </a:cubicBezTo>
                  <a:cubicBezTo>
                    <a:pt x="478" y="50"/>
                    <a:pt x="478" y="50"/>
                    <a:pt x="478" y="50"/>
                  </a:cubicBezTo>
                  <a:cubicBezTo>
                    <a:pt x="477" y="49"/>
                    <a:pt x="476" y="51"/>
                    <a:pt x="476" y="50"/>
                  </a:cubicBezTo>
                  <a:cubicBezTo>
                    <a:pt x="476" y="50"/>
                    <a:pt x="477" y="50"/>
                    <a:pt x="476" y="49"/>
                  </a:cubicBezTo>
                  <a:cubicBezTo>
                    <a:pt x="477" y="49"/>
                    <a:pt x="477" y="49"/>
                    <a:pt x="478" y="49"/>
                  </a:cubicBezTo>
                  <a:cubicBezTo>
                    <a:pt x="478" y="49"/>
                    <a:pt x="478" y="49"/>
                    <a:pt x="478" y="49"/>
                  </a:cubicBezTo>
                  <a:cubicBezTo>
                    <a:pt x="478" y="49"/>
                    <a:pt x="479" y="49"/>
                    <a:pt x="480" y="49"/>
                  </a:cubicBezTo>
                  <a:cubicBezTo>
                    <a:pt x="480" y="49"/>
                    <a:pt x="480" y="49"/>
                    <a:pt x="481" y="49"/>
                  </a:cubicBezTo>
                  <a:cubicBezTo>
                    <a:pt x="480" y="50"/>
                    <a:pt x="482" y="50"/>
                    <a:pt x="482" y="51"/>
                  </a:cubicBezTo>
                  <a:cubicBezTo>
                    <a:pt x="482" y="50"/>
                    <a:pt x="480" y="50"/>
                    <a:pt x="479" y="50"/>
                  </a:cubicBezTo>
                  <a:close/>
                  <a:moveTo>
                    <a:pt x="482" y="43"/>
                  </a:moveTo>
                  <a:cubicBezTo>
                    <a:pt x="482" y="43"/>
                    <a:pt x="482" y="43"/>
                    <a:pt x="482" y="43"/>
                  </a:cubicBezTo>
                  <a:cubicBezTo>
                    <a:pt x="482" y="43"/>
                    <a:pt x="483" y="42"/>
                    <a:pt x="483" y="42"/>
                  </a:cubicBezTo>
                  <a:cubicBezTo>
                    <a:pt x="483" y="43"/>
                    <a:pt x="483" y="43"/>
                    <a:pt x="482" y="43"/>
                  </a:cubicBezTo>
                  <a:cubicBezTo>
                    <a:pt x="482" y="43"/>
                    <a:pt x="482" y="43"/>
                    <a:pt x="482" y="43"/>
                  </a:cubicBezTo>
                  <a:close/>
                  <a:moveTo>
                    <a:pt x="478" y="56"/>
                  </a:moveTo>
                  <a:cubicBezTo>
                    <a:pt x="478" y="56"/>
                    <a:pt x="478" y="56"/>
                    <a:pt x="478" y="56"/>
                  </a:cubicBezTo>
                  <a:cubicBezTo>
                    <a:pt x="479" y="56"/>
                    <a:pt x="480" y="55"/>
                    <a:pt x="481" y="56"/>
                  </a:cubicBezTo>
                  <a:cubicBezTo>
                    <a:pt x="480" y="56"/>
                    <a:pt x="480" y="56"/>
                    <a:pt x="480" y="56"/>
                  </a:cubicBezTo>
                  <a:cubicBezTo>
                    <a:pt x="480" y="56"/>
                    <a:pt x="480" y="56"/>
                    <a:pt x="480" y="56"/>
                  </a:cubicBezTo>
                  <a:cubicBezTo>
                    <a:pt x="480" y="57"/>
                    <a:pt x="480" y="57"/>
                    <a:pt x="480" y="57"/>
                  </a:cubicBezTo>
                  <a:cubicBezTo>
                    <a:pt x="479" y="58"/>
                    <a:pt x="479" y="56"/>
                    <a:pt x="478" y="56"/>
                  </a:cubicBezTo>
                  <a:close/>
                  <a:moveTo>
                    <a:pt x="479" y="59"/>
                  </a:moveTo>
                  <a:cubicBezTo>
                    <a:pt x="479" y="58"/>
                    <a:pt x="479" y="58"/>
                    <a:pt x="479" y="58"/>
                  </a:cubicBezTo>
                  <a:cubicBezTo>
                    <a:pt x="480" y="58"/>
                    <a:pt x="480" y="58"/>
                    <a:pt x="480" y="58"/>
                  </a:cubicBezTo>
                  <a:cubicBezTo>
                    <a:pt x="479" y="58"/>
                    <a:pt x="479" y="58"/>
                    <a:pt x="479" y="58"/>
                  </a:cubicBezTo>
                  <a:cubicBezTo>
                    <a:pt x="479" y="58"/>
                    <a:pt x="479" y="59"/>
                    <a:pt x="479" y="59"/>
                  </a:cubicBezTo>
                  <a:close/>
                  <a:moveTo>
                    <a:pt x="485" y="50"/>
                  </a:moveTo>
                  <a:cubicBezTo>
                    <a:pt x="485" y="50"/>
                    <a:pt x="485" y="50"/>
                    <a:pt x="485" y="50"/>
                  </a:cubicBezTo>
                  <a:cubicBezTo>
                    <a:pt x="485" y="50"/>
                    <a:pt x="485" y="49"/>
                    <a:pt x="484" y="49"/>
                  </a:cubicBezTo>
                  <a:cubicBezTo>
                    <a:pt x="484" y="49"/>
                    <a:pt x="484" y="49"/>
                    <a:pt x="484" y="49"/>
                  </a:cubicBezTo>
                  <a:cubicBezTo>
                    <a:pt x="484" y="49"/>
                    <a:pt x="484" y="49"/>
                    <a:pt x="484" y="49"/>
                  </a:cubicBezTo>
                  <a:cubicBezTo>
                    <a:pt x="485" y="49"/>
                    <a:pt x="486" y="50"/>
                    <a:pt x="486" y="49"/>
                  </a:cubicBezTo>
                  <a:cubicBezTo>
                    <a:pt x="486" y="49"/>
                    <a:pt x="485" y="50"/>
                    <a:pt x="485" y="50"/>
                  </a:cubicBezTo>
                  <a:close/>
                  <a:moveTo>
                    <a:pt x="488" y="48"/>
                  </a:moveTo>
                  <a:cubicBezTo>
                    <a:pt x="488" y="47"/>
                    <a:pt x="488" y="47"/>
                    <a:pt x="488" y="47"/>
                  </a:cubicBezTo>
                  <a:cubicBezTo>
                    <a:pt x="488" y="47"/>
                    <a:pt x="488" y="47"/>
                    <a:pt x="488" y="47"/>
                  </a:cubicBezTo>
                  <a:lnTo>
                    <a:pt x="488" y="48"/>
                  </a:lnTo>
                  <a:close/>
                  <a:moveTo>
                    <a:pt x="492" y="43"/>
                  </a:moveTo>
                  <a:cubicBezTo>
                    <a:pt x="492" y="43"/>
                    <a:pt x="492" y="43"/>
                    <a:pt x="491" y="43"/>
                  </a:cubicBezTo>
                  <a:cubicBezTo>
                    <a:pt x="491" y="43"/>
                    <a:pt x="490" y="43"/>
                    <a:pt x="489" y="43"/>
                  </a:cubicBezTo>
                  <a:cubicBezTo>
                    <a:pt x="490" y="43"/>
                    <a:pt x="491" y="42"/>
                    <a:pt x="492" y="42"/>
                  </a:cubicBezTo>
                  <a:cubicBezTo>
                    <a:pt x="492" y="43"/>
                    <a:pt x="491" y="43"/>
                    <a:pt x="491" y="43"/>
                  </a:cubicBezTo>
                  <a:cubicBezTo>
                    <a:pt x="492" y="43"/>
                    <a:pt x="492" y="43"/>
                    <a:pt x="492" y="43"/>
                  </a:cubicBezTo>
                  <a:close/>
                  <a:moveTo>
                    <a:pt x="492" y="47"/>
                  </a:moveTo>
                  <a:cubicBezTo>
                    <a:pt x="493" y="47"/>
                    <a:pt x="495" y="46"/>
                    <a:pt x="496" y="47"/>
                  </a:cubicBezTo>
                  <a:cubicBezTo>
                    <a:pt x="495" y="46"/>
                    <a:pt x="493" y="47"/>
                    <a:pt x="492" y="47"/>
                  </a:cubicBezTo>
                  <a:close/>
                  <a:moveTo>
                    <a:pt x="495" y="43"/>
                  </a:moveTo>
                  <a:cubicBezTo>
                    <a:pt x="495" y="43"/>
                    <a:pt x="495" y="43"/>
                    <a:pt x="495" y="43"/>
                  </a:cubicBezTo>
                  <a:cubicBezTo>
                    <a:pt x="495" y="44"/>
                    <a:pt x="495" y="44"/>
                    <a:pt x="495" y="44"/>
                  </a:cubicBezTo>
                  <a:lnTo>
                    <a:pt x="495" y="43"/>
                  </a:lnTo>
                  <a:close/>
                  <a:moveTo>
                    <a:pt x="496" y="43"/>
                  </a:moveTo>
                  <a:cubicBezTo>
                    <a:pt x="496" y="43"/>
                    <a:pt x="496" y="43"/>
                    <a:pt x="496" y="43"/>
                  </a:cubicBezTo>
                  <a:cubicBezTo>
                    <a:pt x="496" y="43"/>
                    <a:pt x="496" y="43"/>
                    <a:pt x="496" y="43"/>
                  </a:cubicBezTo>
                  <a:cubicBezTo>
                    <a:pt x="496" y="43"/>
                    <a:pt x="496" y="43"/>
                    <a:pt x="496" y="43"/>
                  </a:cubicBezTo>
                  <a:close/>
                  <a:moveTo>
                    <a:pt x="496" y="45"/>
                  </a:moveTo>
                  <a:cubicBezTo>
                    <a:pt x="496" y="45"/>
                    <a:pt x="496" y="45"/>
                    <a:pt x="496" y="45"/>
                  </a:cubicBezTo>
                  <a:cubicBezTo>
                    <a:pt x="497" y="45"/>
                    <a:pt x="497" y="45"/>
                    <a:pt x="497" y="45"/>
                  </a:cubicBezTo>
                  <a:lnTo>
                    <a:pt x="496" y="45"/>
                  </a:lnTo>
                  <a:close/>
                  <a:moveTo>
                    <a:pt x="502" y="45"/>
                  </a:moveTo>
                  <a:cubicBezTo>
                    <a:pt x="502" y="45"/>
                    <a:pt x="502" y="45"/>
                    <a:pt x="502" y="45"/>
                  </a:cubicBezTo>
                  <a:cubicBezTo>
                    <a:pt x="502" y="45"/>
                    <a:pt x="502" y="45"/>
                    <a:pt x="502" y="45"/>
                  </a:cubicBezTo>
                  <a:cubicBezTo>
                    <a:pt x="502" y="45"/>
                    <a:pt x="502" y="45"/>
                    <a:pt x="502" y="45"/>
                  </a:cubicBezTo>
                  <a:cubicBezTo>
                    <a:pt x="502" y="45"/>
                    <a:pt x="502" y="45"/>
                    <a:pt x="502" y="45"/>
                  </a:cubicBezTo>
                  <a:cubicBezTo>
                    <a:pt x="502" y="45"/>
                    <a:pt x="502" y="45"/>
                    <a:pt x="502" y="45"/>
                  </a:cubicBezTo>
                  <a:cubicBezTo>
                    <a:pt x="502" y="45"/>
                    <a:pt x="502" y="45"/>
                    <a:pt x="502" y="45"/>
                  </a:cubicBezTo>
                  <a:cubicBezTo>
                    <a:pt x="502" y="45"/>
                    <a:pt x="503" y="44"/>
                    <a:pt x="504" y="45"/>
                  </a:cubicBezTo>
                  <a:cubicBezTo>
                    <a:pt x="503" y="45"/>
                    <a:pt x="503" y="45"/>
                    <a:pt x="502" y="45"/>
                  </a:cubicBezTo>
                  <a:close/>
                  <a:moveTo>
                    <a:pt x="506" y="45"/>
                  </a:moveTo>
                  <a:cubicBezTo>
                    <a:pt x="505" y="45"/>
                    <a:pt x="505" y="45"/>
                    <a:pt x="505" y="45"/>
                  </a:cubicBezTo>
                  <a:cubicBezTo>
                    <a:pt x="504" y="44"/>
                    <a:pt x="505" y="45"/>
                    <a:pt x="506" y="45"/>
                  </a:cubicBezTo>
                  <a:cubicBezTo>
                    <a:pt x="506" y="45"/>
                    <a:pt x="506" y="44"/>
                    <a:pt x="506" y="44"/>
                  </a:cubicBezTo>
                  <a:cubicBezTo>
                    <a:pt x="506" y="45"/>
                    <a:pt x="506" y="45"/>
                    <a:pt x="506" y="45"/>
                  </a:cubicBezTo>
                  <a:close/>
                  <a:moveTo>
                    <a:pt x="507" y="45"/>
                  </a:moveTo>
                  <a:cubicBezTo>
                    <a:pt x="507" y="45"/>
                    <a:pt x="507" y="45"/>
                    <a:pt x="507" y="45"/>
                  </a:cubicBezTo>
                  <a:cubicBezTo>
                    <a:pt x="508" y="45"/>
                    <a:pt x="508" y="45"/>
                    <a:pt x="508" y="45"/>
                  </a:cubicBezTo>
                  <a:lnTo>
                    <a:pt x="507" y="45"/>
                  </a:lnTo>
                  <a:close/>
                  <a:moveTo>
                    <a:pt x="509" y="45"/>
                  </a:moveTo>
                  <a:cubicBezTo>
                    <a:pt x="509" y="45"/>
                    <a:pt x="509" y="45"/>
                    <a:pt x="509" y="45"/>
                  </a:cubicBezTo>
                  <a:cubicBezTo>
                    <a:pt x="509" y="45"/>
                    <a:pt x="509" y="45"/>
                    <a:pt x="509" y="45"/>
                  </a:cubicBezTo>
                  <a:cubicBezTo>
                    <a:pt x="509" y="45"/>
                    <a:pt x="509" y="45"/>
                    <a:pt x="509" y="45"/>
                  </a:cubicBezTo>
                  <a:cubicBezTo>
                    <a:pt x="510" y="45"/>
                    <a:pt x="509" y="45"/>
                    <a:pt x="510" y="44"/>
                  </a:cubicBezTo>
                  <a:cubicBezTo>
                    <a:pt x="510" y="45"/>
                    <a:pt x="510" y="45"/>
                    <a:pt x="510" y="45"/>
                  </a:cubicBezTo>
                  <a:cubicBezTo>
                    <a:pt x="511" y="46"/>
                    <a:pt x="509" y="45"/>
                    <a:pt x="509" y="45"/>
                  </a:cubicBezTo>
                  <a:close/>
                  <a:moveTo>
                    <a:pt x="512" y="46"/>
                  </a:moveTo>
                  <a:cubicBezTo>
                    <a:pt x="512" y="47"/>
                    <a:pt x="512" y="47"/>
                    <a:pt x="512" y="47"/>
                  </a:cubicBezTo>
                  <a:cubicBezTo>
                    <a:pt x="511" y="46"/>
                    <a:pt x="511" y="46"/>
                    <a:pt x="511" y="46"/>
                  </a:cubicBezTo>
                  <a:lnTo>
                    <a:pt x="512" y="46"/>
                  </a:lnTo>
                  <a:close/>
                  <a:moveTo>
                    <a:pt x="494" y="38"/>
                  </a:moveTo>
                  <a:cubicBezTo>
                    <a:pt x="492" y="38"/>
                    <a:pt x="491" y="39"/>
                    <a:pt x="490" y="39"/>
                  </a:cubicBezTo>
                  <a:cubicBezTo>
                    <a:pt x="490" y="38"/>
                    <a:pt x="490" y="38"/>
                    <a:pt x="490" y="38"/>
                  </a:cubicBezTo>
                  <a:cubicBezTo>
                    <a:pt x="491" y="39"/>
                    <a:pt x="493" y="38"/>
                    <a:pt x="494" y="38"/>
                  </a:cubicBezTo>
                  <a:close/>
                  <a:moveTo>
                    <a:pt x="490" y="41"/>
                  </a:moveTo>
                  <a:cubicBezTo>
                    <a:pt x="490" y="40"/>
                    <a:pt x="491" y="39"/>
                    <a:pt x="492" y="40"/>
                  </a:cubicBezTo>
                  <a:cubicBezTo>
                    <a:pt x="493" y="40"/>
                    <a:pt x="492" y="41"/>
                    <a:pt x="493" y="41"/>
                  </a:cubicBezTo>
                  <a:cubicBezTo>
                    <a:pt x="493" y="40"/>
                    <a:pt x="495" y="40"/>
                    <a:pt x="496" y="40"/>
                  </a:cubicBezTo>
                  <a:cubicBezTo>
                    <a:pt x="496" y="40"/>
                    <a:pt x="496" y="40"/>
                    <a:pt x="496" y="40"/>
                  </a:cubicBezTo>
                  <a:cubicBezTo>
                    <a:pt x="496" y="40"/>
                    <a:pt x="496" y="40"/>
                    <a:pt x="496" y="40"/>
                  </a:cubicBezTo>
                  <a:cubicBezTo>
                    <a:pt x="497" y="41"/>
                    <a:pt x="497" y="41"/>
                    <a:pt x="497" y="41"/>
                  </a:cubicBezTo>
                  <a:cubicBezTo>
                    <a:pt x="497" y="41"/>
                    <a:pt x="496" y="41"/>
                    <a:pt x="496" y="41"/>
                  </a:cubicBezTo>
                  <a:cubicBezTo>
                    <a:pt x="497" y="41"/>
                    <a:pt x="498" y="41"/>
                    <a:pt x="498" y="41"/>
                  </a:cubicBezTo>
                  <a:cubicBezTo>
                    <a:pt x="498" y="40"/>
                    <a:pt x="498" y="40"/>
                    <a:pt x="498" y="40"/>
                  </a:cubicBezTo>
                  <a:cubicBezTo>
                    <a:pt x="499" y="40"/>
                    <a:pt x="499" y="40"/>
                    <a:pt x="500" y="40"/>
                  </a:cubicBezTo>
                  <a:cubicBezTo>
                    <a:pt x="500" y="40"/>
                    <a:pt x="500" y="40"/>
                    <a:pt x="500" y="40"/>
                  </a:cubicBezTo>
                  <a:cubicBezTo>
                    <a:pt x="501" y="40"/>
                    <a:pt x="501" y="40"/>
                    <a:pt x="501" y="40"/>
                  </a:cubicBezTo>
                  <a:cubicBezTo>
                    <a:pt x="501" y="39"/>
                    <a:pt x="501" y="39"/>
                    <a:pt x="501" y="39"/>
                  </a:cubicBezTo>
                  <a:cubicBezTo>
                    <a:pt x="501" y="39"/>
                    <a:pt x="502" y="40"/>
                    <a:pt x="502" y="39"/>
                  </a:cubicBezTo>
                  <a:cubicBezTo>
                    <a:pt x="503" y="41"/>
                    <a:pt x="504" y="40"/>
                    <a:pt x="505" y="40"/>
                  </a:cubicBezTo>
                  <a:cubicBezTo>
                    <a:pt x="505" y="40"/>
                    <a:pt x="506" y="40"/>
                    <a:pt x="505" y="40"/>
                  </a:cubicBezTo>
                  <a:cubicBezTo>
                    <a:pt x="505" y="39"/>
                    <a:pt x="505" y="39"/>
                    <a:pt x="505" y="39"/>
                  </a:cubicBezTo>
                  <a:cubicBezTo>
                    <a:pt x="507" y="40"/>
                    <a:pt x="509" y="38"/>
                    <a:pt x="512" y="39"/>
                  </a:cubicBezTo>
                  <a:cubicBezTo>
                    <a:pt x="512" y="40"/>
                    <a:pt x="512" y="40"/>
                    <a:pt x="512" y="40"/>
                  </a:cubicBezTo>
                  <a:cubicBezTo>
                    <a:pt x="511" y="40"/>
                    <a:pt x="511" y="40"/>
                    <a:pt x="511" y="40"/>
                  </a:cubicBezTo>
                  <a:cubicBezTo>
                    <a:pt x="511" y="40"/>
                    <a:pt x="511" y="41"/>
                    <a:pt x="511" y="41"/>
                  </a:cubicBezTo>
                  <a:cubicBezTo>
                    <a:pt x="512" y="41"/>
                    <a:pt x="512" y="41"/>
                    <a:pt x="512" y="42"/>
                  </a:cubicBezTo>
                  <a:cubicBezTo>
                    <a:pt x="513" y="42"/>
                    <a:pt x="511" y="43"/>
                    <a:pt x="512" y="43"/>
                  </a:cubicBezTo>
                  <a:cubicBezTo>
                    <a:pt x="512" y="43"/>
                    <a:pt x="511" y="44"/>
                    <a:pt x="511" y="44"/>
                  </a:cubicBezTo>
                  <a:cubicBezTo>
                    <a:pt x="511" y="44"/>
                    <a:pt x="511" y="45"/>
                    <a:pt x="511" y="45"/>
                  </a:cubicBezTo>
                  <a:cubicBezTo>
                    <a:pt x="511" y="44"/>
                    <a:pt x="511" y="44"/>
                    <a:pt x="511" y="44"/>
                  </a:cubicBezTo>
                  <a:cubicBezTo>
                    <a:pt x="511" y="44"/>
                    <a:pt x="511" y="44"/>
                    <a:pt x="511" y="44"/>
                  </a:cubicBezTo>
                  <a:cubicBezTo>
                    <a:pt x="510" y="44"/>
                    <a:pt x="510" y="44"/>
                    <a:pt x="509" y="44"/>
                  </a:cubicBezTo>
                  <a:cubicBezTo>
                    <a:pt x="509" y="42"/>
                    <a:pt x="509" y="42"/>
                    <a:pt x="509" y="42"/>
                  </a:cubicBezTo>
                  <a:cubicBezTo>
                    <a:pt x="509" y="41"/>
                    <a:pt x="508" y="42"/>
                    <a:pt x="508" y="42"/>
                  </a:cubicBezTo>
                  <a:cubicBezTo>
                    <a:pt x="509" y="43"/>
                    <a:pt x="506" y="41"/>
                    <a:pt x="507" y="43"/>
                  </a:cubicBezTo>
                  <a:cubicBezTo>
                    <a:pt x="507" y="44"/>
                    <a:pt x="505" y="44"/>
                    <a:pt x="504" y="43"/>
                  </a:cubicBezTo>
                  <a:cubicBezTo>
                    <a:pt x="500" y="43"/>
                    <a:pt x="500" y="43"/>
                    <a:pt x="500" y="43"/>
                  </a:cubicBezTo>
                  <a:cubicBezTo>
                    <a:pt x="502" y="42"/>
                    <a:pt x="504" y="43"/>
                    <a:pt x="506" y="42"/>
                  </a:cubicBezTo>
                  <a:cubicBezTo>
                    <a:pt x="505" y="41"/>
                    <a:pt x="505" y="41"/>
                    <a:pt x="505" y="41"/>
                  </a:cubicBezTo>
                  <a:cubicBezTo>
                    <a:pt x="505" y="41"/>
                    <a:pt x="505" y="41"/>
                    <a:pt x="505" y="41"/>
                  </a:cubicBezTo>
                  <a:cubicBezTo>
                    <a:pt x="505" y="41"/>
                    <a:pt x="504" y="41"/>
                    <a:pt x="503" y="41"/>
                  </a:cubicBezTo>
                  <a:cubicBezTo>
                    <a:pt x="503" y="41"/>
                    <a:pt x="503" y="41"/>
                    <a:pt x="503" y="41"/>
                  </a:cubicBezTo>
                  <a:cubicBezTo>
                    <a:pt x="504" y="42"/>
                    <a:pt x="504" y="42"/>
                    <a:pt x="504" y="42"/>
                  </a:cubicBezTo>
                  <a:cubicBezTo>
                    <a:pt x="502" y="42"/>
                    <a:pt x="502" y="42"/>
                    <a:pt x="500" y="42"/>
                  </a:cubicBezTo>
                  <a:cubicBezTo>
                    <a:pt x="500" y="42"/>
                    <a:pt x="497" y="42"/>
                    <a:pt x="499" y="43"/>
                  </a:cubicBezTo>
                  <a:cubicBezTo>
                    <a:pt x="498" y="43"/>
                    <a:pt x="498" y="43"/>
                    <a:pt x="498" y="43"/>
                  </a:cubicBezTo>
                  <a:cubicBezTo>
                    <a:pt x="498" y="43"/>
                    <a:pt x="499" y="42"/>
                    <a:pt x="499" y="42"/>
                  </a:cubicBezTo>
                  <a:cubicBezTo>
                    <a:pt x="499" y="41"/>
                    <a:pt x="498" y="42"/>
                    <a:pt x="497" y="41"/>
                  </a:cubicBezTo>
                  <a:cubicBezTo>
                    <a:pt x="497" y="42"/>
                    <a:pt x="496" y="42"/>
                    <a:pt x="495" y="42"/>
                  </a:cubicBezTo>
                  <a:cubicBezTo>
                    <a:pt x="496" y="41"/>
                    <a:pt x="496" y="41"/>
                    <a:pt x="496" y="41"/>
                  </a:cubicBezTo>
                  <a:cubicBezTo>
                    <a:pt x="495" y="41"/>
                    <a:pt x="495" y="41"/>
                    <a:pt x="495" y="41"/>
                  </a:cubicBezTo>
                  <a:cubicBezTo>
                    <a:pt x="494" y="43"/>
                    <a:pt x="494" y="43"/>
                    <a:pt x="494" y="43"/>
                  </a:cubicBezTo>
                  <a:cubicBezTo>
                    <a:pt x="494" y="43"/>
                    <a:pt x="494" y="41"/>
                    <a:pt x="493" y="42"/>
                  </a:cubicBezTo>
                  <a:cubicBezTo>
                    <a:pt x="493" y="42"/>
                    <a:pt x="492" y="42"/>
                    <a:pt x="493" y="42"/>
                  </a:cubicBezTo>
                  <a:cubicBezTo>
                    <a:pt x="493" y="43"/>
                    <a:pt x="493" y="43"/>
                    <a:pt x="493" y="43"/>
                  </a:cubicBezTo>
                  <a:cubicBezTo>
                    <a:pt x="493" y="43"/>
                    <a:pt x="493" y="43"/>
                    <a:pt x="493" y="43"/>
                  </a:cubicBezTo>
                  <a:cubicBezTo>
                    <a:pt x="493" y="43"/>
                    <a:pt x="493" y="43"/>
                    <a:pt x="493" y="43"/>
                  </a:cubicBezTo>
                  <a:cubicBezTo>
                    <a:pt x="493" y="43"/>
                    <a:pt x="493" y="43"/>
                    <a:pt x="493" y="43"/>
                  </a:cubicBezTo>
                  <a:cubicBezTo>
                    <a:pt x="493" y="43"/>
                    <a:pt x="492" y="42"/>
                    <a:pt x="492" y="42"/>
                  </a:cubicBezTo>
                  <a:cubicBezTo>
                    <a:pt x="491" y="41"/>
                    <a:pt x="490" y="42"/>
                    <a:pt x="489" y="42"/>
                  </a:cubicBezTo>
                  <a:cubicBezTo>
                    <a:pt x="489" y="41"/>
                    <a:pt x="489" y="41"/>
                    <a:pt x="489" y="41"/>
                  </a:cubicBezTo>
                  <a:cubicBezTo>
                    <a:pt x="488" y="41"/>
                    <a:pt x="488" y="41"/>
                    <a:pt x="488" y="41"/>
                  </a:cubicBezTo>
                  <a:cubicBezTo>
                    <a:pt x="488" y="41"/>
                    <a:pt x="488" y="41"/>
                    <a:pt x="488" y="41"/>
                  </a:cubicBezTo>
                  <a:cubicBezTo>
                    <a:pt x="487" y="41"/>
                    <a:pt x="487" y="41"/>
                    <a:pt x="487" y="41"/>
                  </a:cubicBezTo>
                  <a:cubicBezTo>
                    <a:pt x="488" y="41"/>
                    <a:pt x="489" y="40"/>
                    <a:pt x="490" y="41"/>
                  </a:cubicBezTo>
                  <a:close/>
                  <a:moveTo>
                    <a:pt x="489" y="38"/>
                  </a:moveTo>
                  <a:cubicBezTo>
                    <a:pt x="488" y="38"/>
                    <a:pt x="488" y="38"/>
                    <a:pt x="488" y="38"/>
                  </a:cubicBezTo>
                  <a:cubicBezTo>
                    <a:pt x="488" y="38"/>
                    <a:pt x="488" y="38"/>
                    <a:pt x="488" y="38"/>
                  </a:cubicBezTo>
                  <a:lnTo>
                    <a:pt x="489" y="38"/>
                  </a:lnTo>
                  <a:close/>
                  <a:moveTo>
                    <a:pt x="484" y="49"/>
                  </a:moveTo>
                  <a:cubicBezTo>
                    <a:pt x="483" y="49"/>
                    <a:pt x="483" y="51"/>
                    <a:pt x="482" y="50"/>
                  </a:cubicBezTo>
                  <a:cubicBezTo>
                    <a:pt x="482" y="49"/>
                    <a:pt x="483" y="49"/>
                    <a:pt x="484" y="49"/>
                  </a:cubicBezTo>
                  <a:close/>
                  <a:moveTo>
                    <a:pt x="486" y="41"/>
                  </a:moveTo>
                  <a:cubicBezTo>
                    <a:pt x="486" y="40"/>
                    <a:pt x="485" y="41"/>
                    <a:pt x="485" y="41"/>
                  </a:cubicBezTo>
                  <a:cubicBezTo>
                    <a:pt x="485" y="40"/>
                    <a:pt x="485" y="40"/>
                    <a:pt x="485" y="40"/>
                  </a:cubicBezTo>
                  <a:cubicBezTo>
                    <a:pt x="485" y="40"/>
                    <a:pt x="486" y="40"/>
                    <a:pt x="486" y="41"/>
                  </a:cubicBezTo>
                  <a:close/>
                  <a:moveTo>
                    <a:pt x="482" y="41"/>
                  </a:moveTo>
                  <a:cubicBezTo>
                    <a:pt x="481" y="40"/>
                    <a:pt x="481" y="40"/>
                    <a:pt x="481" y="40"/>
                  </a:cubicBezTo>
                  <a:cubicBezTo>
                    <a:pt x="482" y="40"/>
                    <a:pt x="482" y="40"/>
                    <a:pt x="482" y="41"/>
                  </a:cubicBezTo>
                  <a:close/>
                  <a:moveTo>
                    <a:pt x="485" y="42"/>
                  </a:moveTo>
                  <a:cubicBezTo>
                    <a:pt x="483" y="41"/>
                    <a:pt x="481" y="42"/>
                    <a:pt x="479" y="41"/>
                  </a:cubicBezTo>
                  <a:cubicBezTo>
                    <a:pt x="479" y="42"/>
                    <a:pt x="479" y="42"/>
                    <a:pt x="479" y="42"/>
                  </a:cubicBezTo>
                  <a:cubicBezTo>
                    <a:pt x="478" y="41"/>
                    <a:pt x="478" y="41"/>
                    <a:pt x="478" y="41"/>
                  </a:cubicBezTo>
                  <a:cubicBezTo>
                    <a:pt x="480" y="42"/>
                    <a:pt x="483" y="41"/>
                    <a:pt x="485" y="42"/>
                  </a:cubicBezTo>
                  <a:close/>
                  <a:moveTo>
                    <a:pt x="476" y="49"/>
                  </a:moveTo>
                  <a:cubicBezTo>
                    <a:pt x="476" y="49"/>
                    <a:pt x="476" y="49"/>
                    <a:pt x="476" y="49"/>
                  </a:cubicBezTo>
                  <a:cubicBezTo>
                    <a:pt x="476" y="49"/>
                    <a:pt x="476" y="49"/>
                    <a:pt x="476" y="49"/>
                  </a:cubicBezTo>
                  <a:cubicBezTo>
                    <a:pt x="475" y="49"/>
                    <a:pt x="475" y="49"/>
                    <a:pt x="474" y="49"/>
                  </a:cubicBezTo>
                  <a:cubicBezTo>
                    <a:pt x="474" y="48"/>
                    <a:pt x="475" y="49"/>
                    <a:pt x="476" y="49"/>
                  </a:cubicBezTo>
                  <a:close/>
                  <a:moveTo>
                    <a:pt x="470" y="55"/>
                  </a:moveTo>
                  <a:cubicBezTo>
                    <a:pt x="470" y="56"/>
                    <a:pt x="470" y="56"/>
                    <a:pt x="470" y="56"/>
                  </a:cubicBezTo>
                  <a:cubicBezTo>
                    <a:pt x="470" y="56"/>
                    <a:pt x="469" y="56"/>
                    <a:pt x="469" y="56"/>
                  </a:cubicBezTo>
                  <a:cubicBezTo>
                    <a:pt x="469" y="56"/>
                    <a:pt x="469" y="56"/>
                    <a:pt x="469" y="56"/>
                  </a:cubicBezTo>
                  <a:cubicBezTo>
                    <a:pt x="469" y="56"/>
                    <a:pt x="469" y="56"/>
                    <a:pt x="469" y="56"/>
                  </a:cubicBezTo>
                  <a:cubicBezTo>
                    <a:pt x="469" y="56"/>
                    <a:pt x="469" y="55"/>
                    <a:pt x="470" y="55"/>
                  </a:cubicBezTo>
                  <a:close/>
                  <a:moveTo>
                    <a:pt x="471" y="50"/>
                  </a:moveTo>
                  <a:cubicBezTo>
                    <a:pt x="470" y="50"/>
                    <a:pt x="470" y="50"/>
                    <a:pt x="470" y="50"/>
                  </a:cubicBezTo>
                  <a:cubicBezTo>
                    <a:pt x="472" y="50"/>
                    <a:pt x="472" y="50"/>
                    <a:pt x="472" y="50"/>
                  </a:cubicBezTo>
                  <a:lnTo>
                    <a:pt x="471" y="50"/>
                  </a:lnTo>
                  <a:close/>
                  <a:moveTo>
                    <a:pt x="474" y="42"/>
                  </a:moveTo>
                  <a:cubicBezTo>
                    <a:pt x="474" y="43"/>
                    <a:pt x="474" y="43"/>
                    <a:pt x="474" y="43"/>
                  </a:cubicBezTo>
                  <a:cubicBezTo>
                    <a:pt x="474" y="43"/>
                    <a:pt x="474" y="43"/>
                    <a:pt x="474" y="43"/>
                  </a:cubicBezTo>
                  <a:cubicBezTo>
                    <a:pt x="474" y="43"/>
                    <a:pt x="474" y="43"/>
                    <a:pt x="474" y="43"/>
                  </a:cubicBezTo>
                  <a:cubicBezTo>
                    <a:pt x="474" y="43"/>
                    <a:pt x="474" y="43"/>
                    <a:pt x="474" y="43"/>
                  </a:cubicBezTo>
                  <a:cubicBezTo>
                    <a:pt x="474" y="43"/>
                    <a:pt x="474" y="43"/>
                    <a:pt x="474" y="43"/>
                  </a:cubicBezTo>
                  <a:cubicBezTo>
                    <a:pt x="474" y="42"/>
                    <a:pt x="474" y="42"/>
                    <a:pt x="474" y="42"/>
                  </a:cubicBezTo>
                  <a:close/>
                  <a:moveTo>
                    <a:pt x="468" y="56"/>
                  </a:moveTo>
                  <a:cubicBezTo>
                    <a:pt x="468" y="56"/>
                    <a:pt x="468" y="56"/>
                    <a:pt x="468" y="56"/>
                  </a:cubicBezTo>
                  <a:cubicBezTo>
                    <a:pt x="467" y="56"/>
                    <a:pt x="467" y="56"/>
                    <a:pt x="467" y="56"/>
                  </a:cubicBezTo>
                  <a:lnTo>
                    <a:pt x="468" y="56"/>
                  </a:lnTo>
                  <a:close/>
                  <a:moveTo>
                    <a:pt x="467" y="56"/>
                  </a:moveTo>
                  <a:cubicBezTo>
                    <a:pt x="466" y="56"/>
                    <a:pt x="466" y="56"/>
                    <a:pt x="465" y="56"/>
                  </a:cubicBezTo>
                  <a:cubicBezTo>
                    <a:pt x="465" y="56"/>
                    <a:pt x="465" y="56"/>
                    <a:pt x="465" y="56"/>
                  </a:cubicBezTo>
                  <a:cubicBezTo>
                    <a:pt x="465" y="55"/>
                    <a:pt x="466" y="56"/>
                    <a:pt x="467" y="56"/>
                  </a:cubicBezTo>
                  <a:close/>
                  <a:moveTo>
                    <a:pt x="462" y="64"/>
                  </a:moveTo>
                  <a:cubicBezTo>
                    <a:pt x="461" y="64"/>
                    <a:pt x="461" y="64"/>
                    <a:pt x="461" y="64"/>
                  </a:cubicBezTo>
                  <a:cubicBezTo>
                    <a:pt x="461" y="64"/>
                    <a:pt x="462" y="64"/>
                    <a:pt x="462" y="64"/>
                  </a:cubicBezTo>
                  <a:close/>
                  <a:moveTo>
                    <a:pt x="463" y="59"/>
                  </a:moveTo>
                  <a:cubicBezTo>
                    <a:pt x="463" y="60"/>
                    <a:pt x="463" y="60"/>
                    <a:pt x="463" y="60"/>
                  </a:cubicBezTo>
                  <a:cubicBezTo>
                    <a:pt x="463" y="59"/>
                    <a:pt x="463" y="59"/>
                    <a:pt x="463" y="59"/>
                  </a:cubicBezTo>
                  <a:close/>
                  <a:moveTo>
                    <a:pt x="464" y="56"/>
                  </a:moveTo>
                  <a:cubicBezTo>
                    <a:pt x="464" y="57"/>
                    <a:pt x="463" y="56"/>
                    <a:pt x="463" y="56"/>
                  </a:cubicBezTo>
                  <a:cubicBezTo>
                    <a:pt x="463" y="56"/>
                    <a:pt x="464" y="56"/>
                    <a:pt x="464" y="56"/>
                  </a:cubicBezTo>
                  <a:close/>
                  <a:moveTo>
                    <a:pt x="461" y="56"/>
                  </a:moveTo>
                  <a:cubicBezTo>
                    <a:pt x="461" y="56"/>
                    <a:pt x="459" y="56"/>
                    <a:pt x="458" y="56"/>
                  </a:cubicBezTo>
                  <a:cubicBezTo>
                    <a:pt x="457" y="56"/>
                    <a:pt x="457" y="55"/>
                    <a:pt x="456" y="56"/>
                  </a:cubicBezTo>
                  <a:cubicBezTo>
                    <a:pt x="458" y="55"/>
                    <a:pt x="460" y="56"/>
                    <a:pt x="461" y="56"/>
                  </a:cubicBezTo>
                  <a:close/>
                  <a:moveTo>
                    <a:pt x="455" y="55"/>
                  </a:moveTo>
                  <a:cubicBezTo>
                    <a:pt x="455" y="55"/>
                    <a:pt x="455" y="55"/>
                    <a:pt x="455" y="56"/>
                  </a:cubicBezTo>
                  <a:cubicBezTo>
                    <a:pt x="454" y="56"/>
                    <a:pt x="454" y="56"/>
                    <a:pt x="454" y="56"/>
                  </a:cubicBezTo>
                  <a:lnTo>
                    <a:pt x="455" y="55"/>
                  </a:lnTo>
                  <a:close/>
                  <a:moveTo>
                    <a:pt x="453" y="56"/>
                  </a:moveTo>
                  <a:cubicBezTo>
                    <a:pt x="453" y="56"/>
                    <a:pt x="453" y="56"/>
                    <a:pt x="453" y="56"/>
                  </a:cubicBezTo>
                  <a:cubicBezTo>
                    <a:pt x="453" y="55"/>
                    <a:pt x="453" y="55"/>
                    <a:pt x="453" y="55"/>
                  </a:cubicBezTo>
                  <a:lnTo>
                    <a:pt x="453" y="56"/>
                  </a:lnTo>
                  <a:close/>
                  <a:moveTo>
                    <a:pt x="451" y="55"/>
                  </a:moveTo>
                  <a:cubicBezTo>
                    <a:pt x="451" y="56"/>
                    <a:pt x="451" y="56"/>
                    <a:pt x="451" y="56"/>
                  </a:cubicBezTo>
                  <a:cubicBezTo>
                    <a:pt x="450" y="55"/>
                    <a:pt x="450" y="56"/>
                    <a:pt x="449" y="56"/>
                  </a:cubicBezTo>
                  <a:cubicBezTo>
                    <a:pt x="449" y="55"/>
                    <a:pt x="450" y="56"/>
                    <a:pt x="451" y="55"/>
                  </a:cubicBezTo>
                  <a:close/>
                  <a:moveTo>
                    <a:pt x="477" y="33"/>
                  </a:moveTo>
                  <a:cubicBezTo>
                    <a:pt x="477" y="34"/>
                    <a:pt x="477" y="34"/>
                    <a:pt x="476" y="34"/>
                  </a:cubicBezTo>
                  <a:cubicBezTo>
                    <a:pt x="476" y="33"/>
                    <a:pt x="477" y="34"/>
                    <a:pt x="477" y="33"/>
                  </a:cubicBezTo>
                  <a:close/>
                  <a:moveTo>
                    <a:pt x="469" y="34"/>
                  </a:moveTo>
                  <a:cubicBezTo>
                    <a:pt x="469" y="34"/>
                    <a:pt x="469" y="34"/>
                    <a:pt x="470" y="34"/>
                  </a:cubicBezTo>
                  <a:cubicBezTo>
                    <a:pt x="470" y="35"/>
                    <a:pt x="469" y="34"/>
                    <a:pt x="469" y="34"/>
                  </a:cubicBezTo>
                  <a:close/>
                  <a:moveTo>
                    <a:pt x="472" y="32"/>
                  </a:moveTo>
                  <a:cubicBezTo>
                    <a:pt x="471" y="32"/>
                    <a:pt x="471" y="32"/>
                    <a:pt x="471" y="31"/>
                  </a:cubicBezTo>
                  <a:cubicBezTo>
                    <a:pt x="471" y="31"/>
                    <a:pt x="472" y="32"/>
                    <a:pt x="472" y="32"/>
                  </a:cubicBezTo>
                  <a:close/>
                  <a:moveTo>
                    <a:pt x="473" y="29"/>
                  </a:moveTo>
                  <a:cubicBezTo>
                    <a:pt x="473" y="30"/>
                    <a:pt x="473" y="30"/>
                    <a:pt x="473" y="30"/>
                  </a:cubicBezTo>
                  <a:cubicBezTo>
                    <a:pt x="473" y="30"/>
                    <a:pt x="470" y="30"/>
                    <a:pt x="470" y="30"/>
                  </a:cubicBezTo>
                  <a:lnTo>
                    <a:pt x="473" y="29"/>
                  </a:lnTo>
                  <a:close/>
                  <a:moveTo>
                    <a:pt x="468" y="29"/>
                  </a:moveTo>
                  <a:cubicBezTo>
                    <a:pt x="468" y="30"/>
                    <a:pt x="468" y="30"/>
                    <a:pt x="468" y="30"/>
                  </a:cubicBezTo>
                  <a:cubicBezTo>
                    <a:pt x="468" y="30"/>
                    <a:pt x="467" y="30"/>
                    <a:pt x="467" y="30"/>
                  </a:cubicBezTo>
                  <a:lnTo>
                    <a:pt x="468" y="29"/>
                  </a:lnTo>
                  <a:close/>
                  <a:moveTo>
                    <a:pt x="467" y="31"/>
                  </a:moveTo>
                  <a:cubicBezTo>
                    <a:pt x="468" y="32"/>
                    <a:pt x="468" y="32"/>
                    <a:pt x="468" y="32"/>
                  </a:cubicBezTo>
                  <a:cubicBezTo>
                    <a:pt x="466" y="33"/>
                    <a:pt x="467" y="31"/>
                    <a:pt x="466" y="32"/>
                  </a:cubicBezTo>
                  <a:cubicBezTo>
                    <a:pt x="466" y="33"/>
                    <a:pt x="466" y="33"/>
                    <a:pt x="466" y="33"/>
                  </a:cubicBezTo>
                  <a:cubicBezTo>
                    <a:pt x="466" y="32"/>
                    <a:pt x="466" y="32"/>
                    <a:pt x="466" y="32"/>
                  </a:cubicBezTo>
                  <a:lnTo>
                    <a:pt x="467" y="31"/>
                  </a:lnTo>
                  <a:close/>
                  <a:moveTo>
                    <a:pt x="465" y="32"/>
                  </a:moveTo>
                  <a:cubicBezTo>
                    <a:pt x="465" y="32"/>
                    <a:pt x="464" y="32"/>
                    <a:pt x="464" y="32"/>
                  </a:cubicBezTo>
                  <a:cubicBezTo>
                    <a:pt x="464" y="31"/>
                    <a:pt x="465" y="32"/>
                    <a:pt x="465" y="32"/>
                  </a:cubicBezTo>
                  <a:close/>
                  <a:moveTo>
                    <a:pt x="461" y="29"/>
                  </a:moveTo>
                  <a:cubicBezTo>
                    <a:pt x="461" y="29"/>
                    <a:pt x="460" y="30"/>
                    <a:pt x="460" y="30"/>
                  </a:cubicBezTo>
                  <a:cubicBezTo>
                    <a:pt x="459" y="29"/>
                    <a:pt x="459" y="29"/>
                    <a:pt x="459" y="29"/>
                  </a:cubicBezTo>
                  <a:lnTo>
                    <a:pt x="461" y="29"/>
                  </a:lnTo>
                  <a:close/>
                  <a:moveTo>
                    <a:pt x="517" y="25"/>
                  </a:moveTo>
                  <a:cubicBezTo>
                    <a:pt x="517" y="25"/>
                    <a:pt x="517" y="25"/>
                    <a:pt x="517" y="25"/>
                  </a:cubicBezTo>
                  <a:cubicBezTo>
                    <a:pt x="517" y="25"/>
                    <a:pt x="517" y="25"/>
                    <a:pt x="516" y="24"/>
                  </a:cubicBezTo>
                  <a:cubicBezTo>
                    <a:pt x="516" y="24"/>
                    <a:pt x="517" y="24"/>
                    <a:pt x="517" y="25"/>
                  </a:cubicBezTo>
                  <a:close/>
                  <a:moveTo>
                    <a:pt x="512" y="25"/>
                  </a:moveTo>
                  <a:cubicBezTo>
                    <a:pt x="512" y="25"/>
                    <a:pt x="512" y="25"/>
                    <a:pt x="512" y="25"/>
                  </a:cubicBezTo>
                  <a:cubicBezTo>
                    <a:pt x="511" y="25"/>
                    <a:pt x="511" y="25"/>
                    <a:pt x="511" y="25"/>
                  </a:cubicBezTo>
                  <a:lnTo>
                    <a:pt x="512" y="25"/>
                  </a:lnTo>
                  <a:close/>
                  <a:moveTo>
                    <a:pt x="463" y="23"/>
                  </a:moveTo>
                  <a:cubicBezTo>
                    <a:pt x="464" y="23"/>
                    <a:pt x="464" y="23"/>
                    <a:pt x="464" y="23"/>
                  </a:cubicBezTo>
                  <a:cubicBezTo>
                    <a:pt x="464" y="23"/>
                    <a:pt x="464" y="23"/>
                    <a:pt x="464" y="23"/>
                  </a:cubicBezTo>
                  <a:cubicBezTo>
                    <a:pt x="464" y="23"/>
                    <a:pt x="464" y="23"/>
                    <a:pt x="464" y="23"/>
                  </a:cubicBezTo>
                  <a:cubicBezTo>
                    <a:pt x="465" y="23"/>
                    <a:pt x="464" y="23"/>
                    <a:pt x="464" y="24"/>
                  </a:cubicBezTo>
                  <a:cubicBezTo>
                    <a:pt x="465" y="24"/>
                    <a:pt x="465" y="24"/>
                    <a:pt x="465" y="24"/>
                  </a:cubicBezTo>
                  <a:cubicBezTo>
                    <a:pt x="463" y="24"/>
                    <a:pt x="463" y="24"/>
                    <a:pt x="463" y="24"/>
                  </a:cubicBezTo>
                  <a:cubicBezTo>
                    <a:pt x="463" y="24"/>
                    <a:pt x="463" y="24"/>
                    <a:pt x="463" y="23"/>
                  </a:cubicBezTo>
                  <a:cubicBezTo>
                    <a:pt x="463" y="24"/>
                    <a:pt x="463" y="24"/>
                    <a:pt x="463" y="24"/>
                  </a:cubicBezTo>
                  <a:cubicBezTo>
                    <a:pt x="463" y="23"/>
                    <a:pt x="463" y="23"/>
                    <a:pt x="463" y="23"/>
                  </a:cubicBezTo>
                  <a:close/>
                  <a:moveTo>
                    <a:pt x="449" y="19"/>
                  </a:moveTo>
                  <a:cubicBezTo>
                    <a:pt x="449" y="19"/>
                    <a:pt x="450" y="19"/>
                    <a:pt x="450" y="20"/>
                  </a:cubicBezTo>
                  <a:lnTo>
                    <a:pt x="449" y="19"/>
                  </a:lnTo>
                  <a:close/>
                  <a:moveTo>
                    <a:pt x="454" y="17"/>
                  </a:moveTo>
                  <a:cubicBezTo>
                    <a:pt x="454" y="17"/>
                    <a:pt x="454" y="17"/>
                    <a:pt x="454" y="17"/>
                  </a:cubicBezTo>
                  <a:cubicBezTo>
                    <a:pt x="454" y="17"/>
                    <a:pt x="454" y="17"/>
                    <a:pt x="454" y="17"/>
                  </a:cubicBezTo>
                  <a:close/>
                  <a:moveTo>
                    <a:pt x="438" y="55"/>
                  </a:moveTo>
                  <a:cubicBezTo>
                    <a:pt x="438" y="55"/>
                    <a:pt x="439" y="55"/>
                    <a:pt x="439" y="55"/>
                  </a:cubicBezTo>
                  <a:lnTo>
                    <a:pt x="438" y="55"/>
                  </a:lnTo>
                  <a:close/>
                  <a:moveTo>
                    <a:pt x="432" y="73"/>
                  </a:moveTo>
                  <a:cubicBezTo>
                    <a:pt x="433" y="72"/>
                    <a:pt x="435" y="73"/>
                    <a:pt x="436" y="73"/>
                  </a:cubicBezTo>
                  <a:cubicBezTo>
                    <a:pt x="435" y="73"/>
                    <a:pt x="433" y="73"/>
                    <a:pt x="432" y="73"/>
                  </a:cubicBezTo>
                  <a:close/>
                  <a:moveTo>
                    <a:pt x="459" y="23"/>
                  </a:moveTo>
                  <a:cubicBezTo>
                    <a:pt x="460" y="23"/>
                    <a:pt x="461" y="22"/>
                    <a:pt x="461" y="23"/>
                  </a:cubicBezTo>
                  <a:cubicBezTo>
                    <a:pt x="460" y="23"/>
                    <a:pt x="460" y="23"/>
                    <a:pt x="460" y="24"/>
                  </a:cubicBezTo>
                  <a:cubicBezTo>
                    <a:pt x="460" y="24"/>
                    <a:pt x="460" y="24"/>
                    <a:pt x="460" y="24"/>
                  </a:cubicBezTo>
                  <a:cubicBezTo>
                    <a:pt x="460" y="24"/>
                    <a:pt x="460" y="24"/>
                    <a:pt x="460" y="24"/>
                  </a:cubicBezTo>
                  <a:cubicBezTo>
                    <a:pt x="459" y="24"/>
                    <a:pt x="459" y="24"/>
                    <a:pt x="459" y="24"/>
                  </a:cubicBezTo>
                  <a:cubicBezTo>
                    <a:pt x="459" y="24"/>
                    <a:pt x="459" y="24"/>
                    <a:pt x="460" y="24"/>
                  </a:cubicBezTo>
                  <a:cubicBezTo>
                    <a:pt x="460" y="24"/>
                    <a:pt x="460" y="24"/>
                    <a:pt x="460" y="24"/>
                  </a:cubicBezTo>
                  <a:lnTo>
                    <a:pt x="459" y="23"/>
                  </a:lnTo>
                  <a:close/>
                  <a:moveTo>
                    <a:pt x="458" y="24"/>
                  </a:moveTo>
                  <a:cubicBezTo>
                    <a:pt x="458" y="24"/>
                    <a:pt x="458" y="24"/>
                    <a:pt x="458" y="24"/>
                  </a:cubicBezTo>
                  <a:cubicBezTo>
                    <a:pt x="457" y="24"/>
                    <a:pt x="457" y="24"/>
                    <a:pt x="457" y="24"/>
                  </a:cubicBezTo>
                  <a:lnTo>
                    <a:pt x="458" y="24"/>
                  </a:lnTo>
                  <a:close/>
                  <a:moveTo>
                    <a:pt x="454" y="36"/>
                  </a:moveTo>
                  <a:cubicBezTo>
                    <a:pt x="453" y="35"/>
                    <a:pt x="453" y="35"/>
                    <a:pt x="453" y="35"/>
                  </a:cubicBezTo>
                  <a:cubicBezTo>
                    <a:pt x="453" y="35"/>
                    <a:pt x="453" y="35"/>
                    <a:pt x="453" y="35"/>
                  </a:cubicBezTo>
                  <a:cubicBezTo>
                    <a:pt x="453" y="35"/>
                    <a:pt x="452" y="35"/>
                    <a:pt x="452" y="35"/>
                  </a:cubicBezTo>
                  <a:cubicBezTo>
                    <a:pt x="452" y="34"/>
                    <a:pt x="452" y="34"/>
                    <a:pt x="452" y="34"/>
                  </a:cubicBezTo>
                  <a:cubicBezTo>
                    <a:pt x="453" y="35"/>
                    <a:pt x="454" y="34"/>
                    <a:pt x="454" y="36"/>
                  </a:cubicBezTo>
                  <a:close/>
                  <a:moveTo>
                    <a:pt x="443" y="55"/>
                  </a:moveTo>
                  <a:cubicBezTo>
                    <a:pt x="444" y="55"/>
                    <a:pt x="445" y="55"/>
                    <a:pt x="446" y="56"/>
                  </a:cubicBezTo>
                  <a:cubicBezTo>
                    <a:pt x="441" y="56"/>
                    <a:pt x="441" y="56"/>
                    <a:pt x="441" y="56"/>
                  </a:cubicBezTo>
                  <a:cubicBezTo>
                    <a:pt x="442" y="55"/>
                    <a:pt x="443" y="56"/>
                    <a:pt x="443" y="55"/>
                  </a:cubicBezTo>
                  <a:close/>
                  <a:moveTo>
                    <a:pt x="449" y="35"/>
                  </a:moveTo>
                  <a:cubicBezTo>
                    <a:pt x="449" y="34"/>
                    <a:pt x="449" y="34"/>
                    <a:pt x="449" y="34"/>
                  </a:cubicBezTo>
                  <a:cubicBezTo>
                    <a:pt x="450" y="35"/>
                    <a:pt x="450" y="35"/>
                    <a:pt x="450" y="35"/>
                  </a:cubicBezTo>
                  <a:lnTo>
                    <a:pt x="449" y="35"/>
                  </a:lnTo>
                  <a:close/>
                  <a:moveTo>
                    <a:pt x="453" y="26"/>
                  </a:moveTo>
                  <a:cubicBezTo>
                    <a:pt x="454" y="25"/>
                    <a:pt x="454" y="25"/>
                    <a:pt x="454" y="25"/>
                  </a:cubicBezTo>
                  <a:cubicBezTo>
                    <a:pt x="454" y="26"/>
                    <a:pt x="454" y="26"/>
                    <a:pt x="454" y="26"/>
                  </a:cubicBezTo>
                  <a:lnTo>
                    <a:pt x="453" y="26"/>
                  </a:lnTo>
                  <a:close/>
                  <a:moveTo>
                    <a:pt x="456" y="26"/>
                  </a:moveTo>
                  <a:cubicBezTo>
                    <a:pt x="455" y="26"/>
                    <a:pt x="455" y="26"/>
                    <a:pt x="455" y="26"/>
                  </a:cubicBezTo>
                  <a:cubicBezTo>
                    <a:pt x="455" y="26"/>
                    <a:pt x="455" y="26"/>
                    <a:pt x="455" y="26"/>
                  </a:cubicBezTo>
                  <a:cubicBezTo>
                    <a:pt x="455" y="25"/>
                    <a:pt x="455" y="26"/>
                    <a:pt x="456" y="26"/>
                  </a:cubicBezTo>
                  <a:close/>
                  <a:moveTo>
                    <a:pt x="455" y="23"/>
                  </a:moveTo>
                  <a:cubicBezTo>
                    <a:pt x="455" y="23"/>
                    <a:pt x="455" y="23"/>
                    <a:pt x="455" y="23"/>
                  </a:cubicBezTo>
                  <a:cubicBezTo>
                    <a:pt x="455" y="23"/>
                    <a:pt x="455" y="23"/>
                    <a:pt x="455" y="23"/>
                  </a:cubicBezTo>
                  <a:cubicBezTo>
                    <a:pt x="455" y="23"/>
                    <a:pt x="455" y="23"/>
                    <a:pt x="455" y="22"/>
                  </a:cubicBezTo>
                  <a:cubicBezTo>
                    <a:pt x="455" y="22"/>
                    <a:pt x="456" y="22"/>
                    <a:pt x="455" y="23"/>
                  </a:cubicBezTo>
                  <a:close/>
                  <a:moveTo>
                    <a:pt x="456" y="17"/>
                  </a:moveTo>
                  <a:cubicBezTo>
                    <a:pt x="457" y="18"/>
                    <a:pt x="458" y="16"/>
                    <a:pt x="459" y="17"/>
                  </a:cubicBezTo>
                  <a:cubicBezTo>
                    <a:pt x="461" y="17"/>
                    <a:pt x="461" y="17"/>
                    <a:pt x="461" y="17"/>
                  </a:cubicBezTo>
                  <a:cubicBezTo>
                    <a:pt x="461" y="17"/>
                    <a:pt x="461" y="18"/>
                    <a:pt x="461" y="18"/>
                  </a:cubicBezTo>
                  <a:cubicBezTo>
                    <a:pt x="461" y="18"/>
                    <a:pt x="461" y="18"/>
                    <a:pt x="461" y="18"/>
                  </a:cubicBezTo>
                  <a:cubicBezTo>
                    <a:pt x="461" y="18"/>
                    <a:pt x="461" y="18"/>
                    <a:pt x="461" y="18"/>
                  </a:cubicBezTo>
                  <a:cubicBezTo>
                    <a:pt x="461" y="18"/>
                    <a:pt x="459" y="18"/>
                    <a:pt x="459" y="18"/>
                  </a:cubicBezTo>
                  <a:cubicBezTo>
                    <a:pt x="458" y="19"/>
                    <a:pt x="456" y="17"/>
                    <a:pt x="456" y="17"/>
                  </a:cubicBezTo>
                  <a:cubicBezTo>
                    <a:pt x="455" y="18"/>
                    <a:pt x="455" y="18"/>
                    <a:pt x="455" y="18"/>
                  </a:cubicBezTo>
                  <a:cubicBezTo>
                    <a:pt x="455" y="18"/>
                    <a:pt x="455" y="16"/>
                    <a:pt x="456" y="17"/>
                  </a:cubicBezTo>
                  <a:close/>
                  <a:moveTo>
                    <a:pt x="455" y="20"/>
                  </a:moveTo>
                  <a:cubicBezTo>
                    <a:pt x="454" y="20"/>
                    <a:pt x="454" y="20"/>
                    <a:pt x="454" y="20"/>
                  </a:cubicBezTo>
                  <a:cubicBezTo>
                    <a:pt x="455" y="20"/>
                    <a:pt x="455" y="20"/>
                    <a:pt x="455" y="20"/>
                  </a:cubicBezTo>
                  <a:close/>
                  <a:moveTo>
                    <a:pt x="451" y="25"/>
                  </a:moveTo>
                  <a:cubicBezTo>
                    <a:pt x="452" y="25"/>
                    <a:pt x="452" y="25"/>
                    <a:pt x="452" y="25"/>
                  </a:cubicBezTo>
                  <a:cubicBezTo>
                    <a:pt x="451" y="25"/>
                    <a:pt x="451" y="25"/>
                    <a:pt x="451" y="25"/>
                  </a:cubicBezTo>
                  <a:cubicBezTo>
                    <a:pt x="451" y="25"/>
                    <a:pt x="451" y="25"/>
                    <a:pt x="451" y="25"/>
                  </a:cubicBezTo>
                  <a:cubicBezTo>
                    <a:pt x="452" y="26"/>
                    <a:pt x="452" y="26"/>
                    <a:pt x="452" y="26"/>
                  </a:cubicBezTo>
                  <a:cubicBezTo>
                    <a:pt x="453" y="26"/>
                    <a:pt x="452" y="25"/>
                    <a:pt x="453" y="25"/>
                  </a:cubicBezTo>
                  <a:cubicBezTo>
                    <a:pt x="453" y="25"/>
                    <a:pt x="452" y="26"/>
                    <a:pt x="453" y="26"/>
                  </a:cubicBezTo>
                  <a:cubicBezTo>
                    <a:pt x="453" y="26"/>
                    <a:pt x="453" y="26"/>
                    <a:pt x="453" y="26"/>
                  </a:cubicBezTo>
                  <a:cubicBezTo>
                    <a:pt x="454" y="26"/>
                    <a:pt x="454" y="26"/>
                    <a:pt x="454" y="26"/>
                  </a:cubicBezTo>
                  <a:cubicBezTo>
                    <a:pt x="453" y="26"/>
                    <a:pt x="453" y="27"/>
                    <a:pt x="452" y="27"/>
                  </a:cubicBezTo>
                  <a:cubicBezTo>
                    <a:pt x="452" y="27"/>
                    <a:pt x="452" y="27"/>
                    <a:pt x="452" y="26"/>
                  </a:cubicBezTo>
                  <a:cubicBezTo>
                    <a:pt x="452" y="26"/>
                    <a:pt x="452" y="26"/>
                    <a:pt x="452" y="26"/>
                  </a:cubicBezTo>
                  <a:cubicBezTo>
                    <a:pt x="451" y="26"/>
                    <a:pt x="451" y="26"/>
                    <a:pt x="451" y="26"/>
                  </a:cubicBezTo>
                  <a:cubicBezTo>
                    <a:pt x="451" y="26"/>
                    <a:pt x="451" y="26"/>
                    <a:pt x="451" y="26"/>
                  </a:cubicBezTo>
                  <a:cubicBezTo>
                    <a:pt x="451" y="25"/>
                    <a:pt x="451" y="26"/>
                    <a:pt x="450" y="26"/>
                  </a:cubicBezTo>
                  <a:lnTo>
                    <a:pt x="451" y="25"/>
                  </a:lnTo>
                  <a:close/>
                  <a:moveTo>
                    <a:pt x="446" y="34"/>
                  </a:moveTo>
                  <a:cubicBezTo>
                    <a:pt x="447" y="33"/>
                    <a:pt x="447" y="35"/>
                    <a:pt x="447" y="35"/>
                  </a:cubicBezTo>
                  <a:cubicBezTo>
                    <a:pt x="446" y="35"/>
                    <a:pt x="446" y="35"/>
                    <a:pt x="446" y="35"/>
                  </a:cubicBezTo>
                  <a:cubicBezTo>
                    <a:pt x="447" y="35"/>
                    <a:pt x="446" y="34"/>
                    <a:pt x="446" y="34"/>
                  </a:cubicBezTo>
                  <a:close/>
                  <a:moveTo>
                    <a:pt x="442" y="35"/>
                  </a:moveTo>
                  <a:cubicBezTo>
                    <a:pt x="442" y="35"/>
                    <a:pt x="442" y="35"/>
                    <a:pt x="442" y="34"/>
                  </a:cubicBezTo>
                  <a:cubicBezTo>
                    <a:pt x="443" y="34"/>
                    <a:pt x="443" y="35"/>
                    <a:pt x="443" y="35"/>
                  </a:cubicBezTo>
                  <a:cubicBezTo>
                    <a:pt x="442" y="35"/>
                    <a:pt x="442" y="35"/>
                    <a:pt x="442" y="35"/>
                  </a:cubicBezTo>
                  <a:cubicBezTo>
                    <a:pt x="442" y="35"/>
                    <a:pt x="442" y="35"/>
                    <a:pt x="442" y="35"/>
                  </a:cubicBezTo>
                  <a:close/>
                  <a:moveTo>
                    <a:pt x="446" y="25"/>
                  </a:moveTo>
                  <a:cubicBezTo>
                    <a:pt x="446" y="25"/>
                    <a:pt x="447" y="25"/>
                    <a:pt x="447" y="25"/>
                  </a:cubicBezTo>
                  <a:cubicBezTo>
                    <a:pt x="447" y="25"/>
                    <a:pt x="447" y="25"/>
                    <a:pt x="447" y="25"/>
                  </a:cubicBezTo>
                  <a:cubicBezTo>
                    <a:pt x="447" y="26"/>
                    <a:pt x="447" y="26"/>
                    <a:pt x="447" y="26"/>
                  </a:cubicBezTo>
                  <a:cubicBezTo>
                    <a:pt x="447" y="25"/>
                    <a:pt x="448" y="25"/>
                    <a:pt x="449" y="25"/>
                  </a:cubicBezTo>
                  <a:cubicBezTo>
                    <a:pt x="448" y="25"/>
                    <a:pt x="448" y="27"/>
                    <a:pt x="446" y="26"/>
                  </a:cubicBezTo>
                  <a:cubicBezTo>
                    <a:pt x="446" y="26"/>
                    <a:pt x="446" y="26"/>
                    <a:pt x="446" y="26"/>
                  </a:cubicBezTo>
                  <a:cubicBezTo>
                    <a:pt x="446" y="26"/>
                    <a:pt x="446" y="26"/>
                    <a:pt x="446" y="26"/>
                  </a:cubicBezTo>
                  <a:cubicBezTo>
                    <a:pt x="446" y="25"/>
                    <a:pt x="446" y="25"/>
                    <a:pt x="446" y="25"/>
                  </a:cubicBezTo>
                  <a:close/>
                  <a:moveTo>
                    <a:pt x="408" y="19"/>
                  </a:moveTo>
                  <a:cubicBezTo>
                    <a:pt x="409" y="18"/>
                    <a:pt x="409" y="18"/>
                    <a:pt x="409" y="18"/>
                  </a:cubicBezTo>
                  <a:cubicBezTo>
                    <a:pt x="409" y="19"/>
                    <a:pt x="409" y="19"/>
                    <a:pt x="409" y="19"/>
                  </a:cubicBezTo>
                  <a:lnTo>
                    <a:pt x="408" y="19"/>
                  </a:lnTo>
                  <a:close/>
                  <a:moveTo>
                    <a:pt x="414" y="23"/>
                  </a:moveTo>
                  <a:cubicBezTo>
                    <a:pt x="414" y="22"/>
                    <a:pt x="414" y="22"/>
                    <a:pt x="414" y="22"/>
                  </a:cubicBezTo>
                  <a:cubicBezTo>
                    <a:pt x="414" y="22"/>
                    <a:pt x="414" y="22"/>
                    <a:pt x="414" y="22"/>
                  </a:cubicBezTo>
                  <a:cubicBezTo>
                    <a:pt x="414" y="22"/>
                    <a:pt x="414" y="22"/>
                    <a:pt x="414" y="22"/>
                  </a:cubicBezTo>
                  <a:lnTo>
                    <a:pt x="414" y="23"/>
                  </a:lnTo>
                  <a:close/>
                  <a:moveTo>
                    <a:pt x="420" y="22"/>
                  </a:moveTo>
                  <a:cubicBezTo>
                    <a:pt x="420" y="22"/>
                    <a:pt x="420" y="22"/>
                    <a:pt x="420" y="22"/>
                  </a:cubicBezTo>
                  <a:cubicBezTo>
                    <a:pt x="421" y="22"/>
                    <a:pt x="421" y="22"/>
                    <a:pt x="421" y="22"/>
                  </a:cubicBezTo>
                  <a:lnTo>
                    <a:pt x="420" y="22"/>
                  </a:lnTo>
                  <a:close/>
                  <a:moveTo>
                    <a:pt x="426" y="22"/>
                  </a:moveTo>
                  <a:cubicBezTo>
                    <a:pt x="425" y="22"/>
                    <a:pt x="425" y="22"/>
                    <a:pt x="425" y="22"/>
                  </a:cubicBezTo>
                  <a:cubicBezTo>
                    <a:pt x="425" y="22"/>
                    <a:pt x="425" y="22"/>
                    <a:pt x="425" y="22"/>
                  </a:cubicBezTo>
                  <a:cubicBezTo>
                    <a:pt x="426" y="22"/>
                    <a:pt x="426" y="22"/>
                    <a:pt x="426" y="22"/>
                  </a:cubicBezTo>
                  <a:close/>
                  <a:moveTo>
                    <a:pt x="437" y="23"/>
                  </a:moveTo>
                  <a:cubicBezTo>
                    <a:pt x="438" y="22"/>
                    <a:pt x="437" y="22"/>
                    <a:pt x="438" y="22"/>
                  </a:cubicBezTo>
                  <a:cubicBezTo>
                    <a:pt x="438" y="22"/>
                    <a:pt x="438" y="22"/>
                    <a:pt x="438" y="22"/>
                  </a:cubicBezTo>
                  <a:cubicBezTo>
                    <a:pt x="438" y="23"/>
                    <a:pt x="438" y="23"/>
                    <a:pt x="437" y="23"/>
                  </a:cubicBezTo>
                  <a:close/>
                  <a:moveTo>
                    <a:pt x="440" y="22"/>
                  </a:moveTo>
                  <a:cubicBezTo>
                    <a:pt x="439" y="22"/>
                    <a:pt x="439" y="22"/>
                    <a:pt x="439" y="22"/>
                  </a:cubicBezTo>
                  <a:cubicBezTo>
                    <a:pt x="439" y="22"/>
                    <a:pt x="439" y="22"/>
                    <a:pt x="439" y="22"/>
                  </a:cubicBezTo>
                  <a:cubicBezTo>
                    <a:pt x="439" y="22"/>
                    <a:pt x="439" y="22"/>
                    <a:pt x="439" y="22"/>
                  </a:cubicBezTo>
                  <a:cubicBezTo>
                    <a:pt x="439" y="22"/>
                    <a:pt x="440" y="22"/>
                    <a:pt x="440" y="22"/>
                  </a:cubicBezTo>
                  <a:close/>
                  <a:moveTo>
                    <a:pt x="442" y="35"/>
                  </a:moveTo>
                  <a:cubicBezTo>
                    <a:pt x="441" y="35"/>
                    <a:pt x="441" y="35"/>
                    <a:pt x="441" y="35"/>
                  </a:cubicBezTo>
                  <a:cubicBezTo>
                    <a:pt x="441" y="35"/>
                    <a:pt x="441" y="35"/>
                    <a:pt x="441" y="35"/>
                  </a:cubicBezTo>
                  <a:lnTo>
                    <a:pt x="442" y="35"/>
                  </a:lnTo>
                  <a:close/>
                  <a:moveTo>
                    <a:pt x="443" y="25"/>
                  </a:moveTo>
                  <a:cubicBezTo>
                    <a:pt x="445" y="25"/>
                    <a:pt x="445" y="25"/>
                    <a:pt x="445" y="25"/>
                  </a:cubicBezTo>
                  <a:cubicBezTo>
                    <a:pt x="445" y="26"/>
                    <a:pt x="445" y="26"/>
                    <a:pt x="445" y="26"/>
                  </a:cubicBezTo>
                  <a:cubicBezTo>
                    <a:pt x="444" y="25"/>
                    <a:pt x="443" y="26"/>
                    <a:pt x="443" y="25"/>
                  </a:cubicBezTo>
                  <a:cubicBezTo>
                    <a:pt x="443" y="25"/>
                    <a:pt x="443" y="25"/>
                    <a:pt x="443" y="25"/>
                  </a:cubicBezTo>
                  <a:close/>
                  <a:moveTo>
                    <a:pt x="439" y="34"/>
                  </a:moveTo>
                  <a:cubicBezTo>
                    <a:pt x="439" y="34"/>
                    <a:pt x="439" y="34"/>
                    <a:pt x="439" y="34"/>
                  </a:cubicBezTo>
                  <a:cubicBezTo>
                    <a:pt x="439" y="34"/>
                    <a:pt x="439" y="34"/>
                    <a:pt x="439" y="34"/>
                  </a:cubicBezTo>
                  <a:cubicBezTo>
                    <a:pt x="438" y="35"/>
                    <a:pt x="440" y="34"/>
                    <a:pt x="440" y="34"/>
                  </a:cubicBezTo>
                  <a:cubicBezTo>
                    <a:pt x="441" y="34"/>
                    <a:pt x="441" y="34"/>
                    <a:pt x="441" y="34"/>
                  </a:cubicBezTo>
                  <a:cubicBezTo>
                    <a:pt x="441" y="35"/>
                    <a:pt x="439" y="35"/>
                    <a:pt x="438" y="35"/>
                  </a:cubicBezTo>
                  <a:cubicBezTo>
                    <a:pt x="438" y="34"/>
                    <a:pt x="438" y="35"/>
                    <a:pt x="439" y="34"/>
                  </a:cubicBezTo>
                  <a:close/>
                  <a:moveTo>
                    <a:pt x="436" y="35"/>
                  </a:moveTo>
                  <a:cubicBezTo>
                    <a:pt x="437" y="34"/>
                    <a:pt x="437" y="34"/>
                    <a:pt x="437" y="34"/>
                  </a:cubicBezTo>
                  <a:cubicBezTo>
                    <a:pt x="437" y="34"/>
                    <a:pt x="437" y="34"/>
                    <a:pt x="437" y="34"/>
                  </a:cubicBezTo>
                  <a:lnTo>
                    <a:pt x="436" y="35"/>
                  </a:lnTo>
                  <a:close/>
                  <a:moveTo>
                    <a:pt x="440" y="26"/>
                  </a:moveTo>
                  <a:cubicBezTo>
                    <a:pt x="440" y="26"/>
                    <a:pt x="439" y="26"/>
                    <a:pt x="439" y="26"/>
                  </a:cubicBezTo>
                  <a:cubicBezTo>
                    <a:pt x="439" y="26"/>
                    <a:pt x="439" y="26"/>
                    <a:pt x="439" y="26"/>
                  </a:cubicBezTo>
                  <a:cubicBezTo>
                    <a:pt x="439" y="26"/>
                    <a:pt x="439" y="26"/>
                    <a:pt x="439" y="26"/>
                  </a:cubicBezTo>
                  <a:cubicBezTo>
                    <a:pt x="440" y="26"/>
                    <a:pt x="440" y="25"/>
                    <a:pt x="440" y="26"/>
                  </a:cubicBezTo>
                  <a:close/>
                  <a:moveTo>
                    <a:pt x="379" y="25"/>
                  </a:moveTo>
                  <a:cubicBezTo>
                    <a:pt x="379" y="24"/>
                    <a:pt x="379" y="25"/>
                    <a:pt x="379" y="25"/>
                  </a:cubicBezTo>
                  <a:cubicBezTo>
                    <a:pt x="379" y="24"/>
                    <a:pt x="379" y="24"/>
                    <a:pt x="379" y="24"/>
                  </a:cubicBezTo>
                  <a:cubicBezTo>
                    <a:pt x="379" y="24"/>
                    <a:pt x="379" y="24"/>
                    <a:pt x="379" y="25"/>
                  </a:cubicBezTo>
                  <a:close/>
                  <a:moveTo>
                    <a:pt x="281" y="8"/>
                  </a:moveTo>
                  <a:cubicBezTo>
                    <a:pt x="281" y="9"/>
                    <a:pt x="281" y="9"/>
                    <a:pt x="281" y="9"/>
                  </a:cubicBezTo>
                  <a:cubicBezTo>
                    <a:pt x="281" y="9"/>
                    <a:pt x="281" y="9"/>
                    <a:pt x="281" y="9"/>
                  </a:cubicBezTo>
                  <a:cubicBezTo>
                    <a:pt x="281" y="9"/>
                    <a:pt x="280" y="9"/>
                    <a:pt x="280" y="9"/>
                  </a:cubicBezTo>
                  <a:cubicBezTo>
                    <a:pt x="280" y="9"/>
                    <a:pt x="280" y="9"/>
                    <a:pt x="281" y="8"/>
                  </a:cubicBezTo>
                  <a:close/>
                  <a:moveTo>
                    <a:pt x="280" y="9"/>
                  </a:moveTo>
                  <a:cubicBezTo>
                    <a:pt x="279" y="10"/>
                    <a:pt x="279" y="10"/>
                    <a:pt x="279" y="10"/>
                  </a:cubicBezTo>
                  <a:cubicBezTo>
                    <a:pt x="276" y="10"/>
                    <a:pt x="276" y="10"/>
                    <a:pt x="276" y="10"/>
                  </a:cubicBezTo>
                  <a:cubicBezTo>
                    <a:pt x="277" y="8"/>
                    <a:pt x="279" y="9"/>
                    <a:pt x="280" y="9"/>
                  </a:cubicBezTo>
                  <a:close/>
                  <a:moveTo>
                    <a:pt x="270" y="7"/>
                  </a:moveTo>
                  <a:cubicBezTo>
                    <a:pt x="270" y="7"/>
                    <a:pt x="271" y="6"/>
                    <a:pt x="271" y="6"/>
                  </a:cubicBezTo>
                  <a:cubicBezTo>
                    <a:pt x="271" y="6"/>
                    <a:pt x="271" y="6"/>
                    <a:pt x="271" y="7"/>
                  </a:cubicBezTo>
                  <a:cubicBezTo>
                    <a:pt x="271" y="6"/>
                    <a:pt x="271" y="7"/>
                    <a:pt x="270" y="7"/>
                  </a:cubicBezTo>
                  <a:close/>
                  <a:moveTo>
                    <a:pt x="266" y="9"/>
                  </a:moveTo>
                  <a:cubicBezTo>
                    <a:pt x="265" y="9"/>
                    <a:pt x="265" y="9"/>
                    <a:pt x="265" y="9"/>
                  </a:cubicBezTo>
                  <a:cubicBezTo>
                    <a:pt x="265" y="9"/>
                    <a:pt x="265" y="9"/>
                    <a:pt x="265" y="9"/>
                  </a:cubicBezTo>
                  <a:lnTo>
                    <a:pt x="266" y="9"/>
                  </a:lnTo>
                  <a:close/>
                  <a:moveTo>
                    <a:pt x="265" y="12"/>
                  </a:moveTo>
                  <a:cubicBezTo>
                    <a:pt x="265" y="12"/>
                    <a:pt x="265" y="12"/>
                    <a:pt x="265" y="12"/>
                  </a:cubicBezTo>
                  <a:cubicBezTo>
                    <a:pt x="265" y="12"/>
                    <a:pt x="264" y="12"/>
                    <a:pt x="264" y="12"/>
                  </a:cubicBezTo>
                  <a:cubicBezTo>
                    <a:pt x="264" y="12"/>
                    <a:pt x="264" y="12"/>
                    <a:pt x="264" y="11"/>
                  </a:cubicBezTo>
                  <a:cubicBezTo>
                    <a:pt x="265" y="12"/>
                    <a:pt x="265" y="11"/>
                    <a:pt x="267" y="11"/>
                  </a:cubicBezTo>
                  <a:cubicBezTo>
                    <a:pt x="267" y="12"/>
                    <a:pt x="266" y="12"/>
                    <a:pt x="266" y="12"/>
                  </a:cubicBezTo>
                  <a:cubicBezTo>
                    <a:pt x="266" y="13"/>
                    <a:pt x="266" y="13"/>
                    <a:pt x="267" y="13"/>
                  </a:cubicBezTo>
                  <a:cubicBezTo>
                    <a:pt x="266" y="13"/>
                    <a:pt x="266" y="13"/>
                    <a:pt x="266" y="12"/>
                  </a:cubicBezTo>
                  <a:cubicBezTo>
                    <a:pt x="266" y="12"/>
                    <a:pt x="265" y="13"/>
                    <a:pt x="265" y="12"/>
                  </a:cubicBezTo>
                  <a:close/>
                  <a:moveTo>
                    <a:pt x="246" y="11"/>
                  </a:moveTo>
                  <a:cubicBezTo>
                    <a:pt x="246" y="11"/>
                    <a:pt x="246" y="11"/>
                    <a:pt x="246" y="11"/>
                  </a:cubicBezTo>
                  <a:cubicBezTo>
                    <a:pt x="246" y="11"/>
                    <a:pt x="246" y="11"/>
                    <a:pt x="246" y="11"/>
                  </a:cubicBezTo>
                  <a:close/>
                  <a:moveTo>
                    <a:pt x="243" y="10"/>
                  </a:moveTo>
                  <a:cubicBezTo>
                    <a:pt x="242" y="8"/>
                    <a:pt x="244" y="10"/>
                    <a:pt x="244" y="9"/>
                  </a:cubicBezTo>
                  <a:cubicBezTo>
                    <a:pt x="244" y="9"/>
                    <a:pt x="244" y="9"/>
                    <a:pt x="245" y="10"/>
                  </a:cubicBezTo>
                  <a:cubicBezTo>
                    <a:pt x="243" y="8"/>
                    <a:pt x="243" y="11"/>
                    <a:pt x="242" y="10"/>
                  </a:cubicBezTo>
                  <a:cubicBezTo>
                    <a:pt x="241" y="10"/>
                    <a:pt x="241" y="10"/>
                    <a:pt x="241" y="10"/>
                  </a:cubicBezTo>
                  <a:cubicBezTo>
                    <a:pt x="240" y="9"/>
                    <a:pt x="240" y="9"/>
                    <a:pt x="240" y="9"/>
                  </a:cubicBezTo>
                  <a:cubicBezTo>
                    <a:pt x="242" y="9"/>
                    <a:pt x="241" y="9"/>
                    <a:pt x="243" y="10"/>
                  </a:cubicBezTo>
                  <a:close/>
                  <a:moveTo>
                    <a:pt x="199" y="2"/>
                  </a:moveTo>
                  <a:cubicBezTo>
                    <a:pt x="200" y="2"/>
                    <a:pt x="200" y="2"/>
                    <a:pt x="200" y="2"/>
                  </a:cubicBezTo>
                  <a:cubicBezTo>
                    <a:pt x="200" y="2"/>
                    <a:pt x="200" y="3"/>
                    <a:pt x="200" y="3"/>
                  </a:cubicBezTo>
                  <a:cubicBezTo>
                    <a:pt x="199" y="3"/>
                    <a:pt x="200" y="2"/>
                    <a:pt x="199" y="2"/>
                  </a:cubicBezTo>
                  <a:close/>
                  <a:moveTo>
                    <a:pt x="7" y="35"/>
                  </a:moveTo>
                  <a:cubicBezTo>
                    <a:pt x="6" y="35"/>
                    <a:pt x="5" y="35"/>
                    <a:pt x="5" y="35"/>
                  </a:cubicBezTo>
                  <a:cubicBezTo>
                    <a:pt x="5" y="35"/>
                    <a:pt x="6" y="34"/>
                    <a:pt x="8" y="34"/>
                  </a:cubicBezTo>
                  <a:cubicBezTo>
                    <a:pt x="7" y="35"/>
                    <a:pt x="7" y="35"/>
                    <a:pt x="7" y="35"/>
                  </a:cubicBezTo>
                  <a:close/>
                  <a:moveTo>
                    <a:pt x="12" y="34"/>
                  </a:moveTo>
                  <a:cubicBezTo>
                    <a:pt x="12" y="35"/>
                    <a:pt x="12" y="35"/>
                    <a:pt x="12" y="35"/>
                  </a:cubicBezTo>
                  <a:cubicBezTo>
                    <a:pt x="12" y="34"/>
                    <a:pt x="12" y="34"/>
                    <a:pt x="12" y="34"/>
                  </a:cubicBezTo>
                  <a:cubicBezTo>
                    <a:pt x="11" y="34"/>
                    <a:pt x="11" y="34"/>
                    <a:pt x="11" y="34"/>
                  </a:cubicBezTo>
                  <a:cubicBezTo>
                    <a:pt x="12" y="34"/>
                    <a:pt x="12" y="34"/>
                    <a:pt x="12" y="34"/>
                  </a:cubicBezTo>
                  <a:cubicBezTo>
                    <a:pt x="13" y="34"/>
                    <a:pt x="12" y="34"/>
                    <a:pt x="12" y="34"/>
                  </a:cubicBezTo>
                  <a:close/>
                  <a:moveTo>
                    <a:pt x="7" y="54"/>
                  </a:moveTo>
                  <a:cubicBezTo>
                    <a:pt x="7" y="54"/>
                    <a:pt x="7" y="54"/>
                    <a:pt x="7" y="54"/>
                  </a:cubicBezTo>
                  <a:cubicBezTo>
                    <a:pt x="8" y="54"/>
                    <a:pt x="8" y="54"/>
                    <a:pt x="8" y="54"/>
                  </a:cubicBezTo>
                  <a:lnTo>
                    <a:pt x="7" y="54"/>
                  </a:lnTo>
                  <a:close/>
                  <a:moveTo>
                    <a:pt x="21" y="44"/>
                  </a:moveTo>
                  <a:cubicBezTo>
                    <a:pt x="22" y="44"/>
                    <a:pt x="23" y="41"/>
                    <a:pt x="23" y="43"/>
                  </a:cubicBezTo>
                  <a:cubicBezTo>
                    <a:pt x="23" y="44"/>
                    <a:pt x="22" y="44"/>
                    <a:pt x="23" y="44"/>
                  </a:cubicBezTo>
                  <a:cubicBezTo>
                    <a:pt x="22" y="44"/>
                    <a:pt x="22" y="44"/>
                    <a:pt x="21" y="44"/>
                  </a:cubicBezTo>
                  <a:close/>
                  <a:moveTo>
                    <a:pt x="19" y="57"/>
                  </a:moveTo>
                  <a:cubicBezTo>
                    <a:pt x="18" y="56"/>
                    <a:pt x="20" y="56"/>
                    <a:pt x="20" y="56"/>
                  </a:cubicBezTo>
                  <a:cubicBezTo>
                    <a:pt x="20" y="56"/>
                    <a:pt x="20" y="56"/>
                    <a:pt x="20" y="56"/>
                  </a:cubicBezTo>
                  <a:cubicBezTo>
                    <a:pt x="20" y="56"/>
                    <a:pt x="21" y="56"/>
                    <a:pt x="21" y="56"/>
                  </a:cubicBezTo>
                  <a:cubicBezTo>
                    <a:pt x="21" y="57"/>
                    <a:pt x="20" y="57"/>
                    <a:pt x="19" y="57"/>
                  </a:cubicBezTo>
                  <a:close/>
                  <a:moveTo>
                    <a:pt x="21" y="49"/>
                  </a:moveTo>
                  <a:cubicBezTo>
                    <a:pt x="22" y="48"/>
                    <a:pt x="21" y="48"/>
                    <a:pt x="21" y="47"/>
                  </a:cubicBezTo>
                  <a:cubicBezTo>
                    <a:pt x="21" y="46"/>
                    <a:pt x="22" y="45"/>
                    <a:pt x="24" y="45"/>
                  </a:cubicBezTo>
                  <a:cubicBezTo>
                    <a:pt x="26" y="46"/>
                    <a:pt x="24" y="49"/>
                    <a:pt x="27" y="51"/>
                  </a:cubicBezTo>
                  <a:cubicBezTo>
                    <a:pt x="28" y="53"/>
                    <a:pt x="24" y="53"/>
                    <a:pt x="24" y="53"/>
                  </a:cubicBezTo>
                  <a:cubicBezTo>
                    <a:pt x="23" y="52"/>
                    <a:pt x="22" y="51"/>
                    <a:pt x="21" y="49"/>
                  </a:cubicBezTo>
                  <a:close/>
                  <a:moveTo>
                    <a:pt x="23" y="60"/>
                  </a:moveTo>
                  <a:cubicBezTo>
                    <a:pt x="22" y="59"/>
                    <a:pt x="21" y="58"/>
                    <a:pt x="22" y="58"/>
                  </a:cubicBezTo>
                  <a:cubicBezTo>
                    <a:pt x="23" y="58"/>
                    <a:pt x="25" y="58"/>
                    <a:pt x="25" y="59"/>
                  </a:cubicBezTo>
                  <a:cubicBezTo>
                    <a:pt x="24" y="60"/>
                    <a:pt x="24" y="59"/>
                    <a:pt x="23" y="60"/>
                  </a:cubicBezTo>
                  <a:close/>
                  <a:moveTo>
                    <a:pt x="61" y="4"/>
                  </a:moveTo>
                  <a:cubicBezTo>
                    <a:pt x="61" y="5"/>
                    <a:pt x="61" y="5"/>
                    <a:pt x="61" y="5"/>
                  </a:cubicBezTo>
                  <a:cubicBezTo>
                    <a:pt x="60" y="5"/>
                    <a:pt x="60" y="5"/>
                    <a:pt x="60" y="5"/>
                  </a:cubicBezTo>
                  <a:lnTo>
                    <a:pt x="61" y="4"/>
                  </a:lnTo>
                  <a:close/>
                  <a:moveTo>
                    <a:pt x="26" y="67"/>
                  </a:moveTo>
                  <a:cubicBezTo>
                    <a:pt x="26" y="67"/>
                    <a:pt x="26" y="67"/>
                    <a:pt x="26" y="67"/>
                  </a:cubicBezTo>
                  <a:cubicBezTo>
                    <a:pt x="26" y="68"/>
                    <a:pt x="26" y="68"/>
                    <a:pt x="26" y="68"/>
                  </a:cubicBezTo>
                  <a:cubicBezTo>
                    <a:pt x="26" y="68"/>
                    <a:pt x="26" y="68"/>
                    <a:pt x="26" y="68"/>
                  </a:cubicBezTo>
                  <a:lnTo>
                    <a:pt x="26" y="67"/>
                  </a:lnTo>
                  <a:close/>
                  <a:moveTo>
                    <a:pt x="25" y="64"/>
                  </a:moveTo>
                  <a:cubicBezTo>
                    <a:pt x="26" y="64"/>
                    <a:pt x="26" y="65"/>
                    <a:pt x="26" y="66"/>
                  </a:cubicBezTo>
                  <a:cubicBezTo>
                    <a:pt x="26" y="66"/>
                    <a:pt x="25" y="66"/>
                    <a:pt x="25" y="67"/>
                  </a:cubicBezTo>
                  <a:cubicBezTo>
                    <a:pt x="23" y="66"/>
                    <a:pt x="27" y="65"/>
                    <a:pt x="25" y="64"/>
                  </a:cubicBezTo>
                  <a:close/>
                  <a:moveTo>
                    <a:pt x="26" y="69"/>
                  </a:moveTo>
                  <a:cubicBezTo>
                    <a:pt x="26" y="69"/>
                    <a:pt x="25" y="69"/>
                    <a:pt x="25" y="69"/>
                  </a:cubicBezTo>
                  <a:cubicBezTo>
                    <a:pt x="25" y="69"/>
                    <a:pt x="25" y="69"/>
                    <a:pt x="25" y="70"/>
                  </a:cubicBezTo>
                  <a:cubicBezTo>
                    <a:pt x="24" y="69"/>
                    <a:pt x="24" y="69"/>
                    <a:pt x="24" y="69"/>
                  </a:cubicBezTo>
                  <a:cubicBezTo>
                    <a:pt x="25" y="69"/>
                    <a:pt x="25" y="68"/>
                    <a:pt x="25" y="68"/>
                  </a:cubicBezTo>
                  <a:cubicBezTo>
                    <a:pt x="25" y="68"/>
                    <a:pt x="25" y="68"/>
                    <a:pt x="25" y="69"/>
                  </a:cubicBezTo>
                  <a:cubicBezTo>
                    <a:pt x="26" y="68"/>
                    <a:pt x="27" y="68"/>
                    <a:pt x="27" y="67"/>
                  </a:cubicBezTo>
                  <a:cubicBezTo>
                    <a:pt x="28" y="69"/>
                    <a:pt x="28" y="69"/>
                    <a:pt x="28" y="69"/>
                  </a:cubicBezTo>
                  <a:cubicBezTo>
                    <a:pt x="27" y="69"/>
                    <a:pt x="27" y="68"/>
                    <a:pt x="26" y="69"/>
                  </a:cubicBezTo>
                  <a:close/>
                  <a:moveTo>
                    <a:pt x="32" y="75"/>
                  </a:moveTo>
                  <a:cubicBezTo>
                    <a:pt x="31" y="76"/>
                    <a:pt x="31" y="76"/>
                    <a:pt x="30" y="77"/>
                  </a:cubicBezTo>
                  <a:cubicBezTo>
                    <a:pt x="30" y="76"/>
                    <a:pt x="31" y="74"/>
                    <a:pt x="29" y="74"/>
                  </a:cubicBezTo>
                  <a:cubicBezTo>
                    <a:pt x="30" y="73"/>
                    <a:pt x="30" y="73"/>
                    <a:pt x="30" y="73"/>
                  </a:cubicBezTo>
                  <a:cubicBezTo>
                    <a:pt x="30" y="73"/>
                    <a:pt x="30" y="73"/>
                    <a:pt x="30" y="73"/>
                  </a:cubicBezTo>
                  <a:cubicBezTo>
                    <a:pt x="29" y="73"/>
                    <a:pt x="29" y="73"/>
                    <a:pt x="29" y="73"/>
                  </a:cubicBezTo>
                  <a:cubicBezTo>
                    <a:pt x="29" y="72"/>
                    <a:pt x="31" y="72"/>
                    <a:pt x="30" y="71"/>
                  </a:cubicBezTo>
                  <a:cubicBezTo>
                    <a:pt x="29" y="71"/>
                    <a:pt x="29" y="71"/>
                    <a:pt x="29" y="71"/>
                  </a:cubicBezTo>
                  <a:cubicBezTo>
                    <a:pt x="29" y="70"/>
                    <a:pt x="27" y="72"/>
                    <a:pt x="27" y="70"/>
                  </a:cubicBezTo>
                  <a:cubicBezTo>
                    <a:pt x="27" y="70"/>
                    <a:pt x="27" y="70"/>
                    <a:pt x="27" y="70"/>
                  </a:cubicBezTo>
                  <a:cubicBezTo>
                    <a:pt x="27" y="71"/>
                    <a:pt x="27" y="71"/>
                    <a:pt x="27" y="71"/>
                  </a:cubicBezTo>
                  <a:cubicBezTo>
                    <a:pt x="26" y="71"/>
                    <a:pt x="26" y="71"/>
                    <a:pt x="26" y="71"/>
                  </a:cubicBezTo>
                  <a:cubicBezTo>
                    <a:pt x="26" y="71"/>
                    <a:pt x="27" y="70"/>
                    <a:pt x="27" y="70"/>
                  </a:cubicBezTo>
                  <a:cubicBezTo>
                    <a:pt x="28" y="70"/>
                    <a:pt x="29" y="68"/>
                    <a:pt x="30" y="70"/>
                  </a:cubicBezTo>
                  <a:cubicBezTo>
                    <a:pt x="29" y="70"/>
                    <a:pt x="29" y="70"/>
                    <a:pt x="29" y="70"/>
                  </a:cubicBezTo>
                  <a:cubicBezTo>
                    <a:pt x="29" y="71"/>
                    <a:pt x="29" y="71"/>
                    <a:pt x="29" y="71"/>
                  </a:cubicBezTo>
                  <a:cubicBezTo>
                    <a:pt x="29" y="70"/>
                    <a:pt x="30" y="71"/>
                    <a:pt x="31" y="70"/>
                  </a:cubicBezTo>
                  <a:cubicBezTo>
                    <a:pt x="31" y="72"/>
                    <a:pt x="31" y="72"/>
                    <a:pt x="31" y="72"/>
                  </a:cubicBezTo>
                  <a:cubicBezTo>
                    <a:pt x="31" y="72"/>
                    <a:pt x="31" y="72"/>
                    <a:pt x="31" y="72"/>
                  </a:cubicBezTo>
                  <a:cubicBezTo>
                    <a:pt x="33" y="73"/>
                    <a:pt x="33" y="74"/>
                    <a:pt x="34" y="76"/>
                  </a:cubicBezTo>
                  <a:cubicBezTo>
                    <a:pt x="33" y="77"/>
                    <a:pt x="35" y="76"/>
                    <a:pt x="34" y="77"/>
                  </a:cubicBezTo>
                  <a:cubicBezTo>
                    <a:pt x="33" y="77"/>
                    <a:pt x="33" y="75"/>
                    <a:pt x="32" y="75"/>
                  </a:cubicBezTo>
                  <a:close/>
                  <a:moveTo>
                    <a:pt x="71" y="95"/>
                  </a:moveTo>
                  <a:cubicBezTo>
                    <a:pt x="71" y="95"/>
                    <a:pt x="71" y="95"/>
                    <a:pt x="71" y="95"/>
                  </a:cubicBezTo>
                  <a:cubicBezTo>
                    <a:pt x="70" y="95"/>
                    <a:pt x="70" y="95"/>
                    <a:pt x="70" y="95"/>
                  </a:cubicBezTo>
                  <a:lnTo>
                    <a:pt x="71" y="95"/>
                  </a:lnTo>
                  <a:close/>
                  <a:moveTo>
                    <a:pt x="69" y="97"/>
                  </a:moveTo>
                  <a:cubicBezTo>
                    <a:pt x="69" y="97"/>
                    <a:pt x="69" y="97"/>
                    <a:pt x="69" y="97"/>
                  </a:cubicBezTo>
                  <a:cubicBezTo>
                    <a:pt x="69" y="97"/>
                    <a:pt x="69" y="97"/>
                    <a:pt x="69" y="97"/>
                  </a:cubicBezTo>
                  <a:cubicBezTo>
                    <a:pt x="68" y="97"/>
                    <a:pt x="68" y="97"/>
                    <a:pt x="68" y="97"/>
                  </a:cubicBezTo>
                  <a:cubicBezTo>
                    <a:pt x="68" y="97"/>
                    <a:pt x="68" y="97"/>
                    <a:pt x="68" y="97"/>
                  </a:cubicBezTo>
                  <a:cubicBezTo>
                    <a:pt x="68" y="97"/>
                    <a:pt x="69" y="97"/>
                    <a:pt x="69" y="97"/>
                  </a:cubicBezTo>
                  <a:close/>
                  <a:moveTo>
                    <a:pt x="68" y="96"/>
                  </a:moveTo>
                  <a:cubicBezTo>
                    <a:pt x="67" y="97"/>
                    <a:pt x="67" y="97"/>
                    <a:pt x="67" y="97"/>
                  </a:cubicBezTo>
                  <a:cubicBezTo>
                    <a:pt x="67" y="96"/>
                    <a:pt x="67" y="96"/>
                    <a:pt x="67" y="96"/>
                  </a:cubicBezTo>
                  <a:cubicBezTo>
                    <a:pt x="67" y="96"/>
                    <a:pt x="67" y="96"/>
                    <a:pt x="67" y="96"/>
                  </a:cubicBezTo>
                  <a:cubicBezTo>
                    <a:pt x="67" y="96"/>
                    <a:pt x="67" y="96"/>
                    <a:pt x="67" y="96"/>
                  </a:cubicBezTo>
                  <a:cubicBezTo>
                    <a:pt x="67" y="96"/>
                    <a:pt x="68" y="95"/>
                    <a:pt x="68" y="96"/>
                  </a:cubicBezTo>
                  <a:close/>
                  <a:moveTo>
                    <a:pt x="66" y="95"/>
                  </a:moveTo>
                  <a:cubicBezTo>
                    <a:pt x="66" y="96"/>
                    <a:pt x="66" y="96"/>
                    <a:pt x="66" y="96"/>
                  </a:cubicBezTo>
                  <a:cubicBezTo>
                    <a:pt x="66" y="97"/>
                    <a:pt x="65" y="96"/>
                    <a:pt x="64" y="96"/>
                  </a:cubicBezTo>
                  <a:cubicBezTo>
                    <a:pt x="64" y="96"/>
                    <a:pt x="65" y="96"/>
                    <a:pt x="64" y="95"/>
                  </a:cubicBezTo>
                  <a:lnTo>
                    <a:pt x="66" y="95"/>
                  </a:lnTo>
                  <a:close/>
                  <a:moveTo>
                    <a:pt x="45" y="87"/>
                  </a:moveTo>
                  <a:cubicBezTo>
                    <a:pt x="45" y="87"/>
                    <a:pt x="45" y="87"/>
                    <a:pt x="45" y="87"/>
                  </a:cubicBezTo>
                  <a:cubicBezTo>
                    <a:pt x="46" y="88"/>
                    <a:pt x="46" y="88"/>
                    <a:pt x="46" y="88"/>
                  </a:cubicBezTo>
                  <a:lnTo>
                    <a:pt x="45" y="87"/>
                  </a:lnTo>
                  <a:close/>
                  <a:moveTo>
                    <a:pt x="45" y="86"/>
                  </a:moveTo>
                  <a:cubicBezTo>
                    <a:pt x="45" y="85"/>
                    <a:pt x="46" y="86"/>
                    <a:pt x="46" y="85"/>
                  </a:cubicBezTo>
                  <a:cubicBezTo>
                    <a:pt x="47" y="85"/>
                    <a:pt x="46" y="86"/>
                    <a:pt x="47" y="86"/>
                  </a:cubicBezTo>
                  <a:cubicBezTo>
                    <a:pt x="46" y="86"/>
                    <a:pt x="45" y="86"/>
                    <a:pt x="45" y="86"/>
                  </a:cubicBezTo>
                  <a:close/>
                  <a:moveTo>
                    <a:pt x="50" y="82"/>
                  </a:moveTo>
                  <a:cubicBezTo>
                    <a:pt x="49" y="82"/>
                    <a:pt x="49" y="82"/>
                    <a:pt x="49" y="81"/>
                  </a:cubicBezTo>
                  <a:cubicBezTo>
                    <a:pt x="50" y="82"/>
                    <a:pt x="50" y="82"/>
                    <a:pt x="50" y="82"/>
                  </a:cubicBezTo>
                  <a:close/>
                  <a:moveTo>
                    <a:pt x="53" y="83"/>
                  </a:moveTo>
                  <a:cubicBezTo>
                    <a:pt x="53" y="82"/>
                    <a:pt x="53" y="82"/>
                    <a:pt x="52" y="82"/>
                  </a:cubicBezTo>
                  <a:cubicBezTo>
                    <a:pt x="52" y="82"/>
                    <a:pt x="54" y="82"/>
                    <a:pt x="54" y="81"/>
                  </a:cubicBezTo>
                  <a:cubicBezTo>
                    <a:pt x="54" y="82"/>
                    <a:pt x="53" y="82"/>
                    <a:pt x="54" y="83"/>
                  </a:cubicBezTo>
                  <a:cubicBezTo>
                    <a:pt x="54" y="83"/>
                    <a:pt x="54" y="83"/>
                    <a:pt x="53" y="83"/>
                  </a:cubicBezTo>
                  <a:close/>
                  <a:moveTo>
                    <a:pt x="55" y="81"/>
                  </a:moveTo>
                  <a:cubicBezTo>
                    <a:pt x="54" y="81"/>
                    <a:pt x="54" y="81"/>
                    <a:pt x="54" y="81"/>
                  </a:cubicBezTo>
                  <a:cubicBezTo>
                    <a:pt x="54" y="80"/>
                    <a:pt x="55" y="80"/>
                    <a:pt x="55" y="81"/>
                  </a:cubicBezTo>
                  <a:cubicBezTo>
                    <a:pt x="55" y="81"/>
                    <a:pt x="55" y="81"/>
                    <a:pt x="55" y="81"/>
                  </a:cubicBezTo>
                  <a:close/>
                  <a:moveTo>
                    <a:pt x="57" y="83"/>
                  </a:moveTo>
                  <a:cubicBezTo>
                    <a:pt x="57" y="82"/>
                    <a:pt x="57" y="82"/>
                    <a:pt x="57" y="82"/>
                  </a:cubicBezTo>
                  <a:cubicBezTo>
                    <a:pt x="57" y="82"/>
                    <a:pt x="57" y="82"/>
                    <a:pt x="57" y="83"/>
                  </a:cubicBezTo>
                  <a:close/>
                  <a:moveTo>
                    <a:pt x="59" y="81"/>
                  </a:moveTo>
                  <a:cubicBezTo>
                    <a:pt x="58" y="80"/>
                    <a:pt x="58" y="80"/>
                    <a:pt x="58" y="80"/>
                  </a:cubicBezTo>
                  <a:cubicBezTo>
                    <a:pt x="59" y="80"/>
                    <a:pt x="59" y="80"/>
                    <a:pt x="59" y="80"/>
                  </a:cubicBezTo>
                  <a:lnTo>
                    <a:pt x="59" y="81"/>
                  </a:lnTo>
                  <a:close/>
                  <a:moveTo>
                    <a:pt x="69" y="80"/>
                  </a:moveTo>
                  <a:cubicBezTo>
                    <a:pt x="69" y="80"/>
                    <a:pt x="69" y="79"/>
                    <a:pt x="69" y="79"/>
                  </a:cubicBezTo>
                  <a:cubicBezTo>
                    <a:pt x="70" y="80"/>
                    <a:pt x="70" y="80"/>
                    <a:pt x="70" y="80"/>
                  </a:cubicBezTo>
                  <a:cubicBezTo>
                    <a:pt x="70" y="80"/>
                    <a:pt x="69" y="80"/>
                    <a:pt x="69" y="80"/>
                  </a:cubicBezTo>
                  <a:close/>
                  <a:moveTo>
                    <a:pt x="70" y="82"/>
                  </a:moveTo>
                  <a:cubicBezTo>
                    <a:pt x="70" y="81"/>
                    <a:pt x="70" y="81"/>
                    <a:pt x="70" y="81"/>
                  </a:cubicBezTo>
                  <a:cubicBezTo>
                    <a:pt x="70" y="81"/>
                    <a:pt x="70" y="82"/>
                    <a:pt x="70" y="82"/>
                  </a:cubicBezTo>
                  <a:close/>
                  <a:moveTo>
                    <a:pt x="72" y="79"/>
                  </a:moveTo>
                  <a:cubicBezTo>
                    <a:pt x="72" y="78"/>
                    <a:pt x="72" y="78"/>
                    <a:pt x="72" y="78"/>
                  </a:cubicBezTo>
                  <a:cubicBezTo>
                    <a:pt x="72" y="78"/>
                    <a:pt x="72" y="78"/>
                    <a:pt x="72" y="78"/>
                  </a:cubicBezTo>
                  <a:cubicBezTo>
                    <a:pt x="72" y="78"/>
                    <a:pt x="72" y="78"/>
                    <a:pt x="72" y="78"/>
                  </a:cubicBezTo>
                  <a:lnTo>
                    <a:pt x="72" y="79"/>
                  </a:lnTo>
                  <a:close/>
                  <a:moveTo>
                    <a:pt x="79" y="81"/>
                  </a:moveTo>
                  <a:cubicBezTo>
                    <a:pt x="79" y="80"/>
                    <a:pt x="79" y="80"/>
                    <a:pt x="79" y="80"/>
                  </a:cubicBezTo>
                  <a:cubicBezTo>
                    <a:pt x="80" y="80"/>
                    <a:pt x="80" y="80"/>
                    <a:pt x="80" y="80"/>
                  </a:cubicBezTo>
                  <a:lnTo>
                    <a:pt x="79" y="81"/>
                  </a:lnTo>
                  <a:close/>
                  <a:moveTo>
                    <a:pt x="80" y="79"/>
                  </a:moveTo>
                  <a:cubicBezTo>
                    <a:pt x="80" y="78"/>
                    <a:pt x="80" y="78"/>
                    <a:pt x="80" y="78"/>
                  </a:cubicBezTo>
                  <a:cubicBezTo>
                    <a:pt x="80" y="79"/>
                    <a:pt x="80" y="79"/>
                    <a:pt x="81" y="79"/>
                  </a:cubicBezTo>
                  <a:cubicBezTo>
                    <a:pt x="81" y="79"/>
                    <a:pt x="81" y="79"/>
                    <a:pt x="80" y="79"/>
                  </a:cubicBezTo>
                  <a:close/>
                  <a:moveTo>
                    <a:pt x="86" y="82"/>
                  </a:moveTo>
                  <a:cubicBezTo>
                    <a:pt x="86" y="81"/>
                    <a:pt x="86" y="81"/>
                    <a:pt x="86" y="81"/>
                  </a:cubicBezTo>
                  <a:cubicBezTo>
                    <a:pt x="85" y="82"/>
                    <a:pt x="85" y="82"/>
                    <a:pt x="85" y="82"/>
                  </a:cubicBezTo>
                  <a:cubicBezTo>
                    <a:pt x="85" y="81"/>
                    <a:pt x="86" y="81"/>
                    <a:pt x="86" y="81"/>
                  </a:cubicBezTo>
                  <a:cubicBezTo>
                    <a:pt x="86" y="81"/>
                    <a:pt x="86" y="81"/>
                    <a:pt x="86" y="81"/>
                  </a:cubicBezTo>
                  <a:cubicBezTo>
                    <a:pt x="86" y="81"/>
                    <a:pt x="86" y="81"/>
                    <a:pt x="86" y="81"/>
                  </a:cubicBezTo>
                  <a:cubicBezTo>
                    <a:pt x="86" y="82"/>
                    <a:pt x="88" y="81"/>
                    <a:pt x="88" y="83"/>
                  </a:cubicBezTo>
                  <a:cubicBezTo>
                    <a:pt x="87" y="83"/>
                    <a:pt x="86" y="81"/>
                    <a:pt x="86" y="82"/>
                  </a:cubicBezTo>
                  <a:close/>
                  <a:moveTo>
                    <a:pt x="89" y="86"/>
                  </a:moveTo>
                  <a:cubicBezTo>
                    <a:pt x="89" y="85"/>
                    <a:pt x="89" y="85"/>
                    <a:pt x="89" y="85"/>
                  </a:cubicBezTo>
                  <a:cubicBezTo>
                    <a:pt x="89" y="85"/>
                    <a:pt x="89" y="85"/>
                    <a:pt x="89" y="85"/>
                  </a:cubicBezTo>
                  <a:lnTo>
                    <a:pt x="89" y="86"/>
                  </a:lnTo>
                  <a:close/>
                  <a:moveTo>
                    <a:pt x="131" y="6"/>
                  </a:moveTo>
                  <a:cubicBezTo>
                    <a:pt x="131" y="6"/>
                    <a:pt x="131" y="6"/>
                    <a:pt x="131" y="6"/>
                  </a:cubicBezTo>
                  <a:cubicBezTo>
                    <a:pt x="132" y="5"/>
                    <a:pt x="132" y="5"/>
                    <a:pt x="132" y="5"/>
                  </a:cubicBezTo>
                  <a:lnTo>
                    <a:pt x="131" y="6"/>
                  </a:lnTo>
                  <a:close/>
                  <a:moveTo>
                    <a:pt x="133" y="6"/>
                  </a:moveTo>
                  <a:cubicBezTo>
                    <a:pt x="132" y="6"/>
                    <a:pt x="132" y="6"/>
                    <a:pt x="132" y="6"/>
                  </a:cubicBezTo>
                  <a:cubicBezTo>
                    <a:pt x="132" y="6"/>
                    <a:pt x="132" y="6"/>
                    <a:pt x="133" y="6"/>
                  </a:cubicBezTo>
                  <a:cubicBezTo>
                    <a:pt x="133" y="6"/>
                    <a:pt x="134" y="5"/>
                    <a:pt x="135" y="5"/>
                  </a:cubicBezTo>
                  <a:cubicBezTo>
                    <a:pt x="135" y="6"/>
                    <a:pt x="134" y="6"/>
                    <a:pt x="133" y="6"/>
                  </a:cubicBezTo>
                  <a:close/>
                  <a:moveTo>
                    <a:pt x="136" y="6"/>
                  </a:moveTo>
                  <a:cubicBezTo>
                    <a:pt x="136" y="5"/>
                    <a:pt x="137" y="5"/>
                    <a:pt x="138" y="5"/>
                  </a:cubicBezTo>
                  <a:lnTo>
                    <a:pt x="136" y="6"/>
                  </a:lnTo>
                  <a:close/>
                  <a:moveTo>
                    <a:pt x="147" y="9"/>
                  </a:moveTo>
                  <a:cubicBezTo>
                    <a:pt x="146" y="10"/>
                    <a:pt x="146" y="9"/>
                    <a:pt x="145" y="9"/>
                  </a:cubicBezTo>
                  <a:cubicBezTo>
                    <a:pt x="148" y="8"/>
                    <a:pt x="148" y="8"/>
                    <a:pt x="148" y="8"/>
                  </a:cubicBezTo>
                  <a:cubicBezTo>
                    <a:pt x="148" y="8"/>
                    <a:pt x="148" y="10"/>
                    <a:pt x="147" y="9"/>
                  </a:cubicBezTo>
                  <a:close/>
                  <a:moveTo>
                    <a:pt x="154" y="9"/>
                  </a:moveTo>
                  <a:cubicBezTo>
                    <a:pt x="154" y="10"/>
                    <a:pt x="155" y="10"/>
                    <a:pt x="155" y="11"/>
                  </a:cubicBezTo>
                  <a:cubicBezTo>
                    <a:pt x="153" y="10"/>
                    <a:pt x="153" y="10"/>
                    <a:pt x="153" y="10"/>
                  </a:cubicBezTo>
                  <a:lnTo>
                    <a:pt x="154" y="9"/>
                  </a:lnTo>
                  <a:close/>
                  <a:moveTo>
                    <a:pt x="153" y="13"/>
                  </a:moveTo>
                  <a:cubicBezTo>
                    <a:pt x="152" y="12"/>
                    <a:pt x="152" y="12"/>
                    <a:pt x="152" y="12"/>
                  </a:cubicBezTo>
                  <a:cubicBezTo>
                    <a:pt x="153" y="12"/>
                    <a:pt x="154" y="10"/>
                    <a:pt x="155" y="12"/>
                  </a:cubicBezTo>
                  <a:cubicBezTo>
                    <a:pt x="154" y="12"/>
                    <a:pt x="154" y="12"/>
                    <a:pt x="155" y="13"/>
                  </a:cubicBezTo>
                  <a:cubicBezTo>
                    <a:pt x="155" y="14"/>
                    <a:pt x="153" y="12"/>
                    <a:pt x="153" y="13"/>
                  </a:cubicBezTo>
                  <a:close/>
                  <a:moveTo>
                    <a:pt x="134" y="85"/>
                  </a:moveTo>
                  <a:cubicBezTo>
                    <a:pt x="134" y="84"/>
                    <a:pt x="134" y="84"/>
                    <a:pt x="134" y="84"/>
                  </a:cubicBezTo>
                  <a:cubicBezTo>
                    <a:pt x="134" y="84"/>
                    <a:pt x="134" y="84"/>
                    <a:pt x="134" y="84"/>
                  </a:cubicBezTo>
                  <a:lnTo>
                    <a:pt x="134" y="85"/>
                  </a:lnTo>
                  <a:close/>
                  <a:moveTo>
                    <a:pt x="165" y="11"/>
                  </a:moveTo>
                  <a:cubicBezTo>
                    <a:pt x="165" y="10"/>
                    <a:pt x="166" y="10"/>
                    <a:pt x="167" y="9"/>
                  </a:cubicBezTo>
                  <a:cubicBezTo>
                    <a:pt x="167" y="10"/>
                    <a:pt x="167" y="10"/>
                    <a:pt x="167" y="10"/>
                  </a:cubicBezTo>
                  <a:cubicBezTo>
                    <a:pt x="167" y="10"/>
                    <a:pt x="165" y="10"/>
                    <a:pt x="165" y="11"/>
                  </a:cubicBezTo>
                  <a:close/>
                  <a:moveTo>
                    <a:pt x="133" y="89"/>
                  </a:moveTo>
                  <a:cubicBezTo>
                    <a:pt x="133" y="89"/>
                    <a:pt x="133" y="89"/>
                    <a:pt x="133" y="89"/>
                  </a:cubicBezTo>
                  <a:cubicBezTo>
                    <a:pt x="133" y="90"/>
                    <a:pt x="133" y="90"/>
                    <a:pt x="133" y="90"/>
                  </a:cubicBezTo>
                  <a:lnTo>
                    <a:pt x="133" y="89"/>
                  </a:lnTo>
                  <a:close/>
                  <a:moveTo>
                    <a:pt x="138" y="85"/>
                  </a:moveTo>
                  <a:cubicBezTo>
                    <a:pt x="138" y="84"/>
                    <a:pt x="137" y="85"/>
                    <a:pt x="137" y="84"/>
                  </a:cubicBezTo>
                  <a:cubicBezTo>
                    <a:pt x="138" y="84"/>
                    <a:pt x="139" y="84"/>
                    <a:pt x="139" y="85"/>
                  </a:cubicBezTo>
                  <a:cubicBezTo>
                    <a:pt x="139" y="85"/>
                    <a:pt x="138" y="85"/>
                    <a:pt x="138" y="85"/>
                  </a:cubicBezTo>
                  <a:close/>
                  <a:moveTo>
                    <a:pt x="175" y="4"/>
                  </a:moveTo>
                  <a:cubicBezTo>
                    <a:pt x="174" y="5"/>
                    <a:pt x="174" y="5"/>
                    <a:pt x="174" y="5"/>
                  </a:cubicBezTo>
                  <a:cubicBezTo>
                    <a:pt x="174" y="5"/>
                    <a:pt x="174" y="5"/>
                    <a:pt x="174" y="5"/>
                  </a:cubicBezTo>
                  <a:lnTo>
                    <a:pt x="175" y="4"/>
                  </a:lnTo>
                  <a:close/>
                  <a:moveTo>
                    <a:pt x="141" y="84"/>
                  </a:moveTo>
                  <a:cubicBezTo>
                    <a:pt x="140" y="84"/>
                    <a:pt x="140" y="84"/>
                    <a:pt x="140" y="84"/>
                  </a:cubicBezTo>
                  <a:cubicBezTo>
                    <a:pt x="142" y="83"/>
                    <a:pt x="142" y="83"/>
                    <a:pt x="142" y="83"/>
                  </a:cubicBezTo>
                  <a:cubicBezTo>
                    <a:pt x="142" y="83"/>
                    <a:pt x="141" y="84"/>
                    <a:pt x="141" y="84"/>
                  </a:cubicBezTo>
                  <a:close/>
                  <a:moveTo>
                    <a:pt x="144" y="84"/>
                  </a:moveTo>
                  <a:cubicBezTo>
                    <a:pt x="144" y="85"/>
                    <a:pt x="144" y="85"/>
                    <a:pt x="144" y="85"/>
                  </a:cubicBezTo>
                  <a:cubicBezTo>
                    <a:pt x="144" y="85"/>
                    <a:pt x="144" y="85"/>
                    <a:pt x="144" y="85"/>
                  </a:cubicBezTo>
                  <a:lnTo>
                    <a:pt x="144" y="84"/>
                  </a:lnTo>
                  <a:close/>
                  <a:moveTo>
                    <a:pt x="145" y="83"/>
                  </a:moveTo>
                  <a:cubicBezTo>
                    <a:pt x="145" y="82"/>
                    <a:pt x="145" y="82"/>
                    <a:pt x="145" y="82"/>
                  </a:cubicBezTo>
                  <a:cubicBezTo>
                    <a:pt x="146" y="83"/>
                    <a:pt x="146" y="83"/>
                    <a:pt x="146" y="83"/>
                  </a:cubicBezTo>
                  <a:lnTo>
                    <a:pt x="145" y="83"/>
                  </a:lnTo>
                  <a:close/>
                  <a:moveTo>
                    <a:pt x="183" y="4"/>
                  </a:moveTo>
                  <a:cubicBezTo>
                    <a:pt x="183" y="4"/>
                    <a:pt x="183" y="4"/>
                    <a:pt x="183" y="4"/>
                  </a:cubicBezTo>
                  <a:cubicBezTo>
                    <a:pt x="182" y="4"/>
                    <a:pt x="182" y="4"/>
                    <a:pt x="182" y="4"/>
                  </a:cubicBezTo>
                  <a:lnTo>
                    <a:pt x="183" y="4"/>
                  </a:lnTo>
                  <a:close/>
                  <a:moveTo>
                    <a:pt x="152" y="81"/>
                  </a:moveTo>
                  <a:cubicBezTo>
                    <a:pt x="151" y="81"/>
                    <a:pt x="151" y="81"/>
                    <a:pt x="151" y="81"/>
                  </a:cubicBezTo>
                  <a:cubicBezTo>
                    <a:pt x="151" y="81"/>
                    <a:pt x="151" y="81"/>
                    <a:pt x="151" y="82"/>
                  </a:cubicBezTo>
                  <a:cubicBezTo>
                    <a:pt x="151" y="81"/>
                    <a:pt x="149" y="81"/>
                    <a:pt x="150" y="80"/>
                  </a:cubicBezTo>
                  <a:cubicBezTo>
                    <a:pt x="151" y="80"/>
                    <a:pt x="151" y="81"/>
                    <a:pt x="151" y="81"/>
                  </a:cubicBezTo>
                  <a:cubicBezTo>
                    <a:pt x="151" y="81"/>
                    <a:pt x="151" y="81"/>
                    <a:pt x="152" y="81"/>
                  </a:cubicBezTo>
                  <a:cubicBezTo>
                    <a:pt x="152" y="81"/>
                    <a:pt x="152" y="81"/>
                    <a:pt x="152" y="81"/>
                  </a:cubicBezTo>
                  <a:cubicBezTo>
                    <a:pt x="152" y="81"/>
                    <a:pt x="152" y="81"/>
                    <a:pt x="152" y="81"/>
                  </a:cubicBezTo>
                  <a:cubicBezTo>
                    <a:pt x="152" y="81"/>
                    <a:pt x="152" y="81"/>
                    <a:pt x="152" y="81"/>
                  </a:cubicBezTo>
                  <a:close/>
                  <a:moveTo>
                    <a:pt x="184" y="4"/>
                  </a:moveTo>
                  <a:cubicBezTo>
                    <a:pt x="184" y="5"/>
                    <a:pt x="184" y="4"/>
                    <a:pt x="184" y="4"/>
                  </a:cubicBezTo>
                  <a:cubicBezTo>
                    <a:pt x="185" y="4"/>
                    <a:pt x="184" y="4"/>
                    <a:pt x="184" y="4"/>
                  </a:cubicBezTo>
                  <a:cubicBezTo>
                    <a:pt x="184" y="4"/>
                    <a:pt x="184" y="4"/>
                    <a:pt x="184" y="4"/>
                  </a:cubicBezTo>
                  <a:cubicBezTo>
                    <a:pt x="184" y="4"/>
                    <a:pt x="184" y="4"/>
                    <a:pt x="184" y="4"/>
                  </a:cubicBezTo>
                  <a:cubicBezTo>
                    <a:pt x="185" y="4"/>
                    <a:pt x="185" y="4"/>
                    <a:pt x="185" y="4"/>
                  </a:cubicBezTo>
                  <a:cubicBezTo>
                    <a:pt x="185" y="4"/>
                    <a:pt x="185" y="5"/>
                    <a:pt x="184" y="4"/>
                  </a:cubicBezTo>
                  <a:close/>
                  <a:moveTo>
                    <a:pt x="158" y="80"/>
                  </a:moveTo>
                  <a:cubicBezTo>
                    <a:pt x="157" y="80"/>
                    <a:pt x="157" y="80"/>
                    <a:pt x="157" y="80"/>
                  </a:cubicBezTo>
                  <a:cubicBezTo>
                    <a:pt x="157" y="80"/>
                    <a:pt x="157" y="80"/>
                    <a:pt x="157" y="80"/>
                  </a:cubicBezTo>
                  <a:cubicBezTo>
                    <a:pt x="158" y="80"/>
                    <a:pt x="158" y="80"/>
                    <a:pt x="158" y="80"/>
                  </a:cubicBezTo>
                  <a:close/>
                  <a:moveTo>
                    <a:pt x="161" y="79"/>
                  </a:moveTo>
                  <a:cubicBezTo>
                    <a:pt x="161" y="79"/>
                    <a:pt x="161" y="79"/>
                    <a:pt x="161" y="79"/>
                  </a:cubicBezTo>
                  <a:cubicBezTo>
                    <a:pt x="162" y="78"/>
                    <a:pt x="162" y="78"/>
                    <a:pt x="162" y="78"/>
                  </a:cubicBezTo>
                  <a:lnTo>
                    <a:pt x="161" y="79"/>
                  </a:lnTo>
                  <a:close/>
                  <a:moveTo>
                    <a:pt x="195" y="5"/>
                  </a:moveTo>
                  <a:cubicBezTo>
                    <a:pt x="195" y="5"/>
                    <a:pt x="195" y="5"/>
                    <a:pt x="195" y="5"/>
                  </a:cubicBezTo>
                  <a:cubicBezTo>
                    <a:pt x="195" y="5"/>
                    <a:pt x="195" y="5"/>
                    <a:pt x="195" y="5"/>
                  </a:cubicBezTo>
                  <a:cubicBezTo>
                    <a:pt x="195" y="5"/>
                    <a:pt x="195" y="5"/>
                    <a:pt x="195" y="5"/>
                  </a:cubicBezTo>
                  <a:cubicBezTo>
                    <a:pt x="194" y="5"/>
                    <a:pt x="194" y="4"/>
                    <a:pt x="194" y="4"/>
                  </a:cubicBezTo>
                  <a:cubicBezTo>
                    <a:pt x="194" y="4"/>
                    <a:pt x="194" y="4"/>
                    <a:pt x="194" y="4"/>
                  </a:cubicBezTo>
                  <a:cubicBezTo>
                    <a:pt x="195" y="5"/>
                    <a:pt x="195" y="5"/>
                    <a:pt x="195" y="5"/>
                  </a:cubicBezTo>
                  <a:cubicBezTo>
                    <a:pt x="195" y="4"/>
                    <a:pt x="195" y="4"/>
                    <a:pt x="195" y="5"/>
                  </a:cubicBezTo>
                  <a:close/>
                  <a:moveTo>
                    <a:pt x="195" y="7"/>
                  </a:moveTo>
                  <a:cubicBezTo>
                    <a:pt x="195" y="6"/>
                    <a:pt x="197" y="7"/>
                    <a:pt x="198" y="7"/>
                  </a:cubicBezTo>
                  <a:cubicBezTo>
                    <a:pt x="197" y="8"/>
                    <a:pt x="195" y="7"/>
                    <a:pt x="195" y="7"/>
                  </a:cubicBezTo>
                  <a:close/>
                  <a:moveTo>
                    <a:pt x="167" y="78"/>
                  </a:moveTo>
                  <a:cubicBezTo>
                    <a:pt x="167" y="77"/>
                    <a:pt x="168" y="77"/>
                    <a:pt x="168" y="78"/>
                  </a:cubicBezTo>
                  <a:cubicBezTo>
                    <a:pt x="168" y="78"/>
                    <a:pt x="168" y="78"/>
                    <a:pt x="167" y="78"/>
                  </a:cubicBezTo>
                  <a:close/>
                  <a:moveTo>
                    <a:pt x="198" y="7"/>
                  </a:moveTo>
                  <a:cubicBezTo>
                    <a:pt x="198" y="7"/>
                    <a:pt x="199" y="7"/>
                    <a:pt x="199" y="6"/>
                  </a:cubicBezTo>
                  <a:cubicBezTo>
                    <a:pt x="200" y="8"/>
                    <a:pt x="201" y="7"/>
                    <a:pt x="202" y="7"/>
                  </a:cubicBezTo>
                  <a:cubicBezTo>
                    <a:pt x="201" y="7"/>
                    <a:pt x="199" y="8"/>
                    <a:pt x="198" y="7"/>
                  </a:cubicBezTo>
                  <a:close/>
                  <a:moveTo>
                    <a:pt x="185" y="84"/>
                  </a:moveTo>
                  <a:cubicBezTo>
                    <a:pt x="185" y="85"/>
                    <a:pt x="184" y="84"/>
                    <a:pt x="184" y="84"/>
                  </a:cubicBezTo>
                  <a:cubicBezTo>
                    <a:pt x="185" y="84"/>
                    <a:pt x="185" y="84"/>
                    <a:pt x="185" y="84"/>
                  </a:cubicBezTo>
                  <a:close/>
                  <a:moveTo>
                    <a:pt x="239" y="8"/>
                  </a:moveTo>
                  <a:cubicBezTo>
                    <a:pt x="239" y="8"/>
                    <a:pt x="239" y="8"/>
                    <a:pt x="239" y="8"/>
                  </a:cubicBezTo>
                  <a:cubicBezTo>
                    <a:pt x="240" y="8"/>
                    <a:pt x="240" y="8"/>
                    <a:pt x="240" y="8"/>
                  </a:cubicBezTo>
                  <a:cubicBezTo>
                    <a:pt x="239" y="8"/>
                    <a:pt x="239" y="8"/>
                    <a:pt x="239" y="8"/>
                  </a:cubicBezTo>
                  <a:cubicBezTo>
                    <a:pt x="239" y="8"/>
                    <a:pt x="239" y="8"/>
                    <a:pt x="239" y="8"/>
                  </a:cubicBezTo>
                  <a:cubicBezTo>
                    <a:pt x="239" y="8"/>
                    <a:pt x="238" y="8"/>
                    <a:pt x="239" y="8"/>
                  </a:cubicBezTo>
                  <a:close/>
                  <a:moveTo>
                    <a:pt x="238" y="8"/>
                  </a:moveTo>
                  <a:cubicBezTo>
                    <a:pt x="238" y="8"/>
                    <a:pt x="237" y="8"/>
                    <a:pt x="237" y="8"/>
                  </a:cubicBezTo>
                  <a:cubicBezTo>
                    <a:pt x="237" y="8"/>
                    <a:pt x="237" y="8"/>
                    <a:pt x="237" y="8"/>
                  </a:cubicBezTo>
                  <a:cubicBezTo>
                    <a:pt x="237" y="8"/>
                    <a:pt x="236" y="8"/>
                    <a:pt x="236" y="8"/>
                  </a:cubicBezTo>
                  <a:cubicBezTo>
                    <a:pt x="237" y="8"/>
                    <a:pt x="237" y="8"/>
                    <a:pt x="237" y="8"/>
                  </a:cubicBezTo>
                  <a:cubicBezTo>
                    <a:pt x="237" y="8"/>
                    <a:pt x="236" y="9"/>
                    <a:pt x="236" y="8"/>
                  </a:cubicBezTo>
                  <a:cubicBezTo>
                    <a:pt x="236" y="8"/>
                    <a:pt x="237" y="8"/>
                    <a:pt x="238" y="8"/>
                  </a:cubicBezTo>
                  <a:close/>
                  <a:moveTo>
                    <a:pt x="237" y="6"/>
                  </a:moveTo>
                  <a:cubicBezTo>
                    <a:pt x="237" y="6"/>
                    <a:pt x="237" y="6"/>
                    <a:pt x="238" y="6"/>
                  </a:cubicBezTo>
                  <a:cubicBezTo>
                    <a:pt x="236" y="6"/>
                    <a:pt x="236" y="6"/>
                    <a:pt x="236" y="6"/>
                  </a:cubicBezTo>
                  <a:cubicBezTo>
                    <a:pt x="236" y="5"/>
                    <a:pt x="236" y="6"/>
                    <a:pt x="237" y="6"/>
                  </a:cubicBezTo>
                  <a:close/>
                  <a:moveTo>
                    <a:pt x="236" y="7"/>
                  </a:moveTo>
                  <a:cubicBezTo>
                    <a:pt x="234" y="7"/>
                    <a:pt x="234" y="7"/>
                    <a:pt x="234" y="7"/>
                  </a:cubicBezTo>
                  <a:cubicBezTo>
                    <a:pt x="234" y="7"/>
                    <a:pt x="235" y="7"/>
                    <a:pt x="236" y="7"/>
                  </a:cubicBezTo>
                  <a:close/>
                  <a:moveTo>
                    <a:pt x="210" y="5"/>
                  </a:moveTo>
                  <a:cubicBezTo>
                    <a:pt x="209" y="5"/>
                    <a:pt x="209" y="5"/>
                    <a:pt x="209" y="5"/>
                  </a:cubicBezTo>
                  <a:cubicBezTo>
                    <a:pt x="208" y="5"/>
                    <a:pt x="207" y="5"/>
                    <a:pt x="205" y="5"/>
                  </a:cubicBezTo>
                  <a:cubicBezTo>
                    <a:pt x="205" y="5"/>
                    <a:pt x="205" y="5"/>
                    <a:pt x="205" y="5"/>
                  </a:cubicBezTo>
                  <a:cubicBezTo>
                    <a:pt x="206" y="5"/>
                    <a:pt x="208" y="4"/>
                    <a:pt x="210" y="5"/>
                  </a:cubicBezTo>
                  <a:close/>
                  <a:moveTo>
                    <a:pt x="175" y="81"/>
                  </a:moveTo>
                  <a:cubicBezTo>
                    <a:pt x="175" y="81"/>
                    <a:pt x="174" y="82"/>
                    <a:pt x="174" y="82"/>
                  </a:cubicBezTo>
                  <a:cubicBezTo>
                    <a:pt x="174" y="82"/>
                    <a:pt x="174" y="81"/>
                    <a:pt x="175" y="81"/>
                  </a:cubicBezTo>
                  <a:close/>
                  <a:moveTo>
                    <a:pt x="173" y="86"/>
                  </a:moveTo>
                  <a:cubicBezTo>
                    <a:pt x="174" y="84"/>
                    <a:pt x="174" y="84"/>
                    <a:pt x="174" y="84"/>
                  </a:cubicBezTo>
                  <a:cubicBezTo>
                    <a:pt x="174" y="85"/>
                    <a:pt x="173" y="85"/>
                    <a:pt x="173" y="86"/>
                  </a:cubicBezTo>
                  <a:close/>
                  <a:moveTo>
                    <a:pt x="213" y="7"/>
                  </a:moveTo>
                  <a:cubicBezTo>
                    <a:pt x="212" y="8"/>
                    <a:pt x="212" y="8"/>
                    <a:pt x="211" y="8"/>
                  </a:cubicBezTo>
                  <a:cubicBezTo>
                    <a:pt x="211" y="8"/>
                    <a:pt x="210" y="8"/>
                    <a:pt x="210" y="8"/>
                  </a:cubicBezTo>
                  <a:cubicBezTo>
                    <a:pt x="210" y="6"/>
                    <a:pt x="208" y="8"/>
                    <a:pt x="208" y="7"/>
                  </a:cubicBezTo>
                  <a:cubicBezTo>
                    <a:pt x="206" y="9"/>
                    <a:pt x="205" y="7"/>
                    <a:pt x="203" y="8"/>
                  </a:cubicBezTo>
                  <a:cubicBezTo>
                    <a:pt x="204" y="8"/>
                    <a:pt x="202" y="8"/>
                    <a:pt x="203" y="7"/>
                  </a:cubicBezTo>
                  <a:cubicBezTo>
                    <a:pt x="205" y="7"/>
                    <a:pt x="208" y="8"/>
                    <a:pt x="210" y="7"/>
                  </a:cubicBezTo>
                  <a:cubicBezTo>
                    <a:pt x="209" y="7"/>
                    <a:pt x="210" y="7"/>
                    <a:pt x="210" y="7"/>
                  </a:cubicBezTo>
                  <a:cubicBezTo>
                    <a:pt x="211" y="7"/>
                    <a:pt x="211" y="7"/>
                    <a:pt x="211" y="7"/>
                  </a:cubicBezTo>
                  <a:cubicBezTo>
                    <a:pt x="211" y="7"/>
                    <a:pt x="211" y="7"/>
                    <a:pt x="211" y="7"/>
                  </a:cubicBezTo>
                  <a:cubicBezTo>
                    <a:pt x="211" y="7"/>
                    <a:pt x="212" y="6"/>
                    <a:pt x="213" y="7"/>
                  </a:cubicBezTo>
                  <a:cubicBezTo>
                    <a:pt x="213" y="7"/>
                    <a:pt x="213" y="7"/>
                    <a:pt x="213" y="7"/>
                  </a:cubicBezTo>
                  <a:cubicBezTo>
                    <a:pt x="213" y="7"/>
                    <a:pt x="213" y="7"/>
                    <a:pt x="213" y="7"/>
                  </a:cubicBezTo>
                  <a:cubicBezTo>
                    <a:pt x="213" y="7"/>
                    <a:pt x="213" y="7"/>
                    <a:pt x="213" y="7"/>
                  </a:cubicBezTo>
                  <a:close/>
                  <a:moveTo>
                    <a:pt x="214" y="5"/>
                  </a:moveTo>
                  <a:cubicBezTo>
                    <a:pt x="215" y="5"/>
                    <a:pt x="215" y="4"/>
                    <a:pt x="216" y="5"/>
                  </a:cubicBezTo>
                  <a:cubicBezTo>
                    <a:pt x="215" y="5"/>
                    <a:pt x="215" y="5"/>
                    <a:pt x="215" y="5"/>
                  </a:cubicBezTo>
                  <a:cubicBezTo>
                    <a:pt x="215" y="5"/>
                    <a:pt x="215" y="5"/>
                    <a:pt x="215" y="5"/>
                  </a:cubicBezTo>
                  <a:cubicBezTo>
                    <a:pt x="214" y="6"/>
                    <a:pt x="214" y="5"/>
                    <a:pt x="214" y="5"/>
                  </a:cubicBezTo>
                  <a:close/>
                  <a:moveTo>
                    <a:pt x="183" y="80"/>
                  </a:moveTo>
                  <a:cubicBezTo>
                    <a:pt x="182" y="80"/>
                    <a:pt x="183" y="80"/>
                    <a:pt x="183" y="80"/>
                  </a:cubicBezTo>
                  <a:cubicBezTo>
                    <a:pt x="183" y="80"/>
                    <a:pt x="183" y="80"/>
                    <a:pt x="183" y="80"/>
                  </a:cubicBezTo>
                  <a:cubicBezTo>
                    <a:pt x="183" y="80"/>
                    <a:pt x="183" y="80"/>
                    <a:pt x="183" y="80"/>
                  </a:cubicBezTo>
                  <a:close/>
                  <a:moveTo>
                    <a:pt x="214" y="8"/>
                  </a:moveTo>
                  <a:cubicBezTo>
                    <a:pt x="215" y="7"/>
                    <a:pt x="215" y="7"/>
                    <a:pt x="216" y="8"/>
                  </a:cubicBezTo>
                  <a:cubicBezTo>
                    <a:pt x="215" y="8"/>
                    <a:pt x="215" y="8"/>
                    <a:pt x="214" y="8"/>
                  </a:cubicBezTo>
                  <a:close/>
                  <a:moveTo>
                    <a:pt x="217" y="5"/>
                  </a:moveTo>
                  <a:cubicBezTo>
                    <a:pt x="219" y="5"/>
                    <a:pt x="219" y="5"/>
                    <a:pt x="219" y="5"/>
                  </a:cubicBezTo>
                  <a:cubicBezTo>
                    <a:pt x="219" y="5"/>
                    <a:pt x="217" y="5"/>
                    <a:pt x="218" y="6"/>
                  </a:cubicBezTo>
                  <a:cubicBezTo>
                    <a:pt x="218" y="6"/>
                    <a:pt x="218" y="6"/>
                    <a:pt x="218" y="6"/>
                  </a:cubicBezTo>
                  <a:cubicBezTo>
                    <a:pt x="217" y="6"/>
                    <a:pt x="217" y="5"/>
                    <a:pt x="217" y="5"/>
                  </a:cubicBezTo>
                  <a:close/>
                  <a:moveTo>
                    <a:pt x="218" y="9"/>
                  </a:moveTo>
                  <a:cubicBezTo>
                    <a:pt x="218" y="9"/>
                    <a:pt x="218" y="9"/>
                    <a:pt x="218" y="9"/>
                  </a:cubicBezTo>
                  <a:cubicBezTo>
                    <a:pt x="219" y="10"/>
                    <a:pt x="219" y="10"/>
                    <a:pt x="219" y="10"/>
                  </a:cubicBezTo>
                  <a:lnTo>
                    <a:pt x="218" y="9"/>
                  </a:lnTo>
                  <a:close/>
                  <a:moveTo>
                    <a:pt x="190" y="80"/>
                  </a:moveTo>
                  <a:cubicBezTo>
                    <a:pt x="189" y="80"/>
                    <a:pt x="189" y="80"/>
                    <a:pt x="189" y="80"/>
                  </a:cubicBezTo>
                  <a:cubicBezTo>
                    <a:pt x="189" y="80"/>
                    <a:pt x="190" y="79"/>
                    <a:pt x="189" y="80"/>
                  </a:cubicBezTo>
                  <a:cubicBezTo>
                    <a:pt x="189" y="80"/>
                    <a:pt x="188" y="80"/>
                    <a:pt x="188" y="80"/>
                  </a:cubicBezTo>
                  <a:cubicBezTo>
                    <a:pt x="189" y="79"/>
                    <a:pt x="189" y="79"/>
                    <a:pt x="189" y="79"/>
                  </a:cubicBezTo>
                  <a:cubicBezTo>
                    <a:pt x="189" y="79"/>
                    <a:pt x="189" y="80"/>
                    <a:pt x="190" y="79"/>
                  </a:cubicBezTo>
                  <a:cubicBezTo>
                    <a:pt x="190" y="81"/>
                    <a:pt x="190" y="81"/>
                    <a:pt x="190" y="81"/>
                  </a:cubicBezTo>
                  <a:cubicBezTo>
                    <a:pt x="190" y="81"/>
                    <a:pt x="190" y="80"/>
                    <a:pt x="190" y="80"/>
                  </a:cubicBezTo>
                  <a:close/>
                  <a:moveTo>
                    <a:pt x="190" y="78"/>
                  </a:moveTo>
                  <a:cubicBezTo>
                    <a:pt x="190" y="78"/>
                    <a:pt x="190" y="78"/>
                    <a:pt x="190" y="78"/>
                  </a:cubicBezTo>
                  <a:cubicBezTo>
                    <a:pt x="190" y="78"/>
                    <a:pt x="190" y="78"/>
                    <a:pt x="190" y="78"/>
                  </a:cubicBezTo>
                  <a:cubicBezTo>
                    <a:pt x="190" y="79"/>
                    <a:pt x="190" y="79"/>
                    <a:pt x="190" y="79"/>
                  </a:cubicBezTo>
                  <a:lnTo>
                    <a:pt x="190" y="78"/>
                  </a:lnTo>
                  <a:close/>
                  <a:moveTo>
                    <a:pt x="219" y="10"/>
                  </a:moveTo>
                  <a:cubicBezTo>
                    <a:pt x="220" y="9"/>
                    <a:pt x="220" y="8"/>
                    <a:pt x="219" y="8"/>
                  </a:cubicBezTo>
                  <a:cubicBezTo>
                    <a:pt x="218" y="8"/>
                    <a:pt x="218" y="8"/>
                    <a:pt x="218" y="8"/>
                  </a:cubicBezTo>
                  <a:cubicBezTo>
                    <a:pt x="217" y="8"/>
                    <a:pt x="217" y="8"/>
                    <a:pt x="217" y="8"/>
                  </a:cubicBezTo>
                  <a:cubicBezTo>
                    <a:pt x="217" y="8"/>
                    <a:pt x="217" y="8"/>
                    <a:pt x="217" y="8"/>
                  </a:cubicBezTo>
                  <a:cubicBezTo>
                    <a:pt x="217" y="8"/>
                    <a:pt x="217" y="8"/>
                    <a:pt x="217" y="8"/>
                  </a:cubicBezTo>
                  <a:cubicBezTo>
                    <a:pt x="217" y="8"/>
                    <a:pt x="217" y="8"/>
                    <a:pt x="217" y="8"/>
                  </a:cubicBezTo>
                  <a:cubicBezTo>
                    <a:pt x="217" y="7"/>
                    <a:pt x="219" y="7"/>
                    <a:pt x="219" y="6"/>
                  </a:cubicBezTo>
                  <a:cubicBezTo>
                    <a:pt x="219" y="6"/>
                    <a:pt x="220" y="6"/>
                    <a:pt x="221" y="6"/>
                  </a:cubicBezTo>
                  <a:cubicBezTo>
                    <a:pt x="221" y="6"/>
                    <a:pt x="221" y="6"/>
                    <a:pt x="222" y="6"/>
                  </a:cubicBezTo>
                  <a:cubicBezTo>
                    <a:pt x="221" y="6"/>
                    <a:pt x="221" y="6"/>
                    <a:pt x="221" y="6"/>
                  </a:cubicBezTo>
                  <a:cubicBezTo>
                    <a:pt x="220" y="6"/>
                    <a:pt x="221" y="7"/>
                    <a:pt x="221" y="8"/>
                  </a:cubicBezTo>
                  <a:cubicBezTo>
                    <a:pt x="221" y="7"/>
                    <a:pt x="223" y="7"/>
                    <a:pt x="224" y="7"/>
                  </a:cubicBezTo>
                  <a:cubicBezTo>
                    <a:pt x="223" y="8"/>
                    <a:pt x="223" y="8"/>
                    <a:pt x="223" y="8"/>
                  </a:cubicBezTo>
                  <a:cubicBezTo>
                    <a:pt x="225" y="8"/>
                    <a:pt x="225" y="8"/>
                    <a:pt x="225" y="8"/>
                  </a:cubicBezTo>
                  <a:cubicBezTo>
                    <a:pt x="224" y="8"/>
                    <a:pt x="224" y="8"/>
                    <a:pt x="224" y="8"/>
                  </a:cubicBezTo>
                  <a:cubicBezTo>
                    <a:pt x="224" y="8"/>
                    <a:pt x="224" y="8"/>
                    <a:pt x="223" y="8"/>
                  </a:cubicBezTo>
                  <a:cubicBezTo>
                    <a:pt x="223" y="9"/>
                    <a:pt x="221" y="8"/>
                    <a:pt x="222" y="9"/>
                  </a:cubicBezTo>
                  <a:cubicBezTo>
                    <a:pt x="222" y="9"/>
                    <a:pt x="221" y="9"/>
                    <a:pt x="221" y="9"/>
                  </a:cubicBezTo>
                  <a:cubicBezTo>
                    <a:pt x="221" y="10"/>
                    <a:pt x="220" y="9"/>
                    <a:pt x="219" y="10"/>
                  </a:cubicBezTo>
                  <a:close/>
                  <a:moveTo>
                    <a:pt x="191" y="80"/>
                  </a:moveTo>
                  <a:cubicBezTo>
                    <a:pt x="192" y="78"/>
                    <a:pt x="192" y="78"/>
                    <a:pt x="192" y="78"/>
                  </a:cubicBezTo>
                  <a:cubicBezTo>
                    <a:pt x="192" y="80"/>
                    <a:pt x="192" y="80"/>
                    <a:pt x="192" y="80"/>
                  </a:cubicBezTo>
                  <a:lnTo>
                    <a:pt x="191" y="80"/>
                  </a:lnTo>
                  <a:close/>
                  <a:moveTo>
                    <a:pt x="222" y="12"/>
                  </a:moveTo>
                  <a:cubicBezTo>
                    <a:pt x="222" y="12"/>
                    <a:pt x="222" y="12"/>
                    <a:pt x="222" y="12"/>
                  </a:cubicBezTo>
                  <a:cubicBezTo>
                    <a:pt x="222" y="12"/>
                    <a:pt x="221" y="12"/>
                    <a:pt x="220" y="11"/>
                  </a:cubicBezTo>
                  <a:cubicBezTo>
                    <a:pt x="221" y="11"/>
                    <a:pt x="221" y="11"/>
                    <a:pt x="221" y="11"/>
                  </a:cubicBezTo>
                  <a:cubicBezTo>
                    <a:pt x="221" y="11"/>
                    <a:pt x="221" y="10"/>
                    <a:pt x="221" y="10"/>
                  </a:cubicBezTo>
                  <a:cubicBezTo>
                    <a:pt x="221" y="10"/>
                    <a:pt x="221" y="11"/>
                    <a:pt x="221" y="11"/>
                  </a:cubicBezTo>
                  <a:cubicBezTo>
                    <a:pt x="221" y="11"/>
                    <a:pt x="221" y="11"/>
                    <a:pt x="221" y="11"/>
                  </a:cubicBezTo>
                  <a:cubicBezTo>
                    <a:pt x="222" y="11"/>
                    <a:pt x="222" y="11"/>
                    <a:pt x="222" y="11"/>
                  </a:cubicBezTo>
                  <a:cubicBezTo>
                    <a:pt x="222" y="11"/>
                    <a:pt x="222" y="11"/>
                    <a:pt x="222" y="10"/>
                  </a:cubicBezTo>
                  <a:cubicBezTo>
                    <a:pt x="222" y="10"/>
                    <a:pt x="222" y="10"/>
                    <a:pt x="222" y="10"/>
                  </a:cubicBezTo>
                  <a:cubicBezTo>
                    <a:pt x="222" y="10"/>
                    <a:pt x="222" y="10"/>
                    <a:pt x="222" y="10"/>
                  </a:cubicBezTo>
                  <a:cubicBezTo>
                    <a:pt x="223" y="10"/>
                    <a:pt x="223" y="11"/>
                    <a:pt x="223" y="11"/>
                  </a:cubicBezTo>
                  <a:cubicBezTo>
                    <a:pt x="223" y="10"/>
                    <a:pt x="223" y="10"/>
                    <a:pt x="223" y="10"/>
                  </a:cubicBezTo>
                  <a:cubicBezTo>
                    <a:pt x="223" y="10"/>
                    <a:pt x="223" y="10"/>
                    <a:pt x="223" y="10"/>
                  </a:cubicBezTo>
                  <a:cubicBezTo>
                    <a:pt x="223" y="10"/>
                    <a:pt x="223" y="10"/>
                    <a:pt x="223" y="10"/>
                  </a:cubicBezTo>
                  <a:cubicBezTo>
                    <a:pt x="223" y="11"/>
                    <a:pt x="223" y="11"/>
                    <a:pt x="223" y="11"/>
                  </a:cubicBezTo>
                  <a:cubicBezTo>
                    <a:pt x="224" y="11"/>
                    <a:pt x="224" y="11"/>
                    <a:pt x="224" y="11"/>
                  </a:cubicBezTo>
                  <a:cubicBezTo>
                    <a:pt x="223" y="12"/>
                    <a:pt x="223" y="12"/>
                    <a:pt x="223" y="12"/>
                  </a:cubicBezTo>
                  <a:lnTo>
                    <a:pt x="222" y="12"/>
                  </a:lnTo>
                  <a:close/>
                  <a:moveTo>
                    <a:pt x="195" y="80"/>
                  </a:moveTo>
                  <a:cubicBezTo>
                    <a:pt x="195" y="79"/>
                    <a:pt x="195" y="79"/>
                    <a:pt x="195" y="79"/>
                  </a:cubicBezTo>
                  <a:cubicBezTo>
                    <a:pt x="195" y="79"/>
                    <a:pt x="195" y="79"/>
                    <a:pt x="195" y="80"/>
                  </a:cubicBezTo>
                  <a:close/>
                  <a:moveTo>
                    <a:pt x="198" y="82"/>
                  </a:moveTo>
                  <a:cubicBezTo>
                    <a:pt x="198" y="82"/>
                    <a:pt x="198" y="82"/>
                    <a:pt x="198" y="82"/>
                  </a:cubicBezTo>
                  <a:cubicBezTo>
                    <a:pt x="198" y="81"/>
                    <a:pt x="198" y="81"/>
                    <a:pt x="198" y="81"/>
                  </a:cubicBezTo>
                  <a:cubicBezTo>
                    <a:pt x="198" y="82"/>
                    <a:pt x="198" y="82"/>
                    <a:pt x="198" y="82"/>
                  </a:cubicBezTo>
                  <a:close/>
                  <a:moveTo>
                    <a:pt x="229" y="13"/>
                  </a:moveTo>
                  <a:cubicBezTo>
                    <a:pt x="228" y="13"/>
                    <a:pt x="227" y="12"/>
                    <a:pt x="227" y="13"/>
                  </a:cubicBezTo>
                  <a:cubicBezTo>
                    <a:pt x="226" y="12"/>
                    <a:pt x="225" y="13"/>
                    <a:pt x="224" y="13"/>
                  </a:cubicBezTo>
                  <a:cubicBezTo>
                    <a:pt x="223" y="11"/>
                    <a:pt x="225" y="11"/>
                    <a:pt x="225" y="10"/>
                  </a:cubicBezTo>
                  <a:cubicBezTo>
                    <a:pt x="225" y="11"/>
                    <a:pt x="226" y="10"/>
                    <a:pt x="226" y="11"/>
                  </a:cubicBezTo>
                  <a:cubicBezTo>
                    <a:pt x="226" y="11"/>
                    <a:pt x="226" y="11"/>
                    <a:pt x="226" y="11"/>
                  </a:cubicBezTo>
                  <a:cubicBezTo>
                    <a:pt x="228" y="12"/>
                    <a:pt x="227" y="10"/>
                    <a:pt x="229" y="11"/>
                  </a:cubicBezTo>
                  <a:cubicBezTo>
                    <a:pt x="229" y="11"/>
                    <a:pt x="229" y="13"/>
                    <a:pt x="229" y="13"/>
                  </a:cubicBezTo>
                  <a:close/>
                  <a:moveTo>
                    <a:pt x="229" y="10"/>
                  </a:moveTo>
                  <a:cubicBezTo>
                    <a:pt x="229" y="9"/>
                    <a:pt x="230" y="9"/>
                    <a:pt x="229" y="9"/>
                  </a:cubicBezTo>
                  <a:cubicBezTo>
                    <a:pt x="229" y="9"/>
                    <a:pt x="229" y="9"/>
                    <a:pt x="229" y="9"/>
                  </a:cubicBezTo>
                  <a:cubicBezTo>
                    <a:pt x="229" y="9"/>
                    <a:pt x="229" y="9"/>
                    <a:pt x="229" y="9"/>
                  </a:cubicBezTo>
                  <a:cubicBezTo>
                    <a:pt x="229" y="9"/>
                    <a:pt x="228" y="9"/>
                    <a:pt x="228" y="8"/>
                  </a:cubicBezTo>
                  <a:cubicBezTo>
                    <a:pt x="228" y="9"/>
                    <a:pt x="227" y="9"/>
                    <a:pt x="227" y="9"/>
                  </a:cubicBezTo>
                  <a:cubicBezTo>
                    <a:pt x="227" y="9"/>
                    <a:pt x="227" y="9"/>
                    <a:pt x="227" y="9"/>
                  </a:cubicBezTo>
                  <a:cubicBezTo>
                    <a:pt x="227" y="9"/>
                    <a:pt x="227" y="9"/>
                    <a:pt x="227" y="9"/>
                  </a:cubicBezTo>
                  <a:cubicBezTo>
                    <a:pt x="226" y="9"/>
                    <a:pt x="226" y="9"/>
                    <a:pt x="226" y="9"/>
                  </a:cubicBezTo>
                  <a:cubicBezTo>
                    <a:pt x="226" y="9"/>
                    <a:pt x="226" y="9"/>
                    <a:pt x="226" y="9"/>
                  </a:cubicBezTo>
                  <a:cubicBezTo>
                    <a:pt x="226" y="9"/>
                    <a:pt x="227" y="9"/>
                    <a:pt x="227" y="9"/>
                  </a:cubicBezTo>
                  <a:cubicBezTo>
                    <a:pt x="227" y="9"/>
                    <a:pt x="227" y="9"/>
                    <a:pt x="227" y="9"/>
                  </a:cubicBezTo>
                  <a:cubicBezTo>
                    <a:pt x="227" y="9"/>
                    <a:pt x="228" y="9"/>
                    <a:pt x="228" y="8"/>
                  </a:cubicBezTo>
                  <a:cubicBezTo>
                    <a:pt x="228" y="8"/>
                    <a:pt x="228" y="8"/>
                    <a:pt x="228" y="8"/>
                  </a:cubicBezTo>
                  <a:cubicBezTo>
                    <a:pt x="228" y="8"/>
                    <a:pt x="228" y="8"/>
                    <a:pt x="228" y="8"/>
                  </a:cubicBezTo>
                  <a:cubicBezTo>
                    <a:pt x="228" y="9"/>
                    <a:pt x="230" y="8"/>
                    <a:pt x="230" y="9"/>
                  </a:cubicBezTo>
                  <a:cubicBezTo>
                    <a:pt x="230" y="8"/>
                    <a:pt x="231" y="8"/>
                    <a:pt x="231" y="8"/>
                  </a:cubicBezTo>
                  <a:cubicBezTo>
                    <a:pt x="231" y="8"/>
                    <a:pt x="231" y="8"/>
                    <a:pt x="231" y="8"/>
                  </a:cubicBezTo>
                  <a:cubicBezTo>
                    <a:pt x="231" y="8"/>
                    <a:pt x="231" y="8"/>
                    <a:pt x="231" y="8"/>
                  </a:cubicBezTo>
                  <a:cubicBezTo>
                    <a:pt x="232" y="8"/>
                    <a:pt x="232" y="8"/>
                    <a:pt x="232" y="8"/>
                  </a:cubicBezTo>
                  <a:cubicBezTo>
                    <a:pt x="232" y="8"/>
                    <a:pt x="232" y="8"/>
                    <a:pt x="232" y="8"/>
                  </a:cubicBezTo>
                  <a:cubicBezTo>
                    <a:pt x="232" y="8"/>
                    <a:pt x="232" y="8"/>
                    <a:pt x="232" y="9"/>
                  </a:cubicBezTo>
                  <a:cubicBezTo>
                    <a:pt x="233" y="8"/>
                    <a:pt x="234" y="8"/>
                    <a:pt x="235" y="8"/>
                  </a:cubicBezTo>
                  <a:cubicBezTo>
                    <a:pt x="235" y="8"/>
                    <a:pt x="235" y="9"/>
                    <a:pt x="235" y="9"/>
                  </a:cubicBezTo>
                  <a:cubicBezTo>
                    <a:pt x="235" y="9"/>
                    <a:pt x="234" y="9"/>
                    <a:pt x="234" y="9"/>
                  </a:cubicBezTo>
                  <a:cubicBezTo>
                    <a:pt x="234" y="9"/>
                    <a:pt x="234" y="9"/>
                    <a:pt x="234" y="9"/>
                  </a:cubicBezTo>
                  <a:cubicBezTo>
                    <a:pt x="233" y="9"/>
                    <a:pt x="232" y="10"/>
                    <a:pt x="231" y="9"/>
                  </a:cubicBezTo>
                  <a:cubicBezTo>
                    <a:pt x="231" y="9"/>
                    <a:pt x="231" y="9"/>
                    <a:pt x="231" y="9"/>
                  </a:cubicBezTo>
                  <a:cubicBezTo>
                    <a:pt x="231" y="10"/>
                    <a:pt x="229" y="10"/>
                    <a:pt x="229" y="10"/>
                  </a:cubicBezTo>
                  <a:close/>
                  <a:moveTo>
                    <a:pt x="232" y="13"/>
                  </a:moveTo>
                  <a:cubicBezTo>
                    <a:pt x="231" y="13"/>
                    <a:pt x="231" y="13"/>
                    <a:pt x="231" y="13"/>
                  </a:cubicBezTo>
                  <a:cubicBezTo>
                    <a:pt x="232" y="12"/>
                    <a:pt x="232" y="12"/>
                    <a:pt x="232" y="12"/>
                  </a:cubicBezTo>
                  <a:lnTo>
                    <a:pt x="232" y="13"/>
                  </a:lnTo>
                  <a:close/>
                  <a:moveTo>
                    <a:pt x="233" y="13"/>
                  </a:moveTo>
                  <a:cubicBezTo>
                    <a:pt x="233" y="12"/>
                    <a:pt x="233" y="13"/>
                    <a:pt x="233" y="12"/>
                  </a:cubicBezTo>
                  <a:cubicBezTo>
                    <a:pt x="232" y="11"/>
                    <a:pt x="231" y="12"/>
                    <a:pt x="230" y="12"/>
                  </a:cubicBezTo>
                  <a:cubicBezTo>
                    <a:pt x="230" y="11"/>
                    <a:pt x="230" y="11"/>
                    <a:pt x="230" y="11"/>
                  </a:cubicBezTo>
                  <a:cubicBezTo>
                    <a:pt x="231" y="11"/>
                    <a:pt x="232" y="12"/>
                    <a:pt x="233" y="11"/>
                  </a:cubicBezTo>
                  <a:cubicBezTo>
                    <a:pt x="234" y="12"/>
                    <a:pt x="233" y="12"/>
                    <a:pt x="234" y="13"/>
                  </a:cubicBezTo>
                  <a:cubicBezTo>
                    <a:pt x="234" y="12"/>
                    <a:pt x="235" y="12"/>
                    <a:pt x="236" y="12"/>
                  </a:cubicBezTo>
                  <a:cubicBezTo>
                    <a:pt x="235" y="12"/>
                    <a:pt x="235" y="14"/>
                    <a:pt x="233" y="13"/>
                  </a:cubicBezTo>
                  <a:close/>
                  <a:moveTo>
                    <a:pt x="236" y="10"/>
                  </a:moveTo>
                  <a:cubicBezTo>
                    <a:pt x="237" y="9"/>
                    <a:pt x="238" y="9"/>
                    <a:pt x="239" y="9"/>
                  </a:cubicBezTo>
                  <a:cubicBezTo>
                    <a:pt x="239" y="10"/>
                    <a:pt x="237" y="9"/>
                    <a:pt x="236" y="10"/>
                  </a:cubicBezTo>
                  <a:close/>
                  <a:moveTo>
                    <a:pt x="220" y="78"/>
                  </a:moveTo>
                  <a:cubicBezTo>
                    <a:pt x="220" y="78"/>
                    <a:pt x="220" y="78"/>
                    <a:pt x="220" y="78"/>
                  </a:cubicBezTo>
                  <a:cubicBezTo>
                    <a:pt x="221" y="77"/>
                    <a:pt x="221" y="77"/>
                    <a:pt x="221" y="77"/>
                  </a:cubicBezTo>
                  <a:cubicBezTo>
                    <a:pt x="221" y="77"/>
                    <a:pt x="221" y="77"/>
                    <a:pt x="221" y="77"/>
                  </a:cubicBezTo>
                  <a:lnTo>
                    <a:pt x="220" y="78"/>
                  </a:lnTo>
                  <a:close/>
                  <a:moveTo>
                    <a:pt x="226" y="78"/>
                  </a:moveTo>
                  <a:cubicBezTo>
                    <a:pt x="226" y="77"/>
                    <a:pt x="226" y="77"/>
                    <a:pt x="226" y="77"/>
                  </a:cubicBezTo>
                  <a:cubicBezTo>
                    <a:pt x="227" y="78"/>
                    <a:pt x="227" y="78"/>
                    <a:pt x="227" y="78"/>
                  </a:cubicBezTo>
                  <a:lnTo>
                    <a:pt x="226" y="78"/>
                  </a:lnTo>
                  <a:close/>
                  <a:moveTo>
                    <a:pt x="253" y="15"/>
                  </a:moveTo>
                  <a:cubicBezTo>
                    <a:pt x="254" y="15"/>
                    <a:pt x="254" y="15"/>
                    <a:pt x="254" y="15"/>
                  </a:cubicBezTo>
                  <a:cubicBezTo>
                    <a:pt x="253" y="14"/>
                    <a:pt x="253" y="15"/>
                    <a:pt x="252" y="15"/>
                  </a:cubicBezTo>
                  <a:cubicBezTo>
                    <a:pt x="252" y="15"/>
                    <a:pt x="252" y="14"/>
                    <a:pt x="252" y="14"/>
                  </a:cubicBezTo>
                  <a:cubicBezTo>
                    <a:pt x="251" y="14"/>
                    <a:pt x="251" y="14"/>
                    <a:pt x="251" y="14"/>
                  </a:cubicBezTo>
                  <a:cubicBezTo>
                    <a:pt x="254" y="14"/>
                    <a:pt x="254" y="14"/>
                    <a:pt x="254" y="14"/>
                  </a:cubicBezTo>
                  <a:cubicBezTo>
                    <a:pt x="254" y="14"/>
                    <a:pt x="254" y="15"/>
                    <a:pt x="253" y="15"/>
                  </a:cubicBezTo>
                  <a:close/>
                  <a:moveTo>
                    <a:pt x="230" y="79"/>
                  </a:moveTo>
                  <a:cubicBezTo>
                    <a:pt x="230" y="78"/>
                    <a:pt x="229" y="78"/>
                    <a:pt x="230" y="77"/>
                  </a:cubicBezTo>
                  <a:cubicBezTo>
                    <a:pt x="230" y="78"/>
                    <a:pt x="231" y="78"/>
                    <a:pt x="230" y="79"/>
                  </a:cubicBezTo>
                  <a:close/>
                  <a:moveTo>
                    <a:pt x="232" y="78"/>
                  </a:moveTo>
                  <a:cubicBezTo>
                    <a:pt x="232" y="78"/>
                    <a:pt x="232" y="78"/>
                    <a:pt x="231" y="77"/>
                  </a:cubicBezTo>
                  <a:cubicBezTo>
                    <a:pt x="231" y="77"/>
                    <a:pt x="231" y="77"/>
                    <a:pt x="231" y="77"/>
                  </a:cubicBezTo>
                  <a:cubicBezTo>
                    <a:pt x="233" y="78"/>
                    <a:pt x="233" y="78"/>
                    <a:pt x="233" y="78"/>
                  </a:cubicBezTo>
                  <a:cubicBezTo>
                    <a:pt x="233" y="78"/>
                    <a:pt x="233" y="78"/>
                    <a:pt x="233" y="78"/>
                  </a:cubicBezTo>
                  <a:cubicBezTo>
                    <a:pt x="233" y="78"/>
                    <a:pt x="233" y="78"/>
                    <a:pt x="233" y="78"/>
                  </a:cubicBezTo>
                  <a:cubicBezTo>
                    <a:pt x="233" y="78"/>
                    <a:pt x="233" y="78"/>
                    <a:pt x="232" y="78"/>
                  </a:cubicBezTo>
                  <a:close/>
                  <a:moveTo>
                    <a:pt x="237" y="79"/>
                  </a:moveTo>
                  <a:cubicBezTo>
                    <a:pt x="237" y="79"/>
                    <a:pt x="237" y="79"/>
                    <a:pt x="237" y="79"/>
                  </a:cubicBezTo>
                  <a:cubicBezTo>
                    <a:pt x="237" y="78"/>
                    <a:pt x="237" y="78"/>
                    <a:pt x="237" y="78"/>
                  </a:cubicBezTo>
                  <a:cubicBezTo>
                    <a:pt x="238" y="78"/>
                    <a:pt x="238" y="78"/>
                    <a:pt x="238" y="78"/>
                  </a:cubicBezTo>
                  <a:cubicBezTo>
                    <a:pt x="238" y="78"/>
                    <a:pt x="238" y="78"/>
                    <a:pt x="237" y="79"/>
                  </a:cubicBezTo>
                  <a:close/>
                  <a:moveTo>
                    <a:pt x="240" y="78"/>
                  </a:moveTo>
                  <a:cubicBezTo>
                    <a:pt x="241" y="78"/>
                    <a:pt x="241" y="78"/>
                    <a:pt x="241" y="78"/>
                  </a:cubicBezTo>
                  <a:cubicBezTo>
                    <a:pt x="241" y="78"/>
                    <a:pt x="241" y="78"/>
                    <a:pt x="241" y="78"/>
                  </a:cubicBezTo>
                  <a:cubicBezTo>
                    <a:pt x="241" y="79"/>
                    <a:pt x="241" y="78"/>
                    <a:pt x="240" y="78"/>
                  </a:cubicBezTo>
                  <a:close/>
                  <a:moveTo>
                    <a:pt x="273" y="9"/>
                  </a:moveTo>
                  <a:cubicBezTo>
                    <a:pt x="273" y="9"/>
                    <a:pt x="273" y="9"/>
                    <a:pt x="273" y="9"/>
                  </a:cubicBezTo>
                  <a:cubicBezTo>
                    <a:pt x="273" y="9"/>
                    <a:pt x="272" y="9"/>
                    <a:pt x="272" y="9"/>
                  </a:cubicBezTo>
                  <a:cubicBezTo>
                    <a:pt x="272" y="8"/>
                    <a:pt x="272" y="8"/>
                    <a:pt x="272" y="8"/>
                  </a:cubicBezTo>
                  <a:cubicBezTo>
                    <a:pt x="273" y="9"/>
                    <a:pt x="273" y="9"/>
                    <a:pt x="273" y="9"/>
                  </a:cubicBezTo>
                  <a:cubicBezTo>
                    <a:pt x="273" y="9"/>
                    <a:pt x="273" y="9"/>
                    <a:pt x="273" y="9"/>
                  </a:cubicBezTo>
                  <a:close/>
                  <a:moveTo>
                    <a:pt x="271" y="12"/>
                  </a:moveTo>
                  <a:cubicBezTo>
                    <a:pt x="271" y="12"/>
                    <a:pt x="271" y="12"/>
                    <a:pt x="271" y="12"/>
                  </a:cubicBezTo>
                  <a:cubicBezTo>
                    <a:pt x="271" y="12"/>
                    <a:pt x="271" y="12"/>
                    <a:pt x="271" y="12"/>
                  </a:cubicBezTo>
                  <a:cubicBezTo>
                    <a:pt x="269" y="13"/>
                    <a:pt x="268" y="14"/>
                    <a:pt x="267" y="12"/>
                  </a:cubicBezTo>
                  <a:cubicBezTo>
                    <a:pt x="268" y="12"/>
                    <a:pt x="267" y="10"/>
                    <a:pt x="268" y="10"/>
                  </a:cubicBezTo>
                  <a:cubicBezTo>
                    <a:pt x="268" y="9"/>
                    <a:pt x="269" y="10"/>
                    <a:pt x="270" y="10"/>
                  </a:cubicBezTo>
                  <a:cubicBezTo>
                    <a:pt x="271" y="10"/>
                    <a:pt x="271" y="10"/>
                    <a:pt x="271" y="11"/>
                  </a:cubicBezTo>
                  <a:cubicBezTo>
                    <a:pt x="270" y="11"/>
                    <a:pt x="270" y="11"/>
                    <a:pt x="269" y="11"/>
                  </a:cubicBezTo>
                  <a:cubicBezTo>
                    <a:pt x="269" y="12"/>
                    <a:pt x="270" y="12"/>
                    <a:pt x="271" y="12"/>
                  </a:cubicBezTo>
                  <a:cubicBezTo>
                    <a:pt x="271" y="12"/>
                    <a:pt x="271" y="12"/>
                    <a:pt x="271" y="12"/>
                  </a:cubicBezTo>
                  <a:cubicBezTo>
                    <a:pt x="271" y="12"/>
                    <a:pt x="271" y="11"/>
                    <a:pt x="272" y="11"/>
                  </a:cubicBezTo>
                  <a:cubicBezTo>
                    <a:pt x="272" y="12"/>
                    <a:pt x="273" y="12"/>
                    <a:pt x="273" y="12"/>
                  </a:cubicBezTo>
                  <a:cubicBezTo>
                    <a:pt x="272" y="12"/>
                    <a:pt x="272" y="12"/>
                    <a:pt x="271" y="12"/>
                  </a:cubicBezTo>
                  <a:close/>
                  <a:moveTo>
                    <a:pt x="245" y="79"/>
                  </a:moveTo>
                  <a:cubicBezTo>
                    <a:pt x="245" y="78"/>
                    <a:pt x="245" y="78"/>
                    <a:pt x="245" y="78"/>
                  </a:cubicBezTo>
                  <a:cubicBezTo>
                    <a:pt x="246" y="79"/>
                    <a:pt x="245" y="79"/>
                    <a:pt x="245" y="79"/>
                  </a:cubicBezTo>
                  <a:close/>
                  <a:moveTo>
                    <a:pt x="250" y="78"/>
                  </a:moveTo>
                  <a:cubicBezTo>
                    <a:pt x="249" y="77"/>
                    <a:pt x="249" y="77"/>
                    <a:pt x="249" y="77"/>
                  </a:cubicBezTo>
                  <a:cubicBezTo>
                    <a:pt x="250" y="78"/>
                    <a:pt x="250" y="78"/>
                    <a:pt x="250" y="78"/>
                  </a:cubicBezTo>
                  <a:close/>
                  <a:moveTo>
                    <a:pt x="277" y="17"/>
                  </a:moveTo>
                  <a:cubicBezTo>
                    <a:pt x="277" y="17"/>
                    <a:pt x="277" y="17"/>
                    <a:pt x="277" y="17"/>
                  </a:cubicBezTo>
                  <a:cubicBezTo>
                    <a:pt x="277" y="17"/>
                    <a:pt x="277" y="17"/>
                    <a:pt x="277" y="17"/>
                  </a:cubicBezTo>
                  <a:cubicBezTo>
                    <a:pt x="277" y="17"/>
                    <a:pt x="277" y="17"/>
                    <a:pt x="277" y="17"/>
                  </a:cubicBezTo>
                  <a:cubicBezTo>
                    <a:pt x="277" y="17"/>
                    <a:pt x="277" y="16"/>
                    <a:pt x="276" y="16"/>
                  </a:cubicBezTo>
                  <a:cubicBezTo>
                    <a:pt x="277" y="16"/>
                    <a:pt x="277" y="16"/>
                    <a:pt x="277" y="15"/>
                  </a:cubicBezTo>
                  <a:cubicBezTo>
                    <a:pt x="276" y="15"/>
                    <a:pt x="275" y="15"/>
                    <a:pt x="275" y="15"/>
                  </a:cubicBezTo>
                  <a:cubicBezTo>
                    <a:pt x="275" y="16"/>
                    <a:pt x="275" y="16"/>
                    <a:pt x="275" y="16"/>
                  </a:cubicBezTo>
                  <a:cubicBezTo>
                    <a:pt x="274" y="17"/>
                    <a:pt x="273" y="15"/>
                    <a:pt x="272" y="16"/>
                  </a:cubicBezTo>
                  <a:cubicBezTo>
                    <a:pt x="271" y="16"/>
                    <a:pt x="271" y="17"/>
                    <a:pt x="271" y="17"/>
                  </a:cubicBezTo>
                  <a:cubicBezTo>
                    <a:pt x="270" y="17"/>
                    <a:pt x="270" y="16"/>
                    <a:pt x="270" y="15"/>
                  </a:cubicBezTo>
                  <a:cubicBezTo>
                    <a:pt x="270" y="15"/>
                    <a:pt x="273" y="16"/>
                    <a:pt x="272" y="14"/>
                  </a:cubicBezTo>
                  <a:cubicBezTo>
                    <a:pt x="272" y="14"/>
                    <a:pt x="275" y="15"/>
                    <a:pt x="275" y="14"/>
                  </a:cubicBezTo>
                  <a:cubicBezTo>
                    <a:pt x="275" y="14"/>
                    <a:pt x="276" y="15"/>
                    <a:pt x="277" y="15"/>
                  </a:cubicBezTo>
                  <a:cubicBezTo>
                    <a:pt x="277" y="14"/>
                    <a:pt x="277" y="14"/>
                    <a:pt x="277" y="14"/>
                  </a:cubicBezTo>
                  <a:cubicBezTo>
                    <a:pt x="277" y="16"/>
                    <a:pt x="279" y="16"/>
                    <a:pt x="277" y="17"/>
                  </a:cubicBezTo>
                  <a:close/>
                  <a:moveTo>
                    <a:pt x="252" y="79"/>
                  </a:moveTo>
                  <a:cubicBezTo>
                    <a:pt x="252" y="79"/>
                    <a:pt x="252" y="79"/>
                    <a:pt x="252" y="79"/>
                  </a:cubicBezTo>
                  <a:cubicBezTo>
                    <a:pt x="251" y="80"/>
                    <a:pt x="251" y="80"/>
                    <a:pt x="251" y="80"/>
                  </a:cubicBezTo>
                  <a:cubicBezTo>
                    <a:pt x="250" y="79"/>
                    <a:pt x="252" y="79"/>
                    <a:pt x="252" y="79"/>
                  </a:cubicBezTo>
                  <a:cubicBezTo>
                    <a:pt x="252" y="79"/>
                    <a:pt x="252" y="79"/>
                    <a:pt x="252" y="79"/>
                  </a:cubicBezTo>
                  <a:close/>
                  <a:moveTo>
                    <a:pt x="252" y="78"/>
                  </a:moveTo>
                  <a:cubicBezTo>
                    <a:pt x="252" y="78"/>
                    <a:pt x="252" y="78"/>
                    <a:pt x="252" y="78"/>
                  </a:cubicBezTo>
                  <a:cubicBezTo>
                    <a:pt x="252" y="78"/>
                    <a:pt x="253" y="78"/>
                    <a:pt x="253" y="78"/>
                  </a:cubicBezTo>
                  <a:lnTo>
                    <a:pt x="252" y="78"/>
                  </a:lnTo>
                  <a:close/>
                  <a:moveTo>
                    <a:pt x="279" y="17"/>
                  </a:moveTo>
                  <a:cubicBezTo>
                    <a:pt x="279" y="17"/>
                    <a:pt x="279" y="17"/>
                    <a:pt x="280" y="17"/>
                  </a:cubicBezTo>
                  <a:cubicBezTo>
                    <a:pt x="280" y="16"/>
                    <a:pt x="279" y="16"/>
                    <a:pt x="279" y="16"/>
                  </a:cubicBezTo>
                  <a:cubicBezTo>
                    <a:pt x="279" y="16"/>
                    <a:pt x="279" y="16"/>
                    <a:pt x="279" y="16"/>
                  </a:cubicBezTo>
                  <a:cubicBezTo>
                    <a:pt x="279" y="16"/>
                    <a:pt x="279" y="16"/>
                    <a:pt x="279" y="16"/>
                  </a:cubicBezTo>
                  <a:cubicBezTo>
                    <a:pt x="280" y="16"/>
                    <a:pt x="280" y="16"/>
                    <a:pt x="280" y="16"/>
                  </a:cubicBezTo>
                  <a:cubicBezTo>
                    <a:pt x="280" y="17"/>
                    <a:pt x="280" y="17"/>
                    <a:pt x="280" y="17"/>
                  </a:cubicBezTo>
                  <a:cubicBezTo>
                    <a:pt x="280" y="17"/>
                    <a:pt x="279" y="17"/>
                    <a:pt x="279" y="17"/>
                  </a:cubicBezTo>
                  <a:close/>
                  <a:moveTo>
                    <a:pt x="254" y="79"/>
                  </a:moveTo>
                  <a:cubicBezTo>
                    <a:pt x="253" y="79"/>
                    <a:pt x="253" y="79"/>
                    <a:pt x="253" y="79"/>
                  </a:cubicBezTo>
                  <a:cubicBezTo>
                    <a:pt x="254" y="79"/>
                    <a:pt x="254" y="78"/>
                    <a:pt x="254" y="78"/>
                  </a:cubicBezTo>
                  <a:cubicBezTo>
                    <a:pt x="254" y="78"/>
                    <a:pt x="254" y="79"/>
                    <a:pt x="254" y="79"/>
                  </a:cubicBezTo>
                  <a:close/>
                  <a:moveTo>
                    <a:pt x="259" y="79"/>
                  </a:moveTo>
                  <a:cubicBezTo>
                    <a:pt x="259" y="79"/>
                    <a:pt x="259" y="79"/>
                    <a:pt x="259" y="79"/>
                  </a:cubicBezTo>
                  <a:cubicBezTo>
                    <a:pt x="259" y="79"/>
                    <a:pt x="259" y="79"/>
                    <a:pt x="259" y="79"/>
                  </a:cubicBezTo>
                  <a:cubicBezTo>
                    <a:pt x="259" y="79"/>
                    <a:pt x="259" y="79"/>
                    <a:pt x="259" y="79"/>
                  </a:cubicBezTo>
                  <a:cubicBezTo>
                    <a:pt x="259" y="79"/>
                    <a:pt x="259" y="78"/>
                    <a:pt x="259" y="78"/>
                  </a:cubicBezTo>
                  <a:cubicBezTo>
                    <a:pt x="260" y="78"/>
                    <a:pt x="260" y="78"/>
                    <a:pt x="260" y="78"/>
                  </a:cubicBezTo>
                  <a:cubicBezTo>
                    <a:pt x="259" y="78"/>
                    <a:pt x="259" y="79"/>
                    <a:pt x="259" y="79"/>
                  </a:cubicBezTo>
                  <a:cubicBezTo>
                    <a:pt x="259" y="79"/>
                    <a:pt x="259" y="79"/>
                    <a:pt x="259" y="79"/>
                  </a:cubicBezTo>
                  <a:cubicBezTo>
                    <a:pt x="260" y="79"/>
                    <a:pt x="260" y="79"/>
                    <a:pt x="260" y="80"/>
                  </a:cubicBezTo>
                  <a:cubicBezTo>
                    <a:pt x="260" y="80"/>
                    <a:pt x="259" y="80"/>
                    <a:pt x="259" y="79"/>
                  </a:cubicBezTo>
                  <a:close/>
                  <a:moveTo>
                    <a:pt x="262" y="79"/>
                  </a:moveTo>
                  <a:cubicBezTo>
                    <a:pt x="262" y="78"/>
                    <a:pt x="262" y="78"/>
                    <a:pt x="262" y="78"/>
                  </a:cubicBezTo>
                  <a:cubicBezTo>
                    <a:pt x="262" y="79"/>
                    <a:pt x="262" y="79"/>
                    <a:pt x="262" y="79"/>
                  </a:cubicBezTo>
                  <a:close/>
                  <a:moveTo>
                    <a:pt x="283" y="22"/>
                  </a:moveTo>
                  <a:cubicBezTo>
                    <a:pt x="284" y="21"/>
                    <a:pt x="286" y="23"/>
                    <a:pt x="286" y="21"/>
                  </a:cubicBezTo>
                  <a:cubicBezTo>
                    <a:pt x="286" y="22"/>
                    <a:pt x="288" y="21"/>
                    <a:pt x="288" y="22"/>
                  </a:cubicBezTo>
                  <a:cubicBezTo>
                    <a:pt x="286" y="22"/>
                    <a:pt x="285" y="22"/>
                    <a:pt x="283" y="22"/>
                  </a:cubicBezTo>
                  <a:close/>
                  <a:moveTo>
                    <a:pt x="287" y="21"/>
                  </a:moveTo>
                  <a:cubicBezTo>
                    <a:pt x="288" y="21"/>
                    <a:pt x="288" y="21"/>
                    <a:pt x="288" y="21"/>
                  </a:cubicBezTo>
                  <a:cubicBezTo>
                    <a:pt x="288" y="21"/>
                    <a:pt x="288" y="21"/>
                    <a:pt x="287" y="21"/>
                  </a:cubicBezTo>
                  <a:close/>
                  <a:moveTo>
                    <a:pt x="264" y="80"/>
                  </a:moveTo>
                  <a:cubicBezTo>
                    <a:pt x="265" y="79"/>
                    <a:pt x="265" y="79"/>
                    <a:pt x="265" y="79"/>
                  </a:cubicBezTo>
                  <a:cubicBezTo>
                    <a:pt x="265" y="79"/>
                    <a:pt x="265" y="79"/>
                    <a:pt x="265" y="79"/>
                  </a:cubicBezTo>
                  <a:cubicBezTo>
                    <a:pt x="265" y="80"/>
                    <a:pt x="265" y="80"/>
                    <a:pt x="264" y="80"/>
                  </a:cubicBezTo>
                  <a:close/>
                  <a:moveTo>
                    <a:pt x="290" y="24"/>
                  </a:moveTo>
                  <a:cubicBezTo>
                    <a:pt x="290" y="23"/>
                    <a:pt x="290" y="23"/>
                    <a:pt x="290" y="23"/>
                  </a:cubicBezTo>
                  <a:cubicBezTo>
                    <a:pt x="290" y="23"/>
                    <a:pt x="290" y="23"/>
                    <a:pt x="290" y="23"/>
                  </a:cubicBezTo>
                  <a:lnTo>
                    <a:pt x="290" y="24"/>
                  </a:lnTo>
                  <a:close/>
                  <a:moveTo>
                    <a:pt x="267" y="80"/>
                  </a:moveTo>
                  <a:cubicBezTo>
                    <a:pt x="266" y="80"/>
                    <a:pt x="266" y="80"/>
                    <a:pt x="266" y="80"/>
                  </a:cubicBezTo>
                  <a:cubicBezTo>
                    <a:pt x="267" y="79"/>
                    <a:pt x="267" y="79"/>
                    <a:pt x="267" y="79"/>
                  </a:cubicBezTo>
                  <a:cubicBezTo>
                    <a:pt x="267" y="79"/>
                    <a:pt x="267" y="80"/>
                    <a:pt x="267" y="80"/>
                  </a:cubicBezTo>
                  <a:close/>
                  <a:moveTo>
                    <a:pt x="291" y="24"/>
                  </a:moveTo>
                  <a:cubicBezTo>
                    <a:pt x="291" y="24"/>
                    <a:pt x="291" y="24"/>
                    <a:pt x="291" y="23"/>
                  </a:cubicBezTo>
                  <a:cubicBezTo>
                    <a:pt x="291" y="24"/>
                    <a:pt x="292" y="23"/>
                    <a:pt x="292" y="23"/>
                  </a:cubicBezTo>
                  <a:cubicBezTo>
                    <a:pt x="292" y="24"/>
                    <a:pt x="292" y="24"/>
                    <a:pt x="291" y="24"/>
                  </a:cubicBezTo>
                  <a:close/>
                  <a:moveTo>
                    <a:pt x="294" y="21"/>
                  </a:moveTo>
                  <a:cubicBezTo>
                    <a:pt x="294" y="21"/>
                    <a:pt x="294" y="21"/>
                    <a:pt x="294" y="21"/>
                  </a:cubicBezTo>
                  <a:cubicBezTo>
                    <a:pt x="294" y="21"/>
                    <a:pt x="294" y="21"/>
                    <a:pt x="294" y="21"/>
                  </a:cubicBezTo>
                  <a:cubicBezTo>
                    <a:pt x="294" y="21"/>
                    <a:pt x="294" y="21"/>
                    <a:pt x="294" y="21"/>
                  </a:cubicBezTo>
                  <a:close/>
                  <a:moveTo>
                    <a:pt x="298" y="23"/>
                  </a:moveTo>
                  <a:cubicBezTo>
                    <a:pt x="297" y="24"/>
                    <a:pt x="297" y="23"/>
                    <a:pt x="296" y="23"/>
                  </a:cubicBezTo>
                  <a:cubicBezTo>
                    <a:pt x="296" y="22"/>
                    <a:pt x="297" y="21"/>
                    <a:pt x="298" y="21"/>
                  </a:cubicBezTo>
                  <a:cubicBezTo>
                    <a:pt x="299" y="22"/>
                    <a:pt x="298" y="22"/>
                    <a:pt x="298" y="23"/>
                  </a:cubicBezTo>
                  <a:close/>
                  <a:moveTo>
                    <a:pt x="301" y="23"/>
                  </a:moveTo>
                  <a:cubicBezTo>
                    <a:pt x="301" y="22"/>
                    <a:pt x="301" y="22"/>
                    <a:pt x="301" y="22"/>
                  </a:cubicBezTo>
                  <a:cubicBezTo>
                    <a:pt x="302" y="22"/>
                    <a:pt x="302" y="22"/>
                    <a:pt x="302" y="22"/>
                  </a:cubicBezTo>
                  <a:cubicBezTo>
                    <a:pt x="302" y="22"/>
                    <a:pt x="302" y="22"/>
                    <a:pt x="301" y="23"/>
                  </a:cubicBezTo>
                  <a:close/>
                  <a:moveTo>
                    <a:pt x="303" y="24"/>
                  </a:moveTo>
                  <a:cubicBezTo>
                    <a:pt x="303" y="24"/>
                    <a:pt x="303" y="24"/>
                    <a:pt x="303" y="24"/>
                  </a:cubicBezTo>
                  <a:cubicBezTo>
                    <a:pt x="304" y="24"/>
                    <a:pt x="304" y="24"/>
                    <a:pt x="304" y="24"/>
                  </a:cubicBezTo>
                  <a:cubicBezTo>
                    <a:pt x="304" y="24"/>
                    <a:pt x="303" y="24"/>
                    <a:pt x="303" y="24"/>
                  </a:cubicBezTo>
                  <a:cubicBezTo>
                    <a:pt x="303" y="24"/>
                    <a:pt x="303" y="24"/>
                    <a:pt x="303" y="24"/>
                  </a:cubicBezTo>
                  <a:cubicBezTo>
                    <a:pt x="303" y="24"/>
                    <a:pt x="302" y="23"/>
                    <a:pt x="303" y="22"/>
                  </a:cubicBezTo>
                  <a:cubicBezTo>
                    <a:pt x="304" y="22"/>
                    <a:pt x="304" y="21"/>
                    <a:pt x="305" y="22"/>
                  </a:cubicBezTo>
                  <a:cubicBezTo>
                    <a:pt x="305" y="22"/>
                    <a:pt x="305" y="23"/>
                    <a:pt x="305" y="23"/>
                  </a:cubicBezTo>
                  <a:cubicBezTo>
                    <a:pt x="304" y="23"/>
                    <a:pt x="303" y="23"/>
                    <a:pt x="303" y="24"/>
                  </a:cubicBezTo>
                  <a:close/>
                  <a:moveTo>
                    <a:pt x="282" y="82"/>
                  </a:moveTo>
                  <a:cubicBezTo>
                    <a:pt x="282" y="81"/>
                    <a:pt x="281" y="81"/>
                    <a:pt x="282" y="80"/>
                  </a:cubicBezTo>
                  <a:cubicBezTo>
                    <a:pt x="282" y="80"/>
                    <a:pt x="283" y="81"/>
                    <a:pt x="283" y="80"/>
                  </a:cubicBezTo>
                  <a:cubicBezTo>
                    <a:pt x="283" y="80"/>
                    <a:pt x="283" y="80"/>
                    <a:pt x="283" y="80"/>
                  </a:cubicBezTo>
                  <a:cubicBezTo>
                    <a:pt x="283" y="80"/>
                    <a:pt x="283" y="80"/>
                    <a:pt x="283" y="80"/>
                  </a:cubicBezTo>
                  <a:cubicBezTo>
                    <a:pt x="283" y="80"/>
                    <a:pt x="283" y="81"/>
                    <a:pt x="283" y="81"/>
                  </a:cubicBezTo>
                  <a:cubicBezTo>
                    <a:pt x="283" y="80"/>
                    <a:pt x="282" y="82"/>
                    <a:pt x="282" y="82"/>
                  </a:cubicBezTo>
                  <a:close/>
                  <a:moveTo>
                    <a:pt x="309" y="25"/>
                  </a:moveTo>
                  <a:cubicBezTo>
                    <a:pt x="309" y="24"/>
                    <a:pt x="308" y="24"/>
                    <a:pt x="308" y="24"/>
                  </a:cubicBezTo>
                  <a:cubicBezTo>
                    <a:pt x="308" y="23"/>
                    <a:pt x="309" y="24"/>
                    <a:pt x="310" y="24"/>
                  </a:cubicBezTo>
                  <a:lnTo>
                    <a:pt x="309" y="25"/>
                  </a:lnTo>
                  <a:close/>
                  <a:moveTo>
                    <a:pt x="310" y="23"/>
                  </a:moveTo>
                  <a:cubicBezTo>
                    <a:pt x="310" y="22"/>
                    <a:pt x="310" y="22"/>
                    <a:pt x="310" y="22"/>
                  </a:cubicBezTo>
                  <a:cubicBezTo>
                    <a:pt x="311" y="22"/>
                    <a:pt x="311" y="22"/>
                    <a:pt x="311" y="22"/>
                  </a:cubicBezTo>
                  <a:cubicBezTo>
                    <a:pt x="311" y="22"/>
                    <a:pt x="310" y="23"/>
                    <a:pt x="310" y="23"/>
                  </a:cubicBezTo>
                  <a:close/>
                  <a:moveTo>
                    <a:pt x="287" y="81"/>
                  </a:moveTo>
                  <a:cubicBezTo>
                    <a:pt x="287" y="80"/>
                    <a:pt x="287" y="80"/>
                    <a:pt x="287" y="80"/>
                  </a:cubicBezTo>
                  <a:cubicBezTo>
                    <a:pt x="288" y="80"/>
                    <a:pt x="287" y="81"/>
                    <a:pt x="287" y="81"/>
                  </a:cubicBezTo>
                  <a:cubicBezTo>
                    <a:pt x="287" y="81"/>
                    <a:pt x="287" y="81"/>
                    <a:pt x="287" y="81"/>
                  </a:cubicBezTo>
                  <a:close/>
                  <a:moveTo>
                    <a:pt x="313" y="24"/>
                  </a:moveTo>
                  <a:cubicBezTo>
                    <a:pt x="312" y="24"/>
                    <a:pt x="312" y="25"/>
                    <a:pt x="311" y="25"/>
                  </a:cubicBezTo>
                  <a:cubicBezTo>
                    <a:pt x="311" y="24"/>
                    <a:pt x="312" y="24"/>
                    <a:pt x="313" y="24"/>
                  </a:cubicBezTo>
                  <a:cubicBezTo>
                    <a:pt x="313" y="24"/>
                    <a:pt x="313" y="24"/>
                    <a:pt x="313" y="24"/>
                  </a:cubicBezTo>
                  <a:cubicBezTo>
                    <a:pt x="313" y="24"/>
                    <a:pt x="313" y="24"/>
                    <a:pt x="313" y="24"/>
                  </a:cubicBezTo>
                  <a:close/>
                  <a:moveTo>
                    <a:pt x="314" y="24"/>
                  </a:moveTo>
                  <a:cubicBezTo>
                    <a:pt x="314" y="24"/>
                    <a:pt x="314" y="24"/>
                    <a:pt x="314" y="24"/>
                  </a:cubicBezTo>
                  <a:cubicBezTo>
                    <a:pt x="315" y="24"/>
                    <a:pt x="315" y="24"/>
                    <a:pt x="315" y="24"/>
                  </a:cubicBezTo>
                  <a:lnTo>
                    <a:pt x="314" y="24"/>
                  </a:lnTo>
                  <a:close/>
                  <a:moveTo>
                    <a:pt x="315" y="23"/>
                  </a:moveTo>
                  <a:cubicBezTo>
                    <a:pt x="314" y="23"/>
                    <a:pt x="314" y="23"/>
                    <a:pt x="314" y="23"/>
                  </a:cubicBezTo>
                  <a:cubicBezTo>
                    <a:pt x="316" y="22"/>
                    <a:pt x="316" y="22"/>
                    <a:pt x="316" y="22"/>
                  </a:cubicBezTo>
                  <a:lnTo>
                    <a:pt x="315" y="23"/>
                  </a:lnTo>
                  <a:close/>
                  <a:moveTo>
                    <a:pt x="316" y="23"/>
                  </a:moveTo>
                  <a:cubicBezTo>
                    <a:pt x="317" y="22"/>
                    <a:pt x="317" y="22"/>
                    <a:pt x="317" y="22"/>
                  </a:cubicBezTo>
                  <a:cubicBezTo>
                    <a:pt x="317" y="23"/>
                    <a:pt x="317" y="23"/>
                    <a:pt x="317" y="23"/>
                  </a:cubicBezTo>
                  <a:cubicBezTo>
                    <a:pt x="318" y="22"/>
                    <a:pt x="318" y="22"/>
                    <a:pt x="318" y="22"/>
                  </a:cubicBezTo>
                  <a:cubicBezTo>
                    <a:pt x="318" y="23"/>
                    <a:pt x="318" y="23"/>
                    <a:pt x="318" y="23"/>
                  </a:cubicBezTo>
                  <a:lnTo>
                    <a:pt x="316" y="23"/>
                  </a:lnTo>
                  <a:close/>
                  <a:moveTo>
                    <a:pt x="318" y="25"/>
                  </a:moveTo>
                  <a:cubicBezTo>
                    <a:pt x="318" y="25"/>
                    <a:pt x="318" y="25"/>
                    <a:pt x="318" y="25"/>
                  </a:cubicBezTo>
                  <a:cubicBezTo>
                    <a:pt x="318" y="24"/>
                    <a:pt x="320" y="25"/>
                    <a:pt x="320" y="24"/>
                  </a:cubicBezTo>
                  <a:cubicBezTo>
                    <a:pt x="320" y="25"/>
                    <a:pt x="319" y="25"/>
                    <a:pt x="318" y="25"/>
                  </a:cubicBezTo>
                  <a:close/>
                  <a:moveTo>
                    <a:pt x="325" y="25"/>
                  </a:moveTo>
                  <a:cubicBezTo>
                    <a:pt x="326" y="24"/>
                    <a:pt x="327" y="24"/>
                    <a:pt x="328" y="25"/>
                  </a:cubicBezTo>
                  <a:cubicBezTo>
                    <a:pt x="327" y="25"/>
                    <a:pt x="326" y="25"/>
                    <a:pt x="325" y="25"/>
                  </a:cubicBezTo>
                  <a:close/>
                  <a:moveTo>
                    <a:pt x="328" y="24"/>
                  </a:moveTo>
                  <a:cubicBezTo>
                    <a:pt x="327" y="24"/>
                    <a:pt x="327" y="24"/>
                    <a:pt x="326" y="24"/>
                  </a:cubicBezTo>
                  <a:cubicBezTo>
                    <a:pt x="326" y="24"/>
                    <a:pt x="326" y="24"/>
                    <a:pt x="326" y="24"/>
                  </a:cubicBezTo>
                  <a:cubicBezTo>
                    <a:pt x="326" y="24"/>
                    <a:pt x="326" y="24"/>
                    <a:pt x="326" y="24"/>
                  </a:cubicBezTo>
                  <a:cubicBezTo>
                    <a:pt x="325" y="24"/>
                    <a:pt x="325" y="24"/>
                    <a:pt x="324" y="24"/>
                  </a:cubicBezTo>
                  <a:cubicBezTo>
                    <a:pt x="324" y="24"/>
                    <a:pt x="324" y="24"/>
                    <a:pt x="324" y="24"/>
                  </a:cubicBezTo>
                  <a:cubicBezTo>
                    <a:pt x="324" y="25"/>
                    <a:pt x="323" y="24"/>
                    <a:pt x="322" y="25"/>
                  </a:cubicBezTo>
                  <a:cubicBezTo>
                    <a:pt x="322" y="24"/>
                    <a:pt x="322" y="24"/>
                    <a:pt x="322" y="24"/>
                  </a:cubicBezTo>
                  <a:cubicBezTo>
                    <a:pt x="322" y="24"/>
                    <a:pt x="324" y="23"/>
                    <a:pt x="323" y="23"/>
                  </a:cubicBezTo>
                  <a:cubicBezTo>
                    <a:pt x="324" y="24"/>
                    <a:pt x="325" y="23"/>
                    <a:pt x="326" y="23"/>
                  </a:cubicBezTo>
                  <a:cubicBezTo>
                    <a:pt x="326" y="23"/>
                    <a:pt x="326" y="23"/>
                    <a:pt x="326" y="23"/>
                  </a:cubicBezTo>
                  <a:cubicBezTo>
                    <a:pt x="326" y="23"/>
                    <a:pt x="326" y="23"/>
                    <a:pt x="326" y="23"/>
                  </a:cubicBezTo>
                  <a:cubicBezTo>
                    <a:pt x="326" y="23"/>
                    <a:pt x="326" y="23"/>
                    <a:pt x="326" y="23"/>
                  </a:cubicBezTo>
                  <a:cubicBezTo>
                    <a:pt x="326" y="23"/>
                    <a:pt x="326" y="24"/>
                    <a:pt x="326" y="24"/>
                  </a:cubicBezTo>
                  <a:cubicBezTo>
                    <a:pt x="326" y="24"/>
                    <a:pt x="326" y="24"/>
                    <a:pt x="326" y="24"/>
                  </a:cubicBezTo>
                  <a:cubicBezTo>
                    <a:pt x="327" y="23"/>
                    <a:pt x="328" y="23"/>
                    <a:pt x="327" y="23"/>
                  </a:cubicBezTo>
                  <a:cubicBezTo>
                    <a:pt x="328" y="23"/>
                    <a:pt x="329" y="22"/>
                    <a:pt x="330" y="23"/>
                  </a:cubicBezTo>
                  <a:cubicBezTo>
                    <a:pt x="329" y="22"/>
                    <a:pt x="328" y="24"/>
                    <a:pt x="328" y="24"/>
                  </a:cubicBezTo>
                  <a:close/>
                  <a:moveTo>
                    <a:pt x="333" y="25"/>
                  </a:moveTo>
                  <a:cubicBezTo>
                    <a:pt x="333" y="25"/>
                    <a:pt x="333" y="25"/>
                    <a:pt x="332" y="24"/>
                  </a:cubicBezTo>
                  <a:cubicBezTo>
                    <a:pt x="332" y="25"/>
                    <a:pt x="332" y="23"/>
                    <a:pt x="331" y="24"/>
                  </a:cubicBezTo>
                  <a:cubicBezTo>
                    <a:pt x="331" y="24"/>
                    <a:pt x="331" y="25"/>
                    <a:pt x="331" y="25"/>
                  </a:cubicBezTo>
                  <a:cubicBezTo>
                    <a:pt x="331" y="25"/>
                    <a:pt x="331" y="25"/>
                    <a:pt x="332" y="25"/>
                  </a:cubicBezTo>
                  <a:cubicBezTo>
                    <a:pt x="332" y="26"/>
                    <a:pt x="332" y="26"/>
                    <a:pt x="332" y="26"/>
                  </a:cubicBezTo>
                  <a:cubicBezTo>
                    <a:pt x="331" y="26"/>
                    <a:pt x="331" y="26"/>
                    <a:pt x="331" y="26"/>
                  </a:cubicBezTo>
                  <a:cubicBezTo>
                    <a:pt x="331" y="26"/>
                    <a:pt x="331" y="26"/>
                    <a:pt x="331" y="26"/>
                  </a:cubicBezTo>
                  <a:cubicBezTo>
                    <a:pt x="331" y="26"/>
                    <a:pt x="331" y="26"/>
                    <a:pt x="331" y="26"/>
                  </a:cubicBezTo>
                  <a:cubicBezTo>
                    <a:pt x="331" y="26"/>
                    <a:pt x="332" y="25"/>
                    <a:pt x="331" y="25"/>
                  </a:cubicBezTo>
                  <a:cubicBezTo>
                    <a:pt x="328" y="26"/>
                    <a:pt x="328" y="26"/>
                    <a:pt x="328" y="26"/>
                  </a:cubicBezTo>
                  <a:cubicBezTo>
                    <a:pt x="329" y="26"/>
                    <a:pt x="328" y="26"/>
                    <a:pt x="328" y="26"/>
                  </a:cubicBezTo>
                  <a:cubicBezTo>
                    <a:pt x="328" y="26"/>
                    <a:pt x="328" y="26"/>
                    <a:pt x="328" y="26"/>
                  </a:cubicBezTo>
                  <a:cubicBezTo>
                    <a:pt x="328" y="26"/>
                    <a:pt x="328" y="26"/>
                    <a:pt x="328" y="26"/>
                  </a:cubicBezTo>
                  <a:cubicBezTo>
                    <a:pt x="328" y="26"/>
                    <a:pt x="328" y="26"/>
                    <a:pt x="328" y="26"/>
                  </a:cubicBezTo>
                  <a:cubicBezTo>
                    <a:pt x="329" y="26"/>
                    <a:pt x="330" y="24"/>
                    <a:pt x="331" y="24"/>
                  </a:cubicBezTo>
                  <a:cubicBezTo>
                    <a:pt x="331" y="24"/>
                    <a:pt x="330" y="23"/>
                    <a:pt x="332" y="23"/>
                  </a:cubicBezTo>
                  <a:cubicBezTo>
                    <a:pt x="332" y="23"/>
                    <a:pt x="334" y="24"/>
                    <a:pt x="334" y="23"/>
                  </a:cubicBezTo>
                  <a:cubicBezTo>
                    <a:pt x="335" y="24"/>
                    <a:pt x="335" y="24"/>
                    <a:pt x="335" y="24"/>
                  </a:cubicBezTo>
                  <a:cubicBezTo>
                    <a:pt x="334" y="24"/>
                    <a:pt x="334" y="24"/>
                    <a:pt x="334" y="24"/>
                  </a:cubicBezTo>
                  <a:cubicBezTo>
                    <a:pt x="334" y="24"/>
                    <a:pt x="334" y="24"/>
                    <a:pt x="334" y="24"/>
                  </a:cubicBezTo>
                  <a:cubicBezTo>
                    <a:pt x="334" y="24"/>
                    <a:pt x="333" y="24"/>
                    <a:pt x="332" y="24"/>
                  </a:cubicBezTo>
                  <a:cubicBezTo>
                    <a:pt x="333" y="25"/>
                    <a:pt x="334" y="25"/>
                    <a:pt x="335" y="25"/>
                  </a:cubicBezTo>
                  <a:cubicBezTo>
                    <a:pt x="334" y="26"/>
                    <a:pt x="334" y="24"/>
                    <a:pt x="333" y="25"/>
                  </a:cubicBezTo>
                  <a:close/>
                  <a:moveTo>
                    <a:pt x="338" y="25"/>
                  </a:moveTo>
                  <a:cubicBezTo>
                    <a:pt x="338" y="25"/>
                    <a:pt x="338" y="25"/>
                    <a:pt x="338" y="25"/>
                  </a:cubicBezTo>
                  <a:cubicBezTo>
                    <a:pt x="338" y="26"/>
                    <a:pt x="338" y="26"/>
                    <a:pt x="338" y="26"/>
                  </a:cubicBezTo>
                  <a:cubicBezTo>
                    <a:pt x="337" y="26"/>
                    <a:pt x="338" y="25"/>
                    <a:pt x="337" y="25"/>
                  </a:cubicBezTo>
                  <a:cubicBezTo>
                    <a:pt x="337" y="26"/>
                    <a:pt x="337" y="26"/>
                    <a:pt x="337" y="26"/>
                  </a:cubicBezTo>
                  <a:cubicBezTo>
                    <a:pt x="337" y="26"/>
                    <a:pt x="336" y="26"/>
                    <a:pt x="336" y="26"/>
                  </a:cubicBezTo>
                  <a:cubicBezTo>
                    <a:pt x="337" y="25"/>
                    <a:pt x="335" y="25"/>
                    <a:pt x="336" y="25"/>
                  </a:cubicBezTo>
                  <a:cubicBezTo>
                    <a:pt x="336" y="25"/>
                    <a:pt x="337" y="24"/>
                    <a:pt x="337" y="24"/>
                  </a:cubicBezTo>
                  <a:cubicBezTo>
                    <a:pt x="337" y="23"/>
                    <a:pt x="337" y="23"/>
                    <a:pt x="337" y="23"/>
                  </a:cubicBezTo>
                  <a:cubicBezTo>
                    <a:pt x="337" y="23"/>
                    <a:pt x="337" y="23"/>
                    <a:pt x="336" y="23"/>
                  </a:cubicBezTo>
                  <a:cubicBezTo>
                    <a:pt x="336" y="23"/>
                    <a:pt x="336" y="24"/>
                    <a:pt x="336" y="23"/>
                  </a:cubicBezTo>
                  <a:cubicBezTo>
                    <a:pt x="336" y="23"/>
                    <a:pt x="336" y="23"/>
                    <a:pt x="336" y="23"/>
                  </a:cubicBezTo>
                  <a:cubicBezTo>
                    <a:pt x="336" y="23"/>
                    <a:pt x="336" y="23"/>
                    <a:pt x="336" y="23"/>
                  </a:cubicBezTo>
                  <a:cubicBezTo>
                    <a:pt x="337" y="23"/>
                    <a:pt x="337" y="23"/>
                    <a:pt x="337" y="23"/>
                  </a:cubicBezTo>
                  <a:cubicBezTo>
                    <a:pt x="338" y="23"/>
                    <a:pt x="338" y="23"/>
                    <a:pt x="339" y="23"/>
                  </a:cubicBezTo>
                  <a:cubicBezTo>
                    <a:pt x="340" y="24"/>
                    <a:pt x="340" y="24"/>
                    <a:pt x="340" y="24"/>
                  </a:cubicBezTo>
                  <a:cubicBezTo>
                    <a:pt x="339" y="24"/>
                    <a:pt x="338" y="24"/>
                    <a:pt x="338" y="25"/>
                  </a:cubicBezTo>
                  <a:close/>
                  <a:moveTo>
                    <a:pt x="341" y="24"/>
                  </a:moveTo>
                  <a:cubicBezTo>
                    <a:pt x="340" y="25"/>
                    <a:pt x="340" y="25"/>
                    <a:pt x="339" y="26"/>
                  </a:cubicBezTo>
                  <a:cubicBezTo>
                    <a:pt x="338" y="25"/>
                    <a:pt x="342" y="25"/>
                    <a:pt x="341" y="24"/>
                  </a:cubicBezTo>
                  <a:cubicBezTo>
                    <a:pt x="341" y="24"/>
                    <a:pt x="342" y="24"/>
                    <a:pt x="343" y="24"/>
                  </a:cubicBezTo>
                  <a:cubicBezTo>
                    <a:pt x="343" y="24"/>
                    <a:pt x="342" y="25"/>
                    <a:pt x="343" y="25"/>
                  </a:cubicBezTo>
                  <a:cubicBezTo>
                    <a:pt x="342" y="25"/>
                    <a:pt x="342" y="25"/>
                    <a:pt x="341" y="24"/>
                  </a:cubicBezTo>
                  <a:close/>
                  <a:moveTo>
                    <a:pt x="342" y="26"/>
                  </a:moveTo>
                  <a:cubicBezTo>
                    <a:pt x="341" y="26"/>
                    <a:pt x="341" y="26"/>
                    <a:pt x="341" y="26"/>
                  </a:cubicBezTo>
                  <a:cubicBezTo>
                    <a:pt x="341" y="26"/>
                    <a:pt x="341" y="26"/>
                    <a:pt x="342" y="26"/>
                  </a:cubicBezTo>
                  <a:cubicBezTo>
                    <a:pt x="342" y="26"/>
                    <a:pt x="344" y="26"/>
                    <a:pt x="344" y="26"/>
                  </a:cubicBezTo>
                  <a:cubicBezTo>
                    <a:pt x="344" y="28"/>
                    <a:pt x="342" y="27"/>
                    <a:pt x="342" y="26"/>
                  </a:cubicBezTo>
                  <a:close/>
                  <a:moveTo>
                    <a:pt x="345" y="27"/>
                  </a:moveTo>
                  <a:cubicBezTo>
                    <a:pt x="345" y="27"/>
                    <a:pt x="345" y="27"/>
                    <a:pt x="345" y="27"/>
                  </a:cubicBezTo>
                  <a:cubicBezTo>
                    <a:pt x="345" y="27"/>
                    <a:pt x="345" y="26"/>
                    <a:pt x="345" y="26"/>
                  </a:cubicBezTo>
                  <a:cubicBezTo>
                    <a:pt x="345" y="26"/>
                    <a:pt x="344" y="26"/>
                    <a:pt x="344" y="26"/>
                  </a:cubicBezTo>
                  <a:cubicBezTo>
                    <a:pt x="343" y="26"/>
                    <a:pt x="343" y="26"/>
                    <a:pt x="343" y="26"/>
                  </a:cubicBezTo>
                  <a:cubicBezTo>
                    <a:pt x="344" y="25"/>
                    <a:pt x="345" y="25"/>
                    <a:pt x="345" y="24"/>
                  </a:cubicBezTo>
                  <a:cubicBezTo>
                    <a:pt x="345" y="24"/>
                    <a:pt x="345" y="24"/>
                    <a:pt x="345" y="24"/>
                  </a:cubicBezTo>
                  <a:cubicBezTo>
                    <a:pt x="345" y="24"/>
                    <a:pt x="345" y="24"/>
                    <a:pt x="345" y="24"/>
                  </a:cubicBezTo>
                  <a:cubicBezTo>
                    <a:pt x="345" y="24"/>
                    <a:pt x="345" y="24"/>
                    <a:pt x="345" y="24"/>
                  </a:cubicBezTo>
                  <a:cubicBezTo>
                    <a:pt x="345" y="24"/>
                    <a:pt x="347" y="23"/>
                    <a:pt x="347" y="24"/>
                  </a:cubicBezTo>
                  <a:cubicBezTo>
                    <a:pt x="347" y="24"/>
                    <a:pt x="347" y="24"/>
                    <a:pt x="347" y="24"/>
                  </a:cubicBezTo>
                  <a:cubicBezTo>
                    <a:pt x="347" y="24"/>
                    <a:pt x="347" y="24"/>
                    <a:pt x="347" y="24"/>
                  </a:cubicBezTo>
                  <a:cubicBezTo>
                    <a:pt x="347" y="24"/>
                    <a:pt x="347" y="24"/>
                    <a:pt x="347" y="24"/>
                  </a:cubicBezTo>
                  <a:cubicBezTo>
                    <a:pt x="346" y="24"/>
                    <a:pt x="345" y="25"/>
                    <a:pt x="345" y="25"/>
                  </a:cubicBezTo>
                  <a:cubicBezTo>
                    <a:pt x="345" y="26"/>
                    <a:pt x="345" y="26"/>
                    <a:pt x="345" y="26"/>
                  </a:cubicBezTo>
                  <a:cubicBezTo>
                    <a:pt x="346" y="26"/>
                    <a:pt x="346" y="26"/>
                    <a:pt x="346" y="26"/>
                  </a:cubicBezTo>
                  <a:cubicBezTo>
                    <a:pt x="346" y="26"/>
                    <a:pt x="347" y="25"/>
                    <a:pt x="347" y="26"/>
                  </a:cubicBezTo>
                  <a:cubicBezTo>
                    <a:pt x="347" y="26"/>
                    <a:pt x="346" y="26"/>
                    <a:pt x="346" y="26"/>
                  </a:cubicBezTo>
                  <a:cubicBezTo>
                    <a:pt x="346" y="26"/>
                    <a:pt x="346" y="26"/>
                    <a:pt x="345" y="26"/>
                  </a:cubicBezTo>
                  <a:cubicBezTo>
                    <a:pt x="345" y="26"/>
                    <a:pt x="345" y="26"/>
                    <a:pt x="345" y="26"/>
                  </a:cubicBezTo>
                  <a:cubicBezTo>
                    <a:pt x="345" y="27"/>
                    <a:pt x="346" y="27"/>
                    <a:pt x="346" y="27"/>
                  </a:cubicBezTo>
                  <a:cubicBezTo>
                    <a:pt x="348" y="27"/>
                    <a:pt x="348" y="27"/>
                    <a:pt x="348" y="27"/>
                  </a:cubicBezTo>
                  <a:cubicBezTo>
                    <a:pt x="348" y="27"/>
                    <a:pt x="346" y="28"/>
                    <a:pt x="345" y="27"/>
                  </a:cubicBezTo>
                  <a:close/>
                  <a:moveTo>
                    <a:pt x="349" y="24"/>
                  </a:moveTo>
                  <a:cubicBezTo>
                    <a:pt x="350" y="24"/>
                    <a:pt x="350" y="24"/>
                    <a:pt x="350" y="24"/>
                  </a:cubicBezTo>
                  <a:cubicBezTo>
                    <a:pt x="350" y="24"/>
                    <a:pt x="350" y="24"/>
                    <a:pt x="350" y="24"/>
                  </a:cubicBezTo>
                  <a:cubicBezTo>
                    <a:pt x="350" y="24"/>
                    <a:pt x="351" y="24"/>
                    <a:pt x="351" y="24"/>
                  </a:cubicBezTo>
                  <a:cubicBezTo>
                    <a:pt x="352" y="24"/>
                    <a:pt x="351" y="24"/>
                    <a:pt x="351" y="25"/>
                  </a:cubicBezTo>
                  <a:cubicBezTo>
                    <a:pt x="350" y="26"/>
                    <a:pt x="351" y="24"/>
                    <a:pt x="351" y="24"/>
                  </a:cubicBezTo>
                  <a:cubicBezTo>
                    <a:pt x="350" y="24"/>
                    <a:pt x="350" y="24"/>
                    <a:pt x="349" y="24"/>
                  </a:cubicBezTo>
                  <a:close/>
                  <a:moveTo>
                    <a:pt x="349" y="26"/>
                  </a:moveTo>
                  <a:cubicBezTo>
                    <a:pt x="349" y="26"/>
                    <a:pt x="349" y="26"/>
                    <a:pt x="349" y="26"/>
                  </a:cubicBezTo>
                  <a:cubicBezTo>
                    <a:pt x="349" y="26"/>
                    <a:pt x="348" y="26"/>
                    <a:pt x="348" y="26"/>
                  </a:cubicBezTo>
                  <a:cubicBezTo>
                    <a:pt x="348" y="26"/>
                    <a:pt x="349" y="26"/>
                    <a:pt x="349" y="26"/>
                  </a:cubicBezTo>
                  <a:cubicBezTo>
                    <a:pt x="349" y="26"/>
                    <a:pt x="350" y="25"/>
                    <a:pt x="351" y="26"/>
                  </a:cubicBezTo>
                  <a:cubicBezTo>
                    <a:pt x="350" y="26"/>
                    <a:pt x="349" y="27"/>
                    <a:pt x="349" y="26"/>
                  </a:cubicBezTo>
                  <a:close/>
                  <a:moveTo>
                    <a:pt x="354" y="28"/>
                  </a:moveTo>
                  <a:cubicBezTo>
                    <a:pt x="354" y="28"/>
                    <a:pt x="355" y="27"/>
                    <a:pt x="355" y="28"/>
                  </a:cubicBezTo>
                  <a:cubicBezTo>
                    <a:pt x="355" y="28"/>
                    <a:pt x="354" y="28"/>
                    <a:pt x="354" y="28"/>
                  </a:cubicBezTo>
                  <a:close/>
                  <a:moveTo>
                    <a:pt x="361" y="28"/>
                  </a:moveTo>
                  <a:cubicBezTo>
                    <a:pt x="360" y="28"/>
                    <a:pt x="360" y="28"/>
                    <a:pt x="360" y="28"/>
                  </a:cubicBezTo>
                  <a:cubicBezTo>
                    <a:pt x="360" y="28"/>
                    <a:pt x="360" y="28"/>
                    <a:pt x="359" y="28"/>
                  </a:cubicBezTo>
                  <a:cubicBezTo>
                    <a:pt x="359" y="28"/>
                    <a:pt x="359" y="28"/>
                    <a:pt x="358" y="28"/>
                  </a:cubicBezTo>
                  <a:cubicBezTo>
                    <a:pt x="358" y="28"/>
                    <a:pt x="358" y="28"/>
                    <a:pt x="358" y="28"/>
                  </a:cubicBezTo>
                  <a:cubicBezTo>
                    <a:pt x="356" y="27"/>
                    <a:pt x="356" y="27"/>
                    <a:pt x="356" y="27"/>
                  </a:cubicBezTo>
                  <a:cubicBezTo>
                    <a:pt x="357" y="27"/>
                    <a:pt x="358" y="27"/>
                    <a:pt x="358" y="26"/>
                  </a:cubicBezTo>
                  <a:cubicBezTo>
                    <a:pt x="358" y="26"/>
                    <a:pt x="358" y="26"/>
                    <a:pt x="358" y="26"/>
                  </a:cubicBezTo>
                  <a:cubicBezTo>
                    <a:pt x="358" y="25"/>
                    <a:pt x="358" y="25"/>
                    <a:pt x="358" y="25"/>
                  </a:cubicBezTo>
                  <a:cubicBezTo>
                    <a:pt x="356" y="26"/>
                    <a:pt x="355" y="27"/>
                    <a:pt x="353" y="26"/>
                  </a:cubicBezTo>
                  <a:cubicBezTo>
                    <a:pt x="353" y="26"/>
                    <a:pt x="353" y="26"/>
                    <a:pt x="353" y="26"/>
                  </a:cubicBezTo>
                  <a:cubicBezTo>
                    <a:pt x="353" y="25"/>
                    <a:pt x="354" y="26"/>
                    <a:pt x="354" y="25"/>
                  </a:cubicBezTo>
                  <a:cubicBezTo>
                    <a:pt x="353" y="24"/>
                    <a:pt x="353" y="25"/>
                    <a:pt x="352" y="25"/>
                  </a:cubicBezTo>
                  <a:cubicBezTo>
                    <a:pt x="353" y="24"/>
                    <a:pt x="355" y="24"/>
                    <a:pt x="356" y="24"/>
                  </a:cubicBezTo>
                  <a:cubicBezTo>
                    <a:pt x="356" y="24"/>
                    <a:pt x="357" y="25"/>
                    <a:pt x="357" y="24"/>
                  </a:cubicBezTo>
                  <a:cubicBezTo>
                    <a:pt x="358" y="24"/>
                    <a:pt x="359" y="25"/>
                    <a:pt x="360" y="24"/>
                  </a:cubicBezTo>
                  <a:cubicBezTo>
                    <a:pt x="360" y="25"/>
                    <a:pt x="360" y="25"/>
                    <a:pt x="360" y="25"/>
                  </a:cubicBezTo>
                  <a:cubicBezTo>
                    <a:pt x="360" y="25"/>
                    <a:pt x="359" y="25"/>
                    <a:pt x="359" y="26"/>
                  </a:cubicBezTo>
                  <a:cubicBezTo>
                    <a:pt x="359" y="26"/>
                    <a:pt x="359" y="26"/>
                    <a:pt x="359" y="26"/>
                  </a:cubicBezTo>
                  <a:cubicBezTo>
                    <a:pt x="358" y="26"/>
                    <a:pt x="358" y="26"/>
                    <a:pt x="358" y="26"/>
                  </a:cubicBezTo>
                  <a:cubicBezTo>
                    <a:pt x="358" y="27"/>
                    <a:pt x="359" y="27"/>
                    <a:pt x="359" y="28"/>
                  </a:cubicBezTo>
                  <a:cubicBezTo>
                    <a:pt x="359" y="27"/>
                    <a:pt x="360" y="28"/>
                    <a:pt x="360" y="27"/>
                  </a:cubicBezTo>
                  <a:cubicBezTo>
                    <a:pt x="360" y="27"/>
                    <a:pt x="360" y="27"/>
                    <a:pt x="360" y="27"/>
                  </a:cubicBezTo>
                  <a:cubicBezTo>
                    <a:pt x="360" y="27"/>
                    <a:pt x="360" y="27"/>
                    <a:pt x="360" y="27"/>
                  </a:cubicBezTo>
                  <a:cubicBezTo>
                    <a:pt x="360" y="27"/>
                    <a:pt x="361" y="27"/>
                    <a:pt x="361" y="27"/>
                  </a:cubicBezTo>
                  <a:cubicBezTo>
                    <a:pt x="361" y="27"/>
                    <a:pt x="361" y="27"/>
                    <a:pt x="361" y="27"/>
                  </a:cubicBezTo>
                  <a:cubicBezTo>
                    <a:pt x="361" y="27"/>
                    <a:pt x="361" y="27"/>
                    <a:pt x="361" y="27"/>
                  </a:cubicBezTo>
                  <a:cubicBezTo>
                    <a:pt x="361" y="27"/>
                    <a:pt x="360" y="27"/>
                    <a:pt x="361" y="28"/>
                  </a:cubicBezTo>
                  <a:cubicBezTo>
                    <a:pt x="361" y="28"/>
                    <a:pt x="361" y="28"/>
                    <a:pt x="361" y="28"/>
                  </a:cubicBezTo>
                  <a:cubicBezTo>
                    <a:pt x="361" y="28"/>
                    <a:pt x="361" y="28"/>
                    <a:pt x="361" y="28"/>
                  </a:cubicBezTo>
                  <a:close/>
                  <a:moveTo>
                    <a:pt x="362" y="28"/>
                  </a:moveTo>
                  <a:cubicBezTo>
                    <a:pt x="362" y="28"/>
                    <a:pt x="362" y="28"/>
                    <a:pt x="362" y="28"/>
                  </a:cubicBezTo>
                  <a:cubicBezTo>
                    <a:pt x="362" y="27"/>
                    <a:pt x="362" y="27"/>
                    <a:pt x="362" y="27"/>
                  </a:cubicBezTo>
                  <a:cubicBezTo>
                    <a:pt x="362" y="28"/>
                    <a:pt x="362" y="28"/>
                    <a:pt x="362" y="28"/>
                  </a:cubicBezTo>
                  <a:close/>
                  <a:moveTo>
                    <a:pt x="362" y="27"/>
                  </a:moveTo>
                  <a:cubicBezTo>
                    <a:pt x="362" y="27"/>
                    <a:pt x="362" y="27"/>
                    <a:pt x="362" y="27"/>
                  </a:cubicBezTo>
                  <a:cubicBezTo>
                    <a:pt x="363" y="27"/>
                    <a:pt x="363" y="27"/>
                    <a:pt x="363" y="27"/>
                  </a:cubicBezTo>
                  <a:lnTo>
                    <a:pt x="362" y="27"/>
                  </a:lnTo>
                  <a:close/>
                  <a:moveTo>
                    <a:pt x="369" y="24"/>
                  </a:moveTo>
                  <a:cubicBezTo>
                    <a:pt x="369" y="24"/>
                    <a:pt x="369" y="24"/>
                    <a:pt x="369" y="24"/>
                  </a:cubicBezTo>
                  <a:cubicBezTo>
                    <a:pt x="368" y="24"/>
                    <a:pt x="368" y="24"/>
                    <a:pt x="368" y="24"/>
                  </a:cubicBezTo>
                  <a:lnTo>
                    <a:pt x="369" y="24"/>
                  </a:lnTo>
                  <a:close/>
                  <a:moveTo>
                    <a:pt x="363" y="28"/>
                  </a:moveTo>
                  <a:cubicBezTo>
                    <a:pt x="363" y="28"/>
                    <a:pt x="364" y="27"/>
                    <a:pt x="365" y="27"/>
                  </a:cubicBezTo>
                  <a:cubicBezTo>
                    <a:pt x="365" y="27"/>
                    <a:pt x="365" y="27"/>
                    <a:pt x="365" y="27"/>
                  </a:cubicBezTo>
                  <a:cubicBezTo>
                    <a:pt x="365" y="27"/>
                    <a:pt x="365" y="27"/>
                    <a:pt x="365" y="27"/>
                  </a:cubicBezTo>
                  <a:cubicBezTo>
                    <a:pt x="365" y="27"/>
                    <a:pt x="365" y="27"/>
                    <a:pt x="365" y="27"/>
                  </a:cubicBezTo>
                  <a:cubicBezTo>
                    <a:pt x="364" y="27"/>
                    <a:pt x="366" y="26"/>
                    <a:pt x="365" y="26"/>
                  </a:cubicBezTo>
                  <a:cubicBezTo>
                    <a:pt x="365" y="25"/>
                    <a:pt x="364" y="26"/>
                    <a:pt x="364" y="26"/>
                  </a:cubicBezTo>
                  <a:cubicBezTo>
                    <a:pt x="364" y="25"/>
                    <a:pt x="364" y="25"/>
                    <a:pt x="364" y="25"/>
                  </a:cubicBezTo>
                  <a:cubicBezTo>
                    <a:pt x="364" y="25"/>
                    <a:pt x="364" y="25"/>
                    <a:pt x="364" y="25"/>
                  </a:cubicBezTo>
                  <a:cubicBezTo>
                    <a:pt x="365" y="25"/>
                    <a:pt x="367" y="25"/>
                    <a:pt x="368" y="25"/>
                  </a:cubicBezTo>
                  <a:cubicBezTo>
                    <a:pt x="368" y="25"/>
                    <a:pt x="368" y="25"/>
                    <a:pt x="368" y="25"/>
                  </a:cubicBezTo>
                  <a:cubicBezTo>
                    <a:pt x="368" y="26"/>
                    <a:pt x="366" y="26"/>
                    <a:pt x="365" y="26"/>
                  </a:cubicBezTo>
                  <a:cubicBezTo>
                    <a:pt x="366" y="26"/>
                    <a:pt x="365" y="27"/>
                    <a:pt x="365" y="27"/>
                  </a:cubicBezTo>
                  <a:cubicBezTo>
                    <a:pt x="365" y="27"/>
                    <a:pt x="365" y="27"/>
                    <a:pt x="365" y="27"/>
                  </a:cubicBezTo>
                  <a:cubicBezTo>
                    <a:pt x="365" y="27"/>
                    <a:pt x="365" y="27"/>
                    <a:pt x="365" y="27"/>
                  </a:cubicBezTo>
                  <a:cubicBezTo>
                    <a:pt x="365" y="27"/>
                    <a:pt x="365" y="28"/>
                    <a:pt x="365" y="28"/>
                  </a:cubicBezTo>
                  <a:cubicBezTo>
                    <a:pt x="365" y="28"/>
                    <a:pt x="365" y="28"/>
                    <a:pt x="364" y="28"/>
                  </a:cubicBezTo>
                  <a:cubicBezTo>
                    <a:pt x="364" y="28"/>
                    <a:pt x="364" y="28"/>
                    <a:pt x="364" y="28"/>
                  </a:cubicBezTo>
                  <a:cubicBezTo>
                    <a:pt x="365" y="29"/>
                    <a:pt x="365" y="29"/>
                    <a:pt x="365" y="29"/>
                  </a:cubicBezTo>
                  <a:cubicBezTo>
                    <a:pt x="365" y="28"/>
                    <a:pt x="365" y="28"/>
                    <a:pt x="365" y="28"/>
                  </a:cubicBezTo>
                  <a:cubicBezTo>
                    <a:pt x="366" y="29"/>
                    <a:pt x="366" y="29"/>
                    <a:pt x="366" y="29"/>
                  </a:cubicBezTo>
                  <a:cubicBezTo>
                    <a:pt x="365" y="28"/>
                    <a:pt x="364" y="30"/>
                    <a:pt x="363" y="28"/>
                  </a:cubicBezTo>
                  <a:close/>
                  <a:moveTo>
                    <a:pt x="392" y="26"/>
                  </a:moveTo>
                  <a:cubicBezTo>
                    <a:pt x="392" y="26"/>
                    <a:pt x="392" y="26"/>
                    <a:pt x="392" y="26"/>
                  </a:cubicBezTo>
                  <a:cubicBezTo>
                    <a:pt x="393" y="26"/>
                    <a:pt x="393" y="26"/>
                    <a:pt x="393" y="26"/>
                  </a:cubicBezTo>
                  <a:cubicBezTo>
                    <a:pt x="393" y="26"/>
                    <a:pt x="393" y="26"/>
                    <a:pt x="394" y="26"/>
                  </a:cubicBezTo>
                  <a:cubicBezTo>
                    <a:pt x="394" y="26"/>
                    <a:pt x="394" y="26"/>
                    <a:pt x="394" y="26"/>
                  </a:cubicBezTo>
                  <a:cubicBezTo>
                    <a:pt x="394" y="27"/>
                    <a:pt x="394" y="27"/>
                    <a:pt x="394" y="27"/>
                  </a:cubicBezTo>
                  <a:cubicBezTo>
                    <a:pt x="394" y="27"/>
                    <a:pt x="393" y="27"/>
                    <a:pt x="393" y="27"/>
                  </a:cubicBezTo>
                  <a:cubicBezTo>
                    <a:pt x="392" y="27"/>
                    <a:pt x="391" y="27"/>
                    <a:pt x="391" y="28"/>
                  </a:cubicBezTo>
                  <a:cubicBezTo>
                    <a:pt x="390" y="27"/>
                    <a:pt x="392" y="27"/>
                    <a:pt x="390" y="26"/>
                  </a:cubicBezTo>
                  <a:cubicBezTo>
                    <a:pt x="390" y="26"/>
                    <a:pt x="392" y="26"/>
                    <a:pt x="392" y="26"/>
                  </a:cubicBezTo>
                  <a:close/>
                  <a:moveTo>
                    <a:pt x="379" y="26"/>
                  </a:moveTo>
                  <a:cubicBezTo>
                    <a:pt x="379" y="26"/>
                    <a:pt x="380" y="25"/>
                    <a:pt x="380" y="25"/>
                  </a:cubicBezTo>
                  <a:cubicBezTo>
                    <a:pt x="380" y="25"/>
                    <a:pt x="380" y="25"/>
                    <a:pt x="380" y="25"/>
                  </a:cubicBezTo>
                  <a:cubicBezTo>
                    <a:pt x="380" y="25"/>
                    <a:pt x="380" y="25"/>
                    <a:pt x="380" y="25"/>
                  </a:cubicBezTo>
                  <a:cubicBezTo>
                    <a:pt x="380" y="25"/>
                    <a:pt x="380" y="24"/>
                    <a:pt x="380" y="24"/>
                  </a:cubicBezTo>
                  <a:cubicBezTo>
                    <a:pt x="380" y="24"/>
                    <a:pt x="380" y="24"/>
                    <a:pt x="380" y="24"/>
                  </a:cubicBezTo>
                  <a:cubicBezTo>
                    <a:pt x="380" y="24"/>
                    <a:pt x="380" y="24"/>
                    <a:pt x="380" y="24"/>
                  </a:cubicBezTo>
                  <a:cubicBezTo>
                    <a:pt x="380" y="24"/>
                    <a:pt x="380" y="24"/>
                    <a:pt x="381" y="24"/>
                  </a:cubicBezTo>
                  <a:cubicBezTo>
                    <a:pt x="380" y="24"/>
                    <a:pt x="380" y="24"/>
                    <a:pt x="380" y="24"/>
                  </a:cubicBezTo>
                  <a:cubicBezTo>
                    <a:pt x="380" y="24"/>
                    <a:pt x="380" y="24"/>
                    <a:pt x="380" y="25"/>
                  </a:cubicBezTo>
                  <a:cubicBezTo>
                    <a:pt x="380" y="25"/>
                    <a:pt x="380" y="25"/>
                    <a:pt x="380" y="25"/>
                  </a:cubicBezTo>
                  <a:cubicBezTo>
                    <a:pt x="381" y="26"/>
                    <a:pt x="382" y="26"/>
                    <a:pt x="381" y="27"/>
                  </a:cubicBezTo>
                  <a:cubicBezTo>
                    <a:pt x="381" y="27"/>
                    <a:pt x="381" y="27"/>
                    <a:pt x="381" y="27"/>
                  </a:cubicBezTo>
                  <a:cubicBezTo>
                    <a:pt x="381" y="27"/>
                    <a:pt x="381" y="27"/>
                    <a:pt x="381" y="27"/>
                  </a:cubicBezTo>
                  <a:cubicBezTo>
                    <a:pt x="381" y="27"/>
                    <a:pt x="381" y="27"/>
                    <a:pt x="381" y="27"/>
                  </a:cubicBezTo>
                  <a:cubicBezTo>
                    <a:pt x="382" y="28"/>
                    <a:pt x="382" y="28"/>
                    <a:pt x="382" y="28"/>
                  </a:cubicBezTo>
                  <a:cubicBezTo>
                    <a:pt x="382" y="27"/>
                    <a:pt x="382" y="27"/>
                    <a:pt x="382" y="27"/>
                  </a:cubicBezTo>
                  <a:cubicBezTo>
                    <a:pt x="383" y="27"/>
                    <a:pt x="381" y="26"/>
                    <a:pt x="382" y="26"/>
                  </a:cubicBezTo>
                  <a:cubicBezTo>
                    <a:pt x="383" y="26"/>
                    <a:pt x="385" y="25"/>
                    <a:pt x="386" y="26"/>
                  </a:cubicBezTo>
                  <a:cubicBezTo>
                    <a:pt x="386" y="25"/>
                    <a:pt x="388" y="25"/>
                    <a:pt x="388" y="26"/>
                  </a:cubicBezTo>
                  <a:cubicBezTo>
                    <a:pt x="388" y="25"/>
                    <a:pt x="388" y="25"/>
                    <a:pt x="388" y="25"/>
                  </a:cubicBezTo>
                  <a:cubicBezTo>
                    <a:pt x="388" y="26"/>
                    <a:pt x="389" y="25"/>
                    <a:pt x="390" y="26"/>
                  </a:cubicBezTo>
                  <a:cubicBezTo>
                    <a:pt x="389" y="26"/>
                    <a:pt x="389" y="26"/>
                    <a:pt x="389" y="26"/>
                  </a:cubicBezTo>
                  <a:cubicBezTo>
                    <a:pt x="389" y="26"/>
                    <a:pt x="389" y="26"/>
                    <a:pt x="389" y="26"/>
                  </a:cubicBezTo>
                  <a:cubicBezTo>
                    <a:pt x="389" y="27"/>
                    <a:pt x="388" y="26"/>
                    <a:pt x="388" y="27"/>
                  </a:cubicBezTo>
                  <a:cubicBezTo>
                    <a:pt x="389" y="27"/>
                    <a:pt x="387" y="27"/>
                    <a:pt x="388" y="28"/>
                  </a:cubicBezTo>
                  <a:cubicBezTo>
                    <a:pt x="389" y="29"/>
                    <a:pt x="390" y="28"/>
                    <a:pt x="391" y="29"/>
                  </a:cubicBezTo>
                  <a:cubicBezTo>
                    <a:pt x="391" y="29"/>
                    <a:pt x="387" y="28"/>
                    <a:pt x="390" y="29"/>
                  </a:cubicBezTo>
                  <a:cubicBezTo>
                    <a:pt x="389" y="30"/>
                    <a:pt x="389" y="30"/>
                    <a:pt x="388" y="30"/>
                  </a:cubicBezTo>
                  <a:cubicBezTo>
                    <a:pt x="388" y="30"/>
                    <a:pt x="388" y="30"/>
                    <a:pt x="388" y="29"/>
                  </a:cubicBezTo>
                  <a:cubicBezTo>
                    <a:pt x="388" y="29"/>
                    <a:pt x="388" y="29"/>
                    <a:pt x="388" y="29"/>
                  </a:cubicBezTo>
                  <a:cubicBezTo>
                    <a:pt x="388" y="29"/>
                    <a:pt x="388" y="29"/>
                    <a:pt x="388" y="29"/>
                  </a:cubicBezTo>
                  <a:cubicBezTo>
                    <a:pt x="388" y="29"/>
                    <a:pt x="388" y="29"/>
                    <a:pt x="388" y="29"/>
                  </a:cubicBezTo>
                  <a:cubicBezTo>
                    <a:pt x="388" y="29"/>
                    <a:pt x="387" y="29"/>
                    <a:pt x="387" y="29"/>
                  </a:cubicBezTo>
                  <a:cubicBezTo>
                    <a:pt x="387" y="29"/>
                    <a:pt x="387" y="29"/>
                    <a:pt x="387" y="29"/>
                  </a:cubicBezTo>
                  <a:cubicBezTo>
                    <a:pt x="387" y="29"/>
                    <a:pt x="387" y="29"/>
                    <a:pt x="387" y="29"/>
                  </a:cubicBezTo>
                  <a:cubicBezTo>
                    <a:pt x="387" y="29"/>
                    <a:pt x="387" y="29"/>
                    <a:pt x="387" y="29"/>
                  </a:cubicBezTo>
                  <a:cubicBezTo>
                    <a:pt x="387" y="29"/>
                    <a:pt x="387" y="29"/>
                    <a:pt x="388" y="29"/>
                  </a:cubicBezTo>
                  <a:cubicBezTo>
                    <a:pt x="388" y="29"/>
                    <a:pt x="388" y="29"/>
                    <a:pt x="388" y="29"/>
                  </a:cubicBezTo>
                  <a:cubicBezTo>
                    <a:pt x="388" y="29"/>
                    <a:pt x="388" y="29"/>
                    <a:pt x="388" y="29"/>
                  </a:cubicBezTo>
                  <a:cubicBezTo>
                    <a:pt x="388" y="29"/>
                    <a:pt x="388" y="29"/>
                    <a:pt x="388" y="29"/>
                  </a:cubicBezTo>
                  <a:cubicBezTo>
                    <a:pt x="388" y="28"/>
                    <a:pt x="387" y="29"/>
                    <a:pt x="387" y="28"/>
                  </a:cubicBezTo>
                  <a:cubicBezTo>
                    <a:pt x="388" y="28"/>
                    <a:pt x="388" y="28"/>
                    <a:pt x="388" y="28"/>
                  </a:cubicBezTo>
                  <a:cubicBezTo>
                    <a:pt x="387" y="28"/>
                    <a:pt x="386" y="27"/>
                    <a:pt x="386" y="28"/>
                  </a:cubicBezTo>
                  <a:cubicBezTo>
                    <a:pt x="386" y="28"/>
                    <a:pt x="386" y="28"/>
                    <a:pt x="386" y="28"/>
                  </a:cubicBezTo>
                  <a:cubicBezTo>
                    <a:pt x="386" y="28"/>
                    <a:pt x="386" y="28"/>
                    <a:pt x="386" y="28"/>
                  </a:cubicBezTo>
                  <a:cubicBezTo>
                    <a:pt x="386" y="28"/>
                    <a:pt x="386" y="29"/>
                    <a:pt x="385" y="29"/>
                  </a:cubicBezTo>
                  <a:cubicBezTo>
                    <a:pt x="386" y="28"/>
                    <a:pt x="386" y="28"/>
                    <a:pt x="386" y="28"/>
                  </a:cubicBezTo>
                  <a:cubicBezTo>
                    <a:pt x="386" y="28"/>
                    <a:pt x="386" y="28"/>
                    <a:pt x="386" y="28"/>
                  </a:cubicBezTo>
                  <a:cubicBezTo>
                    <a:pt x="386" y="28"/>
                    <a:pt x="385" y="28"/>
                    <a:pt x="384" y="28"/>
                  </a:cubicBezTo>
                  <a:cubicBezTo>
                    <a:pt x="384" y="29"/>
                    <a:pt x="385" y="29"/>
                    <a:pt x="385" y="29"/>
                  </a:cubicBezTo>
                  <a:cubicBezTo>
                    <a:pt x="385" y="29"/>
                    <a:pt x="385" y="29"/>
                    <a:pt x="385" y="30"/>
                  </a:cubicBezTo>
                  <a:cubicBezTo>
                    <a:pt x="385" y="29"/>
                    <a:pt x="385" y="29"/>
                    <a:pt x="386" y="29"/>
                  </a:cubicBezTo>
                  <a:cubicBezTo>
                    <a:pt x="386" y="30"/>
                    <a:pt x="386" y="30"/>
                    <a:pt x="386" y="30"/>
                  </a:cubicBezTo>
                  <a:cubicBezTo>
                    <a:pt x="386" y="30"/>
                    <a:pt x="385" y="30"/>
                    <a:pt x="385" y="30"/>
                  </a:cubicBezTo>
                  <a:cubicBezTo>
                    <a:pt x="385" y="30"/>
                    <a:pt x="385" y="30"/>
                    <a:pt x="385" y="30"/>
                  </a:cubicBezTo>
                  <a:cubicBezTo>
                    <a:pt x="385" y="30"/>
                    <a:pt x="385" y="30"/>
                    <a:pt x="385" y="29"/>
                  </a:cubicBezTo>
                  <a:cubicBezTo>
                    <a:pt x="384" y="30"/>
                    <a:pt x="384" y="30"/>
                    <a:pt x="383" y="30"/>
                  </a:cubicBezTo>
                  <a:cubicBezTo>
                    <a:pt x="383" y="29"/>
                    <a:pt x="385" y="29"/>
                    <a:pt x="384" y="28"/>
                  </a:cubicBezTo>
                  <a:cubicBezTo>
                    <a:pt x="382" y="28"/>
                    <a:pt x="382" y="28"/>
                    <a:pt x="382" y="28"/>
                  </a:cubicBezTo>
                  <a:cubicBezTo>
                    <a:pt x="382" y="28"/>
                    <a:pt x="381" y="28"/>
                    <a:pt x="381" y="27"/>
                  </a:cubicBezTo>
                  <a:cubicBezTo>
                    <a:pt x="381" y="27"/>
                    <a:pt x="381" y="27"/>
                    <a:pt x="381" y="27"/>
                  </a:cubicBezTo>
                  <a:cubicBezTo>
                    <a:pt x="381" y="27"/>
                    <a:pt x="381" y="27"/>
                    <a:pt x="381" y="27"/>
                  </a:cubicBezTo>
                  <a:cubicBezTo>
                    <a:pt x="381" y="27"/>
                    <a:pt x="381" y="27"/>
                    <a:pt x="381" y="27"/>
                  </a:cubicBezTo>
                  <a:cubicBezTo>
                    <a:pt x="381" y="26"/>
                    <a:pt x="380" y="27"/>
                    <a:pt x="380" y="27"/>
                  </a:cubicBezTo>
                  <a:cubicBezTo>
                    <a:pt x="380" y="26"/>
                    <a:pt x="379" y="26"/>
                    <a:pt x="379" y="26"/>
                  </a:cubicBezTo>
                  <a:close/>
                  <a:moveTo>
                    <a:pt x="379" y="28"/>
                  </a:moveTo>
                  <a:cubicBezTo>
                    <a:pt x="380" y="28"/>
                    <a:pt x="379" y="27"/>
                    <a:pt x="379" y="27"/>
                  </a:cubicBezTo>
                  <a:cubicBezTo>
                    <a:pt x="379" y="28"/>
                    <a:pt x="380" y="28"/>
                    <a:pt x="380" y="28"/>
                  </a:cubicBezTo>
                  <a:cubicBezTo>
                    <a:pt x="379" y="28"/>
                    <a:pt x="379" y="28"/>
                    <a:pt x="379" y="28"/>
                  </a:cubicBezTo>
                  <a:cubicBezTo>
                    <a:pt x="379" y="28"/>
                    <a:pt x="379" y="28"/>
                    <a:pt x="378" y="28"/>
                  </a:cubicBezTo>
                  <a:cubicBezTo>
                    <a:pt x="378" y="28"/>
                    <a:pt x="379" y="29"/>
                    <a:pt x="378" y="29"/>
                  </a:cubicBezTo>
                  <a:cubicBezTo>
                    <a:pt x="378" y="29"/>
                    <a:pt x="378" y="28"/>
                    <a:pt x="378" y="28"/>
                  </a:cubicBezTo>
                  <a:cubicBezTo>
                    <a:pt x="378" y="28"/>
                    <a:pt x="379" y="28"/>
                    <a:pt x="379" y="28"/>
                  </a:cubicBezTo>
                  <a:close/>
                  <a:moveTo>
                    <a:pt x="380" y="29"/>
                  </a:moveTo>
                  <a:cubicBezTo>
                    <a:pt x="378" y="29"/>
                    <a:pt x="378" y="29"/>
                    <a:pt x="378" y="29"/>
                  </a:cubicBezTo>
                  <a:cubicBezTo>
                    <a:pt x="379" y="29"/>
                    <a:pt x="379" y="29"/>
                    <a:pt x="379" y="29"/>
                  </a:cubicBezTo>
                  <a:lnTo>
                    <a:pt x="380" y="29"/>
                  </a:lnTo>
                  <a:close/>
                  <a:moveTo>
                    <a:pt x="376" y="32"/>
                  </a:moveTo>
                  <a:cubicBezTo>
                    <a:pt x="377" y="32"/>
                    <a:pt x="377" y="31"/>
                    <a:pt x="378" y="32"/>
                  </a:cubicBezTo>
                  <a:cubicBezTo>
                    <a:pt x="378" y="32"/>
                    <a:pt x="378" y="31"/>
                    <a:pt x="378" y="31"/>
                  </a:cubicBezTo>
                  <a:cubicBezTo>
                    <a:pt x="378" y="31"/>
                    <a:pt x="378" y="32"/>
                    <a:pt x="379" y="32"/>
                  </a:cubicBezTo>
                  <a:cubicBezTo>
                    <a:pt x="379" y="32"/>
                    <a:pt x="379" y="32"/>
                    <a:pt x="379" y="32"/>
                  </a:cubicBezTo>
                  <a:cubicBezTo>
                    <a:pt x="379" y="32"/>
                    <a:pt x="379" y="32"/>
                    <a:pt x="379" y="32"/>
                  </a:cubicBezTo>
                  <a:lnTo>
                    <a:pt x="376" y="32"/>
                  </a:lnTo>
                  <a:close/>
                  <a:moveTo>
                    <a:pt x="380" y="29"/>
                  </a:moveTo>
                  <a:cubicBezTo>
                    <a:pt x="380" y="29"/>
                    <a:pt x="381" y="28"/>
                    <a:pt x="382" y="28"/>
                  </a:cubicBezTo>
                  <a:cubicBezTo>
                    <a:pt x="382" y="28"/>
                    <a:pt x="382" y="28"/>
                    <a:pt x="382" y="28"/>
                  </a:cubicBezTo>
                  <a:cubicBezTo>
                    <a:pt x="381" y="28"/>
                    <a:pt x="382" y="28"/>
                    <a:pt x="382" y="28"/>
                  </a:cubicBezTo>
                  <a:cubicBezTo>
                    <a:pt x="382" y="28"/>
                    <a:pt x="382" y="29"/>
                    <a:pt x="382" y="30"/>
                  </a:cubicBezTo>
                  <a:cubicBezTo>
                    <a:pt x="381" y="30"/>
                    <a:pt x="381" y="29"/>
                    <a:pt x="380" y="29"/>
                  </a:cubicBezTo>
                  <a:close/>
                  <a:moveTo>
                    <a:pt x="384" y="32"/>
                  </a:moveTo>
                  <a:cubicBezTo>
                    <a:pt x="384" y="32"/>
                    <a:pt x="384" y="32"/>
                    <a:pt x="384" y="32"/>
                  </a:cubicBezTo>
                  <a:cubicBezTo>
                    <a:pt x="384" y="33"/>
                    <a:pt x="383" y="33"/>
                    <a:pt x="383" y="33"/>
                  </a:cubicBezTo>
                  <a:cubicBezTo>
                    <a:pt x="383" y="33"/>
                    <a:pt x="383" y="33"/>
                    <a:pt x="382" y="33"/>
                  </a:cubicBezTo>
                  <a:cubicBezTo>
                    <a:pt x="382" y="32"/>
                    <a:pt x="383" y="32"/>
                    <a:pt x="384" y="32"/>
                  </a:cubicBezTo>
                  <a:cubicBezTo>
                    <a:pt x="384" y="32"/>
                    <a:pt x="384" y="32"/>
                    <a:pt x="384" y="32"/>
                  </a:cubicBezTo>
                  <a:cubicBezTo>
                    <a:pt x="384" y="32"/>
                    <a:pt x="384" y="32"/>
                    <a:pt x="384" y="32"/>
                  </a:cubicBezTo>
                  <a:cubicBezTo>
                    <a:pt x="384" y="32"/>
                    <a:pt x="384" y="32"/>
                    <a:pt x="384" y="32"/>
                  </a:cubicBezTo>
                  <a:cubicBezTo>
                    <a:pt x="382" y="32"/>
                    <a:pt x="382" y="32"/>
                    <a:pt x="381" y="31"/>
                  </a:cubicBezTo>
                  <a:cubicBezTo>
                    <a:pt x="381" y="31"/>
                    <a:pt x="381" y="31"/>
                    <a:pt x="381" y="31"/>
                  </a:cubicBezTo>
                  <a:cubicBezTo>
                    <a:pt x="381" y="30"/>
                    <a:pt x="381" y="32"/>
                    <a:pt x="383" y="31"/>
                  </a:cubicBezTo>
                  <a:cubicBezTo>
                    <a:pt x="382" y="30"/>
                    <a:pt x="383" y="31"/>
                    <a:pt x="384" y="31"/>
                  </a:cubicBezTo>
                  <a:cubicBezTo>
                    <a:pt x="384" y="31"/>
                    <a:pt x="384" y="31"/>
                    <a:pt x="384" y="31"/>
                  </a:cubicBezTo>
                  <a:cubicBezTo>
                    <a:pt x="384" y="31"/>
                    <a:pt x="384" y="31"/>
                    <a:pt x="384" y="31"/>
                  </a:cubicBezTo>
                  <a:cubicBezTo>
                    <a:pt x="384" y="31"/>
                    <a:pt x="384" y="31"/>
                    <a:pt x="384" y="31"/>
                  </a:cubicBezTo>
                  <a:cubicBezTo>
                    <a:pt x="385" y="31"/>
                    <a:pt x="385" y="31"/>
                    <a:pt x="385" y="31"/>
                  </a:cubicBezTo>
                  <a:cubicBezTo>
                    <a:pt x="385" y="32"/>
                    <a:pt x="384" y="31"/>
                    <a:pt x="384" y="32"/>
                  </a:cubicBezTo>
                  <a:close/>
                  <a:moveTo>
                    <a:pt x="364" y="87"/>
                  </a:moveTo>
                  <a:cubicBezTo>
                    <a:pt x="364" y="86"/>
                    <a:pt x="364" y="86"/>
                    <a:pt x="364" y="86"/>
                  </a:cubicBezTo>
                  <a:cubicBezTo>
                    <a:pt x="364" y="86"/>
                    <a:pt x="364" y="86"/>
                    <a:pt x="364" y="86"/>
                  </a:cubicBezTo>
                  <a:lnTo>
                    <a:pt x="364" y="87"/>
                  </a:lnTo>
                  <a:close/>
                  <a:moveTo>
                    <a:pt x="367" y="87"/>
                  </a:moveTo>
                  <a:cubicBezTo>
                    <a:pt x="366" y="87"/>
                    <a:pt x="366" y="87"/>
                    <a:pt x="366" y="87"/>
                  </a:cubicBezTo>
                  <a:cubicBezTo>
                    <a:pt x="367" y="87"/>
                    <a:pt x="367" y="87"/>
                    <a:pt x="367" y="87"/>
                  </a:cubicBezTo>
                  <a:close/>
                  <a:moveTo>
                    <a:pt x="370" y="84"/>
                  </a:moveTo>
                  <a:cubicBezTo>
                    <a:pt x="371" y="83"/>
                    <a:pt x="371" y="83"/>
                    <a:pt x="371" y="83"/>
                  </a:cubicBezTo>
                  <a:cubicBezTo>
                    <a:pt x="371" y="83"/>
                    <a:pt x="371" y="83"/>
                    <a:pt x="371" y="83"/>
                  </a:cubicBezTo>
                  <a:cubicBezTo>
                    <a:pt x="371" y="83"/>
                    <a:pt x="371" y="84"/>
                    <a:pt x="370" y="84"/>
                  </a:cubicBezTo>
                  <a:close/>
                  <a:moveTo>
                    <a:pt x="394" y="32"/>
                  </a:moveTo>
                  <a:cubicBezTo>
                    <a:pt x="394" y="32"/>
                    <a:pt x="394" y="32"/>
                    <a:pt x="394" y="32"/>
                  </a:cubicBezTo>
                  <a:cubicBezTo>
                    <a:pt x="392" y="32"/>
                    <a:pt x="392" y="32"/>
                    <a:pt x="390" y="32"/>
                  </a:cubicBezTo>
                  <a:cubicBezTo>
                    <a:pt x="390" y="32"/>
                    <a:pt x="391" y="33"/>
                    <a:pt x="390" y="33"/>
                  </a:cubicBezTo>
                  <a:cubicBezTo>
                    <a:pt x="390" y="32"/>
                    <a:pt x="390" y="32"/>
                    <a:pt x="390" y="32"/>
                  </a:cubicBezTo>
                  <a:cubicBezTo>
                    <a:pt x="388" y="32"/>
                    <a:pt x="387" y="32"/>
                    <a:pt x="386" y="31"/>
                  </a:cubicBezTo>
                  <a:cubicBezTo>
                    <a:pt x="385" y="31"/>
                    <a:pt x="387" y="31"/>
                    <a:pt x="387" y="31"/>
                  </a:cubicBezTo>
                  <a:cubicBezTo>
                    <a:pt x="389" y="31"/>
                    <a:pt x="391" y="31"/>
                    <a:pt x="393" y="31"/>
                  </a:cubicBezTo>
                  <a:cubicBezTo>
                    <a:pt x="393" y="31"/>
                    <a:pt x="393" y="32"/>
                    <a:pt x="394" y="32"/>
                  </a:cubicBezTo>
                  <a:cubicBezTo>
                    <a:pt x="394" y="32"/>
                    <a:pt x="394" y="32"/>
                    <a:pt x="395" y="32"/>
                  </a:cubicBezTo>
                  <a:lnTo>
                    <a:pt x="394" y="32"/>
                  </a:lnTo>
                  <a:close/>
                  <a:moveTo>
                    <a:pt x="398" y="33"/>
                  </a:moveTo>
                  <a:cubicBezTo>
                    <a:pt x="398" y="32"/>
                    <a:pt x="398" y="32"/>
                    <a:pt x="398" y="32"/>
                  </a:cubicBezTo>
                  <a:cubicBezTo>
                    <a:pt x="397" y="33"/>
                    <a:pt x="396" y="33"/>
                    <a:pt x="396" y="32"/>
                  </a:cubicBezTo>
                  <a:cubicBezTo>
                    <a:pt x="397" y="31"/>
                    <a:pt x="398" y="31"/>
                    <a:pt x="398" y="31"/>
                  </a:cubicBezTo>
                  <a:lnTo>
                    <a:pt x="398" y="33"/>
                  </a:lnTo>
                  <a:close/>
                  <a:moveTo>
                    <a:pt x="375" y="87"/>
                  </a:moveTo>
                  <a:cubicBezTo>
                    <a:pt x="375" y="87"/>
                    <a:pt x="375" y="87"/>
                    <a:pt x="375" y="87"/>
                  </a:cubicBezTo>
                  <a:cubicBezTo>
                    <a:pt x="375" y="86"/>
                    <a:pt x="375" y="86"/>
                    <a:pt x="375" y="86"/>
                  </a:cubicBezTo>
                  <a:lnTo>
                    <a:pt x="375" y="87"/>
                  </a:lnTo>
                  <a:close/>
                  <a:moveTo>
                    <a:pt x="403" y="29"/>
                  </a:moveTo>
                  <a:cubicBezTo>
                    <a:pt x="403" y="29"/>
                    <a:pt x="403" y="29"/>
                    <a:pt x="403" y="30"/>
                  </a:cubicBezTo>
                  <a:cubicBezTo>
                    <a:pt x="402" y="30"/>
                    <a:pt x="402" y="30"/>
                    <a:pt x="402" y="30"/>
                  </a:cubicBezTo>
                  <a:lnTo>
                    <a:pt x="403" y="29"/>
                  </a:lnTo>
                  <a:close/>
                  <a:moveTo>
                    <a:pt x="398" y="35"/>
                  </a:moveTo>
                  <a:cubicBezTo>
                    <a:pt x="398" y="35"/>
                    <a:pt x="398" y="35"/>
                    <a:pt x="398" y="35"/>
                  </a:cubicBezTo>
                  <a:cubicBezTo>
                    <a:pt x="398" y="35"/>
                    <a:pt x="398" y="35"/>
                    <a:pt x="398" y="35"/>
                  </a:cubicBezTo>
                  <a:cubicBezTo>
                    <a:pt x="399" y="35"/>
                    <a:pt x="399" y="35"/>
                    <a:pt x="399" y="35"/>
                  </a:cubicBezTo>
                  <a:lnTo>
                    <a:pt x="398" y="35"/>
                  </a:lnTo>
                  <a:close/>
                  <a:moveTo>
                    <a:pt x="401" y="33"/>
                  </a:moveTo>
                  <a:cubicBezTo>
                    <a:pt x="401" y="33"/>
                    <a:pt x="401" y="33"/>
                    <a:pt x="401" y="33"/>
                  </a:cubicBezTo>
                  <a:cubicBezTo>
                    <a:pt x="400" y="33"/>
                    <a:pt x="400" y="33"/>
                    <a:pt x="399" y="33"/>
                  </a:cubicBezTo>
                  <a:cubicBezTo>
                    <a:pt x="400" y="33"/>
                    <a:pt x="400" y="33"/>
                    <a:pt x="401" y="33"/>
                  </a:cubicBezTo>
                  <a:cubicBezTo>
                    <a:pt x="401" y="33"/>
                    <a:pt x="401" y="33"/>
                    <a:pt x="401" y="33"/>
                  </a:cubicBezTo>
                  <a:cubicBezTo>
                    <a:pt x="401" y="32"/>
                    <a:pt x="401" y="32"/>
                    <a:pt x="402" y="32"/>
                  </a:cubicBezTo>
                  <a:cubicBezTo>
                    <a:pt x="402" y="33"/>
                    <a:pt x="402" y="33"/>
                    <a:pt x="401" y="33"/>
                  </a:cubicBezTo>
                  <a:cubicBezTo>
                    <a:pt x="401" y="33"/>
                    <a:pt x="401" y="33"/>
                    <a:pt x="401" y="33"/>
                  </a:cubicBezTo>
                  <a:close/>
                  <a:moveTo>
                    <a:pt x="413" y="33"/>
                  </a:moveTo>
                  <a:cubicBezTo>
                    <a:pt x="414" y="34"/>
                    <a:pt x="414" y="34"/>
                    <a:pt x="414" y="34"/>
                  </a:cubicBezTo>
                  <a:cubicBezTo>
                    <a:pt x="414" y="34"/>
                    <a:pt x="414" y="34"/>
                    <a:pt x="414" y="34"/>
                  </a:cubicBezTo>
                  <a:cubicBezTo>
                    <a:pt x="414" y="34"/>
                    <a:pt x="414" y="34"/>
                    <a:pt x="414" y="34"/>
                  </a:cubicBezTo>
                  <a:cubicBezTo>
                    <a:pt x="415" y="34"/>
                    <a:pt x="413" y="32"/>
                    <a:pt x="415" y="32"/>
                  </a:cubicBezTo>
                  <a:cubicBezTo>
                    <a:pt x="414" y="33"/>
                    <a:pt x="414" y="33"/>
                    <a:pt x="414" y="34"/>
                  </a:cubicBezTo>
                  <a:cubicBezTo>
                    <a:pt x="414" y="34"/>
                    <a:pt x="414" y="34"/>
                    <a:pt x="414" y="34"/>
                  </a:cubicBezTo>
                  <a:cubicBezTo>
                    <a:pt x="413" y="34"/>
                    <a:pt x="413" y="34"/>
                    <a:pt x="413" y="33"/>
                  </a:cubicBezTo>
                  <a:cubicBezTo>
                    <a:pt x="413" y="33"/>
                    <a:pt x="413" y="33"/>
                    <a:pt x="413" y="33"/>
                  </a:cubicBezTo>
                  <a:cubicBezTo>
                    <a:pt x="413" y="33"/>
                    <a:pt x="413" y="33"/>
                    <a:pt x="413" y="33"/>
                  </a:cubicBezTo>
                  <a:close/>
                  <a:moveTo>
                    <a:pt x="413" y="26"/>
                  </a:moveTo>
                  <a:cubicBezTo>
                    <a:pt x="413" y="26"/>
                    <a:pt x="414" y="27"/>
                    <a:pt x="414" y="26"/>
                  </a:cubicBezTo>
                  <a:cubicBezTo>
                    <a:pt x="414" y="26"/>
                    <a:pt x="415" y="26"/>
                    <a:pt x="416" y="26"/>
                  </a:cubicBezTo>
                  <a:cubicBezTo>
                    <a:pt x="415" y="27"/>
                    <a:pt x="414" y="26"/>
                    <a:pt x="413" y="26"/>
                  </a:cubicBezTo>
                  <a:close/>
                  <a:moveTo>
                    <a:pt x="407" y="29"/>
                  </a:moveTo>
                  <a:cubicBezTo>
                    <a:pt x="406" y="29"/>
                    <a:pt x="406" y="29"/>
                    <a:pt x="406" y="29"/>
                  </a:cubicBezTo>
                  <a:cubicBezTo>
                    <a:pt x="407" y="30"/>
                    <a:pt x="407" y="29"/>
                    <a:pt x="408" y="29"/>
                  </a:cubicBezTo>
                  <a:cubicBezTo>
                    <a:pt x="408" y="29"/>
                    <a:pt x="408" y="29"/>
                    <a:pt x="408" y="29"/>
                  </a:cubicBezTo>
                  <a:cubicBezTo>
                    <a:pt x="408" y="30"/>
                    <a:pt x="409" y="29"/>
                    <a:pt x="410" y="30"/>
                  </a:cubicBezTo>
                  <a:cubicBezTo>
                    <a:pt x="410" y="30"/>
                    <a:pt x="409" y="30"/>
                    <a:pt x="409" y="30"/>
                  </a:cubicBezTo>
                  <a:cubicBezTo>
                    <a:pt x="409" y="30"/>
                    <a:pt x="410" y="30"/>
                    <a:pt x="410" y="31"/>
                  </a:cubicBezTo>
                  <a:cubicBezTo>
                    <a:pt x="411" y="30"/>
                    <a:pt x="412" y="30"/>
                    <a:pt x="412" y="30"/>
                  </a:cubicBezTo>
                  <a:cubicBezTo>
                    <a:pt x="412" y="30"/>
                    <a:pt x="412" y="30"/>
                    <a:pt x="412" y="30"/>
                  </a:cubicBezTo>
                  <a:cubicBezTo>
                    <a:pt x="412" y="30"/>
                    <a:pt x="411" y="30"/>
                    <a:pt x="411" y="30"/>
                  </a:cubicBezTo>
                  <a:cubicBezTo>
                    <a:pt x="411" y="30"/>
                    <a:pt x="411" y="30"/>
                    <a:pt x="411" y="31"/>
                  </a:cubicBezTo>
                  <a:cubicBezTo>
                    <a:pt x="410" y="31"/>
                    <a:pt x="409" y="31"/>
                    <a:pt x="408" y="31"/>
                  </a:cubicBezTo>
                  <a:cubicBezTo>
                    <a:pt x="408" y="30"/>
                    <a:pt x="407" y="30"/>
                    <a:pt x="407" y="30"/>
                  </a:cubicBezTo>
                  <a:cubicBezTo>
                    <a:pt x="406" y="31"/>
                    <a:pt x="406" y="31"/>
                    <a:pt x="406" y="31"/>
                  </a:cubicBezTo>
                  <a:cubicBezTo>
                    <a:pt x="405" y="31"/>
                    <a:pt x="405" y="29"/>
                    <a:pt x="404" y="30"/>
                  </a:cubicBezTo>
                  <a:cubicBezTo>
                    <a:pt x="404" y="30"/>
                    <a:pt x="404" y="30"/>
                    <a:pt x="404" y="29"/>
                  </a:cubicBezTo>
                  <a:cubicBezTo>
                    <a:pt x="404" y="29"/>
                    <a:pt x="406" y="29"/>
                    <a:pt x="407" y="29"/>
                  </a:cubicBezTo>
                  <a:close/>
                  <a:moveTo>
                    <a:pt x="401" y="35"/>
                  </a:moveTo>
                  <a:cubicBezTo>
                    <a:pt x="402" y="35"/>
                    <a:pt x="402" y="35"/>
                    <a:pt x="402" y="35"/>
                  </a:cubicBezTo>
                  <a:cubicBezTo>
                    <a:pt x="402" y="35"/>
                    <a:pt x="402" y="35"/>
                    <a:pt x="402" y="35"/>
                  </a:cubicBezTo>
                  <a:lnTo>
                    <a:pt x="401" y="35"/>
                  </a:lnTo>
                  <a:close/>
                  <a:moveTo>
                    <a:pt x="385" y="87"/>
                  </a:moveTo>
                  <a:cubicBezTo>
                    <a:pt x="384" y="87"/>
                    <a:pt x="384" y="88"/>
                    <a:pt x="383" y="88"/>
                  </a:cubicBezTo>
                  <a:cubicBezTo>
                    <a:pt x="383" y="87"/>
                    <a:pt x="384" y="87"/>
                    <a:pt x="385" y="87"/>
                  </a:cubicBezTo>
                  <a:cubicBezTo>
                    <a:pt x="385" y="87"/>
                    <a:pt x="385" y="87"/>
                    <a:pt x="386" y="87"/>
                  </a:cubicBezTo>
                  <a:cubicBezTo>
                    <a:pt x="385" y="87"/>
                    <a:pt x="385" y="87"/>
                    <a:pt x="385" y="87"/>
                  </a:cubicBezTo>
                  <a:close/>
                  <a:moveTo>
                    <a:pt x="406" y="36"/>
                  </a:moveTo>
                  <a:cubicBezTo>
                    <a:pt x="406" y="35"/>
                    <a:pt x="406" y="35"/>
                    <a:pt x="406" y="35"/>
                  </a:cubicBezTo>
                  <a:cubicBezTo>
                    <a:pt x="407" y="35"/>
                    <a:pt x="407" y="35"/>
                    <a:pt x="407" y="35"/>
                  </a:cubicBezTo>
                  <a:cubicBezTo>
                    <a:pt x="406" y="36"/>
                    <a:pt x="406" y="36"/>
                    <a:pt x="406" y="36"/>
                  </a:cubicBezTo>
                  <a:close/>
                  <a:moveTo>
                    <a:pt x="384" y="86"/>
                  </a:moveTo>
                  <a:cubicBezTo>
                    <a:pt x="384" y="86"/>
                    <a:pt x="384" y="86"/>
                    <a:pt x="384" y="86"/>
                  </a:cubicBezTo>
                  <a:cubicBezTo>
                    <a:pt x="384" y="86"/>
                    <a:pt x="384" y="86"/>
                    <a:pt x="384" y="86"/>
                  </a:cubicBezTo>
                  <a:cubicBezTo>
                    <a:pt x="384" y="86"/>
                    <a:pt x="384" y="86"/>
                    <a:pt x="384" y="86"/>
                  </a:cubicBezTo>
                  <a:cubicBezTo>
                    <a:pt x="384" y="86"/>
                    <a:pt x="384" y="86"/>
                    <a:pt x="384" y="86"/>
                  </a:cubicBezTo>
                  <a:close/>
                  <a:moveTo>
                    <a:pt x="407" y="36"/>
                  </a:moveTo>
                  <a:cubicBezTo>
                    <a:pt x="407" y="35"/>
                    <a:pt x="407" y="35"/>
                    <a:pt x="407" y="35"/>
                  </a:cubicBezTo>
                  <a:cubicBezTo>
                    <a:pt x="408" y="35"/>
                    <a:pt x="408" y="35"/>
                    <a:pt x="408" y="35"/>
                  </a:cubicBezTo>
                  <a:cubicBezTo>
                    <a:pt x="408" y="35"/>
                    <a:pt x="408" y="36"/>
                    <a:pt x="407" y="36"/>
                  </a:cubicBezTo>
                  <a:close/>
                  <a:moveTo>
                    <a:pt x="386" y="86"/>
                  </a:moveTo>
                  <a:cubicBezTo>
                    <a:pt x="386" y="86"/>
                    <a:pt x="386" y="86"/>
                    <a:pt x="386" y="86"/>
                  </a:cubicBezTo>
                  <a:cubicBezTo>
                    <a:pt x="387" y="86"/>
                    <a:pt x="387" y="86"/>
                    <a:pt x="387" y="86"/>
                  </a:cubicBezTo>
                  <a:cubicBezTo>
                    <a:pt x="386" y="86"/>
                    <a:pt x="386" y="86"/>
                    <a:pt x="386" y="86"/>
                  </a:cubicBezTo>
                  <a:close/>
                  <a:moveTo>
                    <a:pt x="403" y="33"/>
                  </a:moveTo>
                  <a:cubicBezTo>
                    <a:pt x="404" y="32"/>
                    <a:pt x="405" y="33"/>
                    <a:pt x="406" y="32"/>
                  </a:cubicBezTo>
                  <a:cubicBezTo>
                    <a:pt x="405" y="32"/>
                    <a:pt x="405" y="32"/>
                    <a:pt x="405" y="32"/>
                  </a:cubicBezTo>
                  <a:cubicBezTo>
                    <a:pt x="406" y="32"/>
                    <a:pt x="406" y="32"/>
                    <a:pt x="406" y="32"/>
                  </a:cubicBezTo>
                  <a:cubicBezTo>
                    <a:pt x="406" y="32"/>
                    <a:pt x="406" y="32"/>
                    <a:pt x="406" y="32"/>
                  </a:cubicBezTo>
                  <a:cubicBezTo>
                    <a:pt x="406" y="33"/>
                    <a:pt x="407" y="32"/>
                    <a:pt x="408" y="32"/>
                  </a:cubicBezTo>
                  <a:cubicBezTo>
                    <a:pt x="409" y="31"/>
                    <a:pt x="411" y="32"/>
                    <a:pt x="412" y="32"/>
                  </a:cubicBezTo>
                  <a:cubicBezTo>
                    <a:pt x="412" y="32"/>
                    <a:pt x="412" y="32"/>
                    <a:pt x="412" y="32"/>
                  </a:cubicBezTo>
                  <a:cubicBezTo>
                    <a:pt x="412" y="32"/>
                    <a:pt x="412" y="32"/>
                    <a:pt x="412" y="32"/>
                  </a:cubicBezTo>
                  <a:cubicBezTo>
                    <a:pt x="412" y="32"/>
                    <a:pt x="413" y="33"/>
                    <a:pt x="413" y="34"/>
                  </a:cubicBezTo>
                  <a:cubicBezTo>
                    <a:pt x="412" y="33"/>
                    <a:pt x="411" y="33"/>
                    <a:pt x="410" y="34"/>
                  </a:cubicBezTo>
                  <a:cubicBezTo>
                    <a:pt x="408" y="33"/>
                    <a:pt x="405" y="33"/>
                    <a:pt x="403" y="33"/>
                  </a:cubicBezTo>
                  <a:close/>
                  <a:moveTo>
                    <a:pt x="413" y="36"/>
                  </a:moveTo>
                  <a:cubicBezTo>
                    <a:pt x="411" y="35"/>
                    <a:pt x="410" y="36"/>
                    <a:pt x="408" y="36"/>
                  </a:cubicBezTo>
                  <a:cubicBezTo>
                    <a:pt x="409" y="35"/>
                    <a:pt x="411" y="36"/>
                    <a:pt x="412" y="35"/>
                  </a:cubicBezTo>
                  <a:cubicBezTo>
                    <a:pt x="412" y="35"/>
                    <a:pt x="412" y="35"/>
                    <a:pt x="412" y="35"/>
                  </a:cubicBezTo>
                  <a:cubicBezTo>
                    <a:pt x="412" y="35"/>
                    <a:pt x="412" y="35"/>
                    <a:pt x="412" y="35"/>
                  </a:cubicBezTo>
                  <a:cubicBezTo>
                    <a:pt x="412" y="35"/>
                    <a:pt x="412" y="35"/>
                    <a:pt x="412" y="35"/>
                  </a:cubicBezTo>
                  <a:cubicBezTo>
                    <a:pt x="412" y="35"/>
                    <a:pt x="412" y="35"/>
                    <a:pt x="412" y="35"/>
                  </a:cubicBezTo>
                  <a:cubicBezTo>
                    <a:pt x="413" y="36"/>
                    <a:pt x="414" y="35"/>
                    <a:pt x="415" y="35"/>
                  </a:cubicBezTo>
                  <a:cubicBezTo>
                    <a:pt x="415" y="36"/>
                    <a:pt x="413" y="36"/>
                    <a:pt x="413" y="36"/>
                  </a:cubicBezTo>
                  <a:close/>
                  <a:moveTo>
                    <a:pt x="429" y="33"/>
                  </a:moveTo>
                  <a:cubicBezTo>
                    <a:pt x="429" y="34"/>
                    <a:pt x="429" y="34"/>
                    <a:pt x="429" y="34"/>
                  </a:cubicBezTo>
                  <a:cubicBezTo>
                    <a:pt x="430" y="35"/>
                    <a:pt x="430" y="33"/>
                    <a:pt x="430" y="34"/>
                  </a:cubicBezTo>
                  <a:cubicBezTo>
                    <a:pt x="432" y="34"/>
                    <a:pt x="432" y="34"/>
                    <a:pt x="432" y="34"/>
                  </a:cubicBezTo>
                  <a:cubicBezTo>
                    <a:pt x="431" y="34"/>
                    <a:pt x="430" y="35"/>
                    <a:pt x="429" y="34"/>
                  </a:cubicBezTo>
                  <a:cubicBezTo>
                    <a:pt x="429" y="34"/>
                    <a:pt x="429" y="34"/>
                    <a:pt x="429" y="34"/>
                  </a:cubicBezTo>
                  <a:cubicBezTo>
                    <a:pt x="428" y="34"/>
                    <a:pt x="428" y="34"/>
                    <a:pt x="428" y="34"/>
                  </a:cubicBezTo>
                  <a:cubicBezTo>
                    <a:pt x="428" y="34"/>
                    <a:pt x="428" y="34"/>
                    <a:pt x="428" y="34"/>
                  </a:cubicBezTo>
                  <a:cubicBezTo>
                    <a:pt x="428" y="34"/>
                    <a:pt x="428" y="34"/>
                    <a:pt x="428" y="34"/>
                  </a:cubicBezTo>
                  <a:cubicBezTo>
                    <a:pt x="428" y="34"/>
                    <a:pt x="428" y="33"/>
                    <a:pt x="428" y="33"/>
                  </a:cubicBezTo>
                  <a:cubicBezTo>
                    <a:pt x="427" y="33"/>
                    <a:pt x="427" y="33"/>
                    <a:pt x="427" y="33"/>
                  </a:cubicBezTo>
                  <a:cubicBezTo>
                    <a:pt x="427" y="34"/>
                    <a:pt x="427" y="34"/>
                    <a:pt x="427" y="34"/>
                  </a:cubicBezTo>
                  <a:cubicBezTo>
                    <a:pt x="427" y="33"/>
                    <a:pt x="427" y="33"/>
                    <a:pt x="427" y="33"/>
                  </a:cubicBezTo>
                  <a:cubicBezTo>
                    <a:pt x="427" y="33"/>
                    <a:pt x="428" y="33"/>
                    <a:pt x="429" y="33"/>
                  </a:cubicBezTo>
                  <a:close/>
                  <a:moveTo>
                    <a:pt x="415" y="36"/>
                  </a:moveTo>
                  <a:cubicBezTo>
                    <a:pt x="416" y="36"/>
                    <a:pt x="416" y="36"/>
                    <a:pt x="416" y="36"/>
                  </a:cubicBezTo>
                  <a:cubicBezTo>
                    <a:pt x="416" y="36"/>
                    <a:pt x="417" y="36"/>
                    <a:pt x="417" y="36"/>
                  </a:cubicBezTo>
                  <a:cubicBezTo>
                    <a:pt x="417" y="36"/>
                    <a:pt x="417" y="36"/>
                    <a:pt x="417" y="36"/>
                  </a:cubicBezTo>
                  <a:cubicBezTo>
                    <a:pt x="416" y="36"/>
                    <a:pt x="416" y="36"/>
                    <a:pt x="416" y="36"/>
                  </a:cubicBezTo>
                  <a:cubicBezTo>
                    <a:pt x="416" y="36"/>
                    <a:pt x="416" y="36"/>
                    <a:pt x="415" y="36"/>
                  </a:cubicBezTo>
                  <a:close/>
                  <a:moveTo>
                    <a:pt x="418" y="34"/>
                  </a:moveTo>
                  <a:cubicBezTo>
                    <a:pt x="418" y="33"/>
                    <a:pt x="418" y="33"/>
                    <a:pt x="418" y="33"/>
                  </a:cubicBezTo>
                  <a:cubicBezTo>
                    <a:pt x="418" y="33"/>
                    <a:pt x="418" y="33"/>
                    <a:pt x="418" y="33"/>
                  </a:cubicBezTo>
                  <a:lnTo>
                    <a:pt x="418" y="34"/>
                  </a:lnTo>
                  <a:close/>
                  <a:moveTo>
                    <a:pt x="424" y="36"/>
                  </a:moveTo>
                  <a:cubicBezTo>
                    <a:pt x="424" y="36"/>
                    <a:pt x="424" y="36"/>
                    <a:pt x="424" y="36"/>
                  </a:cubicBezTo>
                  <a:cubicBezTo>
                    <a:pt x="424" y="36"/>
                    <a:pt x="424" y="36"/>
                    <a:pt x="424" y="36"/>
                  </a:cubicBezTo>
                  <a:cubicBezTo>
                    <a:pt x="424" y="36"/>
                    <a:pt x="424" y="36"/>
                    <a:pt x="424" y="36"/>
                  </a:cubicBezTo>
                  <a:cubicBezTo>
                    <a:pt x="425" y="36"/>
                    <a:pt x="425" y="36"/>
                    <a:pt x="425" y="36"/>
                  </a:cubicBezTo>
                  <a:cubicBezTo>
                    <a:pt x="424" y="36"/>
                    <a:pt x="424" y="36"/>
                    <a:pt x="424" y="36"/>
                  </a:cubicBezTo>
                  <a:close/>
                  <a:moveTo>
                    <a:pt x="426" y="34"/>
                  </a:moveTo>
                  <a:cubicBezTo>
                    <a:pt x="426" y="34"/>
                    <a:pt x="426" y="34"/>
                    <a:pt x="426" y="34"/>
                  </a:cubicBezTo>
                  <a:cubicBezTo>
                    <a:pt x="424" y="34"/>
                    <a:pt x="424" y="34"/>
                    <a:pt x="424" y="34"/>
                  </a:cubicBezTo>
                  <a:cubicBezTo>
                    <a:pt x="424" y="34"/>
                    <a:pt x="424" y="33"/>
                    <a:pt x="424" y="33"/>
                  </a:cubicBezTo>
                  <a:cubicBezTo>
                    <a:pt x="424" y="33"/>
                    <a:pt x="424" y="33"/>
                    <a:pt x="424" y="33"/>
                  </a:cubicBezTo>
                  <a:cubicBezTo>
                    <a:pt x="423" y="33"/>
                    <a:pt x="424" y="34"/>
                    <a:pt x="424" y="34"/>
                  </a:cubicBezTo>
                  <a:cubicBezTo>
                    <a:pt x="423" y="34"/>
                    <a:pt x="420" y="34"/>
                    <a:pt x="419" y="33"/>
                  </a:cubicBezTo>
                  <a:cubicBezTo>
                    <a:pt x="419" y="33"/>
                    <a:pt x="419" y="33"/>
                    <a:pt x="419" y="33"/>
                  </a:cubicBezTo>
                  <a:cubicBezTo>
                    <a:pt x="421" y="34"/>
                    <a:pt x="424" y="33"/>
                    <a:pt x="426" y="33"/>
                  </a:cubicBezTo>
                  <a:cubicBezTo>
                    <a:pt x="426" y="33"/>
                    <a:pt x="426" y="33"/>
                    <a:pt x="426" y="34"/>
                  </a:cubicBezTo>
                  <a:close/>
                </a:path>
              </a:pathLst>
            </a:custGeom>
            <a:solidFill>
              <a:srgbClr val="81CAC7"/>
            </a:solidFill>
            <a:ln>
              <a:noFill/>
            </a:ln>
          </p:spPr>
          <p:txBody>
            <a:bodyPr vert="horz" wrap="square" lIns="91440" tIns="45720" rIns="91440" bIns="45720" numCol="1" anchor="t" anchorCtr="0" compatLnSpc="1"/>
            <a:lstStyle/>
            <a:p>
              <a:endParaRPr lang="zh-CN" altLang="en-US" sz="2400" dirty="0">
                <a:solidFill>
                  <a:schemeClr val="tx1">
                    <a:lumMod val="65000"/>
                    <a:lumOff val="35000"/>
                  </a:schemeClr>
                </a:solidFill>
                <a:cs typeface="+mn-ea"/>
                <a:sym typeface="+mn-lt"/>
              </a:endParaRPr>
            </a:p>
          </p:txBody>
        </p:sp>
        <p:sp>
          <p:nvSpPr>
            <p:cNvPr id="17" name="文本框 16"/>
            <p:cNvSpPr txBox="1"/>
            <p:nvPr/>
          </p:nvSpPr>
          <p:spPr>
            <a:xfrm>
              <a:off x="3768954" y="706305"/>
              <a:ext cx="1108710" cy="318701"/>
            </a:xfrm>
            <a:prstGeom prst="rect">
              <a:avLst/>
            </a:prstGeom>
            <a:noFill/>
          </p:spPr>
          <p:txBody>
            <a:bodyPr wrap="square" rtlCol="0">
              <a:spAutoFit/>
            </a:bodyPr>
            <a:lstStyle>
              <a:defPPr>
                <a:defRPr lang="en-US"/>
              </a:defPPr>
              <a:lvl1pPr>
                <a:defRPr sz="1400" b="1">
                  <a:solidFill>
                    <a:srgbClr val="C29354"/>
                  </a:solidFill>
                  <a:latin typeface="微软雅黑" panose="020B0503020204020204" charset="-122"/>
                  <a:ea typeface="微软雅黑" panose="020B0503020204020204" charset="-122"/>
                </a:defRPr>
              </a:lvl1pPr>
            </a:lstStyle>
            <a:p>
              <a:r>
                <a:rPr lang="en-US" altLang="zh-CN" sz="2700" dirty="0">
                  <a:solidFill>
                    <a:srgbClr val="1D0EB2"/>
                  </a:solidFill>
                  <a:latin typeface="Times New Roman" panose="02020603050405020304" pitchFamily="18" charset="0"/>
                  <a:ea typeface="+mn-ea"/>
                  <a:cs typeface="Times New Roman" panose="02020603050405020304" pitchFamily="18" charset="0"/>
                  <a:sym typeface="+mn-lt"/>
                </a:rPr>
                <a:t>Actions</a:t>
              </a:r>
              <a:endParaRPr lang="en-US" altLang="zh-CN" sz="2700" dirty="0">
                <a:solidFill>
                  <a:srgbClr val="1D0EB2"/>
                </a:solidFill>
                <a:latin typeface="Times New Roman" panose="02020603050405020304" pitchFamily="18" charset="0"/>
                <a:ea typeface="+mn-ea"/>
                <a:cs typeface="Times New Roman" panose="02020603050405020304" pitchFamily="18" charset="0"/>
                <a:sym typeface="+mn-lt"/>
              </a:endParaRPr>
            </a:p>
          </p:txBody>
        </p:sp>
      </p:grpSp>
      <p:grpSp>
        <p:nvGrpSpPr>
          <p:cNvPr id="18" name="组合 17"/>
          <p:cNvGrpSpPr/>
          <p:nvPr/>
        </p:nvGrpSpPr>
        <p:grpSpPr>
          <a:xfrm>
            <a:off x="1476851" y="4282916"/>
            <a:ext cx="4084796" cy="734514"/>
            <a:chOff x="3467100" y="785813"/>
            <a:chExt cx="2324100" cy="461963"/>
          </a:xfrm>
        </p:grpSpPr>
        <p:sp>
          <p:nvSpPr>
            <p:cNvPr id="19" name="Freeform 5"/>
            <p:cNvSpPr>
              <a:spLocks noEditPoints="1"/>
            </p:cNvSpPr>
            <p:nvPr/>
          </p:nvSpPr>
          <p:spPr bwMode="auto">
            <a:xfrm>
              <a:off x="3467100" y="785813"/>
              <a:ext cx="2324100" cy="461963"/>
            </a:xfrm>
            <a:custGeom>
              <a:avLst/>
              <a:gdLst>
                <a:gd name="T0" fmla="*/ 504 w 546"/>
                <a:gd name="T1" fmla="*/ 75 h 106"/>
                <a:gd name="T2" fmla="*/ 483 w 546"/>
                <a:gd name="T3" fmla="*/ 64 h 106"/>
                <a:gd name="T4" fmla="*/ 507 w 546"/>
                <a:gd name="T5" fmla="*/ 54 h 106"/>
                <a:gd name="T6" fmla="*/ 505 w 546"/>
                <a:gd name="T7" fmla="*/ 47 h 106"/>
                <a:gd name="T8" fmla="*/ 514 w 546"/>
                <a:gd name="T9" fmla="*/ 40 h 106"/>
                <a:gd name="T10" fmla="*/ 466 w 546"/>
                <a:gd name="T11" fmla="*/ 34 h 106"/>
                <a:gd name="T12" fmla="*/ 475 w 546"/>
                <a:gd name="T13" fmla="*/ 28 h 106"/>
                <a:gd name="T14" fmla="*/ 525 w 546"/>
                <a:gd name="T15" fmla="*/ 24 h 106"/>
                <a:gd name="T16" fmla="*/ 492 w 546"/>
                <a:gd name="T17" fmla="*/ 24 h 106"/>
                <a:gd name="T18" fmla="*/ 460 w 546"/>
                <a:gd name="T19" fmla="*/ 20 h 106"/>
                <a:gd name="T20" fmla="*/ 456 w 546"/>
                <a:gd name="T21" fmla="*/ 15 h 106"/>
                <a:gd name="T22" fmla="*/ 443 w 546"/>
                <a:gd name="T23" fmla="*/ 22 h 106"/>
                <a:gd name="T24" fmla="*/ 418 w 546"/>
                <a:gd name="T25" fmla="*/ 19 h 106"/>
                <a:gd name="T26" fmla="*/ 442 w 546"/>
                <a:gd name="T27" fmla="*/ 24 h 106"/>
                <a:gd name="T28" fmla="*/ 398 w 546"/>
                <a:gd name="T29" fmla="*/ 27 h 106"/>
                <a:gd name="T30" fmla="*/ 375 w 546"/>
                <a:gd name="T31" fmla="*/ 25 h 106"/>
                <a:gd name="T32" fmla="*/ 340 w 546"/>
                <a:gd name="T33" fmla="*/ 18 h 106"/>
                <a:gd name="T34" fmla="*/ 292 w 546"/>
                <a:gd name="T35" fmla="*/ 17 h 106"/>
                <a:gd name="T36" fmla="*/ 281 w 546"/>
                <a:gd name="T37" fmla="*/ 6 h 106"/>
                <a:gd name="T38" fmla="*/ 268 w 546"/>
                <a:gd name="T39" fmla="*/ 15 h 106"/>
                <a:gd name="T40" fmla="*/ 245 w 546"/>
                <a:gd name="T41" fmla="*/ 9 h 106"/>
                <a:gd name="T42" fmla="*/ 220 w 546"/>
                <a:gd name="T43" fmla="*/ 4 h 106"/>
                <a:gd name="T44" fmla="*/ 186 w 546"/>
                <a:gd name="T45" fmla="*/ 2 h 106"/>
                <a:gd name="T46" fmla="*/ 160 w 546"/>
                <a:gd name="T47" fmla="*/ 8 h 106"/>
                <a:gd name="T48" fmla="*/ 65 w 546"/>
                <a:gd name="T49" fmla="*/ 3 h 106"/>
                <a:gd name="T50" fmla="*/ 9 w 546"/>
                <a:gd name="T51" fmla="*/ 38 h 106"/>
                <a:gd name="T52" fmla="*/ 57 w 546"/>
                <a:gd name="T53" fmla="*/ 100 h 106"/>
                <a:gd name="T54" fmla="*/ 59 w 546"/>
                <a:gd name="T55" fmla="*/ 84 h 106"/>
                <a:gd name="T56" fmla="*/ 84 w 546"/>
                <a:gd name="T57" fmla="*/ 83 h 106"/>
                <a:gd name="T58" fmla="*/ 136 w 546"/>
                <a:gd name="T59" fmla="*/ 87 h 106"/>
                <a:gd name="T60" fmla="*/ 176 w 546"/>
                <a:gd name="T61" fmla="*/ 86 h 106"/>
                <a:gd name="T62" fmla="*/ 205 w 546"/>
                <a:gd name="T63" fmla="*/ 81 h 106"/>
                <a:gd name="T64" fmla="*/ 253 w 546"/>
                <a:gd name="T65" fmla="*/ 81 h 106"/>
                <a:gd name="T66" fmla="*/ 299 w 546"/>
                <a:gd name="T67" fmla="*/ 83 h 106"/>
                <a:gd name="T68" fmla="*/ 363 w 546"/>
                <a:gd name="T69" fmla="*/ 87 h 106"/>
                <a:gd name="T70" fmla="*/ 390 w 546"/>
                <a:gd name="T71" fmla="*/ 85 h 106"/>
                <a:gd name="T72" fmla="*/ 494 w 546"/>
                <a:gd name="T73" fmla="*/ 54 h 106"/>
                <a:gd name="T74" fmla="*/ 482 w 546"/>
                <a:gd name="T75" fmla="*/ 43 h 106"/>
                <a:gd name="T76" fmla="*/ 506 w 546"/>
                <a:gd name="T77" fmla="*/ 45 h 106"/>
                <a:gd name="T78" fmla="*/ 499 w 546"/>
                <a:gd name="T79" fmla="*/ 43 h 106"/>
                <a:gd name="T80" fmla="*/ 474 w 546"/>
                <a:gd name="T81" fmla="*/ 42 h 106"/>
                <a:gd name="T82" fmla="*/ 460 w 546"/>
                <a:gd name="T83" fmla="*/ 30 h 106"/>
                <a:gd name="T84" fmla="*/ 454 w 546"/>
                <a:gd name="T85" fmla="*/ 25 h 106"/>
                <a:gd name="T86" fmla="*/ 409 w 546"/>
                <a:gd name="T87" fmla="*/ 19 h 106"/>
                <a:gd name="T88" fmla="*/ 280 w 546"/>
                <a:gd name="T89" fmla="*/ 9 h 106"/>
                <a:gd name="T90" fmla="*/ 23 w 546"/>
                <a:gd name="T91" fmla="*/ 60 h 106"/>
                <a:gd name="T92" fmla="*/ 67 w 546"/>
                <a:gd name="T93" fmla="*/ 96 h 106"/>
                <a:gd name="T94" fmla="*/ 88 w 546"/>
                <a:gd name="T95" fmla="*/ 83 h 106"/>
                <a:gd name="T96" fmla="*/ 146 w 546"/>
                <a:gd name="T97" fmla="*/ 83 h 106"/>
                <a:gd name="T98" fmla="*/ 237 w 546"/>
                <a:gd name="T99" fmla="*/ 8 h 106"/>
                <a:gd name="T100" fmla="*/ 190 w 546"/>
                <a:gd name="T101" fmla="*/ 79 h 106"/>
                <a:gd name="T102" fmla="*/ 225 w 546"/>
                <a:gd name="T103" fmla="*/ 10 h 106"/>
                <a:gd name="T104" fmla="*/ 252 w 546"/>
                <a:gd name="T105" fmla="*/ 14 h 106"/>
                <a:gd name="T106" fmla="*/ 277 w 546"/>
                <a:gd name="T107" fmla="*/ 15 h 106"/>
                <a:gd name="T108" fmla="*/ 294 w 546"/>
                <a:gd name="T109" fmla="*/ 21 h 106"/>
                <a:gd name="T110" fmla="*/ 318 w 546"/>
                <a:gd name="T111" fmla="*/ 25 h 106"/>
                <a:gd name="T112" fmla="*/ 340 w 546"/>
                <a:gd name="T113" fmla="*/ 24 h 106"/>
                <a:gd name="T114" fmla="*/ 353 w 546"/>
                <a:gd name="T115" fmla="*/ 26 h 106"/>
                <a:gd name="T116" fmla="*/ 393 w 546"/>
                <a:gd name="T117" fmla="*/ 27 h 106"/>
                <a:gd name="T118" fmla="*/ 383 w 546"/>
                <a:gd name="T119" fmla="*/ 30 h 106"/>
                <a:gd name="T120" fmla="*/ 370 w 546"/>
                <a:gd name="T121" fmla="*/ 84 h 106"/>
                <a:gd name="T122" fmla="*/ 411 w 546"/>
                <a:gd name="T123" fmla="*/ 30 h 106"/>
                <a:gd name="T124" fmla="*/ 428 w 546"/>
                <a:gd name="T125" fmla="*/ 3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6" h="106">
                  <a:moveTo>
                    <a:pt x="405" y="85"/>
                  </a:moveTo>
                  <a:cubicBezTo>
                    <a:pt x="405" y="86"/>
                    <a:pt x="405" y="86"/>
                    <a:pt x="405" y="86"/>
                  </a:cubicBezTo>
                  <a:cubicBezTo>
                    <a:pt x="406" y="86"/>
                    <a:pt x="406" y="86"/>
                    <a:pt x="407" y="86"/>
                  </a:cubicBezTo>
                  <a:cubicBezTo>
                    <a:pt x="406" y="86"/>
                    <a:pt x="406" y="86"/>
                    <a:pt x="406" y="86"/>
                  </a:cubicBezTo>
                  <a:cubicBezTo>
                    <a:pt x="406" y="85"/>
                    <a:pt x="406" y="85"/>
                    <a:pt x="406" y="85"/>
                  </a:cubicBezTo>
                  <a:cubicBezTo>
                    <a:pt x="407" y="85"/>
                    <a:pt x="408" y="85"/>
                    <a:pt x="408" y="86"/>
                  </a:cubicBezTo>
                  <a:cubicBezTo>
                    <a:pt x="409" y="86"/>
                    <a:pt x="410" y="87"/>
                    <a:pt x="410" y="86"/>
                  </a:cubicBezTo>
                  <a:cubicBezTo>
                    <a:pt x="411" y="86"/>
                    <a:pt x="411" y="86"/>
                    <a:pt x="412" y="86"/>
                  </a:cubicBezTo>
                  <a:cubicBezTo>
                    <a:pt x="413" y="85"/>
                    <a:pt x="415" y="86"/>
                    <a:pt x="416" y="86"/>
                  </a:cubicBezTo>
                  <a:cubicBezTo>
                    <a:pt x="417" y="84"/>
                    <a:pt x="419" y="87"/>
                    <a:pt x="419" y="85"/>
                  </a:cubicBezTo>
                  <a:cubicBezTo>
                    <a:pt x="421" y="86"/>
                    <a:pt x="422" y="85"/>
                    <a:pt x="423" y="86"/>
                  </a:cubicBezTo>
                  <a:cubicBezTo>
                    <a:pt x="423" y="85"/>
                    <a:pt x="423" y="85"/>
                    <a:pt x="423" y="85"/>
                  </a:cubicBezTo>
                  <a:cubicBezTo>
                    <a:pt x="425" y="87"/>
                    <a:pt x="428" y="85"/>
                    <a:pt x="430" y="86"/>
                  </a:cubicBezTo>
                  <a:cubicBezTo>
                    <a:pt x="430" y="86"/>
                    <a:pt x="430" y="86"/>
                    <a:pt x="430" y="86"/>
                  </a:cubicBezTo>
                  <a:cubicBezTo>
                    <a:pt x="431" y="86"/>
                    <a:pt x="432" y="85"/>
                    <a:pt x="432" y="86"/>
                  </a:cubicBezTo>
                  <a:cubicBezTo>
                    <a:pt x="433" y="86"/>
                    <a:pt x="434" y="86"/>
                    <a:pt x="434" y="86"/>
                  </a:cubicBezTo>
                  <a:cubicBezTo>
                    <a:pt x="436" y="87"/>
                    <a:pt x="437" y="85"/>
                    <a:pt x="439" y="86"/>
                  </a:cubicBezTo>
                  <a:cubicBezTo>
                    <a:pt x="439" y="86"/>
                    <a:pt x="439" y="86"/>
                    <a:pt x="439" y="86"/>
                  </a:cubicBezTo>
                  <a:cubicBezTo>
                    <a:pt x="440" y="87"/>
                    <a:pt x="440" y="85"/>
                    <a:pt x="441" y="86"/>
                  </a:cubicBezTo>
                  <a:cubicBezTo>
                    <a:pt x="443" y="85"/>
                    <a:pt x="445" y="87"/>
                    <a:pt x="447" y="86"/>
                  </a:cubicBezTo>
                  <a:cubicBezTo>
                    <a:pt x="448" y="87"/>
                    <a:pt x="450" y="85"/>
                    <a:pt x="451" y="86"/>
                  </a:cubicBezTo>
                  <a:cubicBezTo>
                    <a:pt x="453" y="87"/>
                    <a:pt x="455" y="86"/>
                    <a:pt x="457" y="86"/>
                  </a:cubicBezTo>
                  <a:cubicBezTo>
                    <a:pt x="459" y="85"/>
                    <a:pt x="461" y="86"/>
                    <a:pt x="462" y="86"/>
                  </a:cubicBezTo>
                  <a:cubicBezTo>
                    <a:pt x="464" y="86"/>
                    <a:pt x="465" y="86"/>
                    <a:pt x="466" y="85"/>
                  </a:cubicBezTo>
                  <a:cubicBezTo>
                    <a:pt x="467" y="85"/>
                    <a:pt x="467" y="86"/>
                    <a:pt x="467" y="86"/>
                  </a:cubicBezTo>
                  <a:cubicBezTo>
                    <a:pt x="468" y="86"/>
                    <a:pt x="469" y="85"/>
                    <a:pt x="470" y="85"/>
                  </a:cubicBezTo>
                  <a:cubicBezTo>
                    <a:pt x="470" y="85"/>
                    <a:pt x="471" y="84"/>
                    <a:pt x="472" y="85"/>
                  </a:cubicBezTo>
                  <a:cubicBezTo>
                    <a:pt x="472" y="85"/>
                    <a:pt x="472" y="85"/>
                    <a:pt x="473" y="85"/>
                  </a:cubicBezTo>
                  <a:cubicBezTo>
                    <a:pt x="473" y="85"/>
                    <a:pt x="474" y="85"/>
                    <a:pt x="474" y="85"/>
                  </a:cubicBezTo>
                  <a:cubicBezTo>
                    <a:pt x="475" y="85"/>
                    <a:pt x="475" y="86"/>
                    <a:pt x="476" y="86"/>
                  </a:cubicBezTo>
                  <a:cubicBezTo>
                    <a:pt x="477" y="85"/>
                    <a:pt x="480" y="86"/>
                    <a:pt x="481" y="85"/>
                  </a:cubicBezTo>
                  <a:cubicBezTo>
                    <a:pt x="482" y="86"/>
                    <a:pt x="484" y="85"/>
                    <a:pt x="485" y="85"/>
                  </a:cubicBezTo>
                  <a:cubicBezTo>
                    <a:pt x="486" y="85"/>
                    <a:pt x="487" y="86"/>
                    <a:pt x="488" y="85"/>
                  </a:cubicBezTo>
                  <a:cubicBezTo>
                    <a:pt x="490" y="85"/>
                    <a:pt x="492" y="85"/>
                    <a:pt x="494" y="85"/>
                  </a:cubicBezTo>
                  <a:cubicBezTo>
                    <a:pt x="493" y="85"/>
                    <a:pt x="493" y="85"/>
                    <a:pt x="493" y="85"/>
                  </a:cubicBezTo>
                  <a:cubicBezTo>
                    <a:pt x="495" y="84"/>
                    <a:pt x="495" y="85"/>
                    <a:pt x="497" y="85"/>
                  </a:cubicBezTo>
                  <a:cubicBezTo>
                    <a:pt x="497" y="83"/>
                    <a:pt x="497" y="83"/>
                    <a:pt x="497" y="83"/>
                  </a:cubicBezTo>
                  <a:cubicBezTo>
                    <a:pt x="497" y="83"/>
                    <a:pt x="499" y="84"/>
                    <a:pt x="499" y="83"/>
                  </a:cubicBezTo>
                  <a:cubicBezTo>
                    <a:pt x="499" y="83"/>
                    <a:pt x="500" y="83"/>
                    <a:pt x="500" y="83"/>
                  </a:cubicBezTo>
                  <a:cubicBezTo>
                    <a:pt x="501" y="83"/>
                    <a:pt x="503" y="84"/>
                    <a:pt x="503" y="82"/>
                  </a:cubicBezTo>
                  <a:cubicBezTo>
                    <a:pt x="504" y="81"/>
                    <a:pt x="505" y="82"/>
                    <a:pt x="506" y="82"/>
                  </a:cubicBezTo>
                  <a:cubicBezTo>
                    <a:pt x="505" y="81"/>
                    <a:pt x="503" y="81"/>
                    <a:pt x="502" y="82"/>
                  </a:cubicBezTo>
                  <a:cubicBezTo>
                    <a:pt x="501" y="81"/>
                    <a:pt x="500" y="81"/>
                    <a:pt x="499" y="82"/>
                  </a:cubicBezTo>
                  <a:cubicBezTo>
                    <a:pt x="496" y="81"/>
                    <a:pt x="493" y="82"/>
                    <a:pt x="491" y="81"/>
                  </a:cubicBezTo>
                  <a:cubicBezTo>
                    <a:pt x="492" y="80"/>
                    <a:pt x="494" y="80"/>
                    <a:pt x="495" y="80"/>
                  </a:cubicBezTo>
                  <a:cubicBezTo>
                    <a:pt x="495" y="79"/>
                    <a:pt x="496" y="79"/>
                    <a:pt x="495" y="78"/>
                  </a:cubicBezTo>
                  <a:cubicBezTo>
                    <a:pt x="495" y="79"/>
                    <a:pt x="495" y="79"/>
                    <a:pt x="495" y="79"/>
                  </a:cubicBezTo>
                  <a:cubicBezTo>
                    <a:pt x="493" y="79"/>
                    <a:pt x="493" y="79"/>
                    <a:pt x="493" y="79"/>
                  </a:cubicBezTo>
                  <a:cubicBezTo>
                    <a:pt x="493" y="79"/>
                    <a:pt x="493" y="79"/>
                    <a:pt x="493" y="79"/>
                  </a:cubicBezTo>
                  <a:cubicBezTo>
                    <a:pt x="492" y="79"/>
                    <a:pt x="491" y="80"/>
                    <a:pt x="490" y="79"/>
                  </a:cubicBezTo>
                  <a:cubicBezTo>
                    <a:pt x="491" y="79"/>
                    <a:pt x="491" y="79"/>
                    <a:pt x="491" y="79"/>
                  </a:cubicBezTo>
                  <a:cubicBezTo>
                    <a:pt x="489" y="79"/>
                    <a:pt x="488" y="79"/>
                    <a:pt x="486" y="79"/>
                  </a:cubicBezTo>
                  <a:cubicBezTo>
                    <a:pt x="486" y="79"/>
                    <a:pt x="486" y="79"/>
                    <a:pt x="486" y="79"/>
                  </a:cubicBezTo>
                  <a:cubicBezTo>
                    <a:pt x="486" y="79"/>
                    <a:pt x="485" y="79"/>
                    <a:pt x="485" y="78"/>
                  </a:cubicBezTo>
                  <a:cubicBezTo>
                    <a:pt x="486" y="77"/>
                    <a:pt x="488" y="78"/>
                    <a:pt x="489" y="77"/>
                  </a:cubicBezTo>
                  <a:cubicBezTo>
                    <a:pt x="491" y="78"/>
                    <a:pt x="492" y="76"/>
                    <a:pt x="494" y="76"/>
                  </a:cubicBezTo>
                  <a:cubicBezTo>
                    <a:pt x="495" y="76"/>
                    <a:pt x="495" y="75"/>
                    <a:pt x="497" y="75"/>
                  </a:cubicBezTo>
                  <a:cubicBezTo>
                    <a:pt x="496" y="74"/>
                    <a:pt x="496" y="74"/>
                    <a:pt x="496" y="74"/>
                  </a:cubicBezTo>
                  <a:cubicBezTo>
                    <a:pt x="497" y="74"/>
                    <a:pt x="498" y="75"/>
                    <a:pt x="498" y="76"/>
                  </a:cubicBezTo>
                  <a:cubicBezTo>
                    <a:pt x="499" y="75"/>
                    <a:pt x="500" y="75"/>
                    <a:pt x="501" y="75"/>
                  </a:cubicBezTo>
                  <a:cubicBezTo>
                    <a:pt x="502" y="76"/>
                    <a:pt x="503" y="75"/>
                    <a:pt x="504" y="75"/>
                  </a:cubicBezTo>
                  <a:cubicBezTo>
                    <a:pt x="506" y="74"/>
                    <a:pt x="508" y="76"/>
                    <a:pt x="510" y="74"/>
                  </a:cubicBezTo>
                  <a:cubicBezTo>
                    <a:pt x="510" y="74"/>
                    <a:pt x="511" y="74"/>
                    <a:pt x="511" y="74"/>
                  </a:cubicBezTo>
                  <a:cubicBezTo>
                    <a:pt x="513" y="74"/>
                    <a:pt x="515" y="75"/>
                    <a:pt x="516" y="74"/>
                  </a:cubicBezTo>
                  <a:cubicBezTo>
                    <a:pt x="516" y="74"/>
                    <a:pt x="516" y="74"/>
                    <a:pt x="516" y="74"/>
                  </a:cubicBezTo>
                  <a:cubicBezTo>
                    <a:pt x="517" y="74"/>
                    <a:pt x="518" y="75"/>
                    <a:pt x="519" y="74"/>
                  </a:cubicBezTo>
                  <a:cubicBezTo>
                    <a:pt x="518" y="73"/>
                    <a:pt x="518" y="73"/>
                    <a:pt x="518" y="73"/>
                  </a:cubicBezTo>
                  <a:cubicBezTo>
                    <a:pt x="518" y="74"/>
                    <a:pt x="517" y="74"/>
                    <a:pt x="517" y="74"/>
                  </a:cubicBezTo>
                  <a:cubicBezTo>
                    <a:pt x="515" y="72"/>
                    <a:pt x="512" y="75"/>
                    <a:pt x="511" y="72"/>
                  </a:cubicBezTo>
                  <a:cubicBezTo>
                    <a:pt x="510" y="73"/>
                    <a:pt x="509" y="72"/>
                    <a:pt x="508" y="73"/>
                  </a:cubicBezTo>
                  <a:cubicBezTo>
                    <a:pt x="509" y="73"/>
                    <a:pt x="510" y="72"/>
                    <a:pt x="511" y="73"/>
                  </a:cubicBezTo>
                  <a:cubicBezTo>
                    <a:pt x="511" y="75"/>
                    <a:pt x="510" y="73"/>
                    <a:pt x="509" y="73"/>
                  </a:cubicBezTo>
                  <a:cubicBezTo>
                    <a:pt x="509" y="74"/>
                    <a:pt x="509" y="74"/>
                    <a:pt x="509" y="74"/>
                  </a:cubicBezTo>
                  <a:cubicBezTo>
                    <a:pt x="507" y="73"/>
                    <a:pt x="505" y="74"/>
                    <a:pt x="503" y="73"/>
                  </a:cubicBezTo>
                  <a:cubicBezTo>
                    <a:pt x="503" y="73"/>
                    <a:pt x="504" y="73"/>
                    <a:pt x="504" y="73"/>
                  </a:cubicBezTo>
                  <a:cubicBezTo>
                    <a:pt x="503" y="73"/>
                    <a:pt x="503" y="72"/>
                    <a:pt x="503" y="73"/>
                  </a:cubicBezTo>
                  <a:cubicBezTo>
                    <a:pt x="503" y="73"/>
                    <a:pt x="503" y="73"/>
                    <a:pt x="503" y="73"/>
                  </a:cubicBezTo>
                  <a:cubicBezTo>
                    <a:pt x="502" y="73"/>
                    <a:pt x="501" y="74"/>
                    <a:pt x="499" y="74"/>
                  </a:cubicBezTo>
                  <a:cubicBezTo>
                    <a:pt x="498" y="74"/>
                    <a:pt x="498" y="74"/>
                    <a:pt x="498" y="74"/>
                  </a:cubicBezTo>
                  <a:cubicBezTo>
                    <a:pt x="498" y="74"/>
                    <a:pt x="499" y="73"/>
                    <a:pt x="498" y="74"/>
                  </a:cubicBezTo>
                  <a:cubicBezTo>
                    <a:pt x="496" y="74"/>
                    <a:pt x="495" y="74"/>
                    <a:pt x="494" y="73"/>
                  </a:cubicBezTo>
                  <a:cubicBezTo>
                    <a:pt x="494" y="73"/>
                    <a:pt x="494" y="73"/>
                    <a:pt x="494" y="73"/>
                  </a:cubicBezTo>
                  <a:cubicBezTo>
                    <a:pt x="492" y="74"/>
                    <a:pt x="494" y="77"/>
                    <a:pt x="491" y="77"/>
                  </a:cubicBezTo>
                  <a:cubicBezTo>
                    <a:pt x="491" y="76"/>
                    <a:pt x="491" y="76"/>
                    <a:pt x="491" y="76"/>
                  </a:cubicBezTo>
                  <a:cubicBezTo>
                    <a:pt x="491" y="76"/>
                    <a:pt x="491" y="76"/>
                    <a:pt x="491" y="76"/>
                  </a:cubicBezTo>
                  <a:cubicBezTo>
                    <a:pt x="490" y="74"/>
                    <a:pt x="493" y="76"/>
                    <a:pt x="492" y="74"/>
                  </a:cubicBezTo>
                  <a:cubicBezTo>
                    <a:pt x="487" y="73"/>
                    <a:pt x="482" y="74"/>
                    <a:pt x="477" y="74"/>
                  </a:cubicBezTo>
                  <a:cubicBezTo>
                    <a:pt x="471" y="73"/>
                    <a:pt x="466" y="75"/>
                    <a:pt x="460" y="73"/>
                  </a:cubicBezTo>
                  <a:cubicBezTo>
                    <a:pt x="458" y="74"/>
                    <a:pt x="456" y="73"/>
                    <a:pt x="454" y="73"/>
                  </a:cubicBezTo>
                  <a:cubicBezTo>
                    <a:pt x="451" y="74"/>
                    <a:pt x="447" y="73"/>
                    <a:pt x="443" y="73"/>
                  </a:cubicBezTo>
                  <a:cubicBezTo>
                    <a:pt x="442" y="73"/>
                    <a:pt x="441" y="73"/>
                    <a:pt x="441" y="73"/>
                  </a:cubicBezTo>
                  <a:cubicBezTo>
                    <a:pt x="439" y="72"/>
                    <a:pt x="437" y="74"/>
                    <a:pt x="436" y="73"/>
                  </a:cubicBezTo>
                  <a:cubicBezTo>
                    <a:pt x="437" y="72"/>
                    <a:pt x="438" y="73"/>
                    <a:pt x="438" y="73"/>
                  </a:cubicBezTo>
                  <a:cubicBezTo>
                    <a:pt x="440" y="72"/>
                    <a:pt x="441" y="73"/>
                    <a:pt x="442" y="72"/>
                  </a:cubicBezTo>
                  <a:cubicBezTo>
                    <a:pt x="443" y="74"/>
                    <a:pt x="445" y="72"/>
                    <a:pt x="446" y="72"/>
                  </a:cubicBezTo>
                  <a:cubicBezTo>
                    <a:pt x="449" y="72"/>
                    <a:pt x="451" y="74"/>
                    <a:pt x="453" y="71"/>
                  </a:cubicBezTo>
                  <a:cubicBezTo>
                    <a:pt x="454" y="72"/>
                    <a:pt x="454" y="72"/>
                    <a:pt x="454" y="72"/>
                  </a:cubicBezTo>
                  <a:cubicBezTo>
                    <a:pt x="456" y="71"/>
                    <a:pt x="459" y="72"/>
                    <a:pt x="461" y="73"/>
                  </a:cubicBezTo>
                  <a:cubicBezTo>
                    <a:pt x="461" y="72"/>
                    <a:pt x="461" y="72"/>
                    <a:pt x="461" y="72"/>
                  </a:cubicBezTo>
                  <a:cubicBezTo>
                    <a:pt x="461" y="72"/>
                    <a:pt x="461" y="72"/>
                    <a:pt x="461" y="72"/>
                  </a:cubicBezTo>
                  <a:cubicBezTo>
                    <a:pt x="463" y="72"/>
                    <a:pt x="463" y="72"/>
                    <a:pt x="463" y="72"/>
                  </a:cubicBezTo>
                  <a:cubicBezTo>
                    <a:pt x="463" y="72"/>
                    <a:pt x="463" y="72"/>
                    <a:pt x="463" y="71"/>
                  </a:cubicBezTo>
                  <a:cubicBezTo>
                    <a:pt x="463" y="71"/>
                    <a:pt x="464" y="71"/>
                    <a:pt x="464" y="72"/>
                  </a:cubicBezTo>
                  <a:cubicBezTo>
                    <a:pt x="467" y="70"/>
                    <a:pt x="470" y="72"/>
                    <a:pt x="473" y="71"/>
                  </a:cubicBezTo>
                  <a:cubicBezTo>
                    <a:pt x="476" y="72"/>
                    <a:pt x="479" y="70"/>
                    <a:pt x="483" y="72"/>
                  </a:cubicBezTo>
                  <a:cubicBezTo>
                    <a:pt x="483" y="71"/>
                    <a:pt x="485" y="71"/>
                    <a:pt x="486" y="71"/>
                  </a:cubicBezTo>
                  <a:cubicBezTo>
                    <a:pt x="488" y="69"/>
                    <a:pt x="493" y="71"/>
                    <a:pt x="495" y="69"/>
                  </a:cubicBezTo>
                  <a:cubicBezTo>
                    <a:pt x="494" y="68"/>
                    <a:pt x="493" y="70"/>
                    <a:pt x="493" y="68"/>
                  </a:cubicBezTo>
                  <a:cubicBezTo>
                    <a:pt x="492" y="67"/>
                    <a:pt x="491" y="68"/>
                    <a:pt x="490" y="68"/>
                  </a:cubicBezTo>
                  <a:cubicBezTo>
                    <a:pt x="490" y="68"/>
                    <a:pt x="490" y="68"/>
                    <a:pt x="490" y="68"/>
                  </a:cubicBezTo>
                  <a:cubicBezTo>
                    <a:pt x="489" y="69"/>
                    <a:pt x="489" y="68"/>
                    <a:pt x="488" y="67"/>
                  </a:cubicBezTo>
                  <a:cubicBezTo>
                    <a:pt x="488" y="67"/>
                    <a:pt x="488" y="67"/>
                    <a:pt x="489" y="67"/>
                  </a:cubicBezTo>
                  <a:cubicBezTo>
                    <a:pt x="490" y="67"/>
                    <a:pt x="491" y="66"/>
                    <a:pt x="492" y="67"/>
                  </a:cubicBezTo>
                  <a:cubicBezTo>
                    <a:pt x="494" y="65"/>
                    <a:pt x="496" y="67"/>
                    <a:pt x="498" y="66"/>
                  </a:cubicBezTo>
                  <a:cubicBezTo>
                    <a:pt x="499" y="67"/>
                    <a:pt x="499" y="67"/>
                    <a:pt x="499" y="67"/>
                  </a:cubicBezTo>
                  <a:cubicBezTo>
                    <a:pt x="499" y="66"/>
                    <a:pt x="500" y="66"/>
                    <a:pt x="501" y="66"/>
                  </a:cubicBezTo>
                  <a:cubicBezTo>
                    <a:pt x="501" y="66"/>
                    <a:pt x="501" y="65"/>
                    <a:pt x="502" y="65"/>
                  </a:cubicBezTo>
                  <a:cubicBezTo>
                    <a:pt x="500" y="65"/>
                    <a:pt x="498" y="65"/>
                    <a:pt x="496" y="64"/>
                  </a:cubicBezTo>
                  <a:cubicBezTo>
                    <a:pt x="495" y="65"/>
                    <a:pt x="493" y="63"/>
                    <a:pt x="491" y="64"/>
                  </a:cubicBezTo>
                  <a:cubicBezTo>
                    <a:pt x="491" y="65"/>
                    <a:pt x="490" y="65"/>
                    <a:pt x="489" y="64"/>
                  </a:cubicBezTo>
                  <a:cubicBezTo>
                    <a:pt x="489" y="65"/>
                    <a:pt x="489" y="65"/>
                    <a:pt x="489" y="65"/>
                  </a:cubicBezTo>
                  <a:cubicBezTo>
                    <a:pt x="487" y="64"/>
                    <a:pt x="485" y="66"/>
                    <a:pt x="483" y="64"/>
                  </a:cubicBezTo>
                  <a:cubicBezTo>
                    <a:pt x="482" y="65"/>
                    <a:pt x="480" y="65"/>
                    <a:pt x="478" y="64"/>
                  </a:cubicBezTo>
                  <a:cubicBezTo>
                    <a:pt x="477" y="64"/>
                    <a:pt x="473" y="66"/>
                    <a:pt x="473" y="63"/>
                  </a:cubicBezTo>
                  <a:cubicBezTo>
                    <a:pt x="476" y="62"/>
                    <a:pt x="476" y="62"/>
                    <a:pt x="476" y="62"/>
                  </a:cubicBezTo>
                  <a:cubicBezTo>
                    <a:pt x="476" y="62"/>
                    <a:pt x="477" y="63"/>
                    <a:pt x="477" y="63"/>
                  </a:cubicBezTo>
                  <a:cubicBezTo>
                    <a:pt x="478" y="62"/>
                    <a:pt x="480" y="63"/>
                    <a:pt x="481" y="62"/>
                  </a:cubicBezTo>
                  <a:cubicBezTo>
                    <a:pt x="481" y="62"/>
                    <a:pt x="481" y="62"/>
                    <a:pt x="481" y="62"/>
                  </a:cubicBezTo>
                  <a:cubicBezTo>
                    <a:pt x="483" y="63"/>
                    <a:pt x="484" y="61"/>
                    <a:pt x="485" y="62"/>
                  </a:cubicBezTo>
                  <a:cubicBezTo>
                    <a:pt x="487" y="62"/>
                    <a:pt x="489" y="62"/>
                    <a:pt x="491" y="61"/>
                  </a:cubicBezTo>
                  <a:cubicBezTo>
                    <a:pt x="488" y="60"/>
                    <a:pt x="485" y="62"/>
                    <a:pt x="483" y="61"/>
                  </a:cubicBezTo>
                  <a:cubicBezTo>
                    <a:pt x="483" y="60"/>
                    <a:pt x="483" y="60"/>
                    <a:pt x="483" y="60"/>
                  </a:cubicBezTo>
                  <a:cubicBezTo>
                    <a:pt x="483" y="60"/>
                    <a:pt x="483" y="60"/>
                    <a:pt x="482" y="60"/>
                  </a:cubicBezTo>
                  <a:cubicBezTo>
                    <a:pt x="483" y="61"/>
                    <a:pt x="483" y="61"/>
                    <a:pt x="483" y="61"/>
                  </a:cubicBezTo>
                  <a:cubicBezTo>
                    <a:pt x="481" y="62"/>
                    <a:pt x="480" y="61"/>
                    <a:pt x="479" y="61"/>
                  </a:cubicBezTo>
                  <a:cubicBezTo>
                    <a:pt x="479" y="60"/>
                    <a:pt x="480" y="61"/>
                    <a:pt x="480" y="60"/>
                  </a:cubicBezTo>
                  <a:cubicBezTo>
                    <a:pt x="478" y="60"/>
                    <a:pt x="476" y="60"/>
                    <a:pt x="475" y="61"/>
                  </a:cubicBezTo>
                  <a:cubicBezTo>
                    <a:pt x="474" y="60"/>
                    <a:pt x="474" y="60"/>
                    <a:pt x="474" y="60"/>
                  </a:cubicBezTo>
                  <a:cubicBezTo>
                    <a:pt x="473" y="60"/>
                    <a:pt x="471" y="60"/>
                    <a:pt x="470" y="60"/>
                  </a:cubicBezTo>
                  <a:cubicBezTo>
                    <a:pt x="469" y="60"/>
                    <a:pt x="468" y="60"/>
                    <a:pt x="467" y="60"/>
                  </a:cubicBezTo>
                  <a:cubicBezTo>
                    <a:pt x="466" y="61"/>
                    <a:pt x="465" y="58"/>
                    <a:pt x="464" y="59"/>
                  </a:cubicBezTo>
                  <a:cubicBezTo>
                    <a:pt x="464" y="59"/>
                    <a:pt x="464" y="59"/>
                    <a:pt x="464" y="59"/>
                  </a:cubicBezTo>
                  <a:cubicBezTo>
                    <a:pt x="467" y="58"/>
                    <a:pt x="470" y="60"/>
                    <a:pt x="473" y="59"/>
                  </a:cubicBezTo>
                  <a:cubicBezTo>
                    <a:pt x="473" y="58"/>
                    <a:pt x="473" y="58"/>
                    <a:pt x="474" y="58"/>
                  </a:cubicBezTo>
                  <a:cubicBezTo>
                    <a:pt x="474" y="59"/>
                    <a:pt x="474" y="59"/>
                    <a:pt x="474" y="59"/>
                  </a:cubicBezTo>
                  <a:cubicBezTo>
                    <a:pt x="477" y="59"/>
                    <a:pt x="477" y="59"/>
                    <a:pt x="477" y="59"/>
                  </a:cubicBezTo>
                  <a:cubicBezTo>
                    <a:pt x="478" y="59"/>
                    <a:pt x="480" y="60"/>
                    <a:pt x="481" y="59"/>
                  </a:cubicBezTo>
                  <a:cubicBezTo>
                    <a:pt x="483" y="60"/>
                    <a:pt x="484" y="58"/>
                    <a:pt x="485" y="59"/>
                  </a:cubicBezTo>
                  <a:cubicBezTo>
                    <a:pt x="487" y="57"/>
                    <a:pt x="489" y="58"/>
                    <a:pt x="491" y="57"/>
                  </a:cubicBezTo>
                  <a:cubicBezTo>
                    <a:pt x="489" y="56"/>
                    <a:pt x="489" y="56"/>
                    <a:pt x="489" y="56"/>
                  </a:cubicBezTo>
                  <a:cubicBezTo>
                    <a:pt x="490" y="56"/>
                    <a:pt x="490" y="55"/>
                    <a:pt x="490" y="55"/>
                  </a:cubicBezTo>
                  <a:cubicBezTo>
                    <a:pt x="490" y="56"/>
                    <a:pt x="491" y="55"/>
                    <a:pt x="491" y="56"/>
                  </a:cubicBezTo>
                  <a:cubicBezTo>
                    <a:pt x="491" y="55"/>
                    <a:pt x="492" y="56"/>
                    <a:pt x="492" y="55"/>
                  </a:cubicBezTo>
                  <a:cubicBezTo>
                    <a:pt x="492" y="55"/>
                    <a:pt x="492" y="55"/>
                    <a:pt x="492" y="55"/>
                  </a:cubicBezTo>
                  <a:cubicBezTo>
                    <a:pt x="495" y="54"/>
                    <a:pt x="495" y="54"/>
                    <a:pt x="495" y="54"/>
                  </a:cubicBezTo>
                  <a:cubicBezTo>
                    <a:pt x="495" y="55"/>
                    <a:pt x="495" y="55"/>
                    <a:pt x="495" y="55"/>
                  </a:cubicBezTo>
                  <a:cubicBezTo>
                    <a:pt x="495" y="55"/>
                    <a:pt x="494" y="55"/>
                    <a:pt x="494" y="55"/>
                  </a:cubicBezTo>
                  <a:cubicBezTo>
                    <a:pt x="494" y="56"/>
                    <a:pt x="494" y="56"/>
                    <a:pt x="494" y="56"/>
                  </a:cubicBezTo>
                  <a:cubicBezTo>
                    <a:pt x="493" y="56"/>
                    <a:pt x="492" y="58"/>
                    <a:pt x="491" y="56"/>
                  </a:cubicBezTo>
                  <a:cubicBezTo>
                    <a:pt x="491" y="59"/>
                    <a:pt x="494" y="56"/>
                    <a:pt x="495" y="58"/>
                  </a:cubicBezTo>
                  <a:cubicBezTo>
                    <a:pt x="495" y="58"/>
                    <a:pt x="495" y="58"/>
                    <a:pt x="495" y="58"/>
                  </a:cubicBezTo>
                  <a:cubicBezTo>
                    <a:pt x="497" y="58"/>
                    <a:pt x="497" y="56"/>
                    <a:pt x="499" y="56"/>
                  </a:cubicBezTo>
                  <a:cubicBezTo>
                    <a:pt x="499" y="56"/>
                    <a:pt x="498" y="56"/>
                    <a:pt x="498" y="56"/>
                  </a:cubicBezTo>
                  <a:cubicBezTo>
                    <a:pt x="498" y="56"/>
                    <a:pt x="498" y="56"/>
                    <a:pt x="498" y="56"/>
                  </a:cubicBezTo>
                  <a:cubicBezTo>
                    <a:pt x="497" y="56"/>
                    <a:pt x="497" y="56"/>
                    <a:pt x="496" y="55"/>
                  </a:cubicBezTo>
                  <a:cubicBezTo>
                    <a:pt x="497" y="55"/>
                    <a:pt x="497" y="55"/>
                    <a:pt x="497" y="55"/>
                  </a:cubicBezTo>
                  <a:cubicBezTo>
                    <a:pt x="496" y="55"/>
                    <a:pt x="496" y="55"/>
                    <a:pt x="496" y="55"/>
                  </a:cubicBezTo>
                  <a:cubicBezTo>
                    <a:pt x="496" y="54"/>
                    <a:pt x="497" y="55"/>
                    <a:pt x="497" y="55"/>
                  </a:cubicBezTo>
                  <a:cubicBezTo>
                    <a:pt x="497" y="54"/>
                    <a:pt x="498" y="54"/>
                    <a:pt x="497" y="53"/>
                  </a:cubicBezTo>
                  <a:cubicBezTo>
                    <a:pt x="497" y="54"/>
                    <a:pt x="496" y="53"/>
                    <a:pt x="495" y="54"/>
                  </a:cubicBezTo>
                  <a:cubicBezTo>
                    <a:pt x="495" y="53"/>
                    <a:pt x="495" y="53"/>
                    <a:pt x="495" y="53"/>
                  </a:cubicBezTo>
                  <a:cubicBezTo>
                    <a:pt x="495" y="53"/>
                    <a:pt x="495" y="53"/>
                    <a:pt x="494" y="53"/>
                  </a:cubicBezTo>
                  <a:cubicBezTo>
                    <a:pt x="494" y="53"/>
                    <a:pt x="494" y="53"/>
                    <a:pt x="494" y="53"/>
                  </a:cubicBezTo>
                  <a:cubicBezTo>
                    <a:pt x="496" y="52"/>
                    <a:pt x="498" y="53"/>
                    <a:pt x="500" y="52"/>
                  </a:cubicBezTo>
                  <a:cubicBezTo>
                    <a:pt x="502" y="53"/>
                    <a:pt x="503" y="52"/>
                    <a:pt x="504" y="53"/>
                  </a:cubicBezTo>
                  <a:cubicBezTo>
                    <a:pt x="503" y="53"/>
                    <a:pt x="502" y="54"/>
                    <a:pt x="501" y="53"/>
                  </a:cubicBezTo>
                  <a:cubicBezTo>
                    <a:pt x="501" y="54"/>
                    <a:pt x="502" y="54"/>
                    <a:pt x="501" y="54"/>
                  </a:cubicBezTo>
                  <a:cubicBezTo>
                    <a:pt x="502" y="55"/>
                    <a:pt x="501" y="55"/>
                    <a:pt x="501" y="55"/>
                  </a:cubicBezTo>
                  <a:cubicBezTo>
                    <a:pt x="502" y="55"/>
                    <a:pt x="504" y="56"/>
                    <a:pt x="504" y="55"/>
                  </a:cubicBezTo>
                  <a:cubicBezTo>
                    <a:pt x="506" y="56"/>
                    <a:pt x="506" y="56"/>
                    <a:pt x="506" y="56"/>
                  </a:cubicBezTo>
                  <a:cubicBezTo>
                    <a:pt x="506" y="55"/>
                    <a:pt x="506" y="55"/>
                    <a:pt x="506" y="55"/>
                  </a:cubicBezTo>
                  <a:cubicBezTo>
                    <a:pt x="505" y="55"/>
                    <a:pt x="505" y="55"/>
                    <a:pt x="505" y="55"/>
                  </a:cubicBezTo>
                  <a:cubicBezTo>
                    <a:pt x="506" y="55"/>
                    <a:pt x="506" y="55"/>
                    <a:pt x="507" y="54"/>
                  </a:cubicBezTo>
                  <a:cubicBezTo>
                    <a:pt x="506" y="54"/>
                    <a:pt x="505" y="55"/>
                    <a:pt x="505" y="54"/>
                  </a:cubicBezTo>
                  <a:cubicBezTo>
                    <a:pt x="505" y="54"/>
                    <a:pt x="505" y="54"/>
                    <a:pt x="505" y="54"/>
                  </a:cubicBezTo>
                  <a:cubicBezTo>
                    <a:pt x="506" y="53"/>
                    <a:pt x="506" y="53"/>
                    <a:pt x="506" y="53"/>
                  </a:cubicBezTo>
                  <a:cubicBezTo>
                    <a:pt x="504" y="54"/>
                    <a:pt x="504" y="54"/>
                    <a:pt x="504" y="54"/>
                  </a:cubicBezTo>
                  <a:cubicBezTo>
                    <a:pt x="504" y="53"/>
                    <a:pt x="504" y="53"/>
                    <a:pt x="504" y="53"/>
                  </a:cubicBezTo>
                  <a:cubicBezTo>
                    <a:pt x="505" y="53"/>
                    <a:pt x="505" y="53"/>
                    <a:pt x="505" y="53"/>
                  </a:cubicBezTo>
                  <a:cubicBezTo>
                    <a:pt x="504" y="52"/>
                    <a:pt x="504" y="52"/>
                    <a:pt x="504" y="52"/>
                  </a:cubicBezTo>
                  <a:cubicBezTo>
                    <a:pt x="505" y="52"/>
                    <a:pt x="505" y="52"/>
                    <a:pt x="507" y="52"/>
                  </a:cubicBezTo>
                  <a:cubicBezTo>
                    <a:pt x="507" y="51"/>
                    <a:pt x="510" y="52"/>
                    <a:pt x="511" y="51"/>
                  </a:cubicBezTo>
                  <a:cubicBezTo>
                    <a:pt x="510" y="52"/>
                    <a:pt x="509" y="51"/>
                    <a:pt x="509" y="51"/>
                  </a:cubicBezTo>
                  <a:cubicBezTo>
                    <a:pt x="508" y="51"/>
                    <a:pt x="508" y="51"/>
                    <a:pt x="508" y="51"/>
                  </a:cubicBezTo>
                  <a:cubicBezTo>
                    <a:pt x="508" y="50"/>
                    <a:pt x="508" y="52"/>
                    <a:pt x="507" y="51"/>
                  </a:cubicBezTo>
                  <a:cubicBezTo>
                    <a:pt x="507" y="51"/>
                    <a:pt x="507" y="51"/>
                    <a:pt x="507" y="51"/>
                  </a:cubicBezTo>
                  <a:cubicBezTo>
                    <a:pt x="506" y="49"/>
                    <a:pt x="505" y="52"/>
                    <a:pt x="504" y="50"/>
                  </a:cubicBezTo>
                  <a:cubicBezTo>
                    <a:pt x="504" y="51"/>
                    <a:pt x="503" y="51"/>
                    <a:pt x="504" y="51"/>
                  </a:cubicBezTo>
                  <a:cubicBezTo>
                    <a:pt x="503" y="52"/>
                    <a:pt x="503" y="51"/>
                    <a:pt x="501" y="51"/>
                  </a:cubicBezTo>
                  <a:cubicBezTo>
                    <a:pt x="502" y="50"/>
                    <a:pt x="502" y="51"/>
                    <a:pt x="502" y="50"/>
                  </a:cubicBezTo>
                  <a:cubicBezTo>
                    <a:pt x="502" y="50"/>
                    <a:pt x="500" y="50"/>
                    <a:pt x="500" y="51"/>
                  </a:cubicBezTo>
                  <a:cubicBezTo>
                    <a:pt x="499" y="50"/>
                    <a:pt x="498" y="52"/>
                    <a:pt x="497" y="50"/>
                  </a:cubicBezTo>
                  <a:cubicBezTo>
                    <a:pt x="497" y="50"/>
                    <a:pt x="497" y="51"/>
                    <a:pt x="498" y="51"/>
                  </a:cubicBezTo>
                  <a:cubicBezTo>
                    <a:pt x="496" y="51"/>
                    <a:pt x="493" y="51"/>
                    <a:pt x="491" y="50"/>
                  </a:cubicBezTo>
                  <a:cubicBezTo>
                    <a:pt x="491" y="50"/>
                    <a:pt x="491" y="50"/>
                    <a:pt x="491" y="50"/>
                  </a:cubicBezTo>
                  <a:cubicBezTo>
                    <a:pt x="491" y="50"/>
                    <a:pt x="491" y="51"/>
                    <a:pt x="492" y="51"/>
                  </a:cubicBezTo>
                  <a:cubicBezTo>
                    <a:pt x="491" y="51"/>
                    <a:pt x="491" y="51"/>
                    <a:pt x="490" y="50"/>
                  </a:cubicBezTo>
                  <a:cubicBezTo>
                    <a:pt x="489" y="51"/>
                    <a:pt x="489" y="52"/>
                    <a:pt x="489" y="52"/>
                  </a:cubicBezTo>
                  <a:cubicBezTo>
                    <a:pt x="488" y="52"/>
                    <a:pt x="488" y="52"/>
                    <a:pt x="488" y="52"/>
                  </a:cubicBezTo>
                  <a:cubicBezTo>
                    <a:pt x="488" y="51"/>
                    <a:pt x="489" y="51"/>
                    <a:pt x="489" y="50"/>
                  </a:cubicBezTo>
                  <a:cubicBezTo>
                    <a:pt x="489" y="50"/>
                    <a:pt x="490" y="50"/>
                    <a:pt x="489" y="50"/>
                  </a:cubicBezTo>
                  <a:cubicBezTo>
                    <a:pt x="489" y="50"/>
                    <a:pt x="489" y="50"/>
                    <a:pt x="489" y="50"/>
                  </a:cubicBezTo>
                  <a:cubicBezTo>
                    <a:pt x="489" y="50"/>
                    <a:pt x="489" y="50"/>
                    <a:pt x="489" y="50"/>
                  </a:cubicBezTo>
                  <a:cubicBezTo>
                    <a:pt x="489" y="51"/>
                    <a:pt x="488" y="50"/>
                    <a:pt x="488" y="50"/>
                  </a:cubicBezTo>
                  <a:cubicBezTo>
                    <a:pt x="488" y="51"/>
                    <a:pt x="488" y="51"/>
                    <a:pt x="488" y="51"/>
                  </a:cubicBezTo>
                  <a:cubicBezTo>
                    <a:pt x="487" y="51"/>
                    <a:pt x="487" y="51"/>
                    <a:pt x="486" y="51"/>
                  </a:cubicBezTo>
                  <a:cubicBezTo>
                    <a:pt x="485" y="48"/>
                    <a:pt x="488" y="49"/>
                    <a:pt x="489" y="49"/>
                  </a:cubicBezTo>
                  <a:cubicBezTo>
                    <a:pt x="489" y="49"/>
                    <a:pt x="488" y="49"/>
                    <a:pt x="488" y="48"/>
                  </a:cubicBezTo>
                  <a:cubicBezTo>
                    <a:pt x="489" y="48"/>
                    <a:pt x="489" y="48"/>
                    <a:pt x="489" y="48"/>
                  </a:cubicBezTo>
                  <a:cubicBezTo>
                    <a:pt x="489" y="48"/>
                    <a:pt x="489" y="48"/>
                    <a:pt x="489" y="48"/>
                  </a:cubicBezTo>
                  <a:cubicBezTo>
                    <a:pt x="489" y="48"/>
                    <a:pt x="489" y="48"/>
                    <a:pt x="490" y="48"/>
                  </a:cubicBezTo>
                  <a:cubicBezTo>
                    <a:pt x="490" y="49"/>
                    <a:pt x="490" y="49"/>
                    <a:pt x="490" y="49"/>
                  </a:cubicBezTo>
                  <a:cubicBezTo>
                    <a:pt x="490" y="48"/>
                    <a:pt x="491" y="48"/>
                    <a:pt x="491" y="48"/>
                  </a:cubicBezTo>
                  <a:cubicBezTo>
                    <a:pt x="492" y="49"/>
                    <a:pt x="492" y="49"/>
                    <a:pt x="492" y="49"/>
                  </a:cubicBezTo>
                  <a:cubicBezTo>
                    <a:pt x="492" y="49"/>
                    <a:pt x="492" y="49"/>
                    <a:pt x="493" y="49"/>
                  </a:cubicBezTo>
                  <a:cubicBezTo>
                    <a:pt x="492" y="49"/>
                    <a:pt x="492" y="48"/>
                    <a:pt x="492" y="48"/>
                  </a:cubicBezTo>
                  <a:cubicBezTo>
                    <a:pt x="492" y="48"/>
                    <a:pt x="492" y="48"/>
                    <a:pt x="492" y="48"/>
                  </a:cubicBezTo>
                  <a:cubicBezTo>
                    <a:pt x="493" y="47"/>
                    <a:pt x="494" y="48"/>
                    <a:pt x="494" y="49"/>
                  </a:cubicBezTo>
                  <a:cubicBezTo>
                    <a:pt x="495" y="48"/>
                    <a:pt x="495" y="48"/>
                    <a:pt x="495" y="48"/>
                  </a:cubicBezTo>
                  <a:cubicBezTo>
                    <a:pt x="496" y="47"/>
                    <a:pt x="497" y="47"/>
                    <a:pt x="498" y="48"/>
                  </a:cubicBezTo>
                  <a:cubicBezTo>
                    <a:pt x="498" y="47"/>
                    <a:pt x="498" y="47"/>
                    <a:pt x="498" y="47"/>
                  </a:cubicBezTo>
                  <a:cubicBezTo>
                    <a:pt x="497" y="46"/>
                    <a:pt x="497" y="48"/>
                    <a:pt x="496" y="47"/>
                  </a:cubicBezTo>
                  <a:cubicBezTo>
                    <a:pt x="497" y="47"/>
                    <a:pt x="498" y="46"/>
                    <a:pt x="499" y="47"/>
                  </a:cubicBezTo>
                  <a:cubicBezTo>
                    <a:pt x="499" y="47"/>
                    <a:pt x="499" y="47"/>
                    <a:pt x="499" y="47"/>
                  </a:cubicBezTo>
                  <a:cubicBezTo>
                    <a:pt x="500" y="48"/>
                    <a:pt x="500" y="47"/>
                    <a:pt x="501" y="48"/>
                  </a:cubicBezTo>
                  <a:cubicBezTo>
                    <a:pt x="502" y="46"/>
                    <a:pt x="502" y="46"/>
                    <a:pt x="502" y="46"/>
                  </a:cubicBezTo>
                  <a:cubicBezTo>
                    <a:pt x="503" y="47"/>
                    <a:pt x="503" y="47"/>
                    <a:pt x="503" y="47"/>
                  </a:cubicBezTo>
                  <a:cubicBezTo>
                    <a:pt x="503" y="47"/>
                    <a:pt x="503" y="47"/>
                    <a:pt x="503" y="47"/>
                  </a:cubicBezTo>
                  <a:cubicBezTo>
                    <a:pt x="502" y="47"/>
                    <a:pt x="502" y="47"/>
                    <a:pt x="502" y="47"/>
                  </a:cubicBezTo>
                  <a:cubicBezTo>
                    <a:pt x="503" y="48"/>
                    <a:pt x="503" y="48"/>
                    <a:pt x="503" y="48"/>
                  </a:cubicBezTo>
                  <a:cubicBezTo>
                    <a:pt x="503" y="48"/>
                    <a:pt x="503" y="48"/>
                    <a:pt x="503" y="48"/>
                  </a:cubicBezTo>
                  <a:cubicBezTo>
                    <a:pt x="505" y="47"/>
                    <a:pt x="505" y="47"/>
                    <a:pt x="505" y="47"/>
                  </a:cubicBezTo>
                  <a:cubicBezTo>
                    <a:pt x="504" y="47"/>
                    <a:pt x="504" y="47"/>
                    <a:pt x="504" y="46"/>
                  </a:cubicBezTo>
                  <a:cubicBezTo>
                    <a:pt x="505" y="46"/>
                    <a:pt x="505" y="46"/>
                    <a:pt x="505" y="47"/>
                  </a:cubicBezTo>
                  <a:cubicBezTo>
                    <a:pt x="505" y="47"/>
                    <a:pt x="505" y="47"/>
                    <a:pt x="505" y="47"/>
                  </a:cubicBezTo>
                  <a:cubicBezTo>
                    <a:pt x="506" y="47"/>
                    <a:pt x="506" y="47"/>
                    <a:pt x="507" y="47"/>
                  </a:cubicBezTo>
                  <a:cubicBezTo>
                    <a:pt x="506" y="46"/>
                    <a:pt x="506" y="46"/>
                    <a:pt x="506" y="46"/>
                  </a:cubicBezTo>
                  <a:cubicBezTo>
                    <a:pt x="508" y="46"/>
                    <a:pt x="508" y="46"/>
                    <a:pt x="508" y="46"/>
                  </a:cubicBezTo>
                  <a:cubicBezTo>
                    <a:pt x="509" y="47"/>
                    <a:pt x="509" y="47"/>
                    <a:pt x="509" y="47"/>
                  </a:cubicBezTo>
                  <a:cubicBezTo>
                    <a:pt x="508" y="47"/>
                    <a:pt x="508" y="47"/>
                    <a:pt x="508" y="47"/>
                  </a:cubicBezTo>
                  <a:cubicBezTo>
                    <a:pt x="509" y="47"/>
                    <a:pt x="509" y="47"/>
                    <a:pt x="509" y="47"/>
                  </a:cubicBezTo>
                  <a:cubicBezTo>
                    <a:pt x="509" y="47"/>
                    <a:pt x="509" y="47"/>
                    <a:pt x="509" y="47"/>
                  </a:cubicBezTo>
                  <a:cubicBezTo>
                    <a:pt x="509" y="47"/>
                    <a:pt x="509" y="46"/>
                    <a:pt x="509" y="46"/>
                  </a:cubicBezTo>
                  <a:cubicBezTo>
                    <a:pt x="509" y="46"/>
                    <a:pt x="510" y="46"/>
                    <a:pt x="511" y="47"/>
                  </a:cubicBezTo>
                  <a:cubicBezTo>
                    <a:pt x="510" y="47"/>
                    <a:pt x="510" y="47"/>
                    <a:pt x="510" y="47"/>
                  </a:cubicBezTo>
                  <a:cubicBezTo>
                    <a:pt x="511" y="47"/>
                    <a:pt x="512" y="47"/>
                    <a:pt x="512" y="47"/>
                  </a:cubicBezTo>
                  <a:cubicBezTo>
                    <a:pt x="513" y="47"/>
                    <a:pt x="513" y="47"/>
                    <a:pt x="512" y="46"/>
                  </a:cubicBezTo>
                  <a:cubicBezTo>
                    <a:pt x="515" y="46"/>
                    <a:pt x="515" y="46"/>
                    <a:pt x="515" y="46"/>
                  </a:cubicBezTo>
                  <a:cubicBezTo>
                    <a:pt x="515" y="46"/>
                    <a:pt x="515" y="46"/>
                    <a:pt x="515" y="46"/>
                  </a:cubicBezTo>
                  <a:cubicBezTo>
                    <a:pt x="514" y="46"/>
                    <a:pt x="514" y="45"/>
                    <a:pt x="513" y="44"/>
                  </a:cubicBezTo>
                  <a:cubicBezTo>
                    <a:pt x="515" y="45"/>
                    <a:pt x="514" y="43"/>
                    <a:pt x="515" y="42"/>
                  </a:cubicBezTo>
                  <a:cubicBezTo>
                    <a:pt x="516" y="42"/>
                    <a:pt x="517" y="42"/>
                    <a:pt x="517" y="43"/>
                  </a:cubicBezTo>
                  <a:cubicBezTo>
                    <a:pt x="517" y="43"/>
                    <a:pt x="517" y="43"/>
                    <a:pt x="517" y="43"/>
                  </a:cubicBezTo>
                  <a:cubicBezTo>
                    <a:pt x="516" y="43"/>
                    <a:pt x="515" y="44"/>
                    <a:pt x="515" y="45"/>
                  </a:cubicBezTo>
                  <a:cubicBezTo>
                    <a:pt x="516" y="44"/>
                    <a:pt x="516" y="44"/>
                    <a:pt x="516" y="44"/>
                  </a:cubicBezTo>
                  <a:cubicBezTo>
                    <a:pt x="516" y="45"/>
                    <a:pt x="516" y="45"/>
                    <a:pt x="516" y="45"/>
                  </a:cubicBezTo>
                  <a:cubicBezTo>
                    <a:pt x="516" y="45"/>
                    <a:pt x="516" y="45"/>
                    <a:pt x="516" y="45"/>
                  </a:cubicBezTo>
                  <a:cubicBezTo>
                    <a:pt x="516" y="45"/>
                    <a:pt x="516" y="45"/>
                    <a:pt x="516" y="45"/>
                  </a:cubicBezTo>
                  <a:cubicBezTo>
                    <a:pt x="516" y="45"/>
                    <a:pt x="515" y="46"/>
                    <a:pt x="515" y="46"/>
                  </a:cubicBezTo>
                  <a:cubicBezTo>
                    <a:pt x="517" y="46"/>
                    <a:pt x="518" y="46"/>
                    <a:pt x="520" y="46"/>
                  </a:cubicBezTo>
                  <a:cubicBezTo>
                    <a:pt x="521" y="46"/>
                    <a:pt x="522" y="46"/>
                    <a:pt x="523" y="46"/>
                  </a:cubicBezTo>
                  <a:cubicBezTo>
                    <a:pt x="522" y="45"/>
                    <a:pt x="522" y="45"/>
                    <a:pt x="522" y="45"/>
                  </a:cubicBezTo>
                  <a:cubicBezTo>
                    <a:pt x="524" y="45"/>
                    <a:pt x="524" y="45"/>
                    <a:pt x="524" y="45"/>
                  </a:cubicBezTo>
                  <a:cubicBezTo>
                    <a:pt x="525" y="44"/>
                    <a:pt x="526" y="45"/>
                    <a:pt x="526" y="44"/>
                  </a:cubicBezTo>
                  <a:cubicBezTo>
                    <a:pt x="527" y="44"/>
                    <a:pt x="527" y="44"/>
                    <a:pt x="528" y="44"/>
                  </a:cubicBezTo>
                  <a:cubicBezTo>
                    <a:pt x="528" y="43"/>
                    <a:pt x="528" y="43"/>
                    <a:pt x="528" y="43"/>
                  </a:cubicBezTo>
                  <a:cubicBezTo>
                    <a:pt x="529" y="43"/>
                    <a:pt x="529" y="44"/>
                    <a:pt x="529" y="44"/>
                  </a:cubicBezTo>
                  <a:cubicBezTo>
                    <a:pt x="530" y="44"/>
                    <a:pt x="531" y="44"/>
                    <a:pt x="532" y="43"/>
                  </a:cubicBezTo>
                  <a:cubicBezTo>
                    <a:pt x="532" y="45"/>
                    <a:pt x="534" y="44"/>
                    <a:pt x="534" y="44"/>
                  </a:cubicBezTo>
                  <a:cubicBezTo>
                    <a:pt x="536" y="44"/>
                    <a:pt x="537" y="43"/>
                    <a:pt x="539" y="44"/>
                  </a:cubicBezTo>
                  <a:cubicBezTo>
                    <a:pt x="541" y="44"/>
                    <a:pt x="542" y="43"/>
                    <a:pt x="544" y="44"/>
                  </a:cubicBezTo>
                  <a:cubicBezTo>
                    <a:pt x="544" y="43"/>
                    <a:pt x="545" y="44"/>
                    <a:pt x="546" y="43"/>
                  </a:cubicBezTo>
                  <a:cubicBezTo>
                    <a:pt x="544" y="43"/>
                    <a:pt x="542" y="43"/>
                    <a:pt x="540" y="43"/>
                  </a:cubicBezTo>
                  <a:cubicBezTo>
                    <a:pt x="539" y="43"/>
                    <a:pt x="538" y="43"/>
                    <a:pt x="537" y="43"/>
                  </a:cubicBezTo>
                  <a:cubicBezTo>
                    <a:pt x="535" y="43"/>
                    <a:pt x="532" y="43"/>
                    <a:pt x="530" y="43"/>
                  </a:cubicBezTo>
                  <a:cubicBezTo>
                    <a:pt x="529" y="43"/>
                    <a:pt x="527" y="43"/>
                    <a:pt x="526" y="43"/>
                  </a:cubicBezTo>
                  <a:cubicBezTo>
                    <a:pt x="526" y="43"/>
                    <a:pt x="525" y="43"/>
                    <a:pt x="525" y="43"/>
                  </a:cubicBezTo>
                  <a:cubicBezTo>
                    <a:pt x="525" y="43"/>
                    <a:pt x="525" y="43"/>
                    <a:pt x="525" y="43"/>
                  </a:cubicBezTo>
                  <a:cubicBezTo>
                    <a:pt x="524" y="43"/>
                    <a:pt x="524" y="42"/>
                    <a:pt x="524" y="42"/>
                  </a:cubicBezTo>
                  <a:cubicBezTo>
                    <a:pt x="523" y="42"/>
                    <a:pt x="525" y="43"/>
                    <a:pt x="524" y="44"/>
                  </a:cubicBezTo>
                  <a:cubicBezTo>
                    <a:pt x="522" y="43"/>
                    <a:pt x="522" y="43"/>
                    <a:pt x="522" y="43"/>
                  </a:cubicBezTo>
                  <a:cubicBezTo>
                    <a:pt x="522" y="43"/>
                    <a:pt x="522" y="43"/>
                    <a:pt x="522" y="43"/>
                  </a:cubicBezTo>
                  <a:cubicBezTo>
                    <a:pt x="522" y="43"/>
                    <a:pt x="522" y="44"/>
                    <a:pt x="522" y="43"/>
                  </a:cubicBezTo>
                  <a:cubicBezTo>
                    <a:pt x="521" y="43"/>
                    <a:pt x="521" y="43"/>
                    <a:pt x="521" y="43"/>
                  </a:cubicBezTo>
                  <a:cubicBezTo>
                    <a:pt x="521" y="44"/>
                    <a:pt x="520" y="43"/>
                    <a:pt x="519" y="44"/>
                  </a:cubicBezTo>
                  <a:cubicBezTo>
                    <a:pt x="519" y="43"/>
                    <a:pt x="519" y="43"/>
                    <a:pt x="519" y="43"/>
                  </a:cubicBezTo>
                  <a:cubicBezTo>
                    <a:pt x="518" y="43"/>
                    <a:pt x="518" y="43"/>
                    <a:pt x="518" y="43"/>
                  </a:cubicBezTo>
                  <a:cubicBezTo>
                    <a:pt x="518" y="42"/>
                    <a:pt x="518" y="43"/>
                    <a:pt x="518" y="43"/>
                  </a:cubicBezTo>
                  <a:cubicBezTo>
                    <a:pt x="517" y="43"/>
                    <a:pt x="517" y="42"/>
                    <a:pt x="517" y="42"/>
                  </a:cubicBezTo>
                  <a:cubicBezTo>
                    <a:pt x="518" y="42"/>
                    <a:pt x="518" y="42"/>
                    <a:pt x="518" y="42"/>
                  </a:cubicBezTo>
                  <a:cubicBezTo>
                    <a:pt x="517" y="42"/>
                    <a:pt x="515" y="42"/>
                    <a:pt x="514" y="42"/>
                  </a:cubicBezTo>
                  <a:cubicBezTo>
                    <a:pt x="515" y="43"/>
                    <a:pt x="514" y="43"/>
                    <a:pt x="514" y="44"/>
                  </a:cubicBezTo>
                  <a:cubicBezTo>
                    <a:pt x="513" y="43"/>
                    <a:pt x="513" y="43"/>
                    <a:pt x="513" y="43"/>
                  </a:cubicBezTo>
                  <a:cubicBezTo>
                    <a:pt x="515" y="42"/>
                    <a:pt x="512" y="42"/>
                    <a:pt x="512" y="41"/>
                  </a:cubicBezTo>
                  <a:cubicBezTo>
                    <a:pt x="513" y="40"/>
                    <a:pt x="513" y="39"/>
                    <a:pt x="514" y="40"/>
                  </a:cubicBezTo>
                  <a:cubicBezTo>
                    <a:pt x="514" y="40"/>
                    <a:pt x="514" y="40"/>
                    <a:pt x="513" y="40"/>
                  </a:cubicBezTo>
                  <a:cubicBezTo>
                    <a:pt x="514" y="41"/>
                    <a:pt x="514" y="40"/>
                    <a:pt x="515" y="40"/>
                  </a:cubicBezTo>
                  <a:cubicBezTo>
                    <a:pt x="515" y="40"/>
                    <a:pt x="515" y="40"/>
                    <a:pt x="515" y="40"/>
                  </a:cubicBezTo>
                  <a:cubicBezTo>
                    <a:pt x="515" y="39"/>
                    <a:pt x="515" y="40"/>
                    <a:pt x="514" y="40"/>
                  </a:cubicBezTo>
                  <a:cubicBezTo>
                    <a:pt x="514" y="39"/>
                    <a:pt x="514" y="39"/>
                    <a:pt x="514" y="39"/>
                  </a:cubicBezTo>
                  <a:cubicBezTo>
                    <a:pt x="517" y="39"/>
                    <a:pt x="517" y="39"/>
                    <a:pt x="517" y="39"/>
                  </a:cubicBezTo>
                  <a:cubicBezTo>
                    <a:pt x="517" y="39"/>
                    <a:pt x="517" y="39"/>
                    <a:pt x="517" y="39"/>
                  </a:cubicBezTo>
                  <a:cubicBezTo>
                    <a:pt x="517" y="39"/>
                    <a:pt x="516" y="39"/>
                    <a:pt x="516" y="39"/>
                  </a:cubicBezTo>
                  <a:cubicBezTo>
                    <a:pt x="516" y="38"/>
                    <a:pt x="516" y="38"/>
                    <a:pt x="517" y="37"/>
                  </a:cubicBezTo>
                  <a:cubicBezTo>
                    <a:pt x="515" y="36"/>
                    <a:pt x="516" y="39"/>
                    <a:pt x="515" y="38"/>
                  </a:cubicBezTo>
                  <a:cubicBezTo>
                    <a:pt x="514" y="38"/>
                    <a:pt x="514" y="38"/>
                    <a:pt x="514" y="38"/>
                  </a:cubicBezTo>
                  <a:cubicBezTo>
                    <a:pt x="514" y="38"/>
                    <a:pt x="514" y="38"/>
                    <a:pt x="514" y="38"/>
                  </a:cubicBezTo>
                  <a:cubicBezTo>
                    <a:pt x="514" y="39"/>
                    <a:pt x="513" y="39"/>
                    <a:pt x="512" y="40"/>
                  </a:cubicBezTo>
                  <a:cubicBezTo>
                    <a:pt x="512" y="39"/>
                    <a:pt x="513" y="39"/>
                    <a:pt x="513" y="39"/>
                  </a:cubicBezTo>
                  <a:cubicBezTo>
                    <a:pt x="512" y="39"/>
                    <a:pt x="512" y="39"/>
                    <a:pt x="512" y="39"/>
                  </a:cubicBezTo>
                  <a:cubicBezTo>
                    <a:pt x="512" y="39"/>
                    <a:pt x="512" y="38"/>
                    <a:pt x="512" y="38"/>
                  </a:cubicBezTo>
                  <a:cubicBezTo>
                    <a:pt x="512" y="38"/>
                    <a:pt x="511" y="37"/>
                    <a:pt x="511" y="38"/>
                  </a:cubicBezTo>
                  <a:cubicBezTo>
                    <a:pt x="511" y="38"/>
                    <a:pt x="511" y="38"/>
                    <a:pt x="511" y="38"/>
                  </a:cubicBezTo>
                  <a:cubicBezTo>
                    <a:pt x="511" y="38"/>
                    <a:pt x="510" y="38"/>
                    <a:pt x="510" y="38"/>
                  </a:cubicBezTo>
                  <a:cubicBezTo>
                    <a:pt x="510" y="38"/>
                    <a:pt x="510" y="38"/>
                    <a:pt x="510" y="38"/>
                  </a:cubicBezTo>
                  <a:cubicBezTo>
                    <a:pt x="510" y="38"/>
                    <a:pt x="510" y="38"/>
                    <a:pt x="509" y="38"/>
                  </a:cubicBezTo>
                  <a:cubicBezTo>
                    <a:pt x="509" y="38"/>
                    <a:pt x="509" y="38"/>
                    <a:pt x="509" y="38"/>
                  </a:cubicBezTo>
                  <a:cubicBezTo>
                    <a:pt x="509" y="38"/>
                    <a:pt x="509" y="38"/>
                    <a:pt x="509" y="38"/>
                  </a:cubicBezTo>
                  <a:cubicBezTo>
                    <a:pt x="509" y="39"/>
                    <a:pt x="508" y="38"/>
                    <a:pt x="508" y="38"/>
                  </a:cubicBezTo>
                  <a:cubicBezTo>
                    <a:pt x="508" y="38"/>
                    <a:pt x="508" y="38"/>
                    <a:pt x="508" y="38"/>
                  </a:cubicBezTo>
                  <a:cubicBezTo>
                    <a:pt x="508" y="38"/>
                    <a:pt x="507" y="37"/>
                    <a:pt x="507" y="38"/>
                  </a:cubicBezTo>
                  <a:cubicBezTo>
                    <a:pt x="507" y="38"/>
                    <a:pt x="507" y="38"/>
                    <a:pt x="507" y="38"/>
                  </a:cubicBezTo>
                  <a:cubicBezTo>
                    <a:pt x="507" y="38"/>
                    <a:pt x="507" y="38"/>
                    <a:pt x="507" y="38"/>
                  </a:cubicBezTo>
                  <a:cubicBezTo>
                    <a:pt x="506" y="37"/>
                    <a:pt x="506" y="39"/>
                    <a:pt x="506" y="39"/>
                  </a:cubicBezTo>
                  <a:cubicBezTo>
                    <a:pt x="505" y="39"/>
                    <a:pt x="503" y="38"/>
                    <a:pt x="503" y="38"/>
                  </a:cubicBezTo>
                  <a:cubicBezTo>
                    <a:pt x="503" y="38"/>
                    <a:pt x="503" y="38"/>
                    <a:pt x="502" y="38"/>
                  </a:cubicBezTo>
                  <a:cubicBezTo>
                    <a:pt x="502" y="37"/>
                    <a:pt x="501" y="38"/>
                    <a:pt x="501" y="37"/>
                  </a:cubicBezTo>
                  <a:cubicBezTo>
                    <a:pt x="500" y="38"/>
                    <a:pt x="500" y="38"/>
                    <a:pt x="500" y="38"/>
                  </a:cubicBezTo>
                  <a:cubicBezTo>
                    <a:pt x="499" y="38"/>
                    <a:pt x="499" y="38"/>
                    <a:pt x="499" y="38"/>
                  </a:cubicBezTo>
                  <a:cubicBezTo>
                    <a:pt x="499" y="38"/>
                    <a:pt x="499" y="38"/>
                    <a:pt x="499" y="38"/>
                  </a:cubicBezTo>
                  <a:cubicBezTo>
                    <a:pt x="498" y="38"/>
                    <a:pt x="497" y="38"/>
                    <a:pt x="496" y="37"/>
                  </a:cubicBezTo>
                  <a:cubicBezTo>
                    <a:pt x="495" y="38"/>
                    <a:pt x="494" y="37"/>
                    <a:pt x="493" y="38"/>
                  </a:cubicBezTo>
                  <a:cubicBezTo>
                    <a:pt x="490" y="37"/>
                    <a:pt x="488" y="38"/>
                    <a:pt x="486" y="37"/>
                  </a:cubicBezTo>
                  <a:cubicBezTo>
                    <a:pt x="483" y="36"/>
                    <a:pt x="481" y="38"/>
                    <a:pt x="478" y="37"/>
                  </a:cubicBezTo>
                  <a:cubicBezTo>
                    <a:pt x="477" y="37"/>
                    <a:pt x="474" y="36"/>
                    <a:pt x="474" y="38"/>
                  </a:cubicBezTo>
                  <a:cubicBezTo>
                    <a:pt x="473" y="38"/>
                    <a:pt x="474" y="37"/>
                    <a:pt x="473" y="37"/>
                  </a:cubicBezTo>
                  <a:cubicBezTo>
                    <a:pt x="473" y="37"/>
                    <a:pt x="473" y="37"/>
                    <a:pt x="473" y="37"/>
                  </a:cubicBezTo>
                  <a:cubicBezTo>
                    <a:pt x="472" y="37"/>
                    <a:pt x="472" y="37"/>
                    <a:pt x="472" y="37"/>
                  </a:cubicBezTo>
                  <a:cubicBezTo>
                    <a:pt x="470" y="38"/>
                    <a:pt x="468" y="35"/>
                    <a:pt x="467" y="37"/>
                  </a:cubicBezTo>
                  <a:cubicBezTo>
                    <a:pt x="464" y="36"/>
                    <a:pt x="461" y="36"/>
                    <a:pt x="459" y="36"/>
                  </a:cubicBezTo>
                  <a:cubicBezTo>
                    <a:pt x="458" y="36"/>
                    <a:pt x="457" y="36"/>
                    <a:pt x="456" y="36"/>
                  </a:cubicBezTo>
                  <a:cubicBezTo>
                    <a:pt x="455" y="36"/>
                    <a:pt x="455" y="35"/>
                    <a:pt x="456" y="34"/>
                  </a:cubicBezTo>
                  <a:cubicBezTo>
                    <a:pt x="456" y="35"/>
                    <a:pt x="457" y="35"/>
                    <a:pt x="457" y="35"/>
                  </a:cubicBezTo>
                  <a:cubicBezTo>
                    <a:pt x="457" y="35"/>
                    <a:pt x="457" y="35"/>
                    <a:pt x="457" y="35"/>
                  </a:cubicBezTo>
                  <a:cubicBezTo>
                    <a:pt x="458" y="35"/>
                    <a:pt x="458" y="35"/>
                    <a:pt x="459" y="36"/>
                  </a:cubicBezTo>
                  <a:cubicBezTo>
                    <a:pt x="460" y="35"/>
                    <a:pt x="458" y="35"/>
                    <a:pt x="459" y="34"/>
                  </a:cubicBezTo>
                  <a:cubicBezTo>
                    <a:pt x="459" y="34"/>
                    <a:pt x="459" y="34"/>
                    <a:pt x="460" y="34"/>
                  </a:cubicBezTo>
                  <a:cubicBezTo>
                    <a:pt x="460" y="34"/>
                    <a:pt x="460" y="34"/>
                    <a:pt x="460" y="34"/>
                  </a:cubicBezTo>
                  <a:cubicBezTo>
                    <a:pt x="461" y="35"/>
                    <a:pt x="461" y="36"/>
                    <a:pt x="462" y="35"/>
                  </a:cubicBezTo>
                  <a:cubicBezTo>
                    <a:pt x="460" y="34"/>
                    <a:pt x="460" y="34"/>
                    <a:pt x="460" y="34"/>
                  </a:cubicBezTo>
                  <a:cubicBezTo>
                    <a:pt x="461" y="34"/>
                    <a:pt x="462" y="34"/>
                    <a:pt x="462" y="35"/>
                  </a:cubicBezTo>
                  <a:cubicBezTo>
                    <a:pt x="462" y="34"/>
                    <a:pt x="462" y="34"/>
                    <a:pt x="462" y="34"/>
                  </a:cubicBezTo>
                  <a:cubicBezTo>
                    <a:pt x="463" y="34"/>
                    <a:pt x="464" y="34"/>
                    <a:pt x="464" y="35"/>
                  </a:cubicBezTo>
                  <a:cubicBezTo>
                    <a:pt x="465" y="35"/>
                    <a:pt x="465" y="35"/>
                    <a:pt x="465" y="35"/>
                  </a:cubicBezTo>
                  <a:cubicBezTo>
                    <a:pt x="464" y="35"/>
                    <a:pt x="464" y="34"/>
                    <a:pt x="464" y="34"/>
                  </a:cubicBezTo>
                  <a:cubicBezTo>
                    <a:pt x="465" y="34"/>
                    <a:pt x="465" y="34"/>
                    <a:pt x="466" y="34"/>
                  </a:cubicBezTo>
                  <a:cubicBezTo>
                    <a:pt x="465" y="34"/>
                    <a:pt x="465" y="34"/>
                    <a:pt x="465" y="35"/>
                  </a:cubicBezTo>
                  <a:cubicBezTo>
                    <a:pt x="466" y="35"/>
                    <a:pt x="466" y="34"/>
                    <a:pt x="467" y="35"/>
                  </a:cubicBezTo>
                  <a:cubicBezTo>
                    <a:pt x="466" y="34"/>
                    <a:pt x="466" y="34"/>
                    <a:pt x="466" y="34"/>
                  </a:cubicBezTo>
                  <a:cubicBezTo>
                    <a:pt x="467" y="34"/>
                    <a:pt x="468" y="34"/>
                    <a:pt x="469" y="34"/>
                  </a:cubicBezTo>
                  <a:cubicBezTo>
                    <a:pt x="468" y="34"/>
                    <a:pt x="468" y="35"/>
                    <a:pt x="468" y="35"/>
                  </a:cubicBezTo>
                  <a:cubicBezTo>
                    <a:pt x="469" y="35"/>
                    <a:pt x="469" y="35"/>
                    <a:pt x="469" y="35"/>
                  </a:cubicBezTo>
                  <a:cubicBezTo>
                    <a:pt x="469" y="34"/>
                    <a:pt x="471" y="36"/>
                    <a:pt x="470" y="34"/>
                  </a:cubicBezTo>
                  <a:cubicBezTo>
                    <a:pt x="471" y="34"/>
                    <a:pt x="472" y="34"/>
                    <a:pt x="472" y="34"/>
                  </a:cubicBezTo>
                  <a:cubicBezTo>
                    <a:pt x="472" y="34"/>
                    <a:pt x="472" y="34"/>
                    <a:pt x="472" y="34"/>
                  </a:cubicBezTo>
                  <a:cubicBezTo>
                    <a:pt x="473" y="34"/>
                    <a:pt x="473" y="34"/>
                    <a:pt x="473" y="34"/>
                  </a:cubicBezTo>
                  <a:cubicBezTo>
                    <a:pt x="474" y="34"/>
                    <a:pt x="474" y="34"/>
                    <a:pt x="475" y="33"/>
                  </a:cubicBezTo>
                  <a:cubicBezTo>
                    <a:pt x="475" y="34"/>
                    <a:pt x="476" y="34"/>
                    <a:pt x="476" y="34"/>
                  </a:cubicBezTo>
                  <a:cubicBezTo>
                    <a:pt x="477" y="34"/>
                    <a:pt x="478" y="35"/>
                    <a:pt x="479" y="34"/>
                  </a:cubicBezTo>
                  <a:cubicBezTo>
                    <a:pt x="479" y="34"/>
                    <a:pt x="479" y="34"/>
                    <a:pt x="479" y="34"/>
                  </a:cubicBezTo>
                  <a:cubicBezTo>
                    <a:pt x="478" y="33"/>
                    <a:pt x="478" y="32"/>
                    <a:pt x="478" y="31"/>
                  </a:cubicBezTo>
                  <a:cubicBezTo>
                    <a:pt x="479" y="32"/>
                    <a:pt x="479" y="32"/>
                    <a:pt x="479" y="32"/>
                  </a:cubicBezTo>
                  <a:cubicBezTo>
                    <a:pt x="480" y="32"/>
                    <a:pt x="479" y="33"/>
                    <a:pt x="480" y="33"/>
                  </a:cubicBezTo>
                  <a:cubicBezTo>
                    <a:pt x="480" y="34"/>
                    <a:pt x="480" y="34"/>
                    <a:pt x="480" y="34"/>
                  </a:cubicBezTo>
                  <a:cubicBezTo>
                    <a:pt x="480" y="34"/>
                    <a:pt x="480" y="34"/>
                    <a:pt x="480" y="34"/>
                  </a:cubicBezTo>
                  <a:cubicBezTo>
                    <a:pt x="481" y="34"/>
                    <a:pt x="480" y="34"/>
                    <a:pt x="480" y="33"/>
                  </a:cubicBezTo>
                  <a:cubicBezTo>
                    <a:pt x="481" y="33"/>
                    <a:pt x="482" y="34"/>
                    <a:pt x="483" y="33"/>
                  </a:cubicBezTo>
                  <a:cubicBezTo>
                    <a:pt x="482" y="33"/>
                    <a:pt x="482" y="32"/>
                    <a:pt x="481" y="33"/>
                  </a:cubicBezTo>
                  <a:cubicBezTo>
                    <a:pt x="480" y="33"/>
                    <a:pt x="480" y="32"/>
                    <a:pt x="480" y="32"/>
                  </a:cubicBezTo>
                  <a:cubicBezTo>
                    <a:pt x="481" y="32"/>
                    <a:pt x="481" y="31"/>
                    <a:pt x="482" y="32"/>
                  </a:cubicBezTo>
                  <a:cubicBezTo>
                    <a:pt x="482" y="31"/>
                    <a:pt x="482" y="31"/>
                    <a:pt x="482" y="31"/>
                  </a:cubicBezTo>
                  <a:cubicBezTo>
                    <a:pt x="482" y="31"/>
                    <a:pt x="482" y="31"/>
                    <a:pt x="482" y="32"/>
                  </a:cubicBezTo>
                  <a:cubicBezTo>
                    <a:pt x="483" y="32"/>
                    <a:pt x="484" y="32"/>
                    <a:pt x="484" y="31"/>
                  </a:cubicBezTo>
                  <a:cubicBezTo>
                    <a:pt x="484" y="32"/>
                    <a:pt x="484" y="32"/>
                    <a:pt x="485" y="32"/>
                  </a:cubicBezTo>
                  <a:cubicBezTo>
                    <a:pt x="485" y="32"/>
                    <a:pt x="485" y="31"/>
                    <a:pt x="485" y="31"/>
                  </a:cubicBezTo>
                  <a:cubicBezTo>
                    <a:pt x="485" y="31"/>
                    <a:pt x="486" y="31"/>
                    <a:pt x="486" y="31"/>
                  </a:cubicBezTo>
                  <a:cubicBezTo>
                    <a:pt x="486" y="31"/>
                    <a:pt x="486" y="31"/>
                    <a:pt x="486" y="30"/>
                  </a:cubicBezTo>
                  <a:cubicBezTo>
                    <a:pt x="485" y="31"/>
                    <a:pt x="482" y="29"/>
                    <a:pt x="483" y="31"/>
                  </a:cubicBezTo>
                  <a:cubicBezTo>
                    <a:pt x="482" y="30"/>
                    <a:pt x="482" y="30"/>
                    <a:pt x="482" y="30"/>
                  </a:cubicBezTo>
                  <a:cubicBezTo>
                    <a:pt x="480" y="31"/>
                    <a:pt x="479" y="30"/>
                    <a:pt x="477" y="30"/>
                  </a:cubicBezTo>
                  <a:cubicBezTo>
                    <a:pt x="477" y="31"/>
                    <a:pt x="477" y="31"/>
                    <a:pt x="477" y="31"/>
                  </a:cubicBezTo>
                  <a:cubicBezTo>
                    <a:pt x="478" y="31"/>
                    <a:pt x="478" y="32"/>
                    <a:pt x="478" y="32"/>
                  </a:cubicBezTo>
                  <a:cubicBezTo>
                    <a:pt x="477" y="33"/>
                    <a:pt x="476" y="32"/>
                    <a:pt x="475" y="32"/>
                  </a:cubicBezTo>
                  <a:cubicBezTo>
                    <a:pt x="474" y="32"/>
                    <a:pt x="473" y="32"/>
                    <a:pt x="473" y="32"/>
                  </a:cubicBezTo>
                  <a:cubicBezTo>
                    <a:pt x="474" y="31"/>
                    <a:pt x="476" y="32"/>
                    <a:pt x="477" y="31"/>
                  </a:cubicBezTo>
                  <a:cubicBezTo>
                    <a:pt x="477" y="31"/>
                    <a:pt x="477" y="31"/>
                    <a:pt x="477" y="31"/>
                  </a:cubicBezTo>
                  <a:cubicBezTo>
                    <a:pt x="477" y="31"/>
                    <a:pt x="477" y="31"/>
                    <a:pt x="477" y="31"/>
                  </a:cubicBezTo>
                  <a:cubicBezTo>
                    <a:pt x="474" y="31"/>
                    <a:pt x="474" y="31"/>
                    <a:pt x="474" y="31"/>
                  </a:cubicBezTo>
                  <a:cubicBezTo>
                    <a:pt x="474" y="30"/>
                    <a:pt x="474" y="30"/>
                    <a:pt x="474" y="30"/>
                  </a:cubicBezTo>
                  <a:cubicBezTo>
                    <a:pt x="474" y="30"/>
                    <a:pt x="474" y="30"/>
                    <a:pt x="474" y="30"/>
                  </a:cubicBezTo>
                  <a:cubicBezTo>
                    <a:pt x="473" y="30"/>
                    <a:pt x="474" y="29"/>
                    <a:pt x="474" y="29"/>
                  </a:cubicBezTo>
                  <a:cubicBezTo>
                    <a:pt x="475" y="29"/>
                    <a:pt x="477" y="28"/>
                    <a:pt x="478" y="30"/>
                  </a:cubicBezTo>
                  <a:cubicBezTo>
                    <a:pt x="478" y="30"/>
                    <a:pt x="478" y="29"/>
                    <a:pt x="478" y="29"/>
                  </a:cubicBezTo>
                  <a:cubicBezTo>
                    <a:pt x="479" y="29"/>
                    <a:pt x="481" y="29"/>
                    <a:pt x="482" y="30"/>
                  </a:cubicBezTo>
                  <a:cubicBezTo>
                    <a:pt x="483" y="28"/>
                    <a:pt x="485" y="30"/>
                    <a:pt x="486" y="29"/>
                  </a:cubicBezTo>
                  <a:cubicBezTo>
                    <a:pt x="487" y="29"/>
                    <a:pt x="489" y="29"/>
                    <a:pt x="491" y="30"/>
                  </a:cubicBezTo>
                  <a:cubicBezTo>
                    <a:pt x="491" y="30"/>
                    <a:pt x="491" y="30"/>
                    <a:pt x="491" y="30"/>
                  </a:cubicBezTo>
                  <a:cubicBezTo>
                    <a:pt x="491" y="29"/>
                    <a:pt x="490" y="29"/>
                    <a:pt x="490" y="29"/>
                  </a:cubicBezTo>
                  <a:cubicBezTo>
                    <a:pt x="491" y="29"/>
                    <a:pt x="493" y="30"/>
                    <a:pt x="494" y="29"/>
                  </a:cubicBezTo>
                  <a:cubicBezTo>
                    <a:pt x="494" y="29"/>
                    <a:pt x="494" y="29"/>
                    <a:pt x="494" y="29"/>
                  </a:cubicBezTo>
                  <a:cubicBezTo>
                    <a:pt x="495" y="29"/>
                    <a:pt x="496" y="29"/>
                    <a:pt x="496" y="28"/>
                  </a:cubicBezTo>
                  <a:cubicBezTo>
                    <a:pt x="496" y="28"/>
                    <a:pt x="496" y="28"/>
                    <a:pt x="496" y="28"/>
                  </a:cubicBezTo>
                  <a:cubicBezTo>
                    <a:pt x="495" y="28"/>
                    <a:pt x="495" y="29"/>
                    <a:pt x="495" y="29"/>
                  </a:cubicBezTo>
                  <a:cubicBezTo>
                    <a:pt x="493" y="28"/>
                    <a:pt x="493" y="28"/>
                    <a:pt x="493" y="28"/>
                  </a:cubicBezTo>
                  <a:cubicBezTo>
                    <a:pt x="490" y="28"/>
                    <a:pt x="487" y="28"/>
                    <a:pt x="484" y="28"/>
                  </a:cubicBezTo>
                  <a:cubicBezTo>
                    <a:pt x="482" y="28"/>
                    <a:pt x="480" y="28"/>
                    <a:pt x="479" y="28"/>
                  </a:cubicBezTo>
                  <a:cubicBezTo>
                    <a:pt x="478" y="28"/>
                    <a:pt x="477" y="28"/>
                    <a:pt x="475" y="28"/>
                  </a:cubicBezTo>
                  <a:cubicBezTo>
                    <a:pt x="473" y="28"/>
                    <a:pt x="470" y="28"/>
                    <a:pt x="468" y="28"/>
                  </a:cubicBezTo>
                  <a:cubicBezTo>
                    <a:pt x="468" y="27"/>
                    <a:pt x="468" y="27"/>
                    <a:pt x="468" y="27"/>
                  </a:cubicBezTo>
                  <a:cubicBezTo>
                    <a:pt x="467" y="27"/>
                    <a:pt x="467" y="27"/>
                    <a:pt x="467" y="27"/>
                  </a:cubicBezTo>
                  <a:cubicBezTo>
                    <a:pt x="467" y="28"/>
                    <a:pt x="467" y="28"/>
                    <a:pt x="467" y="28"/>
                  </a:cubicBezTo>
                  <a:cubicBezTo>
                    <a:pt x="467" y="28"/>
                    <a:pt x="466" y="27"/>
                    <a:pt x="465" y="28"/>
                  </a:cubicBezTo>
                  <a:cubicBezTo>
                    <a:pt x="465" y="27"/>
                    <a:pt x="465" y="27"/>
                    <a:pt x="465" y="27"/>
                  </a:cubicBezTo>
                  <a:cubicBezTo>
                    <a:pt x="463" y="26"/>
                    <a:pt x="462" y="29"/>
                    <a:pt x="461" y="27"/>
                  </a:cubicBezTo>
                  <a:cubicBezTo>
                    <a:pt x="461" y="27"/>
                    <a:pt x="461" y="27"/>
                    <a:pt x="461" y="27"/>
                  </a:cubicBezTo>
                  <a:cubicBezTo>
                    <a:pt x="460" y="27"/>
                    <a:pt x="460" y="27"/>
                    <a:pt x="460" y="27"/>
                  </a:cubicBezTo>
                  <a:cubicBezTo>
                    <a:pt x="460" y="27"/>
                    <a:pt x="460" y="27"/>
                    <a:pt x="460" y="27"/>
                  </a:cubicBezTo>
                  <a:cubicBezTo>
                    <a:pt x="459" y="26"/>
                    <a:pt x="458" y="26"/>
                    <a:pt x="458" y="27"/>
                  </a:cubicBezTo>
                  <a:cubicBezTo>
                    <a:pt x="457" y="27"/>
                    <a:pt x="457" y="26"/>
                    <a:pt x="456" y="26"/>
                  </a:cubicBezTo>
                  <a:cubicBezTo>
                    <a:pt x="458" y="24"/>
                    <a:pt x="458" y="27"/>
                    <a:pt x="460" y="26"/>
                  </a:cubicBezTo>
                  <a:cubicBezTo>
                    <a:pt x="460" y="26"/>
                    <a:pt x="460" y="26"/>
                    <a:pt x="460" y="26"/>
                  </a:cubicBezTo>
                  <a:cubicBezTo>
                    <a:pt x="460" y="26"/>
                    <a:pt x="460" y="26"/>
                    <a:pt x="460" y="26"/>
                  </a:cubicBezTo>
                  <a:cubicBezTo>
                    <a:pt x="460" y="26"/>
                    <a:pt x="460" y="26"/>
                    <a:pt x="460" y="26"/>
                  </a:cubicBezTo>
                  <a:cubicBezTo>
                    <a:pt x="462" y="25"/>
                    <a:pt x="463" y="25"/>
                    <a:pt x="465" y="26"/>
                  </a:cubicBezTo>
                  <a:cubicBezTo>
                    <a:pt x="467" y="25"/>
                    <a:pt x="470" y="27"/>
                    <a:pt x="471" y="26"/>
                  </a:cubicBezTo>
                  <a:cubicBezTo>
                    <a:pt x="473" y="27"/>
                    <a:pt x="474" y="25"/>
                    <a:pt x="475" y="26"/>
                  </a:cubicBezTo>
                  <a:cubicBezTo>
                    <a:pt x="476" y="25"/>
                    <a:pt x="477" y="27"/>
                    <a:pt x="478" y="26"/>
                  </a:cubicBezTo>
                  <a:cubicBezTo>
                    <a:pt x="480" y="27"/>
                    <a:pt x="481" y="25"/>
                    <a:pt x="483" y="26"/>
                  </a:cubicBezTo>
                  <a:cubicBezTo>
                    <a:pt x="486" y="26"/>
                    <a:pt x="489" y="27"/>
                    <a:pt x="492" y="26"/>
                  </a:cubicBezTo>
                  <a:cubicBezTo>
                    <a:pt x="492" y="26"/>
                    <a:pt x="492" y="26"/>
                    <a:pt x="492" y="26"/>
                  </a:cubicBezTo>
                  <a:cubicBezTo>
                    <a:pt x="494" y="26"/>
                    <a:pt x="496" y="27"/>
                    <a:pt x="497" y="26"/>
                  </a:cubicBezTo>
                  <a:cubicBezTo>
                    <a:pt x="497" y="26"/>
                    <a:pt x="497" y="26"/>
                    <a:pt x="498" y="27"/>
                  </a:cubicBezTo>
                  <a:cubicBezTo>
                    <a:pt x="498" y="26"/>
                    <a:pt x="500" y="27"/>
                    <a:pt x="500" y="26"/>
                  </a:cubicBezTo>
                  <a:cubicBezTo>
                    <a:pt x="500" y="26"/>
                    <a:pt x="500" y="26"/>
                    <a:pt x="500" y="26"/>
                  </a:cubicBezTo>
                  <a:cubicBezTo>
                    <a:pt x="500" y="27"/>
                    <a:pt x="501" y="26"/>
                    <a:pt x="501" y="26"/>
                  </a:cubicBezTo>
                  <a:cubicBezTo>
                    <a:pt x="501" y="26"/>
                    <a:pt x="501" y="26"/>
                    <a:pt x="501" y="26"/>
                  </a:cubicBezTo>
                  <a:cubicBezTo>
                    <a:pt x="501" y="26"/>
                    <a:pt x="501" y="26"/>
                    <a:pt x="501" y="27"/>
                  </a:cubicBezTo>
                  <a:cubicBezTo>
                    <a:pt x="502" y="26"/>
                    <a:pt x="502" y="26"/>
                    <a:pt x="502" y="26"/>
                  </a:cubicBezTo>
                  <a:cubicBezTo>
                    <a:pt x="503" y="27"/>
                    <a:pt x="503" y="27"/>
                    <a:pt x="503" y="27"/>
                  </a:cubicBezTo>
                  <a:cubicBezTo>
                    <a:pt x="503" y="26"/>
                    <a:pt x="503" y="26"/>
                    <a:pt x="503" y="26"/>
                  </a:cubicBezTo>
                  <a:cubicBezTo>
                    <a:pt x="504" y="28"/>
                    <a:pt x="504" y="25"/>
                    <a:pt x="506" y="26"/>
                  </a:cubicBezTo>
                  <a:cubicBezTo>
                    <a:pt x="507" y="27"/>
                    <a:pt x="507" y="27"/>
                    <a:pt x="508" y="26"/>
                  </a:cubicBezTo>
                  <a:cubicBezTo>
                    <a:pt x="508" y="27"/>
                    <a:pt x="508" y="27"/>
                    <a:pt x="508" y="27"/>
                  </a:cubicBezTo>
                  <a:cubicBezTo>
                    <a:pt x="508" y="25"/>
                    <a:pt x="510" y="27"/>
                    <a:pt x="510" y="26"/>
                  </a:cubicBezTo>
                  <a:cubicBezTo>
                    <a:pt x="510" y="26"/>
                    <a:pt x="511" y="26"/>
                    <a:pt x="511" y="26"/>
                  </a:cubicBezTo>
                  <a:cubicBezTo>
                    <a:pt x="511" y="27"/>
                    <a:pt x="511" y="27"/>
                    <a:pt x="511" y="27"/>
                  </a:cubicBezTo>
                  <a:cubicBezTo>
                    <a:pt x="511" y="27"/>
                    <a:pt x="512" y="27"/>
                    <a:pt x="512" y="27"/>
                  </a:cubicBezTo>
                  <a:cubicBezTo>
                    <a:pt x="512" y="26"/>
                    <a:pt x="511" y="26"/>
                    <a:pt x="511" y="26"/>
                  </a:cubicBezTo>
                  <a:cubicBezTo>
                    <a:pt x="512" y="26"/>
                    <a:pt x="512" y="26"/>
                    <a:pt x="513" y="26"/>
                  </a:cubicBezTo>
                  <a:cubicBezTo>
                    <a:pt x="513" y="26"/>
                    <a:pt x="513" y="26"/>
                    <a:pt x="513" y="26"/>
                  </a:cubicBezTo>
                  <a:cubicBezTo>
                    <a:pt x="513" y="26"/>
                    <a:pt x="514" y="26"/>
                    <a:pt x="514" y="26"/>
                  </a:cubicBezTo>
                  <a:cubicBezTo>
                    <a:pt x="514" y="25"/>
                    <a:pt x="514" y="25"/>
                    <a:pt x="514" y="25"/>
                  </a:cubicBezTo>
                  <a:cubicBezTo>
                    <a:pt x="516" y="26"/>
                    <a:pt x="516" y="26"/>
                    <a:pt x="517" y="27"/>
                  </a:cubicBezTo>
                  <a:cubicBezTo>
                    <a:pt x="517" y="27"/>
                    <a:pt x="517" y="27"/>
                    <a:pt x="517" y="27"/>
                  </a:cubicBezTo>
                  <a:cubicBezTo>
                    <a:pt x="517" y="27"/>
                    <a:pt x="517" y="27"/>
                    <a:pt x="517" y="26"/>
                  </a:cubicBezTo>
                  <a:cubicBezTo>
                    <a:pt x="519" y="26"/>
                    <a:pt x="519" y="26"/>
                    <a:pt x="519" y="26"/>
                  </a:cubicBezTo>
                  <a:cubicBezTo>
                    <a:pt x="519" y="26"/>
                    <a:pt x="519" y="26"/>
                    <a:pt x="519" y="26"/>
                  </a:cubicBezTo>
                  <a:cubicBezTo>
                    <a:pt x="519" y="26"/>
                    <a:pt x="519" y="26"/>
                    <a:pt x="519" y="26"/>
                  </a:cubicBezTo>
                  <a:cubicBezTo>
                    <a:pt x="519" y="26"/>
                    <a:pt x="519" y="26"/>
                    <a:pt x="520" y="26"/>
                  </a:cubicBezTo>
                  <a:cubicBezTo>
                    <a:pt x="519" y="25"/>
                    <a:pt x="521" y="26"/>
                    <a:pt x="521" y="26"/>
                  </a:cubicBezTo>
                  <a:cubicBezTo>
                    <a:pt x="522" y="25"/>
                    <a:pt x="524" y="27"/>
                    <a:pt x="524" y="25"/>
                  </a:cubicBezTo>
                  <a:cubicBezTo>
                    <a:pt x="524" y="26"/>
                    <a:pt x="524" y="26"/>
                    <a:pt x="524" y="26"/>
                  </a:cubicBezTo>
                  <a:cubicBezTo>
                    <a:pt x="524" y="26"/>
                    <a:pt x="524" y="26"/>
                    <a:pt x="525" y="25"/>
                  </a:cubicBezTo>
                  <a:cubicBezTo>
                    <a:pt x="525" y="26"/>
                    <a:pt x="525" y="26"/>
                    <a:pt x="525" y="26"/>
                  </a:cubicBezTo>
                  <a:cubicBezTo>
                    <a:pt x="526" y="27"/>
                    <a:pt x="526" y="25"/>
                    <a:pt x="527" y="26"/>
                  </a:cubicBezTo>
                  <a:cubicBezTo>
                    <a:pt x="527" y="25"/>
                    <a:pt x="527" y="25"/>
                    <a:pt x="527" y="25"/>
                  </a:cubicBezTo>
                  <a:cubicBezTo>
                    <a:pt x="526" y="24"/>
                    <a:pt x="526" y="25"/>
                    <a:pt x="526" y="25"/>
                  </a:cubicBezTo>
                  <a:cubicBezTo>
                    <a:pt x="525" y="25"/>
                    <a:pt x="526" y="24"/>
                    <a:pt x="525" y="24"/>
                  </a:cubicBezTo>
                  <a:cubicBezTo>
                    <a:pt x="525" y="25"/>
                    <a:pt x="525" y="25"/>
                    <a:pt x="525" y="25"/>
                  </a:cubicBezTo>
                  <a:cubicBezTo>
                    <a:pt x="524" y="25"/>
                    <a:pt x="524" y="24"/>
                    <a:pt x="524" y="25"/>
                  </a:cubicBezTo>
                  <a:cubicBezTo>
                    <a:pt x="523" y="25"/>
                    <a:pt x="522" y="25"/>
                    <a:pt x="521" y="24"/>
                  </a:cubicBezTo>
                  <a:cubicBezTo>
                    <a:pt x="521" y="24"/>
                    <a:pt x="522" y="25"/>
                    <a:pt x="521" y="25"/>
                  </a:cubicBezTo>
                  <a:cubicBezTo>
                    <a:pt x="521" y="24"/>
                    <a:pt x="520" y="24"/>
                    <a:pt x="519" y="24"/>
                  </a:cubicBezTo>
                  <a:cubicBezTo>
                    <a:pt x="519" y="24"/>
                    <a:pt x="519" y="24"/>
                    <a:pt x="519" y="24"/>
                  </a:cubicBezTo>
                  <a:cubicBezTo>
                    <a:pt x="520" y="24"/>
                    <a:pt x="521" y="24"/>
                    <a:pt x="521" y="25"/>
                  </a:cubicBezTo>
                  <a:cubicBezTo>
                    <a:pt x="521" y="25"/>
                    <a:pt x="521" y="25"/>
                    <a:pt x="521" y="25"/>
                  </a:cubicBezTo>
                  <a:cubicBezTo>
                    <a:pt x="520" y="25"/>
                    <a:pt x="518" y="25"/>
                    <a:pt x="518" y="24"/>
                  </a:cubicBezTo>
                  <a:cubicBezTo>
                    <a:pt x="517" y="24"/>
                    <a:pt x="516" y="24"/>
                    <a:pt x="515" y="24"/>
                  </a:cubicBezTo>
                  <a:cubicBezTo>
                    <a:pt x="515" y="24"/>
                    <a:pt x="515" y="24"/>
                    <a:pt x="515" y="24"/>
                  </a:cubicBezTo>
                  <a:cubicBezTo>
                    <a:pt x="515" y="24"/>
                    <a:pt x="516" y="24"/>
                    <a:pt x="516" y="24"/>
                  </a:cubicBezTo>
                  <a:cubicBezTo>
                    <a:pt x="515" y="24"/>
                    <a:pt x="516" y="25"/>
                    <a:pt x="515" y="25"/>
                  </a:cubicBezTo>
                  <a:cubicBezTo>
                    <a:pt x="515" y="25"/>
                    <a:pt x="515" y="25"/>
                    <a:pt x="514" y="24"/>
                  </a:cubicBezTo>
                  <a:cubicBezTo>
                    <a:pt x="514" y="25"/>
                    <a:pt x="513" y="24"/>
                    <a:pt x="512" y="25"/>
                  </a:cubicBezTo>
                  <a:cubicBezTo>
                    <a:pt x="511" y="24"/>
                    <a:pt x="511" y="24"/>
                    <a:pt x="511" y="24"/>
                  </a:cubicBezTo>
                  <a:cubicBezTo>
                    <a:pt x="511" y="25"/>
                    <a:pt x="511" y="24"/>
                    <a:pt x="510" y="24"/>
                  </a:cubicBezTo>
                  <a:cubicBezTo>
                    <a:pt x="510" y="24"/>
                    <a:pt x="510" y="24"/>
                    <a:pt x="510" y="24"/>
                  </a:cubicBezTo>
                  <a:cubicBezTo>
                    <a:pt x="510" y="26"/>
                    <a:pt x="509" y="25"/>
                    <a:pt x="508" y="25"/>
                  </a:cubicBezTo>
                  <a:cubicBezTo>
                    <a:pt x="507" y="25"/>
                    <a:pt x="508" y="23"/>
                    <a:pt x="507" y="23"/>
                  </a:cubicBezTo>
                  <a:cubicBezTo>
                    <a:pt x="507" y="24"/>
                    <a:pt x="507" y="24"/>
                    <a:pt x="508" y="24"/>
                  </a:cubicBezTo>
                  <a:cubicBezTo>
                    <a:pt x="507" y="24"/>
                    <a:pt x="507" y="24"/>
                    <a:pt x="507" y="25"/>
                  </a:cubicBezTo>
                  <a:cubicBezTo>
                    <a:pt x="508" y="25"/>
                    <a:pt x="508" y="25"/>
                    <a:pt x="508" y="25"/>
                  </a:cubicBezTo>
                  <a:cubicBezTo>
                    <a:pt x="508" y="25"/>
                    <a:pt x="507" y="26"/>
                    <a:pt x="507" y="26"/>
                  </a:cubicBezTo>
                  <a:cubicBezTo>
                    <a:pt x="507" y="26"/>
                    <a:pt x="506" y="26"/>
                    <a:pt x="506" y="26"/>
                  </a:cubicBezTo>
                  <a:cubicBezTo>
                    <a:pt x="507" y="26"/>
                    <a:pt x="507" y="26"/>
                    <a:pt x="507" y="25"/>
                  </a:cubicBezTo>
                  <a:cubicBezTo>
                    <a:pt x="506" y="25"/>
                    <a:pt x="505" y="25"/>
                    <a:pt x="504" y="25"/>
                  </a:cubicBezTo>
                  <a:cubicBezTo>
                    <a:pt x="504" y="25"/>
                    <a:pt x="504" y="24"/>
                    <a:pt x="504" y="24"/>
                  </a:cubicBezTo>
                  <a:cubicBezTo>
                    <a:pt x="505" y="24"/>
                    <a:pt x="505" y="24"/>
                    <a:pt x="505" y="24"/>
                  </a:cubicBezTo>
                  <a:cubicBezTo>
                    <a:pt x="504" y="23"/>
                    <a:pt x="504" y="23"/>
                    <a:pt x="504" y="23"/>
                  </a:cubicBezTo>
                  <a:cubicBezTo>
                    <a:pt x="504" y="23"/>
                    <a:pt x="505" y="23"/>
                    <a:pt x="505" y="23"/>
                  </a:cubicBezTo>
                  <a:cubicBezTo>
                    <a:pt x="504" y="23"/>
                    <a:pt x="504" y="23"/>
                    <a:pt x="503" y="23"/>
                  </a:cubicBezTo>
                  <a:cubicBezTo>
                    <a:pt x="504" y="23"/>
                    <a:pt x="504" y="23"/>
                    <a:pt x="504" y="23"/>
                  </a:cubicBezTo>
                  <a:cubicBezTo>
                    <a:pt x="503" y="24"/>
                    <a:pt x="503" y="24"/>
                    <a:pt x="503" y="24"/>
                  </a:cubicBezTo>
                  <a:cubicBezTo>
                    <a:pt x="503" y="24"/>
                    <a:pt x="503" y="23"/>
                    <a:pt x="502" y="23"/>
                  </a:cubicBezTo>
                  <a:cubicBezTo>
                    <a:pt x="502" y="23"/>
                    <a:pt x="502" y="24"/>
                    <a:pt x="502" y="24"/>
                  </a:cubicBezTo>
                  <a:cubicBezTo>
                    <a:pt x="503" y="25"/>
                    <a:pt x="503" y="25"/>
                    <a:pt x="503" y="25"/>
                  </a:cubicBezTo>
                  <a:cubicBezTo>
                    <a:pt x="502" y="25"/>
                    <a:pt x="502" y="25"/>
                    <a:pt x="502" y="25"/>
                  </a:cubicBezTo>
                  <a:cubicBezTo>
                    <a:pt x="501" y="25"/>
                    <a:pt x="500" y="25"/>
                    <a:pt x="500" y="24"/>
                  </a:cubicBezTo>
                  <a:cubicBezTo>
                    <a:pt x="501" y="24"/>
                    <a:pt x="501" y="24"/>
                    <a:pt x="501" y="24"/>
                  </a:cubicBezTo>
                  <a:cubicBezTo>
                    <a:pt x="499" y="23"/>
                    <a:pt x="499" y="23"/>
                    <a:pt x="499" y="23"/>
                  </a:cubicBezTo>
                  <a:cubicBezTo>
                    <a:pt x="499" y="24"/>
                    <a:pt x="499" y="24"/>
                    <a:pt x="499" y="24"/>
                  </a:cubicBezTo>
                  <a:cubicBezTo>
                    <a:pt x="498" y="24"/>
                    <a:pt x="498" y="24"/>
                    <a:pt x="498" y="24"/>
                  </a:cubicBezTo>
                  <a:cubicBezTo>
                    <a:pt x="499" y="25"/>
                    <a:pt x="499" y="25"/>
                    <a:pt x="499" y="25"/>
                  </a:cubicBezTo>
                  <a:cubicBezTo>
                    <a:pt x="499" y="25"/>
                    <a:pt x="498" y="25"/>
                    <a:pt x="498" y="25"/>
                  </a:cubicBezTo>
                  <a:cubicBezTo>
                    <a:pt x="497" y="24"/>
                    <a:pt x="496" y="26"/>
                    <a:pt x="495" y="24"/>
                  </a:cubicBezTo>
                  <a:cubicBezTo>
                    <a:pt x="496" y="24"/>
                    <a:pt x="497" y="24"/>
                    <a:pt x="497" y="24"/>
                  </a:cubicBezTo>
                  <a:cubicBezTo>
                    <a:pt x="497" y="23"/>
                    <a:pt x="497" y="23"/>
                    <a:pt x="497" y="23"/>
                  </a:cubicBezTo>
                  <a:cubicBezTo>
                    <a:pt x="497" y="24"/>
                    <a:pt x="497" y="24"/>
                    <a:pt x="497" y="24"/>
                  </a:cubicBezTo>
                  <a:cubicBezTo>
                    <a:pt x="497" y="23"/>
                    <a:pt x="496" y="23"/>
                    <a:pt x="495" y="23"/>
                  </a:cubicBezTo>
                  <a:cubicBezTo>
                    <a:pt x="496" y="22"/>
                    <a:pt x="496" y="22"/>
                    <a:pt x="496" y="22"/>
                  </a:cubicBezTo>
                  <a:cubicBezTo>
                    <a:pt x="495" y="22"/>
                    <a:pt x="495" y="22"/>
                    <a:pt x="495" y="22"/>
                  </a:cubicBezTo>
                  <a:cubicBezTo>
                    <a:pt x="495" y="22"/>
                    <a:pt x="495" y="22"/>
                    <a:pt x="495" y="22"/>
                  </a:cubicBezTo>
                  <a:cubicBezTo>
                    <a:pt x="495" y="22"/>
                    <a:pt x="495" y="23"/>
                    <a:pt x="495" y="23"/>
                  </a:cubicBezTo>
                  <a:cubicBezTo>
                    <a:pt x="494" y="23"/>
                    <a:pt x="495" y="24"/>
                    <a:pt x="495" y="24"/>
                  </a:cubicBezTo>
                  <a:cubicBezTo>
                    <a:pt x="495" y="24"/>
                    <a:pt x="495" y="24"/>
                    <a:pt x="495" y="25"/>
                  </a:cubicBezTo>
                  <a:cubicBezTo>
                    <a:pt x="493" y="25"/>
                    <a:pt x="493" y="25"/>
                    <a:pt x="493" y="25"/>
                  </a:cubicBezTo>
                  <a:cubicBezTo>
                    <a:pt x="493" y="25"/>
                    <a:pt x="493" y="24"/>
                    <a:pt x="493" y="24"/>
                  </a:cubicBezTo>
                  <a:cubicBezTo>
                    <a:pt x="493" y="24"/>
                    <a:pt x="493" y="24"/>
                    <a:pt x="493" y="24"/>
                  </a:cubicBezTo>
                  <a:cubicBezTo>
                    <a:pt x="493" y="24"/>
                    <a:pt x="493" y="25"/>
                    <a:pt x="493" y="25"/>
                  </a:cubicBezTo>
                  <a:cubicBezTo>
                    <a:pt x="491" y="24"/>
                    <a:pt x="493" y="24"/>
                    <a:pt x="492" y="24"/>
                  </a:cubicBezTo>
                  <a:cubicBezTo>
                    <a:pt x="492" y="23"/>
                    <a:pt x="491" y="23"/>
                    <a:pt x="491" y="23"/>
                  </a:cubicBezTo>
                  <a:cubicBezTo>
                    <a:pt x="491" y="24"/>
                    <a:pt x="490" y="24"/>
                    <a:pt x="491" y="25"/>
                  </a:cubicBezTo>
                  <a:cubicBezTo>
                    <a:pt x="490" y="25"/>
                    <a:pt x="490" y="25"/>
                    <a:pt x="490" y="25"/>
                  </a:cubicBezTo>
                  <a:cubicBezTo>
                    <a:pt x="490" y="25"/>
                    <a:pt x="490" y="25"/>
                    <a:pt x="490" y="25"/>
                  </a:cubicBezTo>
                  <a:cubicBezTo>
                    <a:pt x="490" y="24"/>
                    <a:pt x="489" y="24"/>
                    <a:pt x="489" y="25"/>
                  </a:cubicBezTo>
                  <a:cubicBezTo>
                    <a:pt x="489" y="24"/>
                    <a:pt x="488" y="23"/>
                    <a:pt x="488" y="23"/>
                  </a:cubicBezTo>
                  <a:cubicBezTo>
                    <a:pt x="488" y="23"/>
                    <a:pt x="487" y="23"/>
                    <a:pt x="488" y="24"/>
                  </a:cubicBezTo>
                  <a:cubicBezTo>
                    <a:pt x="487" y="24"/>
                    <a:pt x="486" y="24"/>
                    <a:pt x="486" y="25"/>
                  </a:cubicBezTo>
                  <a:cubicBezTo>
                    <a:pt x="485" y="24"/>
                    <a:pt x="485" y="24"/>
                    <a:pt x="485" y="24"/>
                  </a:cubicBezTo>
                  <a:cubicBezTo>
                    <a:pt x="485" y="24"/>
                    <a:pt x="486" y="24"/>
                    <a:pt x="486" y="24"/>
                  </a:cubicBezTo>
                  <a:cubicBezTo>
                    <a:pt x="486" y="24"/>
                    <a:pt x="486" y="23"/>
                    <a:pt x="485" y="23"/>
                  </a:cubicBezTo>
                  <a:cubicBezTo>
                    <a:pt x="485" y="24"/>
                    <a:pt x="485" y="24"/>
                    <a:pt x="485" y="24"/>
                  </a:cubicBezTo>
                  <a:cubicBezTo>
                    <a:pt x="485" y="24"/>
                    <a:pt x="486" y="24"/>
                    <a:pt x="486" y="24"/>
                  </a:cubicBezTo>
                  <a:cubicBezTo>
                    <a:pt x="485" y="24"/>
                    <a:pt x="485" y="24"/>
                    <a:pt x="485" y="24"/>
                  </a:cubicBezTo>
                  <a:cubicBezTo>
                    <a:pt x="485" y="24"/>
                    <a:pt x="484" y="24"/>
                    <a:pt x="484" y="23"/>
                  </a:cubicBezTo>
                  <a:cubicBezTo>
                    <a:pt x="484" y="24"/>
                    <a:pt x="485" y="24"/>
                    <a:pt x="485" y="25"/>
                  </a:cubicBezTo>
                  <a:cubicBezTo>
                    <a:pt x="485" y="25"/>
                    <a:pt x="485" y="24"/>
                    <a:pt x="484" y="24"/>
                  </a:cubicBezTo>
                  <a:cubicBezTo>
                    <a:pt x="484" y="26"/>
                    <a:pt x="482" y="24"/>
                    <a:pt x="481" y="25"/>
                  </a:cubicBezTo>
                  <a:cubicBezTo>
                    <a:pt x="481" y="24"/>
                    <a:pt x="482" y="23"/>
                    <a:pt x="483" y="23"/>
                  </a:cubicBezTo>
                  <a:cubicBezTo>
                    <a:pt x="482" y="23"/>
                    <a:pt x="481" y="23"/>
                    <a:pt x="480" y="23"/>
                  </a:cubicBezTo>
                  <a:cubicBezTo>
                    <a:pt x="478" y="24"/>
                    <a:pt x="478" y="24"/>
                    <a:pt x="478" y="24"/>
                  </a:cubicBezTo>
                  <a:cubicBezTo>
                    <a:pt x="479" y="24"/>
                    <a:pt x="479" y="24"/>
                    <a:pt x="479" y="24"/>
                  </a:cubicBezTo>
                  <a:cubicBezTo>
                    <a:pt x="479" y="24"/>
                    <a:pt x="479" y="25"/>
                    <a:pt x="479" y="25"/>
                  </a:cubicBezTo>
                  <a:cubicBezTo>
                    <a:pt x="478" y="25"/>
                    <a:pt x="477" y="24"/>
                    <a:pt x="477" y="23"/>
                  </a:cubicBezTo>
                  <a:cubicBezTo>
                    <a:pt x="478" y="23"/>
                    <a:pt x="478" y="23"/>
                    <a:pt x="478" y="23"/>
                  </a:cubicBezTo>
                  <a:cubicBezTo>
                    <a:pt x="477" y="23"/>
                    <a:pt x="477" y="23"/>
                    <a:pt x="476" y="23"/>
                  </a:cubicBezTo>
                  <a:cubicBezTo>
                    <a:pt x="477" y="24"/>
                    <a:pt x="477" y="24"/>
                    <a:pt x="477" y="24"/>
                  </a:cubicBezTo>
                  <a:cubicBezTo>
                    <a:pt x="477" y="24"/>
                    <a:pt x="477" y="24"/>
                    <a:pt x="477" y="25"/>
                  </a:cubicBezTo>
                  <a:cubicBezTo>
                    <a:pt x="477" y="25"/>
                    <a:pt x="476" y="25"/>
                    <a:pt x="476" y="25"/>
                  </a:cubicBezTo>
                  <a:cubicBezTo>
                    <a:pt x="476" y="24"/>
                    <a:pt x="475" y="25"/>
                    <a:pt x="475" y="25"/>
                  </a:cubicBezTo>
                  <a:cubicBezTo>
                    <a:pt x="475" y="25"/>
                    <a:pt x="474" y="25"/>
                    <a:pt x="474" y="24"/>
                  </a:cubicBezTo>
                  <a:cubicBezTo>
                    <a:pt x="475" y="24"/>
                    <a:pt x="475" y="24"/>
                    <a:pt x="475" y="24"/>
                  </a:cubicBezTo>
                  <a:cubicBezTo>
                    <a:pt x="474" y="24"/>
                    <a:pt x="474" y="24"/>
                    <a:pt x="474" y="24"/>
                  </a:cubicBezTo>
                  <a:cubicBezTo>
                    <a:pt x="474" y="24"/>
                    <a:pt x="474" y="24"/>
                    <a:pt x="474" y="25"/>
                  </a:cubicBezTo>
                  <a:cubicBezTo>
                    <a:pt x="473" y="24"/>
                    <a:pt x="473" y="24"/>
                    <a:pt x="472" y="24"/>
                  </a:cubicBezTo>
                  <a:cubicBezTo>
                    <a:pt x="473" y="24"/>
                    <a:pt x="474" y="23"/>
                    <a:pt x="475" y="23"/>
                  </a:cubicBezTo>
                  <a:cubicBezTo>
                    <a:pt x="474" y="23"/>
                    <a:pt x="474" y="23"/>
                    <a:pt x="474" y="23"/>
                  </a:cubicBezTo>
                  <a:cubicBezTo>
                    <a:pt x="473" y="23"/>
                    <a:pt x="470" y="22"/>
                    <a:pt x="470" y="23"/>
                  </a:cubicBezTo>
                  <a:cubicBezTo>
                    <a:pt x="471" y="24"/>
                    <a:pt x="472" y="22"/>
                    <a:pt x="472" y="23"/>
                  </a:cubicBezTo>
                  <a:cubicBezTo>
                    <a:pt x="471" y="24"/>
                    <a:pt x="471" y="23"/>
                    <a:pt x="470" y="24"/>
                  </a:cubicBezTo>
                  <a:cubicBezTo>
                    <a:pt x="470" y="25"/>
                    <a:pt x="469" y="24"/>
                    <a:pt x="469" y="24"/>
                  </a:cubicBezTo>
                  <a:cubicBezTo>
                    <a:pt x="470" y="24"/>
                    <a:pt x="469" y="23"/>
                    <a:pt x="470" y="22"/>
                  </a:cubicBezTo>
                  <a:cubicBezTo>
                    <a:pt x="469" y="22"/>
                    <a:pt x="468" y="22"/>
                    <a:pt x="468" y="23"/>
                  </a:cubicBezTo>
                  <a:cubicBezTo>
                    <a:pt x="469" y="23"/>
                    <a:pt x="469" y="23"/>
                    <a:pt x="469" y="23"/>
                  </a:cubicBezTo>
                  <a:cubicBezTo>
                    <a:pt x="469" y="23"/>
                    <a:pt x="469" y="23"/>
                    <a:pt x="469" y="23"/>
                  </a:cubicBezTo>
                  <a:cubicBezTo>
                    <a:pt x="469" y="23"/>
                    <a:pt x="469" y="23"/>
                    <a:pt x="469" y="23"/>
                  </a:cubicBezTo>
                  <a:cubicBezTo>
                    <a:pt x="468" y="23"/>
                    <a:pt x="468" y="23"/>
                    <a:pt x="467" y="23"/>
                  </a:cubicBezTo>
                  <a:cubicBezTo>
                    <a:pt x="468" y="23"/>
                    <a:pt x="468" y="23"/>
                    <a:pt x="468" y="24"/>
                  </a:cubicBezTo>
                  <a:cubicBezTo>
                    <a:pt x="469" y="25"/>
                    <a:pt x="467" y="24"/>
                    <a:pt x="466" y="24"/>
                  </a:cubicBezTo>
                  <a:cubicBezTo>
                    <a:pt x="467" y="22"/>
                    <a:pt x="467" y="22"/>
                    <a:pt x="467" y="22"/>
                  </a:cubicBezTo>
                  <a:cubicBezTo>
                    <a:pt x="466" y="22"/>
                    <a:pt x="466" y="22"/>
                    <a:pt x="465" y="23"/>
                  </a:cubicBezTo>
                  <a:cubicBezTo>
                    <a:pt x="466" y="23"/>
                    <a:pt x="466" y="23"/>
                    <a:pt x="466" y="23"/>
                  </a:cubicBezTo>
                  <a:cubicBezTo>
                    <a:pt x="466" y="23"/>
                    <a:pt x="466" y="23"/>
                    <a:pt x="466" y="23"/>
                  </a:cubicBezTo>
                  <a:cubicBezTo>
                    <a:pt x="466" y="23"/>
                    <a:pt x="466" y="23"/>
                    <a:pt x="465" y="24"/>
                  </a:cubicBezTo>
                  <a:cubicBezTo>
                    <a:pt x="465" y="23"/>
                    <a:pt x="465" y="23"/>
                    <a:pt x="465" y="23"/>
                  </a:cubicBezTo>
                  <a:cubicBezTo>
                    <a:pt x="464" y="22"/>
                    <a:pt x="464" y="22"/>
                    <a:pt x="464" y="22"/>
                  </a:cubicBezTo>
                  <a:cubicBezTo>
                    <a:pt x="461" y="23"/>
                    <a:pt x="459" y="21"/>
                    <a:pt x="456" y="21"/>
                  </a:cubicBezTo>
                  <a:cubicBezTo>
                    <a:pt x="456" y="21"/>
                    <a:pt x="456" y="21"/>
                    <a:pt x="456" y="21"/>
                  </a:cubicBezTo>
                  <a:cubicBezTo>
                    <a:pt x="456" y="21"/>
                    <a:pt x="456" y="21"/>
                    <a:pt x="457" y="21"/>
                  </a:cubicBezTo>
                  <a:cubicBezTo>
                    <a:pt x="456" y="20"/>
                    <a:pt x="458" y="21"/>
                    <a:pt x="458" y="20"/>
                  </a:cubicBezTo>
                  <a:cubicBezTo>
                    <a:pt x="459" y="20"/>
                    <a:pt x="460" y="19"/>
                    <a:pt x="460" y="20"/>
                  </a:cubicBezTo>
                  <a:cubicBezTo>
                    <a:pt x="460" y="20"/>
                    <a:pt x="460" y="20"/>
                    <a:pt x="460" y="20"/>
                  </a:cubicBezTo>
                  <a:cubicBezTo>
                    <a:pt x="461" y="20"/>
                    <a:pt x="461" y="20"/>
                    <a:pt x="461" y="20"/>
                  </a:cubicBezTo>
                  <a:cubicBezTo>
                    <a:pt x="461" y="19"/>
                    <a:pt x="462" y="20"/>
                    <a:pt x="461" y="20"/>
                  </a:cubicBezTo>
                  <a:cubicBezTo>
                    <a:pt x="462" y="20"/>
                    <a:pt x="463" y="21"/>
                    <a:pt x="463" y="21"/>
                  </a:cubicBezTo>
                  <a:cubicBezTo>
                    <a:pt x="464" y="19"/>
                    <a:pt x="466" y="21"/>
                    <a:pt x="467" y="20"/>
                  </a:cubicBezTo>
                  <a:cubicBezTo>
                    <a:pt x="469" y="21"/>
                    <a:pt x="472" y="20"/>
                    <a:pt x="474" y="20"/>
                  </a:cubicBezTo>
                  <a:cubicBezTo>
                    <a:pt x="476" y="21"/>
                    <a:pt x="479" y="21"/>
                    <a:pt x="481" y="21"/>
                  </a:cubicBezTo>
                  <a:cubicBezTo>
                    <a:pt x="482" y="22"/>
                    <a:pt x="484" y="19"/>
                    <a:pt x="485" y="21"/>
                  </a:cubicBezTo>
                  <a:cubicBezTo>
                    <a:pt x="485" y="21"/>
                    <a:pt x="486" y="21"/>
                    <a:pt x="487" y="21"/>
                  </a:cubicBezTo>
                  <a:cubicBezTo>
                    <a:pt x="488" y="20"/>
                    <a:pt x="489" y="22"/>
                    <a:pt x="490" y="20"/>
                  </a:cubicBezTo>
                  <a:cubicBezTo>
                    <a:pt x="490" y="21"/>
                    <a:pt x="490" y="21"/>
                    <a:pt x="490" y="21"/>
                  </a:cubicBezTo>
                  <a:cubicBezTo>
                    <a:pt x="490" y="21"/>
                    <a:pt x="492" y="22"/>
                    <a:pt x="492" y="21"/>
                  </a:cubicBezTo>
                  <a:cubicBezTo>
                    <a:pt x="493" y="21"/>
                    <a:pt x="493" y="21"/>
                    <a:pt x="493" y="21"/>
                  </a:cubicBezTo>
                  <a:cubicBezTo>
                    <a:pt x="493" y="20"/>
                    <a:pt x="493" y="20"/>
                    <a:pt x="493" y="20"/>
                  </a:cubicBezTo>
                  <a:cubicBezTo>
                    <a:pt x="490" y="20"/>
                    <a:pt x="490" y="20"/>
                    <a:pt x="490" y="20"/>
                  </a:cubicBezTo>
                  <a:cubicBezTo>
                    <a:pt x="490" y="20"/>
                    <a:pt x="489" y="21"/>
                    <a:pt x="489" y="20"/>
                  </a:cubicBezTo>
                  <a:cubicBezTo>
                    <a:pt x="489" y="20"/>
                    <a:pt x="489" y="20"/>
                    <a:pt x="489" y="20"/>
                  </a:cubicBezTo>
                  <a:cubicBezTo>
                    <a:pt x="488" y="20"/>
                    <a:pt x="488" y="20"/>
                    <a:pt x="488" y="20"/>
                  </a:cubicBezTo>
                  <a:cubicBezTo>
                    <a:pt x="488" y="20"/>
                    <a:pt x="488" y="20"/>
                    <a:pt x="488" y="20"/>
                  </a:cubicBezTo>
                  <a:cubicBezTo>
                    <a:pt x="488" y="20"/>
                    <a:pt x="487" y="20"/>
                    <a:pt x="487" y="20"/>
                  </a:cubicBezTo>
                  <a:cubicBezTo>
                    <a:pt x="486" y="20"/>
                    <a:pt x="486" y="20"/>
                    <a:pt x="486" y="20"/>
                  </a:cubicBezTo>
                  <a:cubicBezTo>
                    <a:pt x="486" y="21"/>
                    <a:pt x="486" y="20"/>
                    <a:pt x="485" y="20"/>
                  </a:cubicBezTo>
                  <a:cubicBezTo>
                    <a:pt x="485" y="20"/>
                    <a:pt x="485" y="21"/>
                    <a:pt x="485" y="21"/>
                  </a:cubicBezTo>
                  <a:cubicBezTo>
                    <a:pt x="485" y="20"/>
                    <a:pt x="484" y="21"/>
                    <a:pt x="484" y="20"/>
                  </a:cubicBezTo>
                  <a:cubicBezTo>
                    <a:pt x="485" y="20"/>
                    <a:pt x="485" y="20"/>
                    <a:pt x="485" y="20"/>
                  </a:cubicBezTo>
                  <a:cubicBezTo>
                    <a:pt x="485" y="20"/>
                    <a:pt x="485" y="20"/>
                    <a:pt x="485" y="20"/>
                  </a:cubicBezTo>
                  <a:cubicBezTo>
                    <a:pt x="484" y="19"/>
                    <a:pt x="484" y="19"/>
                    <a:pt x="483" y="20"/>
                  </a:cubicBezTo>
                  <a:cubicBezTo>
                    <a:pt x="482" y="20"/>
                    <a:pt x="481" y="19"/>
                    <a:pt x="480" y="19"/>
                  </a:cubicBezTo>
                  <a:cubicBezTo>
                    <a:pt x="480" y="19"/>
                    <a:pt x="480" y="19"/>
                    <a:pt x="480" y="19"/>
                  </a:cubicBezTo>
                  <a:cubicBezTo>
                    <a:pt x="480" y="19"/>
                    <a:pt x="481" y="19"/>
                    <a:pt x="481" y="20"/>
                  </a:cubicBezTo>
                  <a:cubicBezTo>
                    <a:pt x="478" y="20"/>
                    <a:pt x="478" y="20"/>
                    <a:pt x="478" y="20"/>
                  </a:cubicBezTo>
                  <a:cubicBezTo>
                    <a:pt x="479" y="19"/>
                    <a:pt x="477" y="18"/>
                    <a:pt x="477" y="17"/>
                  </a:cubicBezTo>
                  <a:cubicBezTo>
                    <a:pt x="476" y="17"/>
                    <a:pt x="477" y="19"/>
                    <a:pt x="477" y="19"/>
                  </a:cubicBezTo>
                  <a:cubicBezTo>
                    <a:pt x="477" y="19"/>
                    <a:pt x="476" y="19"/>
                    <a:pt x="476" y="18"/>
                  </a:cubicBezTo>
                  <a:cubicBezTo>
                    <a:pt x="476" y="18"/>
                    <a:pt x="476" y="19"/>
                    <a:pt x="476" y="19"/>
                  </a:cubicBezTo>
                  <a:cubicBezTo>
                    <a:pt x="475" y="19"/>
                    <a:pt x="475" y="19"/>
                    <a:pt x="475" y="19"/>
                  </a:cubicBezTo>
                  <a:cubicBezTo>
                    <a:pt x="475" y="19"/>
                    <a:pt x="475" y="19"/>
                    <a:pt x="475" y="19"/>
                  </a:cubicBezTo>
                  <a:cubicBezTo>
                    <a:pt x="474" y="19"/>
                    <a:pt x="473" y="19"/>
                    <a:pt x="472" y="20"/>
                  </a:cubicBezTo>
                  <a:cubicBezTo>
                    <a:pt x="472" y="19"/>
                    <a:pt x="472" y="19"/>
                    <a:pt x="472" y="19"/>
                  </a:cubicBezTo>
                  <a:cubicBezTo>
                    <a:pt x="472" y="20"/>
                    <a:pt x="472" y="20"/>
                    <a:pt x="472" y="20"/>
                  </a:cubicBezTo>
                  <a:cubicBezTo>
                    <a:pt x="470" y="19"/>
                    <a:pt x="470" y="19"/>
                    <a:pt x="470" y="19"/>
                  </a:cubicBezTo>
                  <a:cubicBezTo>
                    <a:pt x="469" y="18"/>
                    <a:pt x="467" y="19"/>
                    <a:pt x="467" y="18"/>
                  </a:cubicBezTo>
                  <a:cubicBezTo>
                    <a:pt x="467" y="19"/>
                    <a:pt x="465" y="19"/>
                    <a:pt x="465" y="19"/>
                  </a:cubicBezTo>
                  <a:cubicBezTo>
                    <a:pt x="465" y="18"/>
                    <a:pt x="464" y="18"/>
                    <a:pt x="464" y="17"/>
                  </a:cubicBezTo>
                  <a:cubicBezTo>
                    <a:pt x="464" y="18"/>
                    <a:pt x="464" y="18"/>
                    <a:pt x="464" y="18"/>
                  </a:cubicBezTo>
                  <a:cubicBezTo>
                    <a:pt x="464" y="18"/>
                    <a:pt x="464" y="18"/>
                    <a:pt x="464" y="18"/>
                  </a:cubicBezTo>
                  <a:cubicBezTo>
                    <a:pt x="464" y="18"/>
                    <a:pt x="463" y="19"/>
                    <a:pt x="463" y="18"/>
                  </a:cubicBezTo>
                  <a:cubicBezTo>
                    <a:pt x="463" y="18"/>
                    <a:pt x="463" y="18"/>
                    <a:pt x="463" y="18"/>
                  </a:cubicBezTo>
                  <a:cubicBezTo>
                    <a:pt x="462" y="18"/>
                    <a:pt x="462" y="18"/>
                    <a:pt x="462" y="18"/>
                  </a:cubicBezTo>
                  <a:cubicBezTo>
                    <a:pt x="462" y="18"/>
                    <a:pt x="462" y="17"/>
                    <a:pt x="462" y="17"/>
                  </a:cubicBezTo>
                  <a:cubicBezTo>
                    <a:pt x="462" y="17"/>
                    <a:pt x="462" y="17"/>
                    <a:pt x="463" y="17"/>
                  </a:cubicBezTo>
                  <a:cubicBezTo>
                    <a:pt x="463" y="17"/>
                    <a:pt x="463" y="17"/>
                    <a:pt x="463" y="17"/>
                  </a:cubicBezTo>
                  <a:cubicBezTo>
                    <a:pt x="462" y="15"/>
                    <a:pt x="461" y="17"/>
                    <a:pt x="460" y="15"/>
                  </a:cubicBezTo>
                  <a:cubicBezTo>
                    <a:pt x="460" y="16"/>
                    <a:pt x="460" y="16"/>
                    <a:pt x="460" y="16"/>
                  </a:cubicBezTo>
                  <a:cubicBezTo>
                    <a:pt x="460" y="16"/>
                    <a:pt x="460" y="16"/>
                    <a:pt x="460" y="16"/>
                  </a:cubicBezTo>
                  <a:cubicBezTo>
                    <a:pt x="459" y="16"/>
                    <a:pt x="458" y="16"/>
                    <a:pt x="456" y="16"/>
                  </a:cubicBezTo>
                  <a:cubicBezTo>
                    <a:pt x="456" y="16"/>
                    <a:pt x="456" y="16"/>
                    <a:pt x="456" y="16"/>
                  </a:cubicBezTo>
                  <a:cubicBezTo>
                    <a:pt x="456" y="16"/>
                    <a:pt x="456" y="16"/>
                    <a:pt x="456" y="16"/>
                  </a:cubicBezTo>
                  <a:cubicBezTo>
                    <a:pt x="456" y="16"/>
                    <a:pt x="456" y="16"/>
                    <a:pt x="456" y="16"/>
                  </a:cubicBezTo>
                  <a:cubicBezTo>
                    <a:pt x="455" y="16"/>
                    <a:pt x="455" y="16"/>
                    <a:pt x="455" y="16"/>
                  </a:cubicBezTo>
                  <a:cubicBezTo>
                    <a:pt x="455" y="15"/>
                    <a:pt x="455" y="15"/>
                    <a:pt x="456" y="15"/>
                  </a:cubicBezTo>
                  <a:cubicBezTo>
                    <a:pt x="455" y="15"/>
                    <a:pt x="455" y="15"/>
                    <a:pt x="455" y="15"/>
                  </a:cubicBezTo>
                  <a:cubicBezTo>
                    <a:pt x="456" y="14"/>
                    <a:pt x="456" y="14"/>
                    <a:pt x="456" y="14"/>
                  </a:cubicBezTo>
                  <a:cubicBezTo>
                    <a:pt x="455" y="14"/>
                    <a:pt x="455" y="15"/>
                    <a:pt x="454" y="15"/>
                  </a:cubicBezTo>
                  <a:cubicBezTo>
                    <a:pt x="455" y="15"/>
                    <a:pt x="455" y="15"/>
                    <a:pt x="455" y="15"/>
                  </a:cubicBezTo>
                  <a:cubicBezTo>
                    <a:pt x="455" y="16"/>
                    <a:pt x="455" y="16"/>
                    <a:pt x="455" y="16"/>
                  </a:cubicBezTo>
                  <a:cubicBezTo>
                    <a:pt x="453" y="15"/>
                    <a:pt x="454" y="18"/>
                    <a:pt x="452" y="17"/>
                  </a:cubicBezTo>
                  <a:cubicBezTo>
                    <a:pt x="453" y="18"/>
                    <a:pt x="453" y="18"/>
                    <a:pt x="453" y="18"/>
                  </a:cubicBezTo>
                  <a:cubicBezTo>
                    <a:pt x="452" y="18"/>
                    <a:pt x="452" y="18"/>
                    <a:pt x="452" y="18"/>
                  </a:cubicBezTo>
                  <a:cubicBezTo>
                    <a:pt x="452" y="18"/>
                    <a:pt x="452" y="18"/>
                    <a:pt x="452" y="18"/>
                  </a:cubicBezTo>
                  <a:cubicBezTo>
                    <a:pt x="452" y="18"/>
                    <a:pt x="452" y="18"/>
                    <a:pt x="452" y="18"/>
                  </a:cubicBezTo>
                  <a:cubicBezTo>
                    <a:pt x="452" y="18"/>
                    <a:pt x="452" y="18"/>
                    <a:pt x="452" y="18"/>
                  </a:cubicBezTo>
                  <a:cubicBezTo>
                    <a:pt x="451" y="18"/>
                    <a:pt x="450" y="19"/>
                    <a:pt x="449" y="18"/>
                  </a:cubicBezTo>
                  <a:cubicBezTo>
                    <a:pt x="450" y="17"/>
                    <a:pt x="450" y="17"/>
                    <a:pt x="450" y="17"/>
                  </a:cubicBezTo>
                  <a:cubicBezTo>
                    <a:pt x="449" y="17"/>
                    <a:pt x="450" y="18"/>
                    <a:pt x="449" y="17"/>
                  </a:cubicBezTo>
                  <a:cubicBezTo>
                    <a:pt x="448" y="16"/>
                    <a:pt x="450" y="17"/>
                    <a:pt x="451" y="16"/>
                  </a:cubicBezTo>
                  <a:cubicBezTo>
                    <a:pt x="450" y="15"/>
                    <a:pt x="449" y="17"/>
                    <a:pt x="448" y="16"/>
                  </a:cubicBezTo>
                  <a:cubicBezTo>
                    <a:pt x="449" y="15"/>
                    <a:pt x="449" y="15"/>
                    <a:pt x="449" y="15"/>
                  </a:cubicBezTo>
                  <a:cubicBezTo>
                    <a:pt x="448" y="15"/>
                    <a:pt x="448" y="15"/>
                    <a:pt x="448" y="15"/>
                  </a:cubicBezTo>
                  <a:cubicBezTo>
                    <a:pt x="448" y="15"/>
                    <a:pt x="448" y="16"/>
                    <a:pt x="448" y="16"/>
                  </a:cubicBezTo>
                  <a:cubicBezTo>
                    <a:pt x="446" y="18"/>
                    <a:pt x="446" y="18"/>
                    <a:pt x="446" y="18"/>
                  </a:cubicBezTo>
                  <a:cubicBezTo>
                    <a:pt x="445" y="17"/>
                    <a:pt x="444" y="17"/>
                    <a:pt x="443" y="16"/>
                  </a:cubicBezTo>
                  <a:cubicBezTo>
                    <a:pt x="443" y="17"/>
                    <a:pt x="443" y="17"/>
                    <a:pt x="443" y="17"/>
                  </a:cubicBezTo>
                  <a:cubicBezTo>
                    <a:pt x="442" y="17"/>
                    <a:pt x="442" y="17"/>
                    <a:pt x="442" y="17"/>
                  </a:cubicBezTo>
                  <a:cubicBezTo>
                    <a:pt x="443" y="17"/>
                    <a:pt x="443" y="17"/>
                    <a:pt x="443" y="17"/>
                  </a:cubicBezTo>
                  <a:cubicBezTo>
                    <a:pt x="443" y="17"/>
                    <a:pt x="443" y="17"/>
                    <a:pt x="443" y="17"/>
                  </a:cubicBezTo>
                  <a:cubicBezTo>
                    <a:pt x="443" y="17"/>
                    <a:pt x="444" y="17"/>
                    <a:pt x="444" y="18"/>
                  </a:cubicBezTo>
                  <a:cubicBezTo>
                    <a:pt x="443" y="18"/>
                    <a:pt x="443" y="18"/>
                    <a:pt x="442" y="18"/>
                  </a:cubicBezTo>
                  <a:cubicBezTo>
                    <a:pt x="442" y="18"/>
                    <a:pt x="442" y="19"/>
                    <a:pt x="442" y="19"/>
                  </a:cubicBezTo>
                  <a:cubicBezTo>
                    <a:pt x="442" y="19"/>
                    <a:pt x="442" y="19"/>
                    <a:pt x="442" y="19"/>
                  </a:cubicBezTo>
                  <a:cubicBezTo>
                    <a:pt x="443" y="19"/>
                    <a:pt x="443" y="18"/>
                    <a:pt x="444" y="19"/>
                  </a:cubicBezTo>
                  <a:cubicBezTo>
                    <a:pt x="443" y="20"/>
                    <a:pt x="443" y="20"/>
                    <a:pt x="443" y="20"/>
                  </a:cubicBezTo>
                  <a:cubicBezTo>
                    <a:pt x="442" y="20"/>
                    <a:pt x="441" y="19"/>
                    <a:pt x="441" y="18"/>
                  </a:cubicBezTo>
                  <a:cubicBezTo>
                    <a:pt x="441" y="18"/>
                    <a:pt x="441" y="18"/>
                    <a:pt x="440" y="18"/>
                  </a:cubicBezTo>
                  <a:cubicBezTo>
                    <a:pt x="440" y="18"/>
                    <a:pt x="440" y="19"/>
                    <a:pt x="441" y="19"/>
                  </a:cubicBezTo>
                  <a:cubicBezTo>
                    <a:pt x="441" y="20"/>
                    <a:pt x="440" y="19"/>
                    <a:pt x="440" y="20"/>
                  </a:cubicBezTo>
                  <a:cubicBezTo>
                    <a:pt x="441" y="20"/>
                    <a:pt x="443" y="20"/>
                    <a:pt x="445" y="20"/>
                  </a:cubicBezTo>
                  <a:cubicBezTo>
                    <a:pt x="445" y="21"/>
                    <a:pt x="446" y="21"/>
                    <a:pt x="447" y="21"/>
                  </a:cubicBezTo>
                  <a:cubicBezTo>
                    <a:pt x="446" y="20"/>
                    <a:pt x="446" y="20"/>
                    <a:pt x="446" y="20"/>
                  </a:cubicBezTo>
                  <a:cubicBezTo>
                    <a:pt x="446" y="20"/>
                    <a:pt x="446" y="21"/>
                    <a:pt x="445" y="20"/>
                  </a:cubicBezTo>
                  <a:cubicBezTo>
                    <a:pt x="445" y="20"/>
                    <a:pt x="444" y="19"/>
                    <a:pt x="444" y="19"/>
                  </a:cubicBezTo>
                  <a:cubicBezTo>
                    <a:pt x="445" y="19"/>
                    <a:pt x="445" y="19"/>
                    <a:pt x="447" y="18"/>
                  </a:cubicBezTo>
                  <a:cubicBezTo>
                    <a:pt x="447" y="19"/>
                    <a:pt x="447" y="19"/>
                    <a:pt x="448" y="19"/>
                  </a:cubicBezTo>
                  <a:cubicBezTo>
                    <a:pt x="448" y="20"/>
                    <a:pt x="448" y="20"/>
                    <a:pt x="448" y="20"/>
                  </a:cubicBezTo>
                  <a:cubicBezTo>
                    <a:pt x="448" y="20"/>
                    <a:pt x="448" y="20"/>
                    <a:pt x="448" y="20"/>
                  </a:cubicBezTo>
                  <a:cubicBezTo>
                    <a:pt x="449" y="21"/>
                    <a:pt x="447" y="21"/>
                    <a:pt x="447" y="21"/>
                  </a:cubicBezTo>
                  <a:cubicBezTo>
                    <a:pt x="447" y="22"/>
                    <a:pt x="447" y="22"/>
                    <a:pt x="447" y="22"/>
                  </a:cubicBezTo>
                  <a:cubicBezTo>
                    <a:pt x="447" y="21"/>
                    <a:pt x="448" y="21"/>
                    <a:pt x="448" y="21"/>
                  </a:cubicBezTo>
                  <a:cubicBezTo>
                    <a:pt x="448" y="22"/>
                    <a:pt x="448" y="22"/>
                    <a:pt x="448" y="22"/>
                  </a:cubicBezTo>
                  <a:cubicBezTo>
                    <a:pt x="448" y="22"/>
                    <a:pt x="448" y="22"/>
                    <a:pt x="448" y="22"/>
                  </a:cubicBezTo>
                  <a:cubicBezTo>
                    <a:pt x="449" y="23"/>
                    <a:pt x="449" y="23"/>
                    <a:pt x="449" y="23"/>
                  </a:cubicBezTo>
                  <a:cubicBezTo>
                    <a:pt x="449" y="22"/>
                    <a:pt x="450" y="22"/>
                    <a:pt x="450" y="22"/>
                  </a:cubicBezTo>
                  <a:cubicBezTo>
                    <a:pt x="451" y="21"/>
                    <a:pt x="449" y="22"/>
                    <a:pt x="449" y="21"/>
                  </a:cubicBezTo>
                  <a:cubicBezTo>
                    <a:pt x="450" y="20"/>
                    <a:pt x="450" y="20"/>
                    <a:pt x="450" y="20"/>
                  </a:cubicBezTo>
                  <a:cubicBezTo>
                    <a:pt x="451" y="20"/>
                    <a:pt x="452" y="20"/>
                    <a:pt x="452" y="21"/>
                  </a:cubicBezTo>
                  <a:cubicBezTo>
                    <a:pt x="452" y="21"/>
                    <a:pt x="452" y="21"/>
                    <a:pt x="452" y="21"/>
                  </a:cubicBezTo>
                  <a:cubicBezTo>
                    <a:pt x="452" y="22"/>
                    <a:pt x="453" y="23"/>
                    <a:pt x="452" y="23"/>
                  </a:cubicBezTo>
                  <a:cubicBezTo>
                    <a:pt x="451" y="22"/>
                    <a:pt x="451" y="22"/>
                    <a:pt x="451" y="22"/>
                  </a:cubicBezTo>
                  <a:cubicBezTo>
                    <a:pt x="451" y="24"/>
                    <a:pt x="448" y="22"/>
                    <a:pt x="449" y="24"/>
                  </a:cubicBezTo>
                  <a:cubicBezTo>
                    <a:pt x="449" y="23"/>
                    <a:pt x="448" y="23"/>
                    <a:pt x="447" y="22"/>
                  </a:cubicBezTo>
                  <a:cubicBezTo>
                    <a:pt x="447" y="23"/>
                    <a:pt x="447" y="23"/>
                    <a:pt x="447" y="23"/>
                  </a:cubicBezTo>
                  <a:cubicBezTo>
                    <a:pt x="446" y="22"/>
                    <a:pt x="445" y="21"/>
                    <a:pt x="443" y="22"/>
                  </a:cubicBezTo>
                  <a:cubicBezTo>
                    <a:pt x="443" y="21"/>
                    <a:pt x="443" y="21"/>
                    <a:pt x="443" y="21"/>
                  </a:cubicBezTo>
                  <a:cubicBezTo>
                    <a:pt x="443" y="21"/>
                    <a:pt x="443" y="21"/>
                    <a:pt x="443" y="21"/>
                  </a:cubicBezTo>
                  <a:cubicBezTo>
                    <a:pt x="442" y="20"/>
                    <a:pt x="442" y="20"/>
                    <a:pt x="442" y="20"/>
                  </a:cubicBezTo>
                  <a:cubicBezTo>
                    <a:pt x="441" y="20"/>
                    <a:pt x="441" y="21"/>
                    <a:pt x="441" y="22"/>
                  </a:cubicBezTo>
                  <a:cubicBezTo>
                    <a:pt x="440" y="21"/>
                    <a:pt x="441" y="21"/>
                    <a:pt x="440" y="20"/>
                  </a:cubicBezTo>
                  <a:cubicBezTo>
                    <a:pt x="440" y="23"/>
                    <a:pt x="438" y="20"/>
                    <a:pt x="437" y="20"/>
                  </a:cubicBezTo>
                  <a:cubicBezTo>
                    <a:pt x="437" y="21"/>
                    <a:pt x="437" y="20"/>
                    <a:pt x="438" y="21"/>
                  </a:cubicBezTo>
                  <a:cubicBezTo>
                    <a:pt x="437" y="21"/>
                    <a:pt x="438" y="22"/>
                    <a:pt x="437" y="21"/>
                  </a:cubicBezTo>
                  <a:cubicBezTo>
                    <a:pt x="436" y="19"/>
                    <a:pt x="436" y="22"/>
                    <a:pt x="434" y="22"/>
                  </a:cubicBezTo>
                  <a:cubicBezTo>
                    <a:pt x="434" y="23"/>
                    <a:pt x="436" y="22"/>
                    <a:pt x="435" y="23"/>
                  </a:cubicBezTo>
                  <a:cubicBezTo>
                    <a:pt x="434" y="23"/>
                    <a:pt x="433" y="23"/>
                    <a:pt x="433" y="22"/>
                  </a:cubicBezTo>
                  <a:cubicBezTo>
                    <a:pt x="436" y="20"/>
                    <a:pt x="431" y="22"/>
                    <a:pt x="431" y="20"/>
                  </a:cubicBezTo>
                  <a:cubicBezTo>
                    <a:pt x="430" y="20"/>
                    <a:pt x="430" y="20"/>
                    <a:pt x="430" y="20"/>
                  </a:cubicBezTo>
                  <a:cubicBezTo>
                    <a:pt x="430" y="18"/>
                    <a:pt x="430" y="18"/>
                    <a:pt x="430" y="18"/>
                  </a:cubicBezTo>
                  <a:cubicBezTo>
                    <a:pt x="431" y="18"/>
                    <a:pt x="431" y="18"/>
                    <a:pt x="432" y="18"/>
                  </a:cubicBezTo>
                  <a:cubicBezTo>
                    <a:pt x="431" y="18"/>
                    <a:pt x="431" y="17"/>
                    <a:pt x="431" y="17"/>
                  </a:cubicBezTo>
                  <a:cubicBezTo>
                    <a:pt x="430" y="18"/>
                    <a:pt x="429" y="19"/>
                    <a:pt x="430" y="19"/>
                  </a:cubicBezTo>
                  <a:cubicBezTo>
                    <a:pt x="430" y="20"/>
                    <a:pt x="430" y="20"/>
                    <a:pt x="430" y="20"/>
                  </a:cubicBezTo>
                  <a:cubicBezTo>
                    <a:pt x="430" y="20"/>
                    <a:pt x="430" y="20"/>
                    <a:pt x="430" y="20"/>
                  </a:cubicBezTo>
                  <a:cubicBezTo>
                    <a:pt x="430" y="20"/>
                    <a:pt x="431" y="21"/>
                    <a:pt x="430" y="21"/>
                  </a:cubicBezTo>
                  <a:cubicBezTo>
                    <a:pt x="430" y="20"/>
                    <a:pt x="430" y="20"/>
                    <a:pt x="430" y="20"/>
                  </a:cubicBezTo>
                  <a:cubicBezTo>
                    <a:pt x="430" y="21"/>
                    <a:pt x="429" y="21"/>
                    <a:pt x="429" y="21"/>
                  </a:cubicBezTo>
                  <a:cubicBezTo>
                    <a:pt x="429" y="21"/>
                    <a:pt x="428" y="21"/>
                    <a:pt x="428" y="20"/>
                  </a:cubicBezTo>
                  <a:cubicBezTo>
                    <a:pt x="429" y="20"/>
                    <a:pt x="429" y="20"/>
                    <a:pt x="429" y="20"/>
                  </a:cubicBezTo>
                  <a:cubicBezTo>
                    <a:pt x="428" y="19"/>
                    <a:pt x="428" y="20"/>
                    <a:pt x="427" y="20"/>
                  </a:cubicBezTo>
                  <a:cubicBezTo>
                    <a:pt x="427" y="20"/>
                    <a:pt x="427" y="20"/>
                    <a:pt x="427" y="20"/>
                  </a:cubicBezTo>
                  <a:cubicBezTo>
                    <a:pt x="428" y="21"/>
                    <a:pt x="427" y="21"/>
                    <a:pt x="427" y="21"/>
                  </a:cubicBezTo>
                  <a:cubicBezTo>
                    <a:pt x="428" y="21"/>
                    <a:pt x="429" y="21"/>
                    <a:pt x="430" y="21"/>
                  </a:cubicBezTo>
                  <a:cubicBezTo>
                    <a:pt x="429" y="21"/>
                    <a:pt x="431" y="22"/>
                    <a:pt x="431" y="22"/>
                  </a:cubicBezTo>
                  <a:cubicBezTo>
                    <a:pt x="431" y="23"/>
                    <a:pt x="431" y="23"/>
                    <a:pt x="431" y="23"/>
                  </a:cubicBezTo>
                  <a:cubicBezTo>
                    <a:pt x="430" y="22"/>
                    <a:pt x="430" y="23"/>
                    <a:pt x="430" y="22"/>
                  </a:cubicBezTo>
                  <a:cubicBezTo>
                    <a:pt x="429" y="22"/>
                    <a:pt x="429" y="22"/>
                    <a:pt x="428" y="22"/>
                  </a:cubicBezTo>
                  <a:cubicBezTo>
                    <a:pt x="427" y="23"/>
                    <a:pt x="428" y="21"/>
                    <a:pt x="426" y="21"/>
                  </a:cubicBezTo>
                  <a:cubicBezTo>
                    <a:pt x="427" y="21"/>
                    <a:pt x="427" y="21"/>
                    <a:pt x="427" y="21"/>
                  </a:cubicBezTo>
                  <a:cubicBezTo>
                    <a:pt x="426" y="20"/>
                    <a:pt x="426" y="20"/>
                    <a:pt x="426" y="20"/>
                  </a:cubicBezTo>
                  <a:cubicBezTo>
                    <a:pt x="428" y="19"/>
                    <a:pt x="428" y="19"/>
                    <a:pt x="428" y="19"/>
                  </a:cubicBezTo>
                  <a:cubicBezTo>
                    <a:pt x="427" y="18"/>
                    <a:pt x="427" y="18"/>
                    <a:pt x="427" y="18"/>
                  </a:cubicBezTo>
                  <a:cubicBezTo>
                    <a:pt x="427" y="19"/>
                    <a:pt x="427" y="19"/>
                    <a:pt x="427" y="19"/>
                  </a:cubicBezTo>
                  <a:cubicBezTo>
                    <a:pt x="425" y="18"/>
                    <a:pt x="425" y="18"/>
                    <a:pt x="425" y="18"/>
                  </a:cubicBezTo>
                  <a:cubicBezTo>
                    <a:pt x="425" y="19"/>
                    <a:pt x="425" y="20"/>
                    <a:pt x="425" y="20"/>
                  </a:cubicBezTo>
                  <a:cubicBezTo>
                    <a:pt x="426" y="20"/>
                    <a:pt x="426" y="20"/>
                    <a:pt x="426" y="20"/>
                  </a:cubicBezTo>
                  <a:cubicBezTo>
                    <a:pt x="426" y="20"/>
                    <a:pt x="426" y="20"/>
                    <a:pt x="426" y="20"/>
                  </a:cubicBezTo>
                  <a:cubicBezTo>
                    <a:pt x="426" y="20"/>
                    <a:pt x="426" y="20"/>
                    <a:pt x="426" y="20"/>
                  </a:cubicBezTo>
                  <a:cubicBezTo>
                    <a:pt x="425" y="20"/>
                    <a:pt x="423" y="20"/>
                    <a:pt x="424" y="21"/>
                  </a:cubicBezTo>
                  <a:cubicBezTo>
                    <a:pt x="423" y="21"/>
                    <a:pt x="423" y="21"/>
                    <a:pt x="423" y="21"/>
                  </a:cubicBezTo>
                  <a:cubicBezTo>
                    <a:pt x="423" y="21"/>
                    <a:pt x="423" y="22"/>
                    <a:pt x="423" y="21"/>
                  </a:cubicBezTo>
                  <a:cubicBezTo>
                    <a:pt x="423" y="21"/>
                    <a:pt x="423" y="21"/>
                    <a:pt x="423" y="21"/>
                  </a:cubicBezTo>
                  <a:cubicBezTo>
                    <a:pt x="421" y="22"/>
                    <a:pt x="421" y="22"/>
                    <a:pt x="421" y="22"/>
                  </a:cubicBezTo>
                  <a:cubicBezTo>
                    <a:pt x="421" y="21"/>
                    <a:pt x="421" y="21"/>
                    <a:pt x="421" y="21"/>
                  </a:cubicBezTo>
                  <a:cubicBezTo>
                    <a:pt x="422" y="20"/>
                    <a:pt x="422" y="21"/>
                    <a:pt x="423" y="21"/>
                  </a:cubicBezTo>
                  <a:cubicBezTo>
                    <a:pt x="423" y="20"/>
                    <a:pt x="423" y="20"/>
                    <a:pt x="423" y="19"/>
                  </a:cubicBezTo>
                  <a:cubicBezTo>
                    <a:pt x="422" y="20"/>
                    <a:pt x="422" y="20"/>
                    <a:pt x="422" y="20"/>
                  </a:cubicBezTo>
                  <a:cubicBezTo>
                    <a:pt x="421" y="20"/>
                    <a:pt x="422" y="19"/>
                    <a:pt x="422" y="19"/>
                  </a:cubicBezTo>
                  <a:cubicBezTo>
                    <a:pt x="424" y="19"/>
                    <a:pt x="424" y="19"/>
                    <a:pt x="424" y="19"/>
                  </a:cubicBezTo>
                  <a:cubicBezTo>
                    <a:pt x="423" y="18"/>
                    <a:pt x="422" y="19"/>
                    <a:pt x="422" y="19"/>
                  </a:cubicBezTo>
                  <a:cubicBezTo>
                    <a:pt x="421" y="19"/>
                    <a:pt x="421" y="19"/>
                    <a:pt x="421" y="19"/>
                  </a:cubicBezTo>
                  <a:cubicBezTo>
                    <a:pt x="420" y="18"/>
                    <a:pt x="421" y="19"/>
                    <a:pt x="420" y="19"/>
                  </a:cubicBezTo>
                  <a:cubicBezTo>
                    <a:pt x="420" y="19"/>
                    <a:pt x="419" y="19"/>
                    <a:pt x="419" y="19"/>
                  </a:cubicBezTo>
                  <a:cubicBezTo>
                    <a:pt x="420" y="19"/>
                    <a:pt x="420" y="19"/>
                    <a:pt x="420" y="19"/>
                  </a:cubicBezTo>
                  <a:cubicBezTo>
                    <a:pt x="419" y="18"/>
                    <a:pt x="419" y="18"/>
                    <a:pt x="419" y="18"/>
                  </a:cubicBezTo>
                  <a:cubicBezTo>
                    <a:pt x="418" y="18"/>
                    <a:pt x="418" y="19"/>
                    <a:pt x="418" y="19"/>
                  </a:cubicBezTo>
                  <a:cubicBezTo>
                    <a:pt x="419" y="18"/>
                    <a:pt x="419" y="20"/>
                    <a:pt x="420" y="20"/>
                  </a:cubicBezTo>
                  <a:cubicBezTo>
                    <a:pt x="419" y="20"/>
                    <a:pt x="418" y="19"/>
                    <a:pt x="418" y="20"/>
                  </a:cubicBezTo>
                  <a:cubicBezTo>
                    <a:pt x="417" y="19"/>
                    <a:pt x="417" y="19"/>
                    <a:pt x="418" y="18"/>
                  </a:cubicBezTo>
                  <a:cubicBezTo>
                    <a:pt x="417" y="18"/>
                    <a:pt x="417" y="18"/>
                    <a:pt x="417" y="18"/>
                  </a:cubicBezTo>
                  <a:cubicBezTo>
                    <a:pt x="416" y="18"/>
                    <a:pt x="415" y="18"/>
                    <a:pt x="414" y="19"/>
                  </a:cubicBezTo>
                  <a:cubicBezTo>
                    <a:pt x="415" y="19"/>
                    <a:pt x="417" y="18"/>
                    <a:pt x="417" y="19"/>
                  </a:cubicBezTo>
                  <a:cubicBezTo>
                    <a:pt x="417" y="20"/>
                    <a:pt x="415" y="19"/>
                    <a:pt x="414" y="20"/>
                  </a:cubicBezTo>
                  <a:cubicBezTo>
                    <a:pt x="413" y="19"/>
                    <a:pt x="414" y="19"/>
                    <a:pt x="414" y="18"/>
                  </a:cubicBezTo>
                  <a:cubicBezTo>
                    <a:pt x="414" y="18"/>
                    <a:pt x="413" y="18"/>
                    <a:pt x="413" y="18"/>
                  </a:cubicBezTo>
                  <a:cubicBezTo>
                    <a:pt x="412" y="18"/>
                    <a:pt x="411" y="19"/>
                    <a:pt x="411" y="18"/>
                  </a:cubicBezTo>
                  <a:cubicBezTo>
                    <a:pt x="410" y="18"/>
                    <a:pt x="409" y="18"/>
                    <a:pt x="409" y="18"/>
                  </a:cubicBezTo>
                  <a:cubicBezTo>
                    <a:pt x="409" y="18"/>
                    <a:pt x="409" y="18"/>
                    <a:pt x="409" y="18"/>
                  </a:cubicBezTo>
                  <a:cubicBezTo>
                    <a:pt x="406" y="18"/>
                    <a:pt x="406" y="18"/>
                    <a:pt x="406" y="18"/>
                  </a:cubicBezTo>
                  <a:cubicBezTo>
                    <a:pt x="408" y="18"/>
                    <a:pt x="408" y="18"/>
                    <a:pt x="408" y="18"/>
                  </a:cubicBezTo>
                  <a:cubicBezTo>
                    <a:pt x="408" y="20"/>
                    <a:pt x="407" y="19"/>
                    <a:pt x="407" y="20"/>
                  </a:cubicBezTo>
                  <a:cubicBezTo>
                    <a:pt x="407" y="20"/>
                    <a:pt x="408" y="20"/>
                    <a:pt x="408" y="20"/>
                  </a:cubicBezTo>
                  <a:cubicBezTo>
                    <a:pt x="409" y="20"/>
                    <a:pt x="410" y="21"/>
                    <a:pt x="410" y="20"/>
                  </a:cubicBezTo>
                  <a:cubicBezTo>
                    <a:pt x="410" y="20"/>
                    <a:pt x="410" y="20"/>
                    <a:pt x="410" y="20"/>
                  </a:cubicBezTo>
                  <a:cubicBezTo>
                    <a:pt x="411" y="20"/>
                    <a:pt x="411" y="20"/>
                    <a:pt x="411" y="20"/>
                  </a:cubicBezTo>
                  <a:cubicBezTo>
                    <a:pt x="411" y="20"/>
                    <a:pt x="411" y="20"/>
                    <a:pt x="411" y="20"/>
                  </a:cubicBezTo>
                  <a:cubicBezTo>
                    <a:pt x="412" y="19"/>
                    <a:pt x="412" y="20"/>
                    <a:pt x="412" y="20"/>
                  </a:cubicBezTo>
                  <a:cubicBezTo>
                    <a:pt x="412" y="20"/>
                    <a:pt x="411" y="19"/>
                    <a:pt x="411" y="19"/>
                  </a:cubicBezTo>
                  <a:cubicBezTo>
                    <a:pt x="412" y="18"/>
                    <a:pt x="412" y="18"/>
                    <a:pt x="412" y="18"/>
                  </a:cubicBezTo>
                  <a:cubicBezTo>
                    <a:pt x="412" y="19"/>
                    <a:pt x="413" y="19"/>
                    <a:pt x="412" y="19"/>
                  </a:cubicBezTo>
                  <a:cubicBezTo>
                    <a:pt x="413" y="19"/>
                    <a:pt x="414" y="19"/>
                    <a:pt x="414" y="19"/>
                  </a:cubicBezTo>
                  <a:cubicBezTo>
                    <a:pt x="414" y="20"/>
                    <a:pt x="414" y="20"/>
                    <a:pt x="414" y="20"/>
                  </a:cubicBezTo>
                  <a:cubicBezTo>
                    <a:pt x="413" y="20"/>
                    <a:pt x="414" y="20"/>
                    <a:pt x="414" y="21"/>
                  </a:cubicBezTo>
                  <a:cubicBezTo>
                    <a:pt x="415" y="19"/>
                    <a:pt x="417" y="21"/>
                    <a:pt x="419" y="20"/>
                  </a:cubicBezTo>
                  <a:cubicBezTo>
                    <a:pt x="419" y="21"/>
                    <a:pt x="419" y="22"/>
                    <a:pt x="419" y="22"/>
                  </a:cubicBezTo>
                  <a:cubicBezTo>
                    <a:pt x="418" y="22"/>
                    <a:pt x="418" y="23"/>
                    <a:pt x="417" y="22"/>
                  </a:cubicBezTo>
                  <a:cubicBezTo>
                    <a:pt x="417" y="22"/>
                    <a:pt x="417" y="22"/>
                    <a:pt x="417" y="22"/>
                  </a:cubicBezTo>
                  <a:cubicBezTo>
                    <a:pt x="416" y="21"/>
                    <a:pt x="416" y="21"/>
                    <a:pt x="416" y="21"/>
                  </a:cubicBezTo>
                  <a:cubicBezTo>
                    <a:pt x="416" y="21"/>
                    <a:pt x="416" y="22"/>
                    <a:pt x="416" y="22"/>
                  </a:cubicBezTo>
                  <a:cubicBezTo>
                    <a:pt x="416" y="21"/>
                    <a:pt x="416" y="21"/>
                    <a:pt x="416" y="21"/>
                  </a:cubicBezTo>
                  <a:cubicBezTo>
                    <a:pt x="414" y="21"/>
                    <a:pt x="414" y="21"/>
                    <a:pt x="414" y="21"/>
                  </a:cubicBezTo>
                  <a:cubicBezTo>
                    <a:pt x="414" y="21"/>
                    <a:pt x="414" y="21"/>
                    <a:pt x="414" y="21"/>
                  </a:cubicBezTo>
                  <a:cubicBezTo>
                    <a:pt x="414" y="22"/>
                    <a:pt x="414" y="22"/>
                    <a:pt x="414" y="22"/>
                  </a:cubicBezTo>
                  <a:cubicBezTo>
                    <a:pt x="413" y="22"/>
                    <a:pt x="413" y="21"/>
                    <a:pt x="413" y="22"/>
                  </a:cubicBezTo>
                  <a:cubicBezTo>
                    <a:pt x="412" y="21"/>
                    <a:pt x="412" y="21"/>
                    <a:pt x="412" y="21"/>
                  </a:cubicBezTo>
                  <a:cubicBezTo>
                    <a:pt x="413" y="22"/>
                    <a:pt x="411" y="21"/>
                    <a:pt x="410" y="21"/>
                  </a:cubicBezTo>
                  <a:cubicBezTo>
                    <a:pt x="410" y="22"/>
                    <a:pt x="410" y="22"/>
                    <a:pt x="410" y="22"/>
                  </a:cubicBezTo>
                  <a:cubicBezTo>
                    <a:pt x="410" y="22"/>
                    <a:pt x="410" y="22"/>
                    <a:pt x="410" y="22"/>
                  </a:cubicBezTo>
                  <a:cubicBezTo>
                    <a:pt x="411" y="23"/>
                    <a:pt x="409" y="24"/>
                    <a:pt x="409" y="25"/>
                  </a:cubicBezTo>
                  <a:cubicBezTo>
                    <a:pt x="410" y="24"/>
                    <a:pt x="411" y="24"/>
                    <a:pt x="411" y="22"/>
                  </a:cubicBezTo>
                  <a:cubicBezTo>
                    <a:pt x="411" y="22"/>
                    <a:pt x="412" y="22"/>
                    <a:pt x="412" y="22"/>
                  </a:cubicBezTo>
                  <a:cubicBezTo>
                    <a:pt x="412" y="23"/>
                    <a:pt x="412" y="23"/>
                    <a:pt x="412" y="23"/>
                  </a:cubicBezTo>
                  <a:cubicBezTo>
                    <a:pt x="413" y="23"/>
                    <a:pt x="413" y="22"/>
                    <a:pt x="413" y="22"/>
                  </a:cubicBezTo>
                  <a:cubicBezTo>
                    <a:pt x="413" y="22"/>
                    <a:pt x="413" y="23"/>
                    <a:pt x="413" y="23"/>
                  </a:cubicBezTo>
                  <a:cubicBezTo>
                    <a:pt x="414" y="23"/>
                    <a:pt x="415" y="22"/>
                    <a:pt x="416" y="22"/>
                  </a:cubicBezTo>
                  <a:cubicBezTo>
                    <a:pt x="416" y="22"/>
                    <a:pt x="416" y="23"/>
                    <a:pt x="416" y="23"/>
                  </a:cubicBezTo>
                  <a:cubicBezTo>
                    <a:pt x="417" y="23"/>
                    <a:pt x="419" y="23"/>
                    <a:pt x="419" y="24"/>
                  </a:cubicBezTo>
                  <a:cubicBezTo>
                    <a:pt x="419" y="23"/>
                    <a:pt x="419" y="23"/>
                    <a:pt x="419" y="23"/>
                  </a:cubicBezTo>
                  <a:cubicBezTo>
                    <a:pt x="420" y="24"/>
                    <a:pt x="422" y="23"/>
                    <a:pt x="423" y="23"/>
                  </a:cubicBezTo>
                  <a:cubicBezTo>
                    <a:pt x="424" y="24"/>
                    <a:pt x="426" y="23"/>
                    <a:pt x="427" y="24"/>
                  </a:cubicBezTo>
                  <a:cubicBezTo>
                    <a:pt x="428" y="24"/>
                    <a:pt x="429" y="24"/>
                    <a:pt x="431" y="24"/>
                  </a:cubicBezTo>
                  <a:cubicBezTo>
                    <a:pt x="431" y="25"/>
                    <a:pt x="431" y="25"/>
                    <a:pt x="431" y="25"/>
                  </a:cubicBezTo>
                  <a:cubicBezTo>
                    <a:pt x="431" y="25"/>
                    <a:pt x="431" y="25"/>
                    <a:pt x="431" y="25"/>
                  </a:cubicBezTo>
                  <a:cubicBezTo>
                    <a:pt x="431" y="24"/>
                    <a:pt x="431" y="24"/>
                    <a:pt x="431" y="24"/>
                  </a:cubicBezTo>
                  <a:cubicBezTo>
                    <a:pt x="432" y="24"/>
                    <a:pt x="433" y="24"/>
                    <a:pt x="435" y="24"/>
                  </a:cubicBezTo>
                  <a:cubicBezTo>
                    <a:pt x="436" y="23"/>
                    <a:pt x="438" y="26"/>
                    <a:pt x="438" y="24"/>
                  </a:cubicBezTo>
                  <a:cubicBezTo>
                    <a:pt x="439" y="24"/>
                    <a:pt x="440" y="25"/>
                    <a:pt x="442" y="24"/>
                  </a:cubicBezTo>
                  <a:cubicBezTo>
                    <a:pt x="442" y="25"/>
                    <a:pt x="442" y="25"/>
                    <a:pt x="442" y="25"/>
                  </a:cubicBezTo>
                  <a:cubicBezTo>
                    <a:pt x="441" y="25"/>
                    <a:pt x="441" y="25"/>
                    <a:pt x="440" y="25"/>
                  </a:cubicBezTo>
                  <a:cubicBezTo>
                    <a:pt x="440" y="25"/>
                    <a:pt x="440" y="25"/>
                    <a:pt x="440" y="25"/>
                  </a:cubicBezTo>
                  <a:cubicBezTo>
                    <a:pt x="440" y="25"/>
                    <a:pt x="439" y="26"/>
                    <a:pt x="439" y="25"/>
                  </a:cubicBezTo>
                  <a:cubicBezTo>
                    <a:pt x="438" y="25"/>
                    <a:pt x="437" y="27"/>
                    <a:pt x="437" y="25"/>
                  </a:cubicBezTo>
                  <a:cubicBezTo>
                    <a:pt x="435" y="25"/>
                    <a:pt x="433" y="27"/>
                    <a:pt x="431" y="26"/>
                  </a:cubicBezTo>
                  <a:cubicBezTo>
                    <a:pt x="431" y="25"/>
                    <a:pt x="431" y="25"/>
                    <a:pt x="431" y="25"/>
                  </a:cubicBezTo>
                  <a:cubicBezTo>
                    <a:pt x="429" y="25"/>
                    <a:pt x="429" y="25"/>
                    <a:pt x="429" y="25"/>
                  </a:cubicBezTo>
                  <a:cubicBezTo>
                    <a:pt x="429" y="25"/>
                    <a:pt x="430" y="25"/>
                    <a:pt x="430" y="25"/>
                  </a:cubicBezTo>
                  <a:cubicBezTo>
                    <a:pt x="429" y="24"/>
                    <a:pt x="429" y="24"/>
                    <a:pt x="429" y="24"/>
                  </a:cubicBezTo>
                  <a:cubicBezTo>
                    <a:pt x="428" y="24"/>
                    <a:pt x="428" y="25"/>
                    <a:pt x="428" y="26"/>
                  </a:cubicBezTo>
                  <a:cubicBezTo>
                    <a:pt x="428" y="26"/>
                    <a:pt x="428" y="26"/>
                    <a:pt x="428" y="26"/>
                  </a:cubicBezTo>
                  <a:cubicBezTo>
                    <a:pt x="426" y="26"/>
                    <a:pt x="427" y="25"/>
                    <a:pt x="426" y="25"/>
                  </a:cubicBezTo>
                  <a:cubicBezTo>
                    <a:pt x="427" y="25"/>
                    <a:pt x="427" y="25"/>
                    <a:pt x="427" y="25"/>
                  </a:cubicBezTo>
                  <a:cubicBezTo>
                    <a:pt x="426" y="25"/>
                    <a:pt x="425" y="25"/>
                    <a:pt x="424" y="24"/>
                  </a:cubicBezTo>
                  <a:cubicBezTo>
                    <a:pt x="424" y="25"/>
                    <a:pt x="424" y="25"/>
                    <a:pt x="423" y="25"/>
                  </a:cubicBezTo>
                  <a:cubicBezTo>
                    <a:pt x="424" y="25"/>
                    <a:pt x="425" y="25"/>
                    <a:pt x="425" y="26"/>
                  </a:cubicBezTo>
                  <a:cubicBezTo>
                    <a:pt x="425" y="26"/>
                    <a:pt x="425" y="26"/>
                    <a:pt x="425" y="26"/>
                  </a:cubicBezTo>
                  <a:cubicBezTo>
                    <a:pt x="425" y="25"/>
                    <a:pt x="424" y="26"/>
                    <a:pt x="424" y="26"/>
                  </a:cubicBezTo>
                  <a:cubicBezTo>
                    <a:pt x="424" y="26"/>
                    <a:pt x="424" y="26"/>
                    <a:pt x="424" y="26"/>
                  </a:cubicBezTo>
                  <a:cubicBezTo>
                    <a:pt x="422" y="26"/>
                    <a:pt x="422" y="26"/>
                    <a:pt x="420" y="25"/>
                  </a:cubicBezTo>
                  <a:cubicBezTo>
                    <a:pt x="421" y="25"/>
                    <a:pt x="421" y="25"/>
                    <a:pt x="421" y="25"/>
                  </a:cubicBezTo>
                  <a:cubicBezTo>
                    <a:pt x="421" y="25"/>
                    <a:pt x="421" y="25"/>
                    <a:pt x="420" y="25"/>
                  </a:cubicBezTo>
                  <a:cubicBezTo>
                    <a:pt x="420" y="27"/>
                    <a:pt x="417" y="25"/>
                    <a:pt x="416" y="25"/>
                  </a:cubicBezTo>
                  <a:cubicBezTo>
                    <a:pt x="415" y="25"/>
                    <a:pt x="416" y="24"/>
                    <a:pt x="415" y="24"/>
                  </a:cubicBezTo>
                  <a:cubicBezTo>
                    <a:pt x="416" y="25"/>
                    <a:pt x="415" y="26"/>
                    <a:pt x="414" y="25"/>
                  </a:cubicBezTo>
                  <a:cubicBezTo>
                    <a:pt x="414" y="25"/>
                    <a:pt x="414" y="24"/>
                    <a:pt x="414" y="24"/>
                  </a:cubicBezTo>
                  <a:cubicBezTo>
                    <a:pt x="414" y="24"/>
                    <a:pt x="414" y="24"/>
                    <a:pt x="414" y="24"/>
                  </a:cubicBezTo>
                  <a:cubicBezTo>
                    <a:pt x="414" y="24"/>
                    <a:pt x="414" y="24"/>
                    <a:pt x="414" y="24"/>
                  </a:cubicBezTo>
                  <a:cubicBezTo>
                    <a:pt x="413" y="24"/>
                    <a:pt x="412" y="24"/>
                    <a:pt x="413" y="25"/>
                  </a:cubicBezTo>
                  <a:cubicBezTo>
                    <a:pt x="412" y="25"/>
                    <a:pt x="412" y="25"/>
                    <a:pt x="412" y="25"/>
                  </a:cubicBezTo>
                  <a:cubicBezTo>
                    <a:pt x="412" y="25"/>
                    <a:pt x="412" y="25"/>
                    <a:pt x="412" y="25"/>
                  </a:cubicBezTo>
                  <a:cubicBezTo>
                    <a:pt x="411" y="25"/>
                    <a:pt x="411" y="25"/>
                    <a:pt x="411" y="25"/>
                  </a:cubicBezTo>
                  <a:cubicBezTo>
                    <a:pt x="411" y="25"/>
                    <a:pt x="413" y="25"/>
                    <a:pt x="412" y="26"/>
                  </a:cubicBezTo>
                  <a:cubicBezTo>
                    <a:pt x="412" y="26"/>
                    <a:pt x="411" y="26"/>
                    <a:pt x="411" y="26"/>
                  </a:cubicBezTo>
                  <a:cubicBezTo>
                    <a:pt x="411" y="26"/>
                    <a:pt x="411" y="26"/>
                    <a:pt x="411" y="26"/>
                  </a:cubicBezTo>
                  <a:cubicBezTo>
                    <a:pt x="409" y="26"/>
                    <a:pt x="407" y="25"/>
                    <a:pt x="407" y="24"/>
                  </a:cubicBezTo>
                  <a:cubicBezTo>
                    <a:pt x="406" y="24"/>
                    <a:pt x="407" y="24"/>
                    <a:pt x="407" y="25"/>
                  </a:cubicBezTo>
                  <a:cubicBezTo>
                    <a:pt x="406" y="25"/>
                    <a:pt x="405" y="25"/>
                    <a:pt x="405" y="24"/>
                  </a:cubicBezTo>
                  <a:cubicBezTo>
                    <a:pt x="405" y="25"/>
                    <a:pt x="405" y="25"/>
                    <a:pt x="404" y="25"/>
                  </a:cubicBezTo>
                  <a:cubicBezTo>
                    <a:pt x="405" y="25"/>
                    <a:pt x="405" y="25"/>
                    <a:pt x="405" y="25"/>
                  </a:cubicBezTo>
                  <a:cubicBezTo>
                    <a:pt x="405" y="26"/>
                    <a:pt x="404" y="26"/>
                    <a:pt x="403" y="26"/>
                  </a:cubicBezTo>
                  <a:cubicBezTo>
                    <a:pt x="403" y="27"/>
                    <a:pt x="403" y="27"/>
                    <a:pt x="403" y="27"/>
                  </a:cubicBezTo>
                  <a:cubicBezTo>
                    <a:pt x="404" y="27"/>
                    <a:pt x="404" y="27"/>
                    <a:pt x="404" y="27"/>
                  </a:cubicBezTo>
                  <a:cubicBezTo>
                    <a:pt x="405" y="26"/>
                    <a:pt x="405" y="26"/>
                    <a:pt x="405" y="26"/>
                  </a:cubicBezTo>
                  <a:cubicBezTo>
                    <a:pt x="406" y="27"/>
                    <a:pt x="407" y="26"/>
                    <a:pt x="408" y="27"/>
                  </a:cubicBezTo>
                  <a:cubicBezTo>
                    <a:pt x="407" y="27"/>
                    <a:pt x="407" y="27"/>
                    <a:pt x="407" y="27"/>
                  </a:cubicBezTo>
                  <a:cubicBezTo>
                    <a:pt x="408" y="28"/>
                    <a:pt x="408" y="28"/>
                    <a:pt x="408" y="28"/>
                  </a:cubicBezTo>
                  <a:cubicBezTo>
                    <a:pt x="408" y="27"/>
                    <a:pt x="409" y="27"/>
                    <a:pt x="409" y="27"/>
                  </a:cubicBezTo>
                  <a:cubicBezTo>
                    <a:pt x="410" y="27"/>
                    <a:pt x="413" y="27"/>
                    <a:pt x="413" y="28"/>
                  </a:cubicBezTo>
                  <a:cubicBezTo>
                    <a:pt x="413" y="28"/>
                    <a:pt x="413" y="28"/>
                    <a:pt x="413" y="28"/>
                  </a:cubicBezTo>
                  <a:cubicBezTo>
                    <a:pt x="413" y="28"/>
                    <a:pt x="413" y="28"/>
                    <a:pt x="413" y="28"/>
                  </a:cubicBezTo>
                  <a:cubicBezTo>
                    <a:pt x="412" y="28"/>
                    <a:pt x="412" y="28"/>
                    <a:pt x="412" y="28"/>
                  </a:cubicBezTo>
                  <a:cubicBezTo>
                    <a:pt x="412" y="28"/>
                    <a:pt x="412" y="28"/>
                    <a:pt x="412" y="28"/>
                  </a:cubicBezTo>
                  <a:cubicBezTo>
                    <a:pt x="411" y="28"/>
                    <a:pt x="411" y="28"/>
                    <a:pt x="411" y="28"/>
                  </a:cubicBezTo>
                  <a:cubicBezTo>
                    <a:pt x="411" y="28"/>
                    <a:pt x="411" y="28"/>
                    <a:pt x="411" y="28"/>
                  </a:cubicBezTo>
                  <a:cubicBezTo>
                    <a:pt x="411" y="28"/>
                    <a:pt x="412" y="28"/>
                    <a:pt x="411" y="29"/>
                  </a:cubicBezTo>
                  <a:cubicBezTo>
                    <a:pt x="411" y="29"/>
                    <a:pt x="411" y="28"/>
                    <a:pt x="410" y="28"/>
                  </a:cubicBezTo>
                  <a:cubicBezTo>
                    <a:pt x="407" y="28"/>
                    <a:pt x="404" y="28"/>
                    <a:pt x="402" y="28"/>
                  </a:cubicBezTo>
                  <a:cubicBezTo>
                    <a:pt x="401" y="28"/>
                    <a:pt x="400" y="29"/>
                    <a:pt x="400" y="27"/>
                  </a:cubicBezTo>
                  <a:cubicBezTo>
                    <a:pt x="399" y="27"/>
                    <a:pt x="398" y="27"/>
                    <a:pt x="398" y="27"/>
                  </a:cubicBezTo>
                  <a:cubicBezTo>
                    <a:pt x="398" y="28"/>
                    <a:pt x="398" y="28"/>
                    <a:pt x="398" y="28"/>
                  </a:cubicBezTo>
                  <a:cubicBezTo>
                    <a:pt x="398" y="28"/>
                    <a:pt x="398" y="28"/>
                    <a:pt x="398" y="28"/>
                  </a:cubicBezTo>
                  <a:cubicBezTo>
                    <a:pt x="398" y="28"/>
                    <a:pt x="398" y="28"/>
                    <a:pt x="398" y="28"/>
                  </a:cubicBezTo>
                  <a:cubicBezTo>
                    <a:pt x="397" y="28"/>
                    <a:pt x="397" y="29"/>
                    <a:pt x="397" y="29"/>
                  </a:cubicBezTo>
                  <a:cubicBezTo>
                    <a:pt x="397" y="28"/>
                    <a:pt x="396" y="28"/>
                    <a:pt x="397" y="28"/>
                  </a:cubicBezTo>
                  <a:cubicBezTo>
                    <a:pt x="397" y="28"/>
                    <a:pt x="396" y="28"/>
                    <a:pt x="396" y="27"/>
                  </a:cubicBezTo>
                  <a:cubicBezTo>
                    <a:pt x="396" y="28"/>
                    <a:pt x="396" y="28"/>
                    <a:pt x="396" y="28"/>
                  </a:cubicBezTo>
                  <a:cubicBezTo>
                    <a:pt x="397" y="29"/>
                    <a:pt x="397" y="29"/>
                    <a:pt x="397" y="29"/>
                  </a:cubicBezTo>
                  <a:cubicBezTo>
                    <a:pt x="398" y="29"/>
                    <a:pt x="399" y="29"/>
                    <a:pt x="400" y="28"/>
                  </a:cubicBezTo>
                  <a:cubicBezTo>
                    <a:pt x="400" y="28"/>
                    <a:pt x="400" y="28"/>
                    <a:pt x="401" y="28"/>
                  </a:cubicBezTo>
                  <a:cubicBezTo>
                    <a:pt x="401" y="29"/>
                    <a:pt x="400" y="29"/>
                    <a:pt x="400" y="29"/>
                  </a:cubicBezTo>
                  <a:cubicBezTo>
                    <a:pt x="400" y="29"/>
                    <a:pt x="401" y="29"/>
                    <a:pt x="401" y="29"/>
                  </a:cubicBezTo>
                  <a:cubicBezTo>
                    <a:pt x="402" y="30"/>
                    <a:pt x="402" y="30"/>
                    <a:pt x="402" y="30"/>
                  </a:cubicBezTo>
                  <a:cubicBezTo>
                    <a:pt x="401" y="30"/>
                    <a:pt x="401" y="30"/>
                    <a:pt x="401" y="30"/>
                  </a:cubicBezTo>
                  <a:cubicBezTo>
                    <a:pt x="400" y="31"/>
                    <a:pt x="398" y="30"/>
                    <a:pt x="397" y="31"/>
                  </a:cubicBezTo>
                  <a:cubicBezTo>
                    <a:pt x="396" y="30"/>
                    <a:pt x="394" y="30"/>
                    <a:pt x="393" y="30"/>
                  </a:cubicBezTo>
                  <a:cubicBezTo>
                    <a:pt x="393" y="30"/>
                    <a:pt x="393" y="29"/>
                    <a:pt x="394" y="29"/>
                  </a:cubicBezTo>
                  <a:cubicBezTo>
                    <a:pt x="394" y="29"/>
                    <a:pt x="394" y="29"/>
                    <a:pt x="394" y="30"/>
                  </a:cubicBezTo>
                  <a:cubicBezTo>
                    <a:pt x="395" y="29"/>
                    <a:pt x="395" y="29"/>
                    <a:pt x="395" y="29"/>
                  </a:cubicBezTo>
                  <a:cubicBezTo>
                    <a:pt x="395" y="29"/>
                    <a:pt x="395" y="29"/>
                    <a:pt x="395" y="29"/>
                  </a:cubicBezTo>
                  <a:cubicBezTo>
                    <a:pt x="394" y="29"/>
                    <a:pt x="394" y="29"/>
                    <a:pt x="394" y="29"/>
                  </a:cubicBezTo>
                  <a:cubicBezTo>
                    <a:pt x="394" y="29"/>
                    <a:pt x="393" y="29"/>
                    <a:pt x="393" y="29"/>
                  </a:cubicBezTo>
                  <a:cubicBezTo>
                    <a:pt x="394" y="29"/>
                    <a:pt x="394" y="29"/>
                    <a:pt x="394" y="29"/>
                  </a:cubicBezTo>
                  <a:cubicBezTo>
                    <a:pt x="394" y="29"/>
                    <a:pt x="394" y="29"/>
                    <a:pt x="395" y="29"/>
                  </a:cubicBezTo>
                  <a:cubicBezTo>
                    <a:pt x="395" y="28"/>
                    <a:pt x="396" y="28"/>
                    <a:pt x="395" y="28"/>
                  </a:cubicBezTo>
                  <a:cubicBezTo>
                    <a:pt x="395" y="28"/>
                    <a:pt x="395" y="28"/>
                    <a:pt x="395" y="28"/>
                  </a:cubicBezTo>
                  <a:cubicBezTo>
                    <a:pt x="394" y="28"/>
                    <a:pt x="394" y="28"/>
                    <a:pt x="394" y="28"/>
                  </a:cubicBezTo>
                  <a:cubicBezTo>
                    <a:pt x="394" y="28"/>
                    <a:pt x="394" y="28"/>
                    <a:pt x="394" y="27"/>
                  </a:cubicBezTo>
                  <a:cubicBezTo>
                    <a:pt x="394" y="27"/>
                    <a:pt x="395" y="28"/>
                    <a:pt x="395" y="27"/>
                  </a:cubicBezTo>
                  <a:cubicBezTo>
                    <a:pt x="395" y="27"/>
                    <a:pt x="395" y="26"/>
                    <a:pt x="395" y="26"/>
                  </a:cubicBezTo>
                  <a:cubicBezTo>
                    <a:pt x="395" y="27"/>
                    <a:pt x="395" y="27"/>
                    <a:pt x="395" y="27"/>
                  </a:cubicBezTo>
                  <a:cubicBezTo>
                    <a:pt x="395" y="26"/>
                    <a:pt x="395" y="25"/>
                    <a:pt x="394" y="25"/>
                  </a:cubicBezTo>
                  <a:cubicBezTo>
                    <a:pt x="394" y="25"/>
                    <a:pt x="394" y="25"/>
                    <a:pt x="394" y="25"/>
                  </a:cubicBezTo>
                  <a:cubicBezTo>
                    <a:pt x="393" y="25"/>
                    <a:pt x="393" y="25"/>
                    <a:pt x="393" y="25"/>
                  </a:cubicBezTo>
                  <a:cubicBezTo>
                    <a:pt x="392" y="25"/>
                    <a:pt x="391" y="25"/>
                    <a:pt x="390" y="25"/>
                  </a:cubicBezTo>
                  <a:cubicBezTo>
                    <a:pt x="390" y="25"/>
                    <a:pt x="390" y="25"/>
                    <a:pt x="390" y="25"/>
                  </a:cubicBezTo>
                  <a:cubicBezTo>
                    <a:pt x="391" y="25"/>
                    <a:pt x="390" y="24"/>
                    <a:pt x="391" y="24"/>
                  </a:cubicBezTo>
                  <a:cubicBezTo>
                    <a:pt x="391" y="24"/>
                    <a:pt x="391" y="24"/>
                    <a:pt x="391" y="25"/>
                  </a:cubicBezTo>
                  <a:cubicBezTo>
                    <a:pt x="392" y="24"/>
                    <a:pt x="392" y="24"/>
                    <a:pt x="392" y="24"/>
                  </a:cubicBezTo>
                  <a:cubicBezTo>
                    <a:pt x="391" y="24"/>
                    <a:pt x="391" y="24"/>
                    <a:pt x="390" y="23"/>
                  </a:cubicBezTo>
                  <a:cubicBezTo>
                    <a:pt x="390" y="24"/>
                    <a:pt x="390" y="24"/>
                    <a:pt x="390" y="24"/>
                  </a:cubicBezTo>
                  <a:cubicBezTo>
                    <a:pt x="390" y="24"/>
                    <a:pt x="390" y="24"/>
                    <a:pt x="390" y="24"/>
                  </a:cubicBezTo>
                  <a:cubicBezTo>
                    <a:pt x="390" y="25"/>
                    <a:pt x="390" y="25"/>
                    <a:pt x="390" y="25"/>
                  </a:cubicBezTo>
                  <a:cubicBezTo>
                    <a:pt x="389" y="25"/>
                    <a:pt x="389" y="25"/>
                    <a:pt x="389" y="25"/>
                  </a:cubicBezTo>
                  <a:cubicBezTo>
                    <a:pt x="390" y="21"/>
                    <a:pt x="388" y="26"/>
                    <a:pt x="387" y="24"/>
                  </a:cubicBezTo>
                  <a:cubicBezTo>
                    <a:pt x="386" y="24"/>
                    <a:pt x="387" y="24"/>
                    <a:pt x="387" y="25"/>
                  </a:cubicBezTo>
                  <a:cubicBezTo>
                    <a:pt x="385" y="24"/>
                    <a:pt x="383" y="25"/>
                    <a:pt x="381" y="24"/>
                  </a:cubicBezTo>
                  <a:cubicBezTo>
                    <a:pt x="382" y="24"/>
                    <a:pt x="382" y="23"/>
                    <a:pt x="383" y="24"/>
                  </a:cubicBezTo>
                  <a:cubicBezTo>
                    <a:pt x="383" y="23"/>
                    <a:pt x="383" y="23"/>
                    <a:pt x="383" y="23"/>
                  </a:cubicBezTo>
                  <a:cubicBezTo>
                    <a:pt x="382" y="23"/>
                    <a:pt x="382" y="23"/>
                    <a:pt x="381" y="23"/>
                  </a:cubicBezTo>
                  <a:cubicBezTo>
                    <a:pt x="381" y="24"/>
                    <a:pt x="381" y="24"/>
                    <a:pt x="381" y="24"/>
                  </a:cubicBezTo>
                  <a:cubicBezTo>
                    <a:pt x="380" y="24"/>
                    <a:pt x="380" y="22"/>
                    <a:pt x="378" y="22"/>
                  </a:cubicBezTo>
                  <a:cubicBezTo>
                    <a:pt x="379" y="22"/>
                    <a:pt x="379" y="22"/>
                    <a:pt x="379" y="22"/>
                  </a:cubicBezTo>
                  <a:cubicBezTo>
                    <a:pt x="378" y="22"/>
                    <a:pt x="378" y="22"/>
                    <a:pt x="378" y="22"/>
                  </a:cubicBezTo>
                  <a:cubicBezTo>
                    <a:pt x="379" y="22"/>
                    <a:pt x="379" y="22"/>
                    <a:pt x="379" y="22"/>
                  </a:cubicBezTo>
                  <a:cubicBezTo>
                    <a:pt x="378" y="23"/>
                    <a:pt x="378" y="24"/>
                    <a:pt x="378" y="25"/>
                  </a:cubicBezTo>
                  <a:cubicBezTo>
                    <a:pt x="377" y="24"/>
                    <a:pt x="377" y="26"/>
                    <a:pt x="376" y="24"/>
                  </a:cubicBezTo>
                  <a:cubicBezTo>
                    <a:pt x="377" y="24"/>
                    <a:pt x="377" y="24"/>
                    <a:pt x="377" y="23"/>
                  </a:cubicBezTo>
                  <a:cubicBezTo>
                    <a:pt x="376" y="23"/>
                    <a:pt x="376" y="25"/>
                    <a:pt x="375" y="25"/>
                  </a:cubicBezTo>
                  <a:cubicBezTo>
                    <a:pt x="375" y="25"/>
                    <a:pt x="375" y="25"/>
                    <a:pt x="375" y="25"/>
                  </a:cubicBezTo>
                  <a:cubicBezTo>
                    <a:pt x="375" y="25"/>
                    <a:pt x="375" y="25"/>
                    <a:pt x="375" y="25"/>
                  </a:cubicBezTo>
                  <a:cubicBezTo>
                    <a:pt x="377" y="25"/>
                    <a:pt x="377" y="25"/>
                    <a:pt x="377" y="25"/>
                  </a:cubicBezTo>
                  <a:cubicBezTo>
                    <a:pt x="377" y="25"/>
                    <a:pt x="378" y="25"/>
                    <a:pt x="379" y="25"/>
                  </a:cubicBezTo>
                  <a:cubicBezTo>
                    <a:pt x="380" y="26"/>
                    <a:pt x="377" y="26"/>
                    <a:pt x="378" y="27"/>
                  </a:cubicBezTo>
                  <a:cubicBezTo>
                    <a:pt x="379" y="27"/>
                    <a:pt x="379" y="27"/>
                    <a:pt x="379" y="27"/>
                  </a:cubicBezTo>
                  <a:cubicBezTo>
                    <a:pt x="379" y="28"/>
                    <a:pt x="379" y="28"/>
                    <a:pt x="379" y="28"/>
                  </a:cubicBezTo>
                  <a:cubicBezTo>
                    <a:pt x="378" y="27"/>
                    <a:pt x="378" y="28"/>
                    <a:pt x="377" y="28"/>
                  </a:cubicBezTo>
                  <a:cubicBezTo>
                    <a:pt x="377" y="29"/>
                    <a:pt x="376" y="28"/>
                    <a:pt x="376" y="29"/>
                  </a:cubicBezTo>
                  <a:cubicBezTo>
                    <a:pt x="374" y="28"/>
                    <a:pt x="372" y="29"/>
                    <a:pt x="371" y="29"/>
                  </a:cubicBezTo>
                  <a:cubicBezTo>
                    <a:pt x="370" y="28"/>
                    <a:pt x="370" y="28"/>
                    <a:pt x="370" y="28"/>
                  </a:cubicBezTo>
                  <a:cubicBezTo>
                    <a:pt x="370" y="28"/>
                    <a:pt x="370" y="28"/>
                    <a:pt x="370" y="28"/>
                  </a:cubicBezTo>
                  <a:cubicBezTo>
                    <a:pt x="370" y="30"/>
                    <a:pt x="368" y="29"/>
                    <a:pt x="367" y="29"/>
                  </a:cubicBezTo>
                  <a:cubicBezTo>
                    <a:pt x="366" y="28"/>
                    <a:pt x="366" y="28"/>
                    <a:pt x="366" y="27"/>
                  </a:cubicBezTo>
                  <a:cubicBezTo>
                    <a:pt x="367" y="27"/>
                    <a:pt x="368" y="26"/>
                    <a:pt x="368" y="27"/>
                  </a:cubicBezTo>
                  <a:cubicBezTo>
                    <a:pt x="369" y="26"/>
                    <a:pt x="371" y="27"/>
                    <a:pt x="372" y="27"/>
                  </a:cubicBezTo>
                  <a:cubicBezTo>
                    <a:pt x="371" y="26"/>
                    <a:pt x="370" y="26"/>
                    <a:pt x="369" y="26"/>
                  </a:cubicBezTo>
                  <a:cubicBezTo>
                    <a:pt x="369" y="26"/>
                    <a:pt x="369" y="26"/>
                    <a:pt x="369" y="26"/>
                  </a:cubicBezTo>
                  <a:cubicBezTo>
                    <a:pt x="370" y="25"/>
                    <a:pt x="371" y="24"/>
                    <a:pt x="372" y="25"/>
                  </a:cubicBezTo>
                  <a:cubicBezTo>
                    <a:pt x="373" y="23"/>
                    <a:pt x="373" y="23"/>
                    <a:pt x="373" y="23"/>
                  </a:cubicBezTo>
                  <a:cubicBezTo>
                    <a:pt x="373" y="23"/>
                    <a:pt x="373" y="24"/>
                    <a:pt x="374" y="24"/>
                  </a:cubicBezTo>
                  <a:cubicBezTo>
                    <a:pt x="374" y="23"/>
                    <a:pt x="375" y="23"/>
                    <a:pt x="374" y="22"/>
                  </a:cubicBezTo>
                  <a:cubicBezTo>
                    <a:pt x="374" y="23"/>
                    <a:pt x="373" y="24"/>
                    <a:pt x="372" y="23"/>
                  </a:cubicBezTo>
                  <a:cubicBezTo>
                    <a:pt x="372" y="23"/>
                    <a:pt x="372" y="23"/>
                    <a:pt x="372" y="23"/>
                  </a:cubicBezTo>
                  <a:cubicBezTo>
                    <a:pt x="371" y="23"/>
                    <a:pt x="371" y="23"/>
                    <a:pt x="371" y="23"/>
                  </a:cubicBezTo>
                  <a:cubicBezTo>
                    <a:pt x="371" y="24"/>
                    <a:pt x="371" y="24"/>
                    <a:pt x="371" y="24"/>
                  </a:cubicBezTo>
                  <a:cubicBezTo>
                    <a:pt x="371" y="24"/>
                    <a:pt x="371" y="24"/>
                    <a:pt x="372" y="24"/>
                  </a:cubicBezTo>
                  <a:cubicBezTo>
                    <a:pt x="371" y="24"/>
                    <a:pt x="371" y="24"/>
                    <a:pt x="371" y="24"/>
                  </a:cubicBezTo>
                  <a:cubicBezTo>
                    <a:pt x="369" y="24"/>
                    <a:pt x="370" y="23"/>
                    <a:pt x="369" y="23"/>
                  </a:cubicBezTo>
                  <a:cubicBezTo>
                    <a:pt x="369" y="23"/>
                    <a:pt x="369" y="22"/>
                    <a:pt x="370" y="22"/>
                  </a:cubicBezTo>
                  <a:cubicBezTo>
                    <a:pt x="370" y="22"/>
                    <a:pt x="370" y="22"/>
                    <a:pt x="370" y="22"/>
                  </a:cubicBezTo>
                  <a:cubicBezTo>
                    <a:pt x="370" y="22"/>
                    <a:pt x="370" y="22"/>
                    <a:pt x="370" y="22"/>
                  </a:cubicBezTo>
                  <a:cubicBezTo>
                    <a:pt x="370" y="22"/>
                    <a:pt x="370" y="21"/>
                    <a:pt x="370" y="22"/>
                  </a:cubicBezTo>
                  <a:cubicBezTo>
                    <a:pt x="370" y="21"/>
                    <a:pt x="370" y="21"/>
                    <a:pt x="370" y="21"/>
                  </a:cubicBezTo>
                  <a:cubicBezTo>
                    <a:pt x="369" y="20"/>
                    <a:pt x="369" y="22"/>
                    <a:pt x="368" y="21"/>
                  </a:cubicBezTo>
                  <a:cubicBezTo>
                    <a:pt x="368" y="22"/>
                    <a:pt x="368" y="22"/>
                    <a:pt x="368" y="23"/>
                  </a:cubicBezTo>
                  <a:cubicBezTo>
                    <a:pt x="368" y="24"/>
                    <a:pt x="368" y="23"/>
                    <a:pt x="367" y="23"/>
                  </a:cubicBezTo>
                  <a:cubicBezTo>
                    <a:pt x="366" y="23"/>
                    <a:pt x="366" y="23"/>
                    <a:pt x="366" y="23"/>
                  </a:cubicBezTo>
                  <a:cubicBezTo>
                    <a:pt x="366" y="23"/>
                    <a:pt x="366" y="23"/>
                    <a:pt x="365" y="23"/>
                  </a:cubicBezTo>
                  <a:cubicBezTo>
                    <a:pt x="365" y="23"/>
                    <a:pt x="365" y="23"/>
                    <a:pt x="365" y="24"/>
                  </a:cubicBezTo>
                  <a:cubicBezTo>
                    <a:pt x="364" y="24"/>
                    <a:pt x="364" y="24"/>
                    <a:pt x="364" y="24"/>
                  </a:cubicBezTo>
                  <a:cubicBezTo>
                    <a:pt x="364" y="23"/>
                    <a:pt x="364" y="23"/>
                    <a:pt x="364" y="23"/>
                  </a:cubicBezTo>
                  <a:cubicBezTo>
                    <a:pt x="364" y="23"/>
                    <a:pt x="364" y="23"/>
                    <a:pt x="364" y="23"/>
                  </a:cubicBezTo>
                  <a:cubicBezTo>
                    <a:pt x="364" y="24"/>
                    <a:pt x="364" y="24"/>
                    <a:pt x="364" y="24"/>
                  </a:cubicBezTo>
                  <a:cubicBezTo>
                    <a:pt x="363" y="24"/>
                    <a:pt x="363" y="24"/>
                    <a:pt x="363" y="24"/>
                  </a:cubicBezTo>
                  <a:cubicBezTo>
                    <a:pt x="363" y="23"/>
                    <a:pt x="362" y="23"/>
                    <a:pt x="362" y="23"/>
                  </a:cubicBezTo>
                  <a:cubicBezTo>
                    <a:pt x="362" y="23"/>
                    <a:pt x="362" y="23"/>
                    <a:pt x="362" y="23"/>
                  </a:cubicBezTo>
                  <a:cubicBezTo>
                    <a:pt x="361" y="23"/>
                    <a:pt x="361" y="23"/>
                    <a:pt x="361" y="23"/>
                  </a:cubicBezTo>
                  <a:cubicBezTo>
                    <a:pt x="361" y="23"/>
                    <a:pt x="361" y="23"/>
                    <a:pt x="361" y="23"/>
                  </a:cubicBezTo>
                  <a:cubicBezTo>
                    <a:pt x="360" y="23"/>
                    <a:pt x="360" y="23"/>
                    <a:pt x="360" y="23"/>
                  </a:cubicBezTo>
                  <a:cubicBezTo>
                    <a:pt x="358" y="22"/>
                    <a:pt x="356" y="24"/>
                    <a:pt x="354" y="22"/>
                  </a:cubicBezTo>
                  <a:cubicBezTo>
                    <a:pt x="352" y="23"/>
                    <a:pt x="350" y="22"/>
                    <a:pt x="347" y="23"/>
                  </a:cubicBezTo>
                  <a:cubicBezTo>
                    <a:pt x="346" y="22"/>
                    <a:pt x="344" y="22"/>
                    <a:pt x="343" y="22"/>
                  </a:cubicBezTo>
                  <a:cubicBezTo>
                    <a:pt x="343" y="22"/>
                    <a:pt x="341" y="22"/>
                    <a:pt x="341" y="21"/>
                  </a:cubicBezTo>
                  <a:cubicBezTo>
                    <a:pt x="341" y="21"/>
                    <a:pt x="341" y="20"/>
                    <a:pt x="341" y="20"/>
                  </a:cubicBezTo>
                  <a:cubicBezTo>
                    <a:pt x="341" y="20"/>
                    <a:pt x="341" y="20"/>
                    <a:pt x="341" y="20"/>
                  </a:cubicBezTo>
                  <a:cubicBezTo>
                    <a:pt x="341" y="19"/>
                    <a:pt x="341" y="19"/>
                    <a:pt x="341" y="19"/>
                  </a:cubicBezTo>
                  <a:cubicBezTo>
                    <a:pt x="341" y="19"/>
                    <a:pt x="341" y="19"/>
                    <a:pt x="341" y="20"/>
                  </a:cubicBezTo>
                  <a:cubicBezTo>
                    <a:pt x="342" y="19"/>
                    <a:pt x="341" y="19"/>
                    <a:pt x="341" y="19"/>
                  </a:cubicBezTo>
                  <a:cubicBezTo>
                    <a:pt x="342" y="18"/>
                    <a:pt x="342" y="18"/>
                    <a:pt x="342" y="19"/>
                  </a:cubicBezTo>
                  <a:cubicBezTo>
                    <a:pt x="342" y="17"/>
                    <a:pt x="344" y="19"/>
                    <a:pt x="344" y="18"/>
                  </a:cubicBezTo>
                  <a:cubicBezTo>
                    <a:pt x="343" y="17"/>
                    <a:pt x="341" y="17"/>
                    <a:pt x="340" y="18"/>
                  </a:cubicBezTo>
                  <a:cubicBezTo>
                    <a:pt x="340" y="18"/>
                    <a:pt x="340" y="18"/>
                    <a:pt x="340" y="18"/>
                  </a:cubicBezTo>
                  <a:cubicBezTo>
                    <a:pt x="340" y="19"/>
                    <a:pt x="340" y="19"/>
                    <a:pt x="340" y="20"/>
                  </a:cubicBezTo>
                  <a:cubicBezTo>
                    <a:pt x="339" y="19"/>
                    <a:pt x="340" y="21"/>
                    <a:pt x="339" y="21"/>
                  </a:cubicBezTo>
                  <a:cubicBezTo>
                    <a:pt x="339" y="22"/>
                    <a:pt x="339" y="22"/>
                    <a:pt x="339" y="22"/>
                  </a:cubicBezTo>
                  <a:cubicBezTo>
                    <a:pt x="339" y="22"/>
                    <a:pt x="337" y="22"/>
                    <a:pt x="337" y="21"/>
                  </a:cubicBezTo>
                  <a:cubicBezTo>
                    <a:pt x="337" y="21"/>
                    <a:pt x="337" y="21"/>
                    <a:pt x="337" y="21"/>
                  </a:cubicBezTo>
                  <a:cubicBezTo>
                    <a:pt x="336" y="22"/>
                    <a:pt x="336" y="22"/>
                    <a:pt x="336" y="22"/>
                  </a:cubicBezTo>
                  <a:cubicBezTo>
                    <a:pt x="336" y="21"/>
                    <a:pt x="336" y="21"/>
                    <a:pt x="336" y="21"/>
                  </a:cubicBezTo>
                  <a:cubicBezTo>
                    <a:pt x="336" y="21"/>
                    <a:pt x="336" y="21"/>
                    <a:pt x="336" y="21"/>
                  </a:cubicBezTo>
                  <a:cubicBezTo>
                    <a:pt x="336" y="21"/>
                    <a:pt x="336" y="21"/>
                    <a:pt x="336" y="21"/>
                  </a:cubicBezTo>
                  <a:cubicBezTo>
                    <a:pt x="336" y="22"/>
                    <a:pt x="334" y="21"/>
                    <a:pt x="333" y="21"/>
                  </a:cubicBezTo>
                  <a:cubicBezTo>
                    <a:pt x="332" y="21"/>
                    <a:pt x="331" y="22"/>
                    <a:pt x="330" y="21"/>
                  </a:cubicBezTo>
                  <a:cubicBezTo>
                    <a:pt x="329" y="22"/>
                    <a:pt x="328" y="21"/>
                    <a:pt x="327" y="21"/>
                  </a:cubicBezTo>
                  <a:cubicBezTo>
                    <a:pt x="326" y="22"/>
                    <a:pt x="325" y="20"/>
                    <a:pt x="324" y="21"/>
                  </a:cubicBezTo>
                  <a:cubicBezTo>
                    <a:pt x="323" y="20"/>
                    <a:pt x="322" y="20"/>
                    <a:pt x="321" y="21"/>
                  </a:cubicBezTo>
                  <a:cubicBezTo>
                    <a:pt x="320" y="20"/>
                    <a:pt x="320" y="21"/>
                    <a:pt x="319" y="20"/>
                  </a:cubicBezTo>
                  <a:cubicBezTo>
                    <a:pt x="318" y="20"/>
                    <a:pt x="318" y="21"/>
                    <a:pt x="318" y="21"/>
                  </a:cubicBezTo>
                  <a:cubicBezTo>
                    <a:pt x="318" y="20"/>
                    <a:pt x="318" y="20"/>
                    <a:pt x="318" y="20"/>
                  </a:cubicBezTo>
                  <a:cubicBezTo>
                    <a:pt x="318" y="20"/>
                    <a:pt x="318" y="20"/>
                    <a:pt x="318" y="20"/>
                  </a:cubicBezTo>
                  <a:cubicBezTo>
                    <a:pt x="317" y="20"/>
                    <a:pt x="316" y="21"/>
                    <a:pt x="316" y="20"/>
                  </a:cubicBezTo>
                  <a:cubicBezTo>
                    <a:pt x="316" y="19"/>
                    <a:pt x="316" y="19"/>
                    <a:pt x="317" y="19"/>
                  </a:cubicBezTo>
                  <a:cubicBezTo>
                    <a:pt x="317" y="19"/>
                    <a:pt x="318" y="19"/>
                    <a:pt x="318" y="19"/>
                  </a:cubicBezTo>
                  <a:cubicBezTo>
                    <a:pt x="318" y="19"/>
                    <a:pt x="319" y="19"/>
                    <a:pt x="319" y="20"/>
                  </a:cubicBezTo>
                  <a:cubicBezTo>
                    <a:pt x="319" y="18"/>
                    <a:pt x="319" y="18"/>
                    <a:pt x="319" y="18"/>
                  </a:cubicBezTo>
                  <a:cubicBezTo>
                    <a:pt x="318" y="19"/>
                    <a:pt x="317" y="18"/>
                    <a:pt x="317" y="19"/>
                  </a:cubicBezTo>
                  <a:cubicBezTo>
                    <a:pt x="317" y="18"/>
                    <a:pt x="317" y="18"/>
                    <a:pt x="317" y="18"/>
                  </a:cubicBezTo>
                  <a:cubicBezTo>
                    <a:pt x="315" y="18"/>
                    <a:pt x="315" y="18"/>
                    <a:pt x="315" y="18"/>
                  </a:cubicBezTo>
                  <a:cubicBezTo>
                    <a:pt x="315" y="19"/>
                    <a:pt x="313" y="19"/>
                    <a:pt x="315" y="20"/>
                  </a:cubicBezTo>
                  <a:cubicBezTo>
                    <a:pt x="313" y="20"/>
                    <a:pt x="313" y="20"/>
                    <a:pt x="313" y="20"/>
                  </a:cubicBezTo>
                  <a:cubicBezTo>
                    <a:pt x="313" y="20"/>
                    <a:pt x="313" y="20"/>
                    <a:pt x="313" y="20"/>
                  </a:cubicBezTo>
                  <a:cubicBezTo>
                    <a:pt x="313" y="19"/>
                    <a:pt x="313" y="19"/>
                    <a:pt x="314" y="19"/>
                  </a:cubicBezTo>
                  <a:cubicBezTo>
                    <a:pt x="313" y="19"/>
                    <a:pt x="313" y="17"/>
                    <a:pt x="312" y="18"/>
                  </a:cubicBezTo>
                  <a:cubicBezTo>
                    <a:pt x="313" y="19"/>
                    <a:pt x="313" y="19"/>
                    <a:pt x="313" y="19"/>
                  </a:cubicBezTo>
                  <a:cubicBezTo>
                    <a:pt x="313" y="19"/>
                    <a:pt x="313" y="19"/>
                    <a:pt x="312" y="19"/>
                  </a:cubicBezTo>
                  <a:cubicBezTo>
                    <a:pt x="312" y="19"/>
                    <a:pt x="313" y="20"/>
                    <a:pt x="313" y="20"/>
                  </a:cubicBezTo>
                  <a:cubicBezTo>
                    <a:pt x="313" y="20"/>
                    <a:pt x="313" y="20"/>
                    <a:pt x="312" y="20"/>
                  </a:cubicBezTo>
                  <a:cubicBezTo>
                    <a:pt x="312" y="20"/>
                    <a:pt x="311" y="19"/>
                    <a:pt x="311" y="19"/>
                  </a:cubicBezTo>
                  <a:cubicBezTo>
                    <a:pt x="311" y="19"/>
                    <a:pt x="311" y="19"/>
                    <a:pt x="310" y="20"/>
                  </a:cubicBezTo>
                  <a:cubicBezTo>
                    <a:pt x="309" y="20"/>
                    <a:pt x="308" y="20"/>
                    <a:pt x="307" y="20"/>
                  </a:cubicBezTo>
                  <a:cubicBezTo>
                    <a:pt x="308" y="18"/>
                    <a:pt x="310" y="19"/>
                    <a:pt x="311" y="17"/>
                  </a:cubicBezTo>
                  <a:cubicBezTo>
                    <a:pt x="310" y="17"/>
                    <a:pt x="310" y="17"/>
                    <a:pt x="310" y="17"/>
                  </a:cubicBezTo>
                  <a:cubicBezTo>
                    <a:pt x="310" y="18"/>
                    <a:pt x="310" y="18"/>
                    <a:pt x="310" y="18"/>
                  </a:cubicBezTo>
                  <a:cubicBezTo>
                    <a:pt x="308" y="17"/>
                    <a:pt x="308" y="20"/>
                    <a:pt x="305" y="19"/>
                  </a:cubicBezTo>
                  <a:cubicBezTo>
                    <a:pt x="306" y="20"/>
                    <a:pt x="306" y="20"/>
                    <a:pt x="306" y="20"/>
                  </a:cubicBezTo>
                  <a:cubicBezTo>
                    <a:pt x="305" y="20"/>
                    <a:pt x="304" y="20"/>
                    <a:pt x="303" y="19"/>
                  </a:cubicBezTo>
                  <a:cubicBezTo>
                    <a:pt x="304" y="19"/>
                    <a:pt x="304" y="19"/>
                    <a:pt x="304" y="19"/>
                  </a:cubicBezTo>
                  <a:cubicBezTo>
                    <a:pt x="303" y="20"/>
                    <a:pt x="300" y="19"/>
                    <a:pt x="298" y="19"/>
                  </a:cubicBezTo>
                  <a:cubicBezTo>
                    <a:pt x="297" y="18"/>
                    <a:pt x="297" y="18"/>
                    <a:pt x="297" y="18"/>
                  </a:cubicBezTo>
                  <a:cubicBezTo>
                    <a:pt x="297" y="18"/>
                    <a:pt x="297" y="18"/>
                    <a:pt x="297" y="19"/>
                  </a:cubicBezTo>
                  <a:cubicBezTo>
                    <a:pt x="297" y="19"/>
                    <a:pt x="296" y="19"/>
                    <a:pt x="296" y="19"/>
                  </a:cubicBezTo>
                  <a:cubicBezTo>
                    <a:pt x="296" y="18"/>
                    <a:pt x="296" y="18"/>
                    <a:pt x="296" y="18"/>
                  </a:cubicBezTo>
                  <a:cubicBezTo>
                    <a:pt x="295" y="19"/>
                    <a:pt x="295" y="19"/>
                    <a:pt x="295" y="19"/>
                  </a:cubicBezTo>
                  <a:cubicBezTo>
                    <a:pt x="295" y="18"/>
                    <a:pt x="295" y="18"/>
                    <a:pt x="294" y="18"/>
                  </a:cubicBezTo>
                  <a:cubicBezTo>
                    <a:pt x="294" y="18"/>
                    <a:pt x="295" y="18"/>
                    <a:pt x="295" y="17"/>
                  </a:cubicBezTo>
                  <a:cubicBezTo>
                    <a:pt x="295" y="18"/>
                    <a:pt x="295" y="18"/>
                    <a:pt x="295" y="18"/>
                  </a:cubicBezTo>
                  <a:cubicBezTo>
                    <a:pt x="295" y="17"/>
                    <a:pt x="295" y="17"/>
                    <a:pt x="295" y="17"/>
                  </a:cubicBezTo>
                  <a:cubicBezTo>
                    <a:pt x="296" y="18"/>
                    <a:pt x="297" y="17"/>
                    <a:pt x="297" y="17"/>
                  </a:cubicBezTo>
                  <a:cubicBezTo>
                    <a:pt x="296" y="17"/>
                    <a:pt x="296" y="17"/>
                    <a:pt x="296" y="17"/>
                  </a:cubicBezTo>
                  <a:cubicBezTo>
                    <a:pt x="296" y="17"/>
                    <a:pt x="296" y="17"/>
                    <a:pt x="296" y="17"/>
                  </a:cubicBezTo>
                  <a:cubicBezTo>
                    <a:pt x="296" y="17"/>
                    <a:pt x="296" y="17"/>
                    <a:pt x="296" y="17"/>
                  </a:cubicBezTo>
                  <a:cubicBezTo>
                    <a:pt x="294" y="17"/>
                    <a:pt x="293" y="18"/>
                    <a:pt x="292" y="18"/>
                  </a:cubicBezTo>
                  <a:cubicBezTo>
                    <a:pt x="292" y="18"/>
                    <a:pt x="293" y="18"/>
                    <a:pt x="292" y="17"/>
                  </a:cubicBezTo>
                  <a:cubicBezTo>
                    <a:pt x="292" y="18"/>
                    <a:pt x="292" y="18"/>
                    <a:pt x="292" y="18"/>
                  </a:cubicBezTo>
                  <a:cubicBezTo>
                    <a:pt x="292" y="18"/>
                    <a:pt x="291" y="18"/>
                    <a:pt x="291" y="17"/>
                  </a:cubicBezTo>
                  <a:cubicBezTo>
                    <a:pt x="291" y="17"/>
                    <a:pt x="291" y="17"/>
                    <a:pt x="291" y="17"/>
                  </a:cubicBezTo>
                  <a:cubicBezTo>
                    <a:pt x="291" y="17"/>
                    <a:pt x="290" y="17"/>
                    <a:pt x="290" y="17"/>
                  </a:cubicBezTo>
                  <a:cubicBezTo>
                    <a:pt x="291" y="18"/>
                    <a:pt x="291" y="18"/>
                    <a:pt x="291" y="18"/>
                  </a:cubicBezTo>
                  <a:cubicBezTo>
                    <a:pt x="290" y="18"/>
                    <a:pt x="290" y="18"/>
                    <a:pt x="290" y="18"/>
                  </a:cubicBezTo>
                  <a:cubicBezTo>
                    <a:pt x="289" y="17"/>
                    <a:pt x="287" y="18"/>
                    <a:pt x="287" y="17"/>
                  </a:cubicBezTo>
                  <a:cubicBezTo>
                    <a:pt x="286" y="17"/>
                    <a:pt x="286" y="18"/>
                    <a:pt x="286" y="18"/>
                  </a:cubicBezTo>
                  <a:cubicBezTo>
                    <a:pt x="285" y="17"/>
                    <a:pt x="285" y="17"/>
                    <a:pt x="285" y="17"/>
                  </a:cubicBezTo>
                  <a:cubicBezTo>
                    <a:pt x="286" y="17"/>
                    <a:pt x="286" y="17"/>
                    <a:pt x="286" y="17"/>
                  </a:cubicBezTo>
                  <a:cubicBezTo>
                    <a:pt x="286" y="17"/>
                    <a:pt x="286" y="17"/>
                    <a:pt x="286" y="17"/>
                  </a:cubicBezTo>
                  <a:cubicBezTo>
                    <a:pt x="286" y="17"/>
                    <a:pt x="285" y="17"/>
                    <a:pt x="285" y="17"/>
                  </a:cubicBezTo>
                  <a:cubicBezTo>
                    <a:pt x="285" y="17"/>
                    <a:pt x="285" y="17"/>
                    <a:pt x="285" y="18"/>
                  </a:cubicBezTo>
                  <a:cubicBezTo>
                    <a:pt x="284" y="18"/>
                    <a:pt x="283" y="18"/>
                    <a:pt x="282" y="17"/>
                  </a:cubicBezTo>
                  <a:cubicBezTo>
                    <a:pt x="283" y="17"/>
                    <a:pt x="283" y="17"/>
                    <a:pt x="283" y="17"/>
                  </a:cubicBezTo>
                  <a:cubicBezTo>
                    <a:pt x="283" y="17"/>
                    <a:pt x="283" y="17"/>
                    <a:pt x="283" y="17"/>
                  </a:cubicBezTo>
                  <a:cubicBezTo>
                    <a:pt x="282" y="16"/>
                    <a:pt x="282" y="17"/>
                    <a:pt x="281" y="17"/>
                  </a:cubicBezTo>
                  <a:cubicBezTo>
                    <a:pt x="281" y="17"/>
                    <a:pt x="281" y="18"/>
                    <a:pt x="280" y="17"/>
                  </a:cubicBezTo>
                  <a:cubicBezTo>
                    <a:pt x="280" y="17"/>
                    <a:pt x="280" y="17"/>
                    <a:pt x="280" y="17"/>
                  </a:cubicBezTo>
                  <a:cubicBezTo>
                    <a:pt x="281" y="17"/>
                    <a:pt x="281" y="17"/>
                    <a:pt x="281" y="17"/>
                  </a:cubicBezTo>
                  <a:cubicBezTo>
                    <a:pt x="281" y="17"/>
                    <a:pt x="281" y="17"/>
                    <a:pt x="281" y="17"/>
                  </a:cubicBezTo>
                  <a:cubicBezTo>
                    <a:pt x="280" y="16"/>
                    <a:pt x="280" y="16"/>
                    <a:pt x="280" y="16"/>
                  </a:cubicBezTo>
                  <a:cubicBezTo>
                    <a:pt x="281" y="15"/>
                    <a:pt x="283" y="17"/>
                    <a:pt x="283" y="16"/>
                  </a:cubicBezTo>
                  <a:cubicBezTo>
                    <a:pt x="282" y="15"/>
                    <a:pt x="281" y="16"/>
                    <a:pt x="280" y="15"/>
                  </a:cubicBezTo>
                  <a:cubicBezTo>
                    <a:pt x="280" y="15"/>
                    <a:pt x="281" y="15"/>
                    <a:pt x="281" y="15"/>
                  </a:cubicBezTo>
                  <a:cubicBezTo>
                    <a:pt x="280" y="14"/>
                    <a:pt x="280" y="15"/>
                    <a:pt x="279" y="14"/>
                  </a:cubicBezTo>
                  <a:cubicBezTo>
                    <a:pt x="281" y="13"/>
                    <a:pt x="282" y="15"/>
                    <a:pt x="283" y="14"/>
                  </a:cubicBezTo>
                  <a:cubicBezTo>
                    <a:pt x="282" y="13"/>
                    <a:pt x="282" y="13"/>
                    <a:pt x="282" y="13"/>
                  </a:cubicBezTo>
                  <a:cubicBezTo>
                    <a:pt x="281" y="14"/>
                    <a:pt x="279" y="13"/>
                    <a:pt x="278" y="14"/>
                  </a:cubicBezTo>
                  <a:cubicBezTo>
                    <a:pt x="277" y="13"/>
                    <a:pt x="277" y="13"/>
                    <a:pt x="277" y="13"/>
                  </a:cubicBezTo>
                  <a:cubicBezTo>
                    <a:pt x="277" y="13"/>
                    <a:pt x="277" y="13"/>
                    <a:pt x="277" y="13"/>
                  </a:cubicBezTo>
                  <a:cubicBezTo>
                    <a:pt x="276" y="12"/>
                    <a:pt x="275" y="13"/>
                    <a:pt x="274" y="13"/>
                  </a:cubicBezTo>
                  <a:cubicBezTo>
                    <a:pt x="274" y="12"/>
                    <a:pt x="274" y="12"/>
                    <a:pt x="274" y="12"/>
                  </a:cubicBezTo>
                  <a:cubicBezTo>
                    <a:pt x="273" y="13"/>
                    <a:pt x="273" y="13"/>
                    <a:pt x="273" y="13"/>
                  </a:cubicBezTo>
                  <a:cubicBezTo>
                    <a:pt x="273" y="12"/>
                    <a:pt x="273" y="12"/>
                    <a:pt x="273" y="12"/>
                  </a:cubicBezTo>
                  <a:cubicBezTo>
                    <a:pt x="273" y="11"/>
                    <a:pt x="275" y="12"/>
                    <a:pt x="275" y="11"/>
                  </a:cubicBezTo>
                  <a:cubicBezTo>
                    <a:pt x="276" y="11"/>
                    <a:pt x="277" y="10"/>
                    <a:pt x="277" y="11"/>
                  </a:cubicBezTo>
                  <a:cubicBezTo>
                    <a:pt x="278" y="11"/>
                    <a:pt x="279" y="11"/>
                    <a:pt x="280" y="11"/>
                  </a:cubicBezTo>
                  <a:cubicBezTo>
                    <a:pt x="280" y="12"/>
                    <a:pt x="280" y="12"/>
                    <a:pt x="280" y="12"/>
                  </a:cubicBezTo>
                  <a:cubicBezTo>
                    <a:pt x="281" y="12"/>
                    <a:pt x="282" y="11"/>
                    <a:pt x="283" y="12"/>
                  </a:cubicBezTo>
                  <a:cubicBezTo>
                    <a:pt x="283" y="11"/>
                    <a:pt x="283" y="11"/>
                    <a:pt x="283" y="11"/>
                  </a:cubicBezTo>
                  <a:cubicBezTo>
                    <a:pt x="284" y="11"/>
                    <a:pt x="284" y="11"/>
                    <a:pt x="284" y="11"/>
                  </a:cubicBezTo>
                  <a:cubicBezTo>
                    <a:pt x="284" y="11"/>
                    <a:pt x="285" y="11"/>
                    <a:pt x="285" y="12"/>
                  </a:cubicBezTo>
                  <a:cubicBezTo>
                    <a:pt x="286" y="12"/>
                    <a:pt x="286" y="12"/>
                    <a:pt x="286" y="11"/>
                  </a:cubicBezTo>
                  <a:cubicBezTo>
                    <a:pt x="286" y="11"/>
                    <a:pt x="286" y="11"/>
                    <a:pt x="286" y="11"/>
                  </a:cubicBezTo>
                  <a:cubicBezTo>
                    <a:pt x="287" y="11"/>
                    <a:pt x="287" y="11"/>
                    <a:pt x="287" y="11"/>
                  </a:cubicBezTo>
                  <a:cubicBezTo>
                    <a:pt x="286" y="11"/>
                    <a:pt x="286" y="11"/>
                    <a:pt x="286" y="11"/>
                  </a:cubicBezTo>
                  <a:cubicBezTo>
                    <a:pt x="286" y="10"/>
                    <a:pt x="286" y="10"/>
                    <a:pt x="286" y="10"/>
                  </a:cubicBezTo>
                  <a:cubicBezTo>
                    <a:pt x="285" y="10"/>
                    <a:pt x="284" y="10"/>
                    <a:pt x="282" y="10"/>
                  </a:cubicBezTo>
                  <a:cubicBezTo>
                    <a:pt x="283" y="10"/>
                    <a:pt x="282" y="10"/>
                    <a:pt x="282" y="9"/>
                  </a:cubicBezTo>
                  <a:cubicBezTo>
                    <a:pt x="283" y="9"/>
                    <a:pt x="283" y="9"/>
                    <a:pt x="283" y="9"/>
                  </a:cubicBezTo>
                  <a:cubicBezTo>
                    <a:pt x="283" y="9"/>
                    <a:pt x="283" y="9"/>
                    <a:pt x="283" y="9"/>
                  </a:cubicBezTo>
                  <a:cubicBezTo>
                    <a:pt x="284" y="9"/>
                    <a:pt x="284" y="8"/>
                    <a:pt x="284" y="7"/>
                  </a:cubicBezTo>
                  <a:cubicBezTo>
                    <a:pt x="283" y="8"/>
                    <a:pt x="282" y="7"/>
                    <a:pt x="282" y="9"/>
                  </a:cubicBezTo>
                  <a:cubicBezTo>
                    <a:pt x="281" y="9"/>
                    <a:pt x="281" y="7"/>
                    <a:pt x="280" y="8"/>
                  </a:cubicBezTo>
                  <a:cubicBezTo>
                    <a:pt x="280" y="8"/>
                    <a:pt x="280" y="8"/>
                    <a:pt x="280" y="8"/>
                  </a:cubicBezTo>
                  <a:cubicBezTo>
                    <a:pt x="278" y="8"/>
                    <a:pt x="278" y="8"/>
                    <a:pt x="278" y="8"/>
                  </a:cubicBezTo>
                  <a:cubicBezTo>
                    <a:pt x="278" y="7"/>
                    <a:pt x="278" y="7"/>
                    <a:pt x="278" y="7"/>
                  </a:cubicBezTo>
                  <a:cubicBezTo>
                    <a:pt x="279" y="7"/>
                    <a:pt x="279" y="7"/>
                    <a:pt x="280" y="6"/>
                  </a:cubicBezTo>
                  <a:cubicBezTo>
                    <a:pt x="280" y="7"/>
                    <a:pt x="280" y="7"/>
                    <a:pt x="280" y="7"/>
                  </a:cubicBezTo>
                  <a:cubicBezTo>
                    <a:pt x="281" y="7"/>
                    <a:pt x="280" y="6"/>
                    <a:pt x="281" y="6"/>
                  </a:cubicBezTo>
                  <a:cubicBezTo>
                    <a:pt x="281" y="6"/>
                    <a:pt x="281" y="6"/>
                    <a:pt x="281" y="5"/>
                  </a:cubicBezTo>
                  <a:cubicBezTo>
                    <a:pt x="280" y="5"/>
                    <a:pt x="280" y="5"/>
                    <a:pt x="280" y="5"/>
                  </a:cubicBezTo>
                  <a:cubicBezTo>
                    <a:pt x="280" y="6"/>
                    <a:pt x="278" y="5"/>
                    <a:pt x="277" y="5"/>
                  </a:cubicBezTo>
                  <a:cubicBezTo>
                    <a:pt x="276" y="6"/>
                    <a:pt x="276" y="6"/>
                    <a:pt x="276" y="6"/>
                  </a:cubicBezTo>
                  <a:cubicBezTo>
                    <a:pt x="276" y="6"/>
                    <a:pt x="276" y="6"/>
                    <a:pt x="276" y="6"/>
                  </a:cubicBezTo>
                  <a:cubicBezTo>
                    <a:pt x="276" y="6"/>
                    <a:pt x="276" y="7"/>
                    <a:pt x="277" y="7"/>
                  </a:cubicBezTo>
                  <a:cubicBezTo>
                    <a:pt x="277" y="6"/>
                    <a:pt x="276" y="6"/>
                    <a:pt x="277" y="6"/>
                  </a:cubicBezTo>
                  <a:cubicBezTo>
                    <a:pt x="277" y="6"/>
                    <a:pt x="277" y="6"/>
                    <a:pt x="278" y="6"/>
                  </a:cubicBezTo>
                  <a:cubicBezTo>
                    <a:pt x="277" y="7"/>
                    <a:pt x="278" y="8"/>
                    <a:pt x="277" y="8"/>
                  </a:cubicBezTo>
                  <a:cubicBezTo>
                    <a:pt x="277" y="9"/>
                    <a:pt x="277" y="9"/>
                    <a:pt x="277" y="9"/>
                  </a:cubicBezTo>
                  <a:cubicBezTo>
                    <a:pt x="275" y="9"/>
                    <a:pt x="274" y="9"/>
                    <a:pt x="274" y="8"/>
                  </a:cubicBezTo>
                  <a:cubicBezTo>
                    <a:pt x="274" y="9"/>
                    <a:pt x="274" y="9"/>
                    <a:pt x="274" y="9"/>
                  </a:cubicBezTo>
                  <a:cubicBezTo>
                    <a:pt x="273" y="9"/>
                    <a:pt x="273" y="9"/>
                    <a:pt x="273" y="9"/>
                  </a:cubicBezTo>
                  <a:cubicBezTo>
                    <a:pt x="273" y="8"/>
                    <a:pt x="274" y="7"/>
                    <a:pt x="274" y="7"/>
                  </a:cubicBezTo>
                  <a:cubicBezTo>
                    <a:pt x="274" y="7"/>
                    <a:pt x="274" y="7"/>
                    <a:pt x="274" y="7"/>
                  </a:cubicBezTo>
                  <a:cubicBezTo>
                    <a:pt x="274" y="7"/>
                    <a:pt x="274" y="7"/>
                    <a:pt x="274" y="7"/>
                  </a:cubicBezTo>
                  <a:cubicBezTo>
                    <a:pt x="275" y="8"/>
                    <a:pt x="275" y="8"/>
                    <a:pt x="275" y="8"/>
                  </a:cubicBezTo>
                  <a:cubicBezTo>
                    <a:pt x="275" y="7"/>
                    <a:pt x="275" y="7"/>
                    <a:pt x="275" y="7"/>
                  </a:cubicBezTo>
                  <a:cubicBezTo>
                    <a:pt x="275" y="7"/>
                    <a:pt x="274" y="7"/>
                    <a:pt x="274" y="7"/>
                  </a:cubicBezTo>
                  <a:cubicBezTo>
                    <a:pt x="275" y="7"/>
                    <a:pt x="275" y="7"/>
                    <a:pt x="275" y="7"/>
                  </a:cubicBezTo>
                  <a:cubicBezTo>
                    <a:pt x="275" y="6"/>
                    <a:pt x="275" y="6"/>
                    <a:pt x="275" y="6"/>
                  </a:cubicBezTo>
                  <a:cubicBezTo>
                    <a:pt x="275" y="6"/>
                    <a:pt x="274" y="7"/>
                    <a:pt x="274" y="6"/>
                  </a:cubicBezTo>
                  <a:cubicBezTo>
                    <a:pt x="275" y="6"/>
                    <a:pt x="274" y="5"/>
                    <a:pt x="275" y="5"/>
                  </a:cubicBezTo>
                  <a:cubicBezTo>
                    <a:pt x="274" y="4"/>
                    <a:pt x="272" y="5"/>
                    <a:pt x="271" y="5"/>
                  </a:cubicBezTo>
                  <a:cubicBezTo>
                    <a:pt x="269" y="6"/>
                    <a:pt x="266" y="5"/>
                    <a:pt x="266" y="6"/>
                  </a:cubicBezTo>
                  <a:cubicBezTo>
                    <a:pt x="266" y="6"/>
                    <a:pt x="266" y="6"/>
                    <a:pt x="266" y="6"/>
                  </a:cubicBezTo>
                  <a:cubicBezTo>
                    <a:pt x="266" y="6"/>
                    <a:pt x="265" y="6"/>
                    <a:pt x="265" y="6"/>
                  </a:cubicBezTo>
                  <a:cubicBezTo>
                    <a:pt x="265" y="6"/>
                    <a:pt x="265" y="6"/>
                    <a:pt x="265" y="6"/>
                  </a:cubicBezTo>
                  <a:cubicBezTo>
                    <a:pt x="266" y="7"/>
                    <a:pt x="266" y="7"/>
                    <a:pt x="266" y="7"/>
                  </a:cubicBezTo>
                  <a:cubicBezTo>
                    <a:pt x="266" y="7"/>
                    <a:pt x="266" y="7"/>
                    <a:pt x="266" y="7"/>
                  </a:cubicBezTo>
                  <a:cubicBezTo>
                    <a:pt x="267" y="8"/>
                    <a:pt x="268" y="7"/>
                    <a:pt x="268" y="7"/>
                  </a:cubicBezTo>
                  <a:cubicBezTo>
                    <a:pt x="267" y="7"/>
                    <a:pt x="267" y="7"/>
                    <a:pt x="267" y="7"/>
                  </a:cubicBezTo>
                  <a:cubicBezTo>
                    <a:pt x="268" y="6"/>
                    <a:pt x="268" y="6"/>
                    <a:pt x="268" y="6"/>
                  </a:cubicBezTo>
                  <a:cubicBezTo>
                    <a:pt x="268" y="6"/>
                    <a:pt x="268" y="6"/>
                    <a:pt x="268" y="7"/>
                  </a:cubicBezTo>
                  <a:cubicBezTo>
                    <a:pt x="268" y="6"/>
                    <a:pt x="269" y="6"/>
                    <a:pt x="269" y="6"/>
                  </a:cubicBezTo>
                  <a:cubicBezTo>
                    <a:pt x="269" y="7"/>
                    <a:pt x="270" y="7"/>
                    <a:pt x="269" y="7"/>
                  </a:cubicBezTo>
                  <a:cubicBezTo>
                    <a:pt x="270" y="8"/>
                    <a:pt x="270" y="8"/>
                    <a:pt x="270" y="8"/>
                  </a:cubicBezTo>
                  <a:cubicBezTo>
                    <a:pt x="270" y="8"/>
                    <a:pt x="270" y="8"/>
                    <a:pt x="270" y="8"/>
                  </a:cubicBezTo>
                  <a:cubicBezTo>
                    <a:pt x="270" y="8"/>
                    <a:pt x="271" y="8"/>
                    <a:pt x="271" y="9"/>
                  </a:cubicBezTo>
                  <a:cubicBezTo>
                    <a:pt x="270" y="9"/>
                    <a:pt x="270" y="9"/>
                    <a:pt x="269" y="9"/>
                  </a:cubicBezTo>
                  <a:cubicBezTo>
                    <a:pt x="270" y="9"/>
                    <a:pt x="270" y="9"/>
                    <a:pt x="270" y="9"/>
                  </a:cubicBezTo>
                  <a:cubicBezTo>
                    <a:pt x="268" y="9"/>
                    <a:pt x="269" y="8"/>
                    <a:pt x="268" y="8"/>
                  </a:cubicBezTo>
                  <a:cubicBezTo>
                    <a:pt x="268" y="8"/>
                    <a:pt x="268" y="8"/>
                    <a:pt x="268" y="9"/>
                  </a:cubicBezTo>
                  <a:cubicBezTo>
                    <a:pt x="268" y="8"/>
                    <a:pt x="267" y="8"/>
                    <a:pt x="267" y="8"/>
                  </a:cubicBezTo>
                  <a:cubicBezTo>
                    <a:pt x="266" y="9"/>
                    <a:pt x="266" y="9"/>
                    <a:pt x="266" y="9"/>
                  </a:cubicBezTo>
                  <a:cubicBezTo>
                    <a:pt x="265" y="7"/>
                    <a:pt x="263" y="9"/>
                    <a:pt x="261" y="8"/>
                  </a:cubicBezTo>
                  <a:cubicBezTo>
                    <a:pt x="261" y="8"/>
                    <a:pt x="261" y="8"/>
                    <a:pt x="261" y="8"/>
                  </a:cubicBezTo>
                  <a:cubicBezTo>
                    <a:pt x="263" y="9"/>
                    <a:pt x="261" y="9"/>
                    <a:pt x="262" y="10"/>
                  </a:cubicBezTo>
                  <a:cubicBezTo>
                    <a:pt x="262" y="10"/>
                    <a:pt x="262" y="10"/>
                    <a:pt x="262" y="10"/>
                  </a:cubicBezTo>
                  <a:cubicBezTo>
                    <a:pt x="261" y="11"/>
                    <a:pt x="262" y="11"/>
                    <a:pt x="263" y="12"/>
                  </a:cubicBezTo>
                  <a:cubicBezTo>
                    <a:pt x="263" y="12"/>
                    <a:pt x="263" y="12"/>
                    <a:pt x="262" y="12"/>
                  </a:cubicBezTo>
                  <a:cubicBezTo>
                    <a:pt x="262" y="12"/>
                    <a:pt x="262" y="12"/>
                    <a:pt x="262" y="12"/>
                  </a:cubicBezTo>
                  <a:cubicBezTo>
                    <a:pt x="261" y="12"/>
                    <a:pt x="261" y="12"/>
                    <a:pt x="260" y="13"/>
                  </a:cubicBezTo>
                  <a:cubicBezTo>
                    <a:pt x="261" y="13"/>
                    <a:pt x="261" y="13"/>
                    <a:pt x="261" y="13"/>
                  </a:cubicBezTo>
                  <a:cubicBezTo>
                    <a:pt x="261" y="13"/>
                    <a:pt x="261" y="13"/>
                    <a:pt x="261" y="13"/>
                  </a:cubicBezTo>
                  <a:cubicBezTo>
                    <a:pt x="262" y="13"/>
                    <a:pt x="264" y="14"/>
                    <a:pt x="265" y="13"/>
                  </a:cubicBezTo>
                  <a:cubicBezTo>
                    <a:pt x="266" y="13"/>
                    <a:pt x="267" y="14"/>
                    <a:pt x="267" y="13"/>
                  </a:cubicBezTo>
                  <a:cubicBezTo>
                    <a:pt x="268" y="15"/>
                    <a:pt x="270" y="13"/>
                    <a:pt x="271" y="14"/>
                  </a:cubicBezTo>
                  <a:cubicBezTo>
                    <a:pt x="270" y="14"/>
                    <a:pt x="270" y="16"/>
                    <a:pt x="268" y="15"/>
                  </a:cubicBezTo>
                  <a:cubicBezTo>
                    <a:pt x="268" y="15"/>
                    <a:pt x="268" y="15"/>
                    <a:pt x="268" y="15"/>
                  </a:cubicBezTo>
                  <a:cubicBezTo>
                    <a:pt x="268" y="15"/>
                    <a:pt x="268" y="15"/>
                    <a:pt x="268" y="15"/>
                  </a:cubicBezTo>
                  <a:cubicBezTo>
                    <a:pt x="268" y="15"/>
                    <a:pt x="267" y="16"/>
                    <a:pt x="268" y="16"/>
                  </a:cubicBezTo>
                  <a:cubicBezTo>
                    <a:pt x="266" y="16"/>
                    <a:pt x="266" y="16"/>
                    <a:pt x="266" y="16"/>
                  </a:cubicBezTo>
                  <a:cubicBezTo>
                    <a:pt x="265" y="16"/>
                    <a:pt x="265" y="15"/>
                    <a:pt x="266" y="14"/>
                  </a:cubicBezTo>
                  <a:cubicBezTo>
                    <a:pt x="265" y="14"/>
                    <a:pt x="264" y="15"/>
                    <a:pt x="264" y="16"/>
                  </a:cubicBezTo>
                  <a:cubicBezTo>
                    <a:pt x="263" y="15"/>
                    <a:pt x="263" y="15"/>
                    <a:pt x="263" y="15"/>
                  </a:cubicBezTo>
                  <a:cubicBezTo>
                    <a:pt x="263" y="16"/>
                    <a:pt x="261" y="16"/>
                    <a:pt x="260" y="15"/>
                  </a:cubicBezTo>
                  <a:cubicBezTo>
                    <a:pt x="260" y="15"/>
                    <a:pt x="260" y="16"/>
                    <a:pt x="260" y="16"/>
                  </a:cubicBezTo>
                  <a:cubicBezTo>
                    <a:pt x="259" y="16"/>
                    <a:pt x="258" y="16"/>
                    <a:pt x="258" y="15"/>
                  </a:cubicBezTo>
                  <a:cubicBezTo>
                    <a:pt x="258" y="15"/>
                    <a:pt x="258" y="15"/>
                    <a:pt x="258" y="15"/>
                  </a:cubicBezTo>
                  <a:cubicBezTo>
                    <a:pt x="257" y="15"/>
                    <a:pt x="257" y="15"/>
                    <a:pt x="257" y="15"/>
                  </a:cubicBezTo>
                  <a:cubicBezTo>
                    <a:pt x="257" y="15"/>
                    <a:pt x="257" y="15"/>
                    <a:pt x="257" y="15"/>
                  </a:cubicBezTo>
                  <a:cubicBezTo>
                    <a:pt x="256" y="15"/>
                    <a:pt x="256" y="15"/>
                    <a:pt x="256" y="15"/>
                  </a:cubicBezTo>
                  <a:cubicBezTo>
                    <a:pt x="256" y="15"/>
                    <a:pt x="255" y="15"/>
                    <a:pt x="255" y="14"/>
                  </a:cubicBezTo>
                  <a:cubicBezTo>
                    <a:pt x="256" y="15"/>
                    <a:pt x="257" y="14"/>
                    <a:pt x="258" y="14"/>
                  </a:cubicBezTo>
                  <a:cubicBezTo>
                    <a:pt x="258" y="14"/>
                    <a:pt x="258" y="13"/>
                    <a:pt x="257" y="13"/>
                  </a:cubicBezTo>
                  <a:cubicBezTo>
                    <a:pt x="256" y="13"/>
                    <a:pt x="256" y="14"/>
                    <a:pt x="256" y="14"/>
                  </a:cubicBezTo>
                  <a:cubicBezTo>
                    <a:pt x="255" y="13"/>
                    <a:pt x="253" y="14"/>
                    <a:pt x="252" y="13"/>
                  </a:cubicBezTo>
                  <a:cubicBezTo>
                    <a:pt x="253" y="12"/>
                    <a:pt x="255" y="12"/>
                    <a:pt x="255" y="13"/>
                  </a:cubicBezTo>
                  <a:cubicBezTo>
                    <a:pt x="257" y="12"/>
                    <a:pt x="259" y="13"/>
                    <a:pt x="259" y="12"/>
                  </a:cubicBezTo>
                  <a:cubicBezTo>
                    <a:pt x="259" y="12"/>
                    <a:pt x="259" y="12"/>
                    <a:pt x="259" y="12"/>
                  </a:cubicBezTo>
                  <a:cubicBezTo>
                    <a:pt x="258" y="12"/>
                    <a:pt x="257" y="11"/>
                    <a:pt x="255" y="12"/>
                  </a:cubicBezTo>
                  <a:cubicBezTo>
                    <a:pt x="255" y="12"/>
                    <a:pt x="254" y="12"/>
                    <a:pt x="253" y="12"/>
                  </a:cubicBezTo>
                  <a:cubicBezTo>
                    <a:pt x="253" y="12"/>
                    <a:pt x="252" y="13"/>
                    <a:pt x="253" y="13"/>
                  </a:cubicBezTo>
                  <a:cubicBezTo>
                    <a:pt x="252" y="13"/>
                    <a:pt x="251" y="13"/>
                    <a:pt x="251" y="14"/>
                  </a:cubicBezTo>
                  <a:cubicBezTo>
                    <a:pt x="251" y="13"/>
                    <a:pt x="249" y="13"/>
                    <a:pt x="249" y="13"/>
                  </a:cubicBezTo>
                  <a:cubicBezTo>
                    <a:pt x="249" y="14"/>
                    <a:pt x="249" y="14"/>
                    <a:pt x="249" y="14"/>
                  </a:cubicBezTo>
                  <a:cubicBezTo>
                    <a:pt x="246" y="14"/>
                    <a:pt x="246" y="14"/>
                    <a:pt x="246" y="14"/>
                  </a:cubicBezTo>
                  <a:cubicBezTo>
                    <a:pt x="246" y="13"/>
                    <a:pt x="248" y="14"/>
                    <a:pt x="248" y="13"/>
                  </a:cubicBezTo>
                  <a:cubicBezTo>
                    <a:pt x="248" y="13"/>
                    <a:pt x="248" y="13"/>
                    <a:pt x="248" y="13"/>
                  </a:cubicBezTo>
                  <a:cubicBezTo>
                    <a:pt x="247" y="13"/>
                    <a:pt x="248" y="13"/>
                    <a:pt x="248" y="13"/>
                  </a:cubicBezTo>
                  <a:cubicBezTo>
                    <a:pt x="245" y="14"/>
                    <a:pt x="243" y="15"/>
                    <a:pt x="240" y="14"/>
                  </a:cubicBezTo>
                  <a:cubicBezTo>
                    <a:pt x="240" y="14"/>
                    <a:pt x="240" y="14"/>
                    <a:pt x="240" y="14"/>
                  </a:cubicBezTo>
                  <a:cubicBezTo>
                    <a:pt x="240" y="13"/>
                    <a:pt x="240" y="13"/>
                    <a:pt x="240" y="13"/>
                  </a:cubicBezTo>
                  <a:cubicBezTo>
                    <a:pt x="240" y="14"/>
                    <a:pt x="240" y="14"/>
                    <a:pt x="239" y="14"/>
                  </a:cubicBezTo>
                  <a:cubicBezTo>
                    <a:pt x="239" y="14"/>
                    <a:pt x="238" y="13"/>
                    <a:pt x="239" y="13"/>
                  </a:cubicBezTo>
                  <a:cubicBezTo>
                    <a:pt x="239" y="13"/>
                    <a:pt x="239" y="13"/>
                    <a:pt x="239" y="13"/>
                  </a:cubicBezTo>
                  <a:cubicBezTo>
                    <a:pt x="239" y="12"/>
                    <a:pt x="239" y="12"/>
                    <a:pt x="239" y="12"/>
                  </a:cubicBezTo>
                  <a:cubicBezTo>
                    <a:pt x="237" y="14"/>
                    <a:pt x="237" y="14"/>
                    <a:pt x="237" y="14"/>
                  </a:cubicBezTo>
                  <a:cubicBezTo>
                    <a:pt x="234" y="13"/>
                    <a:pt x="238" y="12"/>
                    <a:pt x="236" y="11"/>
                  </a:cubicBezTo>
                  <a:cubicBezTo>
                    <a:pt x="237" y="12"/>
                    <a:pt x="238" y="11"/>
                    <a:pt x="240" y="11"/>
                  </a:cubicBezTo>
                  <a:cubicBezTo>
                    <a:pt x="240" y="11"/>
                    <a:pt x="241" y="12"/>
                    <a:pt x="242" y="12"/>
                  </a:cubicBezTo>
                  <a:cubicBezTo>
                    <a:pt x="241" y="13"/>
                    <a:pt x="243" y="12"/>
                    <a:pt x="242" y="14"/>
                  </a:cubicBezTo>
                  <a:cubicBezTo>
                    <a:pt x="243" y="14"/>
                    <a:pt x="243" y="14"/>
                    <a:pt x="243" y="14"/>
                  </a:cubicBezTo>
                  <a:cubicBezTo>
                    <a:pt x="244" y="13"/>
                    <a:pt x="243" y="14"/>
                    <a:pt x="243" y="13"/>
                  </a:cubicBezTo>
                  <a:cubicBezTo>
                    <a:pt x="245" y="13"/>
                    <a:pt x="245" y="13"/>
                    <a:pt x="245" y="13"/>
                  </a:cubicBezTo>
                  <a:cubicBezTo>
                    <a:pt x="245" y="11"/>
                    <a:pt x="247" y="13"/>
                    <a:pt x="247" y="12"/>
                  </a:cubicBezTo>
                  <a:cubicBezTo>
                    <a:pt x="248" y="12"/>
                    <a:pt x="248" y="12"/>
                    <a:pt x="248" y="12"/>
                  </a:cubicBezTo>
                  <a:cubicBezTo>
                    <a:pt x="248" y="12"/>
                    <a:pt x="248" y="12"/>
                    <a:pt x="248" y="12"/>
                  </a:cubicBezTo>
                  <a:cubicBezTo>
                    <a:pt x="247" y="12"/>
                    <a:pt x="247" y="12"/>
                    <a:pt x="247" y="12"/>
                  </a:cubicBezTo>
                  <a:cubicBezTo>
                    <a:pt x="247" y="11"/>
                    <a:pt x="249" y="11"/>
                    <a:pt x="249" y="11"/>
                  </a:cubicBezTo>
                  <a:cubicBezTo>
                    <a:pt x="250" y="11"/>
                    <a:pt x="250" y="12"/>
                    <a:pt x="250" y="12"/>
                  </a:cubicBezTo>
                  <a:cubicBezTo>
                    <a:pt x="250" y="13"/>
                    <a:pt x="251" y="12"/>
                    <a:pt x="251" y="12"/>
                  </a:cubicBezTo>
                  <a:cubicBezTo>
                    <a:pt x="251" y="11"/>
                    <a:pt x="254" y="12"/>
                    <a:pt x="253" y="10"/>
                  </a:cubicBezTo>
                  <a:cubicBezTo>
                    <a:pt x="253" y="11"/>
                    <a:pt x="252" y="11"/>
                    <a:pt x="252" y="11"/>
                  </a:cubicBezTo>
                  <a:cubicBezTo>
                    <a:pt x="251" y="10"/>
                    <a:pt x="251" y="10"/>
                    <a:pt x="251" y="10"/>
                  </a:cubicBezTo>
                  <a:cubicBezTo>
                    <a:pt x="251" y="10"/>
                    <a:pt x="251" y="11"/>
                    <a:pt x="251" y="11"/>
                  </a:cubicBezTo>
                  <a:cubicBezTo>
                    <a:pt x="249" y="11"/>
                    <a:pt x="246" y="10"/>
                    <a:pt x="244" y="10"/>
                  </a:cubicBezTo>
                  <a:cubicBezTo>
                    <a:pt x="244" y="10"/>
                    <a:pt x="244" y="10"/>
                    <a:pt x="244" y="10"/>
                  </a:cubicBezTo>
                  <a:cubicBezTo>
                    <a:pt x="245" y="10"/>
                    <a:pt x="245" y="10"/>
                    <a:pt x="245" y="10"/>
                  </a:cubicBezTo>
                  <a:cubicBezTo>
                    <a:pt x="245" y="10"/>
                    <a:pt x="245" y="9"/>
                    <a:pt x="245" y="9"/>
                  </a:cubicBezTo>
                  <a:cubicBezTo>
                    <a:pt x="245" y="9"/>
                    <a:pt x="245" y="9"/>
                    <a:pt x="245" y="9"/>
                  </a:cubicBezTo>
                  <a:cubicBezTo>
                    <a:pt x="246" y="9"/>
                    <a:pt x="246" y="9"/>
                    <a:pt x="246" y="9"/>
                  </a:cubicBezTo>
                  <a:cubicBezTo>
                    <a:pt x="246" y="8"/>
                    <a:pt x="246" y="8"/>
                    <a:pt x="246" y="8"/>
                  </a:cubicBezTo>
                  <a:cubicBezTo>
                    <a:pt x="246" y="8"/>
                    <a:pt x="247" y="8"/>
                    <a:pt x="247" y="8"/>
                  </a:cubicBezTo>
                  <a:cubicBezTo>
                    <a:pt x="247" y="7"/>
                    <a:pt x="246" y="8"/>
                    <a:pt x="246" y="7"/>
                  </a:cubicBezTo>
                  <a:cubicBezTo>
                    <a:pt x="246" y="7"/>
                    <a:pt x="246" y="7"/>
                    <a:pt x="246" y="7"/>
                  </a:cubicBezTo>
                  <a:cubicBezTo>
                    <a:pt x="245" y="7"/>
                    <a:pt x="245" y="7"/>
                    <a:pt x="244" y="7"/>
                  </a:cubicBezTo>
                  <a:cubicBezTo>
                    <a:pt x="243" y="6"/>
                    <a:pt x="243" y="7"/>
                    <a:pt x="242" y="7"/>
                  </a:cubicBezTo>
                  <a:cubicBezTo>
                    <a:pt x="242" y="7"/>
                    <a:pt x="241" y="7"/>
                    <a:pt x="241" y="6"/>
                  </a:cubicBezTo>
                  <a:cubicBezTo>
                    <a:pt x="240" y="6"/>
                    <a:pt x="241" y="7"/>
                    <a:pt x="240" y="7"/>
                  </a:cubicBezTo>
                  <a:cubicBezTo>
                    <a:pt x="239" y="7"/>
                    <a:pt x="240" y="6"/>
                    <a:pt x="240" y="6"/>
                  </a:cubicBezTo>
                  <a:cubicBezTo>
                    <a:pt x="239" y="8"/>
                    <a:pt x="239" y="6"/>
                    <a:pt x="238" y="6"/>
                  </a:cubicBezTo>
                  <a:cubicBezTo>
                    <a:pt x="239" y="5"/>
                    <a:pt x="240" y="6"/>
                    <a:pt x="241" y="6"/>
                  </a:cubicBezTo>
                  <a:cubicBezTo>
                    <a:pt x="239" y="5"/>
                    <a:pt x="239" y="5"/>
                    <a:pt x="239" y="5"/>
                  </a:cubicBezTo>
                  <a:cubicBezTo>
                    <a:pt x="239" y="4"/>
                    <a:pt x="239" y="5"/>
                    <a:pt x="240" y="5"/>
                  </a:cubicBezTo>
                  <a:cubicBezTo>
                    <a:pt x="240" y="4"/>
                    <a:pt x="240" y="4"/>
                    <a:pt x="240" y="4"/>
                  </a:cubicBezTo>
                  <a:cubicBezTo>
                    <a:pt x="240" y="4"/>
                    <a:pt x="240" y="4"/>
                    <a:pt x="240" y="4"/>
                  </a:cubicBezTo>
                  <a:cubicBezTo>
                    <a:pt x="240" y="4"/>
                    <a:pt x="240" y="3"/>
                    <a:pt x="239" y="3"/>
                  </a:cubicBezTo>
                  <a:cubicBezTo>
                    <a:pt x="239" y="3"/>
                    <a:pt x="239" y="3"/>
                    <a:pt x="239" y="3"/>
                  </a:cubicBezTo>
                  <a:cubicBezTo>
                    <a:pt x="237" y="2"/>
                    <a:pt x="238" y="4"/>
                    <a:pt x="237" y="5"/>
                  </a:cubicBezTo>
                  <a:cubicBezTo>
                    <a:pt x="237" y="4"/>
                    <a:pt x="236" y="4"/>
                    <a:pt x="237" y="3"/>
                  </a:cubicBezTo>
                  <a:cubicBezTo>
                    <a:pt x="236" y="3"/>
                    <a:pt x="236" y="4"/>
                    <a:pt x="236" y="4"/>
                  </a:cubicBezTo>
                  <a:cubicBezTo>
                    <a:pt x="236" y="4"/>
                    <a:pt x="237" y="4"/>
                    <a:pt x="237" y="4"/>
                  </a:cubicBezTo>
                  <a:cubicBezTo>
                    <a:pt x="235" y="4"/>
                    <a:pt x="236" y="6"/>
                    <a:pt x="234" y="5"/>
                  </a:cubicBezTo>
                  <a:cubicBezTo>
                    <a:pt x="234" y="6"/>
                    <a:pt x="234" y="6"/>
                    <a:pt x="234" y="6"/>
                  </a:cubicBezTo>
                  <a:cubicBezTo>
                    <a:pt x="233" y="6"/>
                    <a:pt x="232" y="6"/>
                    <a:pt x="232" y="6"/>
                  </a:cubicBezTo>
                  <a:cubicBezTo>
                    <a:pt x="231" y="6"/>
                    <a:pt x="231" y="7"/>
                    <a:pt x="230" y="8"/>
                  </a:cubicBezTo>
                  <a:cubicBezTo>
                    <a:pt x="229" y="8"/>
                    <a:pt x="228" y="8"/>
                    <a:pt x="228" y="7"/>
                  </a:cubicBezTo>
                  <a:cubicBezTo>
                    <a:pt x="227" y="7"/>
                    <a:pt x="227" y="8"/>
                    <a:pt x="227" y="9"/>
                  </a:cubicBezTo>
                  <a:cubicBezTo>
                    <a:pt x="227" y="8"/>
                    <a:pt x="226" y="8"/>
                    <a:pt x="226" y="7"/>
                  </a:cubicBezTo>
                  <a:cubicBezTo>
                    <a:pt x="226" y="7"/>
                    <a:pt x="226" y="7"/>
                    <a:pt x="227" y="7"/>
                  </a:cubicBezTo>
                  <a:cubicBezTo>
                    <a:pt x="227" y="7"/>
                    <a:pt x="228" y="7"/>
                    <a:pt x="227" y="6"/>
                  </a:cubicBezTo>
                  <a:cubicBezTo>
                    <a:pt x="228" y="6"/>
                    <a:pt x="229" y="6"/>
                    <a:pt x="229" y="7"/>
                  </a:cubicBezTo>
                  <a:cubicBezTo>
                    <a:pt x="229" y="6"/>
                    <a:pt x="229" y="6"/>
                    <a:pt x="230" y="6"/>
                  </a:cubicBezTo>
                  <a:cubicBezTo>
                    <a:pt x="230" y="6"/>
                    <a:pt x="230" y="6"/>
                    <a:pt x="230" y="5"/>
                  </a:cubicBezTo>
                  <a:cubicBezTo>
                    <a:pt x="231" y="4"/>
                    <a:pt x="232" y="4"/>
                    <a:pt x="233" y="5"/>
                  </a:cubicBezTo>
                  <a:cubicBezTo>
                    <a:pt x="232" y="3"/>
                    <a:pt x="232" y="3"/>
                    <a:pt x="232" y="3"/>
                  </a:cubicBezTo>
                  <a:cubicBezTo>
                    <a:pt x="232" y="4"/>
                    <a:pt x="231" y="4"/>
                    <a:pt x="231" y="4"/>
                  </a:cubicBezTo>
                  <a:cubicBezTo>
                    <a:pt x="231" y="3"/>
                    <a:pt x="231" y="2"/>
                    <a:pt x="231" y="2"/>
                  </a:cubicBezTo>
                  <a:cubicBezTo>
                    <a:pt x="231" y="3"/>
                    <a:pt x="231" y="3"/>
                    <a:pt x="231" y="3"/>
                  </a:cubicBezTo>
                  <a:cubicBezTo>
                    <a:pt x="231" y="3"/>
                    <a:pt x="231" y="3"/>
                    <a:pt x="231" y="3"/>
                  </a:cubicBezTo>
                  <a:cubicBezTo>
                    <a:pt x="230" y="3"/>
                    <a:pt x="229" y="4"/>
                    <a:pt x="229" y="4"/>
                  </a:cubicBezTo>
                  <a:cubicBezTo>
                    <a:pt x="228" y="4"/>
                    <a:pt x="229" y="4"/>
                    <a:pt x="228" y="5"/>
                  </a:cubicBezTo>
                  <a:cubicBezTo>
                    <a:pt x="228" y="4"/>
                    <a:pt x="228" y="4"/>
                    <a:pt x="228" y="4"/>
                  </a:cubicBezTo>
                  <a:cubicBezTo>
                    <a:pt x="227" y="5"/>
                    <a:pt x="227" y="5"/>
                    <a:pt x="227" y="5"/>
                  </a:cubicBezTo>
                  <a:cubicBezTo>
                    <a:pt x="228" y="5"/>
                    <a:pt x="229" y="5"/>
                    <a:pt x="229" y="5"/>
                  </a:cubicBezTo>
                  <a:cubicBezTo>
                    <a:pt x="229" y="6"/>
                    <a:pt x="229" y="6"/>
                    <a:pt x="229" y="6"/>
                  </a:cubicBezTo>
                  <a:cubicBezTo>
                    <a:pt x="229" y="6"/>
                    <a:pt x="228" y="6"/>
                    <a:pt x="228" y="5"/>
                  </a:cubicBezTo>
                  <a:cubicBezTo>
                    <a:pt x="227" y="6"/>
                    <a:pt x="225" y="5"/>
                    <a:pt x="226" y="6"/>
                  </a:cubicBezTo>
                  <a:cubicBezTo>
                    <a:pt x="225" y="6"/>
                    <a:pt x="223" y="7"/>
                    <a:pt x="223" y="5"/>
                  </a:cubicBezTo>
                  <a:cubicBezTo>
                    <a:pt x="224" y="4"/>
                    <a:pt x="226" y="5"/>
                    <a:pt x="226" y="4"/>
                  </a:cubicBezTo>
                  <a:cubicBezTo>
                    <a:pt x="225" y="4"/>
                    <a:pt x="226" y="3"/>
                    <a:pt x="225" y="2"/>
                  </a:cubicBezTo>
                  <a:cubicBezTo>
                    <a:pt x="225" y="3"/>
                    <a:pt x="226" y="2"/>
                    <a:pt x="226" y="2"/>
                  </a:cubicBezTo>
                  <a:cubicBezTo>
                    <a:pt x="226" y="2"/>
                    <a:pt x="225" y="1"/>
                    <a:pt x="225" y="2"/>
                  </a:cubicBezTo>
                  <a:cubicBezTo>
                    <a:pt x="224" y="2"/>
                    <a:pt x="224" y="2"/>
                    <a:pt x="224" y="2"/>
                  </a:cubicBezTo>
                  <a:cubicBezTo>
                    <a:pt x="224" y="2"/>
                    <a:pt x="224" y="3"/>
                    <a:pt x="224" y="3"/>
                  </a:cubicBezTo>
                  <a:cubicBezTo>
                    <a:pt x="223" y="4"/>
                    <a:pt x="223" y="3"/>
                    <a:pt x="222" y="3"/>
                  </a:cubicBezTo>
                  <a:cubicBezTo>
                    <a:pt x="222" y="3"/>
                    <a:pt x="223" y="3"/>
                    <a:pt x="223" y="4"/>
                  </a:cubicBezTo>
                  <a:cubicBezTo>
                    <a:pt x="222" y="4"/>
                    <a:pt x="221" y="3"/>
                    <a:pt x="221" y="4"/>
                  </a:cubicBezTo>
                  <a:cubicBezTo>
                    <a:pt x="220" y="3"/>
                    <a:pt x="220" y="3"/>
                    <a:pt x="220" y="3"/>
                  </a:cubicBezTo>
                  <a:cubicBezTo>
                    <a:pt x="220" y="4"/>
                    <a:pt x="220" y="4"/>
                    <a:pt x="220" y="4"/>
                  </a:cubicBezTo>
                  <a:cubicBezTo>
                    <a:pt x="220" y="4"/>
                    <a:pt x="220" y="4"/>
                    <a:pt x="220" y="4"/>
                  </a:cubicBezTo>
                  <a:cubicBezTo>
                    <a:pt x="221" y="5"/>
                    <a:pt x="219" y="5"/>
                    <a:pt x="219" y="5"/>
                  </a:cubicBezTo>
                  <a:cubicBezTo>
                    <a:pt x="219" y="3"/>
                    <a:pt x="219" y="3"/>
                    <a:pt x="219" y="3"/>
                  </a:cubicBezTo>
                  <a:cubicBezTo>
                    <a:pt x="218" y="3"/>
                    <a:pt x="219" y="4"/>
                    <a:pt x="218" y="4"/>
                  </a:cubicBezTo>
                  <a:cubicBezTo>
                    <a:pt x="217" y="3"/>
                    <a:pt x="217" y="2"/>
                    <a:pt x="218" y="1"/>
                  </a:cubicBezTo>
                  <a:cubicBezTo>
                    <a:pt x="216" y="1"/>
                    <a:pt x="217" y="4"/>
                    <a:pt x="216" y="4"/>
                  </a:cubicBezTo>
                  <a:cubicBezTo>
                    <a:pt x="216" y="3"/>
                    <a:pt x="215" y="3"/>
                    <a:pt x="214" y="3"/>
                  </a:cubicBezTo>
                  <a:cubicBezTo>
                    <a:pt x="214" y="4"/>
                    <a:pt x="214" y="4"/>
                    <a:pt x="214" y="4"/>
                  </a:cubicBezTo>
                  <a:cubicBezTo>
                    <a:pt x="213" y="4"/>
                    <a:pt x="212" y="5"/>
                    <a:pt x="211" y="4"/>
                  </a:cubicBezTo>
                  <a:cubicBezTo>
                    <a:pt x="211" y="3"/>
                    <a:pt x="211" y="3"/>
                    <a:pt x="211" y="3"/>
                  </a:cubicBezTo>
                  <a:cubicBezTo>
                    <a:pt x="210" y="4"/>
                    <a:pt x="210" y="3"/>
                    <a:pt x="210" y="3"/>
                  </a:cubicBezTo>
                  <a:cubicBezTo>
                    <a:pt x="211" y="3"/>
                    <a:pt x="211" y="2"/>
                    <a:pt x="212" y="2"/>
                  </a:cubicBezTo>
                  <a:cubicBezTo>
                    <a:pt x="212" y="1"/>
                    <a:pt x="211" y="3"/>
                    <a:pt x="211" y="2"/>
                  </a:cubicBezTo>
                  <a:cubicBezTo>
                    <a:pt x="211" y="1"/>
                    <a:pt x="211" y="1"/>
                    <a:pt x="211" y="1"/>
                  </a:cubicBezTo>
                  <a:cubicBezTo>
                    <a:pt x="211" y="1"/>
                    <a:pt x="211" y="1"/>
                    <a:pt x="211" y="1"/>
                  </a:cubicBezTo>
                  <a:cubicBezTo>
                    <a:pt x="211" y="2"/>
                    <a:pt x="210" y="2"/>
                    <a:pt x="210" y="2"/>
                  </a:cubicBezTo>
                  <a:cubicBezTo>
                    <a:pt x="210" y="3"/>
                    <a:pt x="210" y="3"/>
                    <a:pt x="210" y="3"/>
                  </a:cubicBezTo>
                  <a:cubicBezTo>
                    <a:pt x="208" y="4"/>
                    <a:pt x="210" y="2"/>
                    <a:pt x="209" y="2"/>
                  </a:cubicBezTo>
                  <a:cubicBezTo>
                    <a:pt x="208" y="2"/>
                    <a:pt x="208" y="2"/>
                    <a:pt x="208" y="2"/>
                  </a:cubicBezTo>
                  <a:cubicBezTo>
                    <a:pt x="208" y="4"/>
                    <a:pt x="209" y="4"/>
                    <a:pt x="210" y="4"/>
                  </a:cubicBezTo>
                  <a:cubicBezTo>
                    <a:pt x="207" y="6"/>
                    <a:pt x="208" y="2"/>
                    <a:pt x="206" y="2"/>
                  </a:cubicBezTo>
                  <a:cubicBezTo>
                    <a:pt x="206" y="1"/>
                    <a:pt x="206" y="1"/>
                    <a:pt x="206" y="1"/>
                  </a:cubicBezTo>
                  <a:cubicBezTo>
                    <a:pt x="206" y="1"/>
                    <a:pt x="206" y="1"/>
                    <a:pt x="206" y="1"/>
                  </a:cubicBezTo>
                  <a:cubicBezTo>
                    <a:pt x="206" y="2"/>
                    <a:pt x="206" y="2"/>
                    <a:pt x="206" y="2"/>
                  </a:cubicBezTo>
                  <a:cubicBezTo>
                    <a:pt x="206" y="3"/>
                    <a:pt x="206" y="2"/>
                    <a:pt x="207" y="2"/>
                  </a:cubicBezTo>
                  <a:cubicBezTo>
                    <a:pt x="207" y="2"/>
                    <a:pt x="207" y="3"/>
                    <a:pt x="207" y="3"/>
                  </a:cubicBezTo>
                  <a:cubicBezTo>
                    <a:pt x="207" y="3"/>
                    <a:pt x="207" y="3"/>
                    <a:pt x="207" y="3"/>
                  </a:cubicBezTo>
                  <a:cubicBezTo>
                    <a:pt x="207" y="5"/>
                    <a:pt x="204" y="4"/>
                    <a:pt x="203" y="5"/>
                  </a:cubicBezTo>
                  <a:cubicBezTo>
                    <a:pt x="203" y="5"/>
                    <a:pt x="203" y="5"/>
                    <a:pt x="203" y="5"/>
                  </a:cubicBezTo>
                  <a:cubicBezTo>
                    <a:pt x="202" y="5"/>
                    <a:pt x="202" y="5"/>
                    <a:pt x="202" y="5"/>
                  </a:cubicBezTo>
                  <a:cubicBezTo>
                    <a:pt x="203" y="5"/>
                    <a:pt x="203" y="5"/>
                    <a:pt x="203" y="5"/>
                  </a:cubicBezTo>
                  <a:cubicBezTo>
                    <a:pt x="202" y="5"/>
                    <a:pt x="201" y="5"/>
                    <a:pt x="200" y="5"/>
                  </a:cubicBezTo>
                  <a:cubicBezTo>
                    <a:pt x="200" y="6"/>
                    <a:pt x="200" y="6"/>
                    <a:pt x="199" y="6"/>
                  </a:cubicBezTo>
                  <a:cubicBezTo>
                    <a:pt x="199" y="5"/>
                    <a:pt x="198" y="5"/>
                    <a:pt x="199" y="4"/>
                  </a:cubicBezTo>
                  <a:cubicBezTo>
                    <a:pt x="199" y="5"/>
                    <a:pt x="200" y="5"/>
                    <a:pt x="200" y="4"/>
                  </a:cubicBezTo>
                  <a:cubicBezTo>
                    <a:pt x="201" y="4"/>
                    <a:pt x="201" y="5"/>
                    <a:pt x="201" y="5"/>
                  </a:cubicBezTo>
                  <a:cubicBezTo>
                    <a:pt x="201" y="4"/>
                    <a:pt x="202" y="4"/>
                    <a:pt x="202" y="3"/>
                  </a:cubicBezTo>
                  <a:cubicBezTo>
                    <a:pt x="202" y="2"/>
                    <a:pt x="203" y="3"/>
                    <a:pt x="203" y="2"/>
                  </a:cubicBezTo>
                  <a:cubicBezTo>
                    <a:pt x="203" y="2"/>
                    <a:pt x="204" y="2"/>
                    <a:pt x="203" y="1"/>
                  </a:cubicBezTo>
                  <a:cubicBezTo>
                    <a:pt x="202" y="1"/>
                    <a:pt x="202" y="2"/>
                    <a:pt x="201" y="2"/>
                  </a:cubicBezTo>
                  <a:cubicBezTo>
                    <a:pt x="201" y="2"/>
                    <a:pt x="201" y="2"/>
                    <a:pt x="201" y="2"/>
                  </a:cubicBezTo>
                  <a:cubicBezTo>
                    <a:pt x="201" y="2"/>
                    <a:pt x="198" y="2"/>
                    <a:pt x="198" y="3"/>
                  </a:cubicBezTo>
                  <a:cubicBezTo>
                    <a:pt x="199" y="3"/>
                    <a:pt x="200" y="3"/>
                    <a:pt x="200" y="3"/>
                  </a:cubicBezTo>
                  <a:cubicBezTo>
                    <a:pt x="199" y="4"/>
                    <a:pt x="198" y="3"/>
                    <a:pt x="197" y="4"/>
                  </a:cubicBezTo>
                  <a:cubicBezTo>
                    <a:pt x="197" y="3"/>
                    <a:pt x="197" y="3"/>
                    <a:pt x="197" y="3"/>
                  </a:cubicBezTo>
                  <a:cubicBezTo>
                    <a:pt x="199" y="3"/>
                    <a:pt x="198" y="1"/>
                    <a:pt x="198" y="1"/>
                  </a:cubicBezTo>
                  <a:cubicBezTo>
                    <a:pt x="197" y="1"/>
                    <a:pt x="197" y="1"/>
                    <a:pt x="197" y="1"/>
                  </a:cubicBezTo>
                  <a:cubicBezTo>
                    <a:pt x="196" y="1"/>
                    <a:pt x="195" y="1"/>
                    <a:pt x="195" y="0"/>
                  </a:cubicBezTo>
                  <a:cubicBezTo>
                    <a:pt x="194" y="1"/>
                    <a:pt x="193" y="1"/>
                    <a:pt x="193" y="2"/>
                  </a:cubicBezTo>
                  <a:cubicBezTo>
                    <a:pt x="194" y="2"/>
                    <a:pt x="195" y="2"/>
                    <a:pt x="195" y="3"/>
                  </a:cubicBezTo>
                  <a:cubicBezTo>
                    <a:pt x="194" y="3"/>
                    <a:pt x="192" y="3"/>
                    <a:pt x="192" y="2"/>
                  </a:cubicBezTo>
                  <a:cubicBezTo>
                    <a:pt x="192" y="3"/>
                    <a:pt x="192" y="3"/>
                    <a:pt x="192" y="3"/>
                  </a:cubicBezTo>
                  <a:cubicBezTo>
                    <a:pt x="191" y="3"/>
                    <a:pt x="190" y="3"/>
                    <a:pt x="190" y="3"/>
                  </a:cubicBezTo>
                  <a:cubicBezTo>
                    <a:pt x="191" y="2"/>
                    <a:pt x="190" y="2"/>
                    <a:pt x="190" y="1"/>
                  </a:cubicBezTo>
                  <a:cubicBezTo>
                    <a:pt x="190" y="1"/>
                    <a:pt x="190" y="1"/>
                    <a:pt x="190" y="1"/>
                  </a:cubicBezTo>
                  <a:cubicBezTo>
                    <a:pt x="190" y="0"/>
                    <a:pt x="190" y="0"/>
                    <a:pt x="190" y="0"/>
                  </a:cubicBezTo>
                  <a:cubicBezTo>
                    <a:pt x="190" y="2"/>
                    <a:pt x="187" y="1"/>
                    <a:pt x="188" y="3"/>
                  </a:cubicBezTo>
                  <a:cubicBezTo>
                    <a:pt x="189" y="2"/>
                    <a:pt x="189" y="2"/>
                    <a:pt x="189" y="2"/>
                  </a:cubicBezTo>
                  <a:cubicBezTo>
                    <a:pt x="190" y="3"/>
                    <a:pt x="189" y="3"/>
                    <a:pt x="190" y="4"/>
                  </a:cubicBezTo>
                  <a:cubicBezTo>
                    <a:pt x="189" y="4"/>
                    <a:pt x="188" y="3"/>
                    <a:pt x="188" y="4"/>
                  </a:cubicBezTo>
                  <a:cubicBezTo>
                    <a:pt x="187" y="4"/>
                    <a:pt x="187" y="5"/>
                    <a:pt x="186" y="5"/>
                  </a:cubicBezTo>
                  <a:cubicBezTo>
                    <a:pt x="187" y="4"/>
                    <a:pt x="186" y="3"/>
                    <a:pt x="186" y="2"/>
                  </a:cubicBezTo>
                  <a:cubicBezTo>
                    <a:pt x="187" y="3"/>
                    <a:pt x="187" y="3"/>
                    <a:pt x="187" y="3"/>
                  </a:cubicBezTo>
                  <a:cubicBezTo>
                    <a:pt x="187" y="3"/>
                    <a:pt x="188" y="2"/>
                    <a:pt x="187" y="2"/>
                  </a:cubicBezTo>
                  <a:cubicBezTo>
                    <a:pt x="186" y="2"/>
                    <a:pt x="185" y="1"/>
                    <a:pt x="184" y="2"/>
                  </a:cubicBezTo>
                  <a:cubicBezTo>
                    <a:pt x="184" y="3"/>
                    <a:pt x="184" y="3"/>
                    <a:pt x="184" y="3"/>
                  </a:cubicBezTo>
                  <a:cubicBezTo>
                    <a:pt x="184" y="3"/>
                    <a:pt x="183" y="3"/>
                    <a:pt x="182" y="3"/>
                  </a:cubicBezTo>
                  <a:cubicBezTo>
                    <a:pt x="182" y="3"/>
                    <a:pt x="182" y="3"/>
                    <a:pt x="182" y="3"/>
                  </a:cubicBezTo>
                  <a:cubicBezTo>
                    <a:pt x="182" y="4"/>
                    <a:pt x="181" y="5"/>
                    <a:pt x="180" y="5"/>
                  </a:cubicBezTo>
                  <a:cubicBezTo>
                    <a:pt x="179" y="5"/>
                    <a:pt x="178" y="5"/>
                    <a:pt x="178" y="4"/>
                  </a:cubicBezTo>
                  <a:cubicBezTo>
                    <a:pt x="179" y="4"/>
                    <a:pt x="179" y="4"/>
                    <a:pt x="179" y="4"/>
                  </a:cubicBezTo>
                  <a:cubicBezTo>
                    <a:pt x="180" y="3"/>
                    <a:pt x="179" y="4"/>
                    <a:pt x="180" y="4"/>
                  </a:cubicBezTo>
                  <a:cubicBezTo>
                    <a:pt x="180" y="4"/>
                    <a:pt x="180" y="3"/>
                    <a:pt x="181" y="3"/>
                  </a:cubicBezTo>
                  <a:cubicBezTo>
                    <a:pt x="181" y="4"/>
                    <a:pt x="181" y="4"/>
                    <a:pt x="181" y="4"/>
                  </a:cubicBezTo>
                  <a:cubicBezTo>
                    <a:pt x="181" y="3"/>
                    <a:pt x="181" y="3"/>
                    <a:pt x="181" y="3"/>
                  </a:cubicBezTo>
                  <a:cubicBezTo>
                    <a:pt x="181" y="3"/>
                    <a:pt x="180" y="3"/>
                    <a:pt x="179" y="2"/>
                  </a:cubicBezTo>
                  <a:cubicBezTo>
                    <a:pt x="178" y="3"/>
                    <a:pt x="178" y="3"/>
                    <a:pt x="178" y="3"/>
                  </a:cubicBezTo>
                  <a:cubicBezTo>
                    <a:pt x="178" y="2"/>
                    <a:pt x="178" y="2"/>
                    <a:pt x="178" y="2"/>
                  </a:cubicBezTo>
                  <a:cubicBezTo>
                    <a:pt x="176" y="3"/>
                    <a:pt x="176" y="3"/>
                    <a:pt x="176" y="3"/>
                  </a:cubicBezTo>
                  <a:cubicBezTo>
                    <a:pt x="176" y="3"/>
                    <a:pt x="175" y="3"/>
                    <a:pt x="175" y="3"/>
                  </a:cubicBezTo>
                  <a:cubicBezTo>
                    <a:pt x="175" y="3"/>
                    <a:pt x="175" y="3"/>
                    <a:pt x="175" y="3"/>
                  </a:cubicBezTo>
                  <a:cubicBezTo>
                    <a:pt x="174" y="2"/>
                    <a:pt x="174" y="3"/>
                    <a:pt x="173" y="3"/>
                  </a:cubicBezTo>
                  <a:cubicBezTo>
                    <a:pt x="172" y="3"/>
                    <a:pt x="172" y="3"/>
                    <a:pt x="172" y="2"/>
                  </a:cubicBezTo>
                  <a:cubicBezTo>
                    <a:pt x="172" y="2"/>
                    <a:pt x="172" y="2"/>
                    <a:pt x="172" y="2"/>
                  </a:cubicBezTo>
                  <a:cubicBezTo>
                    <a:pt x="171" y="2"/>
                    <a:pt x="173" y="1"/>
                    <a:pt x="172" y="1"/>
                  </a:cubicBezTo>
                  <a:cubicBezTo>
                    <a:pt x="171" y="1"/>
                    <a:pt x="171" y="1"/>
                    <a:pt x="171" y="1"/>
                  </a:cubicBezTo>
                  <a:cubicBezTo>
                    <a:pt x="171" y="1"/>
                    <a:pt x="170" y="1"/>
                    <a:pt x="169" y="1"/>
                  </a:cubicBezTo>
                  <a:cubicBezTo>
                    <a:pt x="169" y="0"/>
                    <a:pt x="171" y="1"/>
                    <a:pt x="170" y="0"/>
                  </a:cubicBezTo>
                  <a:cubicBezTo>
                    <a:pt x="170" y="0"/>
                    <a:pt x="170" y="0"/>
                    <a:pt x="170" y="0"/>
                  </a:cubicBezTo>
                  <a:cubicBezTo>
                    <a:pt x="169" y="0"/>
                    <a:pt x="169" y="1"/>
                    <a:pt x="168" y="2"/>
                  </a:cubicBezTo>
                  <a:cubicBezTo>
                    <a:pt x="168" y="2"/>
                    <a:pt x="169" y="2"/>
                    <a:pt x="169" y="2"/>
                  </a:cubicBezTo>
                  <a:cubicBezTo>
                    <a:pt x="168" y="2"/>
                    <a:pt x="168" y="3"/>
                    <a:pt x="167" y="3"/>
                  </a:cubicBezTo>
                  <a:cubicBezTo>
                    <a:pt x="167" y="3"/>
                    <a:pt x="166" y="2"/>
                    <a:pt x="167" y="2"/>
                  </a:cubicBezTo>
                  <a:cubicBezTo>
                    <a:pt x="164" y="2"/>
                    <a:pt x="167" y="4"/>
                    <a:pt x="166" y="5"/>
                  </a:cubicBezTo>
                  <a:cubicBezTo>
                    <a:pt x="167" y="5"/>
                    <a:pt x="169" y="5"/>
                    <a:pt x="170" y="4"/>
                  </a:cubicBezTo>
                  <a:cubicBezTo>
                    <a:pt x="170" y="5"/>
                    <a:pt x="170" y="6"/>
                    <a:pt x="169" y="6"/>
                  </a:cubicBezTo>
                  <a:cubicBezTo>
                    <a:pt x="168" y="7"/>
                    <a:pt x="168" y="5"/>
                    <a:pt x="168" y="5"/>
                  </a:cubicBezTo>
                  <a:cubicBezTo>
                    <a:pt x="167" y="5"/>
                    <a:pt x="167" y="5"/>
                    <a:pt x="167" y="6"/>
                  </a:cubicBezTo>
                  <a:cubicBezTo>
                    <a:pt x="168" y="7"/>
                    <a:pt x="166" y="7"/>
                    <a:pt x="165" y="7"/>
                  </a:cubicBezTo>
                  <a:cubicBezTo>
                    <a:pt x="166" y="8"/>
                    <a:pt x="167" y="7"/>
                    <a:pt x="168" y="8"/>
                  </a:cubicBezTo>
                  <a:cubicBezTo>
                    <a:pt x="168" y="8"/>
                    <a:pt x="168" y="8"/>
                    <a:pt x="168" y="8"/>
                  </a:cubicBezTo>
                  <a:cubicBezTo>
                    <a:pt x="168" y="8"/>
                    <a:pt x="168" y="8"/>
                    <a:pt x="167" y="8"/>
                  </a:cubicBezTo>
                  <a:cubicBezTo>
                    <a:pt x="167" y="8"/>
                    <a:pt x="167" y="8"/>
                    <a:pt x="167" y="8"/>
                  </a:cubicBezTo>
                  <a:cubicBezTo>
                    <a:pt x="169" y="8"/>
                    <a:pt x="169" y="8"/>
                    <a:pt x="169" y="8"/>
                  </a:cubicBezTo>
                  <a:cubicBezTo>
                    <a:pt x="168" y="9"/>
                    <a:pt x="168" y="9"/>
                    <a:pt x="168" y="9"/>
                  </a:cubicBezTo>
                  <a:cubicBezTo>
                    <a:pt x="167" y="9"/>
                    <a:pt x="167" y="9"/>
                    <a:pt x="166" y="8"/>
                  </a:cubicBezTo>
                  <a:cubicBezTo>
                    <a:pt x="166" y="8"/>
                    <a:pt x="166" y="9"/>
                    <a:pt x="166" y="9"/>
                  </a:cubicBezTo>
                  <a:cubicBezTo>
                    <a:pt x="166" y="9"/>
                    <a:pt x="165" y="10"/>
                    <a:pt x="164" y="9"/>
                  </a:cubicBezTo>
                  <a:cubicBezTo>
                    <a:pt x="164" y="9"/>
                    <a:pt x="164" y="10"/>
                    <a:pt x="164" y="10"/>
                  </a:cubicBezTo>
                  <a:cubicBezTo>
                    <a:pt x="163" y="11"/>
                    <a:pt x="161" y="10"/>
                    <a:pt x="160" y="10"/>
                  </a:cubicBezTo>
                  <a:cubicBezTo>
                    <a:pt x="160" y="8"/>
                    <a:pt x="160" y="8"/>
                    <a:pt x="160" y="8"/>
                  </a:cubicBezTo>
                  <a:cubicBezTo>
                    <a:pt x="160" y="9"/>
                    <a:pt x="160" y="9"/>
                    <a:pt x="160" y="9"/>
                  </a:cubicBezTo>
                  <a:cubicBezTo>
                    <a:pt x="161" y="9"/>
                    <a:pt x="160" y="9"/>
                    <a:pt x="160" y="9"/>
                  </a:cubicBezTo>
                  <a:cubicBezTo>
                    <a:pt x="161" y="9"/>
                    <a:pt x="161" y="9"/>
                    <a:pt x="161" y="9"/>
                  </a:cubicBezTo>
                  <a:cubicBezTo>
                    <a:pt x="161" y="9"/>
                    <a:pt x="161" y="9"/>
                    <a:pt x="161" y="9"/>
                  </a:cubicBezTo>
                  <a:cubicBezTo>
                    <a:pt x="162" y="9"/>
                    <a:pt x="162" y="9"/>
                    <a:pt x="162" y="9"/>
                  </a:cubicBezTo>
                  <a:cubicBezTo>
                    <a:pt x="161" y="8"/>
                    <a:pt x="161" y="8"/>
                    <a:pt x="161" y="8"/>
                  </a:cubicBezTo>
                  <a:cubicBezTo>
                    <a:pt x="162" y="8"/>
                    <a:pt x="162" y="7"/>
                    <a:pt x="163" y="8"/>
                  </a:cubicBezTo>
                  <a:cubicBezTo>
                    <a:pt x="163" y="8"/>
                    <a:pt x="163" y="8"/>
                    <a:pt x="163" y="8"/>
                  </a:cubicBezTo>
                  <a:cubicBezTo>
                    <a:pt x="164" y="9"/>
                    <a:pt x="164" y="9"/>
                    <a:pt x="164" y="8"/>
                  </a:cubicBezTo>
                  <a:cubicBezTo>
                    <a:pt x="164" y="8"/>
                    <a:pt x="165" y="8"/>
                    <a:pt x="165" y="7"/>
                  </a:cubicBezTo>
                  <a:cubicBezTo>
                    <a:pt x="163" y="7"/>
                    <a:pt x="160" y="6"/>
                    <a:pt x="161" y="8"/>
                  </a:cubicBezTo>
                  <a:cubicBezTo>
                    <a:pt x="160" y="8"/>
                    <a:pt x="160" y="8"/>
                    <a:pt x="160" y="8"/>
                  </a:cubicBezTo>
                  <a:cubicBezTo>
                    <a:pt x="160" y="8"/>
                    <a:pt x="160" y="7"/>
                    <a:pt x="160" y="7"/>
                  </a:cubicBezTo>
                  <a:cubicBezTo>
                    <a:pt x="159" y="7"/>
                    <a:pt x="159" y="7"/>
                    <a:pt x="159" y="7"/>
                  </a:cubicBezTo>
                  <a:cubicBezTo>
                    <a:pt x="159" y="7"/>
                    <a:pt x="158" y="8"/>
                    <a:pt x="158" y="8"/>
                  </a:cubicBezTo>
                  <a:cubicBezTo>
                    <a:pt x="158" y="8"/>
                    <a:pt x="157" y="8"/>
                    <a:pt x="157" y="8"/>
                  </a:cubicBezTo>
                  <a:cubicBezTo>
                    <a:pt x="157" y="8"/>
                    <a:pt x="157" y="8"/>
                    <a:pt x="157" y="8"/>
                  </a:cubicBezTo>
                  <a:cubicBezTo>
                    <a:pt x="156" y="7"/>
                    <a:pt x="156" y="7"/>
                    <a:pt x="156" y="7"/>
                  </a:cubicBezTo>
                  <a:cubicBezTo>
                    <a:pt x="156" y="8"/>
                    <a:pt x="156" y="8"/>
                    <a:pt x="156" y="8"/>
                  </a:cubicBezTo>
                  <a:cubicBezTo>
                    <a:pt x="155" y="7"/>
                    <a:pt x="154" y="8"/>
                    <a:pt x="153" y="9"/>
                  </a:cubicBezTo>
                  <a:cubicBezTo>
                    <a:pt x="152" y="9"/>
                    <a:pt x="151" y="9"/>
                    <a:pt x="151" y="8"/>
                  </a:cubicBezTo>
                  <a:cubicBezTo>
                    <a:pt x="151" y="7"/>
                    <a:pt x="151" y="6"/>
                    <a:pt x="151" y="5"/>
                  </a:cubicBezTo>
                  <a:cubicBezTo>
                    <a:pt x="149" y="5"/>
                    <a:pt x="147" y="4"/>
                    <a:pt x="148" y="7"/>
                  </a:cubicBezTo>
                  <a:cubicBezTo>
                    <a:pt x="146" y="7"/>
                    <a:pt x="144" y="7"/>
                    <a:pt x="142" y="6"/>
                  </a:cubicBezTo>
                  <a:cubicBezTo>
                    <a:pt x="143" y="6"/>
                    <a:pt x="143" y="6"/>
                    <a:pt x="143" y="6"/>
                  </a:cubicBezTo>
                  <a:cubicBezTo>
                    <a:pt x="142" y="5"/>
                    <a:pt x="140" y="6"/>
                    <a:pt x="139" y="6"/>
                  </a:cubicBezTo>
                  <a:cubicBezTo>
                    <a:pt x="140" y="4"/>
                    <a:pt x="143" y="6"/>
                    <a:pt x="143" y="4"/>
                  </a:cubicBezTo>
                  <a:cubicBezTo>
                    <a:pt x="142" y="4"/>
                    <a:pt x="141" y="4"/>
                    <a:pt x="140" y="4"/>
                  </a:cubicBezTo>
                  <a:cubicBezTo>
                    <a:pt x="138" y="3"/>
                    <a:pt x="137" y="5"/>
                    <a:pt x="136" y="4"/>
                  </a:cubicBezTo>
                  <a:cubicBezTo>
                    <a:pt x="134" y="3"/>
                    <a:pt x="133" y="5"/>
                    <a:pt x="131" y="5"/>
                  </a:cubicBezTo>
                  <a:cubicBezTo>
                    <a:pt x="131" y="4"/>
                    <a:pt x="131" y="4"/>
                    <a:pt x="131" y="4"/>
                  </a:cubicBezTo>
                  <a:cubicBezTo>
                    <a:pt x="129" y="5"/>
                    <a:pt x="129" y="5"/>
                    <a:pt x="129" y="5"/>
                  </a:cubicBezTo>
                  <a:cubicBezTo>
                    <a:pt x="127" y="3"/>
                    <a:pt x="125" y="4"/>
                    <a:pt x="123" y="5"/>
                  </a:cubicBezTo>
                  <a:cubicBezTo>
                    <a:pt x="122" y="5"/>
                    <a:pt x="122" y="5"/>
                    <a:pt x="122" y="5"/>
                  </a:cubicBezTo>
                  <a:cubicBezTo>
                    <a:pt x="122" y="5"/>
                    <a:pt x="122" y="5"/>
                    <a:pt x="122" y="5"/>
                  </a:cubicBezTo>
                  <a:cubicBezTo>
                    <a:pt x="122" y="6"/>
                    <a:pt x="123" y="6"/>
                    <a:pt x="122" y="6"/>
                  </a:cubicBezTo>
                  <a:cubicBezTo>
                    <a:pt x="121" y="7"/>
                    <a:pt x="120" y="6"/>
                    <a:pt x="120" y="5"/>
                  </a:cubicBezTo>
                  <a:cubicBezTo>
                    <a:pt x="120" y="5"/>
                    <a:pt x="122" y="5"/>
                    <a:pt x="121" y="4"/>
                  </a:cubicBezTo>
                  <a:cubicBezTo>
                    <a:pt x="119" y="3"/>
                    <a:pt x="119" y="5"/>
                    <a:pt x="119" y="6"/>
                  </a:cubicBezTo>
                  <a:cubicBezTo>
                    <a:pt x="118" y="5"/>
                    <a:pt x="118" y="5"/>
                    <a:pt x="118" y="5"/>
                  </a:cubicBezTo>
                  <a:cubicBezTo>
                    <a:pt x="118" y="5"/>
                    <a:pt x="118" y="4"/>
                    <a:pt x="118" y="4"/>
                  </a:cubicBezTo>
                  <a:cubicBezTo>
                    <a:pt x="118" y="4"/>
                    <a:pt x="116" y="5"/>
                    <a:pt x="115" y="4"/>
                  </a:cubicBezTo>
                  <a:cubicBezTo>
                    <a:pt x="115" y="6"/>
                    <a:pt x="114" y="5"/>
                    <a:pt x="113" y="6"/>
                  </a:cubicBezTo>
                  <a:cubicBezTo>
                    <a:pt x="112" y="5"/>
                    <a:pt x="111" y="5"/>
                    <a:pt x="111" y="4"/>
                  </a:cubicBezTo>
                  <a:cubicBezTo>
                    <a:pt x="110" y="5"/>
                    <a:pt x="110" y="5"/>
                    <a:pt x="110" y="5"/>
                  </a:cubicBezTo>
                  <a:cubicBezTo>
                    <a:pt x="110" y="5"/>
                    <a:pt x="110" y="5"/>
                    <a:pt x="110" y="5"/>
                  </a:cubicBezTo>
                  <a:cubicBezTo>
                    <a:pt x="110" y="5"/>
                    <a:pt x="110" y="5"/>
                    <a:pt x="110" y="5"/>
                  </a:cubicBezTo>
                  <a:cubicBezTo>
                    <a:pt x="109" y="5"/>
                    <a:pt x="108" y="4"/>
                    <a:pt x="107" y="5"/>
                  </a:cubicBezTo>
                  <a:cubicBezTo>
                    <a:pt x="106" y="4"/>
                    <a:pt x="105" y="4"/>
                    <a:pt x="105" y="5"/>
                  </a:cubicBezTo>
                  <a:cubicBezTo>
                    <a:pt x="105" y="5"/>
                    <a:pt x="105" y="5"/>
                    <a:pt x="105" y="5"/>
                  </a:cubicBezTo>
                  <a:cubicBezTo>
                    <a:pt x="106" y="5"/>
                    <a:pt x="106" y="5"/>
                    <a:pt x="106" y="6"/>
                  </a:cubicBezTo>
                  <a:cubicBezTo>
                    <a:pt x="105" y="6"/>
                    <a:pt x="105" y="6"/>
                    <a:pt x="104" y="6"/>
                  </a:cubicBezTo>
                  <a:cubicBezTo>
                    <a:pt x="103" y="6"/>
                    <a:pt x="103" y="5"/>
                    <a:pt x="103" y="5"/>
                  </a:cubicBezTo>
                  <a:cubicBezTo>
                    <a:pt x="103" y="5"/>
                    <a:pt x="103" y="5"/>
                    <a:pt x="103" y="5"/>
                  </a:cubicBezTo>
                  <a:cubicBezTo>
                    <a:pt x="102" y="6"/>
                    <a:pt x="104" y="6"/>
                    <a:pt x="103" y="6"/>
                  </a:cubicBezTo>
                  <a:cubicBezTo>
                    <a:pt x="103" y="6"/>
                    <a:pt x="102" y="6"/>
                    <a:pt x="102" y="5"/>
                  </a:cubicBezTo>
                  <a:cubicBezTo>
                    <a:pt x="101" y="7"/>
                    <a:pt x="99" y="5"/>
                    <a:pt x="97" y="6"/>
                  </a:cubicBezTo>
                  <a:cubicBezTo>
                    <a:pt x="95" y="6"/>
                    <a:pt x="94" y="7"/>
                    <a:pt x="93" y="6"/>
                  </a:cubicBezTo>
                  <a:cubicBezTo>
                    <a:pt x="92" y="6"/>
                    <a:pt x="91" y="6"/>
                    <a:pt x="90" y="6"/>
                  </a:cubicBezTo>
                  <a:cubicBezTo>
                    <a:pt x="89" y="5"/>
                    <a:pt x="86" y="6"/>
                    <a:pt x="86" y="4"/>
                  </a:cubicBezTo>
                  <a:cubicBezTo>
                    <a:pt x="85" y="4"/>
                    <a:pt x="86" y="4"/>
                    <a:pt x="86" y="3"/>
                  </a:cubicBezTo>
                  <a:cubicBezTo>
                    <a:pt x="85" y="3"/>
                    <a:pt x="85" y="4"/>
                    <a:pt x="85" y="3"/>
                  </a:cubicBezTo>
                  <a:cubicBezTo>
                    <a:pt x="83" y="2"/>
                    <a:pt x="85" y="4"/>
                    <a:pt x="84" y="4"/>
                  </a:cubicBezTo>
                  <a:cubicBezTo>
                    <a:pt x="83" y="4"/>
                    <a:pt x="83" y="4"/>
                    <a:pt x="83" y="3"/>
                  </a:cubicBezTo>
                  <a:cubicBezTo>
                    <a:pt x="83" y="3"/>
                    <a:pt x="83" y="3"/>
                    <a:pt x="83" y="3"/>
                  </a:cubicBezTo>
                  <a:cubicBezTo>
                    <a:pt x="83" y="3"/>
                    <a:pt x="83" y="2"/>
                    <a:pt x="82" y="2"/>
                  </a:cubicBezTo>
                  <a:cubicBezTo>
                    <a:pt x="82" y="6"/>
                    <a:pt x="82" y="6"/>
                    <a:pt x="82" y="6"/>
                  </a:cubicBezTo>
                  <a:cubicBezTo>
                    <a:pt x="79" y="7"/>
                    <a:pt x="79" y="7"/>
                    <a:pt x="79" y="7"/>
                  </a:cubicBezTo>
                  <a:cubicBezTo>
                    <a:pt x="78" y="7"/>
                    <a:pt x="77" y="7"/>
                    <a:pt x="77" y="6"/>
                  </a:cubicBezTo>
                  <a:cubicBezTo>
                    <a:pt x="76" y="4"/>
                    <a:pt x="76" y="3"/>
                    <a:pt x="76" y="2"/>
                  </a:cubicBezTo>
                  <a:cubicBezTo>
                    <a:pt x="75" y="2"/>
                    <a:pt x="74" y="2"/>
                    <a:pt x="74" y="3"/>
                  </a:cubicBezTo>
                  <a:cubicBezTo>
                    <a:pt x="71" y="6"/>
                    <a:pt x="67" y="2"/>
                    <a:pt x="64" y="4"/>
                  </a:cubicBezTo>
                  <a:cubicBezTo>
                    <a:pt x="63" y="3"/>
                    <a:pt x="65" y="3"/>
                    <a:pt x="65" y="3"/>
                  </a:cubicBezTo>
                  <a:cubicBezTo>
                    <a:pt x="64" y="2"/>
                    <a:pt x="64" y="2"/>
                    <a:pt x="64" y="2"/>
                  </a:cubicBezTo>
                  <a:cubicBezTo>
                    <a:pt x="64" y="3"/>
                    <a:pt x="62" y="2"/>
                    <a:pt x="62" y="3"/>
                  </a:cubicBezTo>
                  <a:cubicBezTo>
                    <a:pt x="61" y="4"/>
                    <a:pt x="60" y="4"/>
                    <a:pt x="59" y="3"/>
                  </a:cubicBezTo>
                  <a:cubicBezTo>
                    <a:pt x="60" y="3"/>
                    <a:pt x="60" y="3"/>
                    <a:pt x="60" y="3"/>
                  </a:cubicBezTo>
                  <a:cubicBezTo>
                    <a:pt x="59" y="2"/>
                    <a:pt x="59" y="3"/>
                    <a:pt x="58" y="3"/>
                  </a:cubicBezTo>
                  <a:cubicBezTo>
                    <a:pt x="58" y="3"/>
                    <a:pt x="58" y="3"/>
                    <a:pt x="58" y="3"/>
                  </a:cubicBezTo>
                  <a:cubicBezTo>
                    <a:pt x="58" y="4"/>
                    <a:pt x="56" y="3"/>
                    <a:pt x="55" y="4"/>
                  </a:cubicBezTo>
                  <a:cubicBezTo>
                    <a:pt x="56" y="4"/>
                    <a:pt x="56" y="4"/>
                    <a:pt x="56" y="4"/>
                  </a:cubicBezTo>
                  <a:cubicBezTo>
                    <a:pt x="56" y="4"/>
                    <a:pt x="56" y="4"/>
                    <a:pt x="56" y="4"/>
                  </a:cubicBezTo>
                  <a:cubicBezTo>
                    <a:pt x="57" y="4"/>
                    <a:pt x="57" y="3"/>
                    <a:pt x="58" y="4"/>
                  </a:cubicBezTo>
                  <a:cubicBezTo>
                    <a:pt x="58" y="5"/>
                    <a:pt x="57" y="6"/>
                    <a:pt x="55" y="6"/>
                  </a:cubicBezTo>
                  <a:cubicBezTo>
                    <a:pt x="54" y="6"/>
                    <a:pt x="53" y="6"/>
                    <a:pt x="52" y="6"/>
                  </a:cubicBezTo>
                  <a:cubicBezTo>
                    <a:pt x="54" y="4"/>
                    <a:pt x="54" y="4"/>
                    <a:pt x="54" y="4"/>
                  </a:cubicBezTo>
                  <a:cubicBezTo>
                    <a:pt x="53" y="4"/>
                    <a:pt x="53" y="4"/>
                    <a:pt x="53" y="4"/>
                  </a:cubicBezTo>
                  <a:cubicBezTo>
                    <a:pt x="53" y="5"/>
                    <a:pt x="51" y="5"/>
                    <a:pt x="50" y="5"/>
                  </a:cubicBezTo>
                  <a:cubicBezTo>
                    <a:pt x="50" y="5"/>
                    <a:pt x="50" y="5"/>
                    <a:pt x="50" y="5"/>
                  </a:cubicBezTo>
                  <a:cubicBezTo>
                    <a:pt x="49" y="5"/>
                    <a:pt x="49" y="5"/>
                    <a:pt x="49" y="5"/>
                  </a:cubicBezTo>
                  <a:cubicBezTo>
                    <a:pt x="49" y="4"/>
                    <a:pt x="48" y="3"/>
                    <a:pt x="49" y="2"/>
                  </a:cubicBezTo>
                  <a:cubicBezTo>
                    <a:pt x="48" y="2"/>
                    <a:pt x="48" y="2"/>
                    <a:pt x="48" y="2"/>
                  </a:cubicBezTo>
                  <a:cubicBezTo>
                    <a:pt x="46" y="3"/>
                    <a:pt x="45" y="2"/>
                    <a:pt x="44" y="2"/>
                  </a:cubicBezTo>
                  <a:cubicBezTo>
                    <a:pt x="44" y="3"/>
                    <a:pt x="45" y="3"/>
                    <a:pt x="45" y="3"/>
                  </a:cubicBezTo>
                  <a:cubicBezTo>
                    <a:pt x="45" y="4"/>
                    <a:pt x="47" y="4"/>
                    <a:pt x="48" y="5"/>
                  </a:cubicBezTo>
                  <a:cubicBezTo>
                    <a:pt x="47" y="6"/>
                    <a:pt x="46" y="5"/>
                    <a:pt x="44" y="6"/>
                  </a:cubicBezTo>
                  <a:cubicBezTo>
                    <a:pt x="42" y="6"/>
                    <a:pt x="39" y="7"/>
                    <a:pt x="38" y="4"/>
                  </a:cubicBezTo>
                  <a:cubicBezTo>
                    <a:pt x="38" y="4"/>
                    <a:pt x="39" y="5"/>
                    <a:pt x="39" y="4"/>
                  </a:cubicBezTo>
                  <a:cubicBezTo>
                    <a:pt x="38" y="4"/>
                    <a:pt x="38" y="4"/>
                    <a:pt x="37" y="4"/>
                  </a:cubicBezTo>
                  <a:cubicBezTo>
                    <a:pt x="38" y="4"/>
                    <a:pt x="38" y="4"/>
                    <a:pt x="38" y="4"/>
                  </a:cubicBezTo>
                  <a:cubicBezTo>
                    <a:pt x="38" y="6"/>
                    <a:pt x="36" y="4"/>
                    <a:pt x="35" y="5"/>
                  </a:cubicBezTo>
                  <a:cubicBezTo>
                    <a:pt x="33" y="2"/>
                    <a:pt x="31" y="5"/>
                    <a:pt x="29" y="4"/>
                  </a:cubicBezTo>
                  <a:cubicBezTo>
                    <a:pt x="27" y="5"/>
                    <a:pt x="24" y="6"/>
                    <a:pt x="23" y="9"/>
                  </a:cubicBezTo>
                  <a:cubicBezTo>
                    <a:pt x="24" y="11"/>
                    <a:pt x="20" y="10"/>
                    <a:pt x="19" y="11"/>
                  </a:cubicBezTo>
                  <a:cubicBezTo>
                    <a:pt x="19" y="12"/>
                    <a:pt x="19" y="13"/>
                    <a:pt x="18" y="13"/>
                  </a:cubicBezTo>
                  <a:cubicBezTo>
                    <a:pt x="17" y="17"/>
                    <a:pt x="13" y="17"/>
                    <a:pt x="10" y="18"/>
                  </a:cubicBezTo>
                  <a:cubicBezTo>
                    <a:pt x="9" y="19"/>
                    <a:pt x="9" y="20"/>
                    <a:pt x="8" y="21"/>
                  </a:cubicBezTo>
                  <a:cubicBezTo>
                    <a:pt x="9" y="21"/>
                    <a:pt x="10" y="21"/>
                    <a:pt x="11" y="21"/>
                  </a:cubicBezTo>
                  <a:cubicBezTo>
                    <a:pt x="12" y="21"/>
                    <a:pt x="12" y="21"/>
                    <a:pt x="12" y="21"/>
                  </a:cubicBezTo>
                  <a:cubicBezTo>
                    <a:pt x="13" y="25"/>
                    <a:pt x="8" y="24"/>
                    <a:pt x="6" y="25"/>
                  </a:cubicBezTo>
                  <a:cubicBezTo>
                    <a:pt x="7" y="26"/>
                    <a:pt x="7" y="26"/>
                    <a:pt x="7" y="26"/>
                  </a:cubicBezTo>
                  <a:cubicBezTo>
                    <a:pt x="7" y="26"/>
                    <a:pt x="8" y="27"/>
                    <a:pt x="9" y="26"/>
                  </a:cubicBezTo>
                  <a:cubicBezTo>
                    <a:pt x="10" y="26"/>
                    <a:pt x="11" y="27"/>
                    <a:pt x="12" y="28"/>
                  </a:cubicBezTo>
                  <a:cubicBezTo>
                    <a:pt x="11" y="28"/>
                    <a:pt x="10" y="27"/>
                    <a:pt x="10" y="28"/>
                  </a:cubicBezTo>
                  <a:cubicBezTo>
                    <a:pt x="11" y="29"/>
                    <a:pt x="10" y="28"/>
                    <a:pt x="10" y="29"/>
                  </a:cubicBezTo>
                  <a:cubicBezTo>
                    <a:pt x="9" y="28"/>
                    <a:pt x="9" y="28"/>
                    <a:pt x="9" y="28"/>
                  </a:cubicBezTo>
                  <a:cubicBezTo>
                    <a:pt x="9" y="29"/>
                    <a:pt x="9" y="29"/>
                    <a:pt x="9" y="29"/>
                  </a:cubicBezTo>
                  <a:cubicBezTo>
                    <a:pt x="9" y="29"/>
                    <a:pt x="8" y="29"/>
                    <a:pt x="8" y="29"/>
                  </a:cubicBezTo>
                  <a:cubicBezTo>
                    <a:pt x="8" y="29"/>
                    <a:pt x="8" y="29"/>
                    <a:pt x="8" y="29"/>
                  </a:cubicBezTo>
                  <a:cubicBezTo>
                    <a:pt x="8" y="29"/>
                    <a:pt x="8" y="29"/>
                    <a:pt x="8" y="30"/>
                  </a:cubicBezTo>
                  <a:cubicBezTo>
                    <a:pt x="7" y="31"/>
                    <a:pt x="6" y="33"/>
                    <a:pt x="4" y="33"/>
                  </a:cubicBezTo>
                  <a:cubicBezTo>
                    <a:pt x="3" y="34"/>
                    <a:pt x="4" y="34"/>
                    <a:pt x="4" y="34"/>
                  </a:cubicBezTo>
                  <a:cubicBezTo>
                    <a:pt x="4" y="35"/>
                    <a:pt x="4" y="35"/>
                    <a:pt x="4" y="35"/>
                  </a:cubicBezTo>
                  <a:cubicBezTo>
                    <a:pt x="4" y="35"/>
                    <a:pt x="3" y="35"/>
                    <a:pt x="4" y="35"/>
                  </a:cubicBezTo>
                  <a:cubicBezTo>
                    <a:pt x="4" y="35"/>
                    <a:pt x="4" y="35"/>
                    <a:pt x="4" y="35"/>
                  </a:cubicBezTo>
                  <a:cubicBezTo>
                    <a:pt x="4" y="36"/>
                    <a:pt x="4" y="36"/>
                    <a:pt x="4" y="36"/>
                  </a:cubicBezTo>
                  <a:cubicBezTo>
                    <a:pt x="3" y="37"/>
                    <a:pt x="1" y="38"/>
                    <a:pt x="0" y="39"/>
                  </a:cubicBezTo>
                  <a:cubicBezTo>
                    <a:pt x="1" y="39"/>
                    <a:pt x="2" y="39"/>
                    <a:pt x="3" y="39"/>
                  </a:cubicBezTo>
                  <a:cubicBezTo>
                    <a:pt x="3" y="39"/>
                    <a:pt x="3" y="39"/>
                    <a:pt x="3" y="39"/>
                  </a:cubicBezTo>
                  <a:cubicBezTo>
                    <a:pt x="4" y="40"/>
                    <a:pt x="5" y="39"/>
                    <a:pt x="6" y="39"/>
                  </a:cubicBezTo>
                  <a:cubicBezTo>
                    <a:pt x="8" y="39"/>
                    <a:pt x="7" y="38"/>
                    <a:pt x="8" y="38"/>
                  </a:cubicBezTo>
                  <a:cubicBezTo>
                    <a:pt x="8" y="38"/>
                    <a:pt x="8" y="38"/>
                    <a:pt x="8" y="38"/>
                  </a:cubicBezTo>
                  <a:cubicBezTo>
                    <a:pt x="8" y="38"/>
                    <a:pt x="8" y="38"/>
                    <a:pt x="8" y="38"/>
                  </a:cubicBezTo>
                  <a:cubicBezTo>
                    <a:pt x="9" y="38"/>
                    <a:pt x="9" y="38"/>
                    <a:pt x="9" y="38"/>
                  </a:cubicBezTo>
                  <a:cubicBezTo>
                    <a:pt x="10" y="38"/>
                    <a:pt x="10" y="38"/>
                    <a:pt x="10" y="38"/>
                  </a:cubicBezTo>
                  <a:cubicBezTo>
                    <a:pt x="10" y="38"/>
                    <a:pt x="10" y="38"/>
                    <a:pt x="10" y="38"/>
                  </a:cubicBezTo>
                  <a:cubicBezTo>
                    <a:pt x="11" y="39"/>
                    <a:pt x="12" y="37"/>
                    <a:pt x="12" y="39"/>
                  </a:cubicBezTo>
                  <a:cubicBezTo>
                    <a:pt x="11" y="38"/>
                    <a:pt x="11" y="38"/>
                    <a:pt x="11" y="38"/>
                  </a:cubicBezTo>
                  <a:cubicBezTo>
                    <a:pt x="11" y="39"/>
                    <a:pt x="11" y="39"/>
                    <a:pt x="11" y="39"/>
                  </a:cubicBezTo>
                  <a:cubicBezTo>
                    <a:pt x="12" y="39"/>
                    <a:pt x="13" y="39"/>
                    <a:pt x="13" y="39"/>
                  </a:cubicBezTo>
                  <a:cubicBezTo>
                    <a:pt x="14" y="38"/>
                    <a:pt x="14" y="39"/>
                    <a:pt x="14" y="40"/>
                  </a:cubicBezTo>
                  <a:cubicBezTo>
                    <a:pt x="12" y="41"/>
                    <a:pt x="11" y="42"/>
                    <a:pt x="8" y="43"/>
                  </a:cubicBezTo>
                  <a:cubicBezTo>
                    <a:pt x="6" y="44"/>
                    <a:pt x="5" y="46"/>
                    <a:pt x="4" y="48"/>
                  </a:cubicBezTo>
                  <a:cubicBezTo>
                    <a:pt x="5" y="49"/>
                    <a:pt x="5" y="51"/>
                    <a:pt x="7" y="51"/>
                  </a:cubicBezTo>
                  <a:cubicBezTo>
                    <a:pt x="10" y="53"/>
                    <a:pt x="6" y="53"/>
                    <a:pt x="6" y="54"/>
                  </a:cubicBezTo>
                  <a:cubicBezTo>
                    <a:pt x="6" y="54"/>
                    <a:pt x="6" y="54"/>
                    <a:pt x="6" y="54"/>
                  </a:cubicBezTo>
                  <a:cubicBezTo>
                    <a:pt x="7" y="54"/>
                    <a:pt x="7" y="54"/>
                    <a:pt x="7" y="54"/>
                  </a:cubicBezTo>
                  <a:cubicBezTo>
                    <a:pt x="6" y="55"/>
                    <a:pt x="5" y="55"/>
                    <a:pt x="4" y="56"/>
                  </a:cubicBezTo>
                  <a:cubicBezTo>
                    <a:pt x="5" y="56"/>
                    <a:pt x="6" y="56"/>
                    <a:pt x="6" y="55"/>
                  </a:cubicBezTo>
                  <a:cubicBezTo>
                    <a:pt x="6" y="55"/>
                    <a:pt x="6" y="55"/>
                    <a:pt x="6" y="55"/>
                  </a:cubicBezTo>
                  <a:cubicBezTo>
                    <a:pt x="6" y="56"/>
                    <a:pt x="6" y="55"/>
                    <a:pt x="7" y="55"/>
                  </a:cubicBezTo>
                  <a:cubicBezTo>
                    <a:pt x="7" y="56"/>
                    <a:pt x="7" y="57"/>
                    <a:pt x="6" y="57"/>
                  </a:cubicBezTo>
                  <a:cubicBezTo>
                    <a:pt x="6" y="58"/>
                    <a:pt x="4" y="59"/>
                    <a:pt x="6" y="60"/>
                  </a:cubicBezTo>
                  <a:cubicBezTo>
                    <a:pt x="4" y="61"/>
                    <a:pt x="4" y="63"/>
                    <a:pt x="4" y="65"/>
                  </a:cubicBezTo>
                  <a:cubicBezTo>
                    <a:pt x="5" y="66"/>
                    <a:pt x="6" y="66"/>
                    <a:pt x="7" y="66"/>
                  </a:cubicBezTo>
                  <a:cubicBezTo>
                    <a:pt x="6" y="67"/>
                    <a:pt x="6" y="67"/>
                    <a:pt x="6" y="67"/>
                  </a:cubicBezTo>
                  <a:cubicBezTo>
                    <a:pt x="7" y="67"/>
                    <a:pt x="8" y="66"/>
                    <a:pt x="9" y="67"/>
                  </a:cubicBezTo>
                  <a:cubicBezTo>
                    <a:pt x="9" y="68"/>
                    <a:pt x="11" y="66"/>
                    <a:pt x="11" y="67"/>
                  </a:cubicBezTo>
                  <a:cubicBezTo>
                    <a:pt x="10" y="68"/>
                    <a:pt x="11" y="69"/>
                    <a:pt x="10" y="69"/>
                  </a:cubicBezTo>
                  <a:cubicBezTo>
                    <a:pt x="10" y="69"/>
                    <a:pt x="11" y="70"/>
                    <a:pt x="11" y="70"/>
                  </a:cubicBezTo>
                  <a:cubicBezTo>
                    <a:pt x="11" y="70"/>
                    <a:pt x="11" y="70"/>
                    <a:pt x="11" y="70"/>
                  </a:cubicBezTo>
                  <a:cubicBezTo>
                    <a:pt x="11" y="70"/>
                    <a:pt x="11" y="69"/>
                    <a:pt x="11" y="69"/>
                  </a:cubicBezTo>
                  <a:cubicBezTo>
                    <a:pt x="12" y="69"/>
                    <a:pt x="12" y="69"/>
                    <a:pt x="12" y="69"/>
                  </a:cubicBezTo>
                  <a:cubicBezTo>
                    <a:pt x="12" y="69"/>
                    <a:pt x="12" y="70"/>
                    <a:pt x="13" y="70"/>
                  </a:cubicBezTo>
                  <a:cubicBezTo>
                    <a:pt x="13" y="70"/>
                    <a:pt x="12" y="70"/>
                    <a:pt x="13" y="70"/>
                  </a:cubicBezTo>
                  <a:cubicBezTo>
                    <a:pt x="14" y="71"/>
                    <a:pt x="14" y="71"/>
                    <a:pt x="14" y="71"/>
                  </a:cubicBezTo>
                  <a:cubicBezTo>
                    <a:pt x="13" y="71"/>
                    <a:pt x="13" y="71"/>
                    <a:pt x="13" y="71"/>
                  </a:cubicBezTo>
                  <a:cubicBezTo>
                    <a:pt x="12" y="73"/>
                    <a:pt x="10" y="73"/>
                    <a:pt x="9" y="75"/>
                  </a:cubicBezTo>
                  <a:cubicBezTo>
                    <a:pt x="11" y="76"/>
                    <a:pt x="12" y="75"/>
                    <a:pt x="12" y="75"/>
                  </a:cubicBezTo>
                  <a:cubicBezTo>
                    <a:pt x="12" y="73"/>
                    <a:pt x="13" y="74"/>
                    <a:pt x="14" y="73"/>
                  </a:cubicBezTo>
                  <a:cubicBezTo>
                    <a:pt x="14" y="76"/>
                    <a:pt x="11" y="76"/>
                    <a:pt x="12" y="77"/>
                  </a:cubicBezTo>
                  <a:cubicBezTo>
                    <a:pt x="12" y="78"/>
                    <a:pt x="12" y="78"/>
                    <a:pt x="13" y="79"/>
                  </a:cubicBezTo>
                  <a:cubicBezTo>
                    <a:pt x="17" y="80"/>
                    <a:pt x="20" y="83"/>
                    <a:pt x="24" y="83"/>
                  </a:cubicBezTo>
                  <a:cubicBezTo>
                    <a:pt x="24" y="87"/>
                    <a:pt x="29" y="87"/>
                    <a:pt x="31" y="89"/>
                  </a:cubicBezTo>
                  <a:cubicBezTo>
                    <a:pt x="33" y="91"/>
                    <a:pt x="35" y="94"/>
                    <a:pt x="38" y="96"/>
                  </a:cubicBezTo>
                  <a:cubicBezTo>
                    <a:pt x="41" y="98"/>
                    <a:pt x="40" y="101"/>
                    <a:pt x="43" y="102"/>
                  </a:cubicBezTo>
                  <a:cubicBezTo>
                    <a:pt x="44" y="101"/>
                    <a:pt x="45" y="102"/>
                    <a:pt x="46" y="102"/>
                  </a:cubicBezTo>
                  <a:cubicBezTo>
                    <a:pt x="46" y="103"/>
                    <a:pt x="48" y="103"/>
                    <a:pt x="49" y="103"/>
                  </a:cubicBezTo>
                  <a:cubicBezTo>
                    <a:pt x="51" y="103"/>
                    <a:pt x="53" y="106"/>
                    <a:pt x="55" y="105"/>
                  </a:cubicBezTo>
                  <a:cubicBezTo>
                    <a:pt x="54" y="104"/>
                    <a:pt x="52" y="104"/>
                    <a:pt x="52" y="103"/>
                  </a:cubicBezTo>
                  <a:cubicBezTo>
                    <a:pt x="51" y="104"/>
                    <a:pt x="51" y="104"/>
                    <a:pt x="51" y="104"/>
                  </a:cubicBezTo>
                  <a:cubicBezTo>
                    <a:pt x="49" y="103"/>
                    <a:pt x="51" y="102"/>
                    <a:pt x="51" y="102"/>
                  </a:cubicBezTo>
                  <a:cubicBezTo>
                    <a:pt x="52" y="101"/>
                    <a:pt x="51" y="103"/>
                    <a:pt x="52" y="102"/>
                  </a:cubicBezTo>
                  <a:cubicBezTo>
                    <a:pt x="51" y="102"/>
                    <a:pt x="51" y="102"/>
                    <a:pt x="51" y="102"/>
                  </a:cubicBezTo>
                  <a:cubicBezTo>
                    <a:pt x="52" y="101"/>
                    <a:pt x="52" y="101"/>
                    <a:pt x="52" y="101"/>
                  </a:cubicBezTo>
                  <a:cubicBezTo>
                    <a:pt x="52" y="102"/>
                    <a:pt x="52" y="102"/>
                    <a:pt x="53" y="102"/>
                  </a:cubicBezTo>
                  <a:cubicBezTo>
                    <a:pt x="53" y="102"/>
                    <a:pt x="53" y="102"/>
                    <a:pt x="53" y="101"/>
                  </a:cubicBezTo>
                  <a:cubicBezTo>
                    <a:pt x="54" y="102"/>
                    <a:pt x="54" y="102"/>
                    <a:pt x="54" y="102"/>
                  </a:cubicBezTo>
                  <a:cubicBezTo>
                    <a:pt x="55" y="101"/>
                    <a:pt x="54" y="100"/>
                    <a:pt x="55" y="100"/>
                  </a:cubicBezTo>
                  <a:cubicBezTo>
                    <a:pt x="55" y="100"/>
                    <a:pt x="56" y="100"/>
                    <a:pt x="56" y="100"/>
                  </a:cubicBezTo>
                  <a:cubicBezTo>
                    <a:pt x="56" y="101"/>
                    <a:pt x="55" y="101"/>
                    <a:pt x="55" y="101"/>
                  </a:cubicBezTo>
                  <a:cubicBezTo>
                    <a:pt x="55" y="101"/>
                    <a:pt x="56" y="101"/>
                    <a:pt x="56" y="101"/>
                  </a:cubicBezTo>
                  <a:cubicBezTo>
                    <a:pt x="56" y="101"/>
                    <a:pt x="56" y="100"/>
                    <a:pt x="56" y="100"/>
                  </a:cubicBezTo>
                  <a:cubicBezTo>
                    <a:pt x="57" y="101"/>
                    <a:pt x="57" y="101"/>
                    <a:pt x="57" y="101"/>
                  </a:cubicBezTo>
                  <a:cubicBezTo>
                    <a:pt x="57" y="100"/>
                    <a:pt x="57" y="100"/>
                    <a:pt x="57" y="100"/>
                  </a:cubicBezTo>
                  <a:cubicBezTo>
                    <a:pt x="58" y="101"/>
                    <a:pt x="58" y="101"/>
                    <a:pt x="58" y="101"/>
                  </a:cubicBezTo>
                  <a:cubicBezTo>
                    <a:pt x="58" y="100"/>
                    <a:pt x="58" y="100"/>
                    <a:pt x="58" y="100"/>
                  </a:cubicBezTo>
                  <a:cubicBezTo>
                    <a:pt x="59" y="100"/>
                    <a:pt x="59" y="100"/>
                    <a:pt x="59" y="100"/>
                  </a:cubicBezTo>
                  <a:cubicBezTo>
                    <a:pt x="59" y="99"/>
                    <a:pt x="60" y="101"/>
                    <a:pt x="60" y="100"/>
                  </a:cubicBezTo>
                  <a:cubicBezTo>
                    <a:pt x="61" y="102"/>
                    <a:pt x="62" y="100"/>
                    <a:pt x="63" y="100"/>
                  </a:cubicBezTo>
                  <a:cubicBezTo>
                    <a:pt x="63" y="99"/>
                    <a:pt x="63" y="99"/>
                    <a:pt x="63" y="99"/>
                  </a:cubicBezTo>
                  <a:cubicBezTo>
                    <a:pt x="64" y="99"/>
                    <a:pt x="65" y="100"/>
                    <a:pt x="67" y="100"/>
                  </a:cubicBezTo>
                  <a:cubicBezTo>
                    <a:pt x="67" y="99"/>
                    <a:pt x="67" y="99"/>
                    <a:pt x="68" y="98"/>
                  </a:cubicBezTo>
                  <a:cubicBezTo>
                    <a:pt x="68" y="98"/>
                    <a:pt x="68" y="98"/>
                    <a:pt x="69" y="98"/>
                  </a:cubicBezTo>
                  <a:cubicBezTo>
                    <a:pt x="69" y="98"/>
                    <a:pt x="69" y="97"/>
                    <a:pt x="70" y="97"/>
                  </a:cubicBezTo>
                  <a:cubicBezTo>
                    <a:pt x="71" y="98"/>
                    <a:pt x="71" y="95"/>
                    <a:pt x="72" y="97"/>
                  </a:cubicBezTo>
                  <a:cubicBezTo>
                    <a:pt x="72" y="96"/>
                    <a:pt x="71" y="96"/>
                    <a:pt x="72" y="96"/>
                  </a:cubicBezTo>
                  <a:cubicBezTo>
                    <a:pt x="72" y="96"/>
                    <a:pt x="73" y="96"/>
                    <a:pt x="73" y="96"/>
                  </a:cubicBezTo>
                  <a:cubicBezTo>
                    <a:pt x="73" y="96"/>
                    <a:pt x="72" y="95"/>
                    <a:pt x="72" y="95"/>
                  </a:cubicBezTo>
                  <a:cubicBezTo>
                    <a:pt x="72" y="95"/>
                    <a:pt x="73" y="95"/>
                    <a:pt x="73" y="94"/>
                  </a:cubicBezTo>
                  <a:cubicBezTo>
                    <a:pt x="73" y="95"/>
                    <a:pt x="73" y="95"/>
                    <a:pt x="73" y="95"/>
                  </a:cubicBezTo>
                  <a:cubicBezTo>
                    <a:pt x="73" y="95"/>
                    <a:pt x="73" y="95"/>
                    <a:pt x="73" y="95"/>
                  </a:cubicBezTo>
                  <a:cubicBezTo>
                    <a:pt x="74" y="95"/>
                    <a:pt x="74" y="95"/>
                    <a:pt x="74" y="95"/>
                  </a:cubicBezTo>
                  <a:cubicBezTo>
                    <a:pt x="73" y="94"/>
                    <a:pt x="73" y="94"/>
                    <a:pt x="73" y="94"/>
                  </a:cubicBezTo>
                  <a:cubicBezTo>
                    <a:pt x="74" y="94"/>
                    <a:pt x="75" y="93"/>
                    <a:pt x="75" y="93"/>
                  </a:cubicBezTo>
                  <a:cubicBezTo>
                    <a:pt x="75" y="95"/>
                    <a:pt x="75" y="95"/>
                    <a:pt x="75" y="95"/>
                  </a:cubicBezTo>
                  <a:cubicBezTo>
                    <a:pt x="76" y="95"/>
                    <a:pt x="76" y="95"/>
                    <a:pt x="76" y="95"/>
                  </a:cubicBezTo>
                  <a:cubicBezTo>
                    <a:pt x="76" y="95"/>
                    <a:pt x="76" y="94"/>
                    <a:pt x="76" y="94"/>
                  </a:cubicBezTo>
                  <a:cubicBezTo>
                    <a:pt x="75" y="93"/>
                    <a:pt x="76" y="92"/>
                    <a:pt x="75" y="91"/>
                  </a:cubicBezTo>
                  <a:cubicBezTo>
                    <a:pt x="74" y="91"/>
                    <a:pt x="74" y="90"/>
                    <a:pt x="73" y="90"/>
                  </a:cubicBezTo>
                  <a:cubicBezTo>
                    <a:pt x="73" y="91"/>
                    <a:pt x="71" y="90"/>
                    <a:pt x="72" y="92"/>
                  </a:cubicBezTo>
                  <a:cubicBezTo>
                    <a:pt x="71" y="93"/>
                    <a:pt x="70" y="92"/>
                    <a:pt x="70" y="91"/>
                  </a:cubicBezTo>
                  <a:cubicBezTo>
                    <a:pt x="68" y="92"/>
                    <a:pt x="67" y="92"/>
                    <a:pt x="65" y="92"/>
                  </a:cubicBezTo>
                  <a:cubicBezTo>
                    <a:pt x="63" y="93"/>
                    <a:pt x="60" y="93"/>
                    <a:pt x="57" y="93"/>
                  </a:cubicBezTo>
                  <a:cubicBezTo>
                    <a:pt x="57" y="93"/>
                    <a:pt x="56" y="92"/>
                    <a:pt x="55" y="93"/>
                  </a:cubicBezTo>
                  <a:cubicBezTo>
                    <a:pt x="54" y="93"/>
                    <a:pt x="53" y="93"/>
                    <a:pt x="52" y="92"/>
                  </a:cubicBezTo>
                  <a:cubicBezTo>
                    <a:pt x="51" y="92"/>
                    <a:pt x="50" y="91"/>
                    <a:pt x="49" y="92"/>
                  </a:cubicBezTo>
                  <a:cubicBezTo>
                    <a:pt x="48" y="92"/>
                    <a:pt x="48" y="92"/>
                    <a:pt x="47" y="91"/>
                  </a:cubicBezTo>
                  <a:cubicBezTo>
                    <a:pt x="47" y="92"/>
                    <a:pt x="47" y="92"/>
                    <a:pt x="47" y="92"/>
                  </a:cubicBezTo>
                  <a:cubicBezTo>
                    <a:pt x="45" y="91"/>
                    <a:pt x="46" y="89"/>
                    <a:pt x="44" y="89"/>
                  </a:cubicBezTo>
                  <a:cubicBezTo>
                    <a:pt x="45" y="88"/>
                    <a:pt x="45" y="88"/>
                    <a:pt x="45" y="88"/>
                  </a:cubicBezTo>
                  <a:cubicBezTo>
                    <a:pt x="45" y="89"/>
                    <a:pt x="46" y="89"/>
                    <a:pt x="46" y="90"/>
                  </a:cubicBezTo>
                  <a:cubicBezTo>
                    <a:pt x="46" y="89"/>
                    <a:pt x="47" y="89"/>
                    <a:pt x="47" y="89"/>
                  </a:cubicBezTo>
                  <a:cubicBezTo>
                    <a:pt x="46" y="89"/>
                    <a:pt x="46" y="89"/>
                    <a:pt x="46" y="89"/>
                  </a:cubicBezTo>
                  <a:cubicBezTo>
                    <a:pt x="45" y="87"/>
                    <a:pt x="48" y="88"/>
                    <a:pt x="48" y="87"/>
                  </a:cubicBezTo>
                  <a:cubicBezTo>
                    <a:pt x="47" y="87"/>
                    <a:pt x="47" y="87"/>
                    <a:pt x="46" y="87"/>
                  </a:cubicBezTo>
                  <a:cubicBezTo>
                    <a:pt x="46" y="87"/>
                    <a:pt x="46" y="87"/>
                    <a:pt x="46" y="86"/>
                  </a:cubicBezTo>
                  <a:cubicBezTo>
                    <a:pt x="47" y="87"/>
                    <a:pt x="48" y="85"/>
                    <a:pt x="48" y="85"/>
                  </a:cubicBezTo>
                  <a:cubicBezTo>
                    <a:pt x="49" y="86"/>
                    <a:pt x="49" y="86"/>
                    <a:pt x="49" y="86"/>
                  </a:cubicBezTo>
                  <a:cubicBezTo>
                    <a:pt x="49" y="86"/>
                    <a:pt x="49" y="87"/>
                    <a:pt x="49" y="87"/>
                  </a:cubicBezTo>
                  <a:cubicBezTo>
                    <a:pt x="49" y="87"/>
                    <a:pt x="49" y="87"/>
                    <a:pt x="49" y="87"/>
                  </a:cubicBezTo>
                  <a:cubicBezTo>
                    <a:pt x="49" y="86"/>
                    <a:pt x="49" y="86"/>
                    <a:pt x="49" y="86"/>
                  </a:cubicBezTo>
                  <a:cubicBezTo>
                    <a:pt x="49" y="86"/>
                    <a:pt x="50" y="86"/>
                    <a:pt x="50" y="86"/>
                  </a:cubicBezTo>
                  <a:cubicBezTo>
                    <a:pt x="50" y="86"/>
                    <a:pt x="50" y="85"/>
                    <a:pt x="51" y="85"/>
                  </a:cubicBezTo>
                  <a:cubicBezTo>
                    <a:pt x="51" y="86"/>
                    <a:pt x="51" y="86"/>
                    <a:pt x="51" y="86"/>
                  </a:cubicBezTo>
                  <a:cubicBezTo>
                    <a:pt x="53" y="85"/>
                    <a:pt x="53" y="85"/>
                    <a:pt x="53" y="85"/>
                  </a:cubicBezTo>
                  <a:cubicBezTo>
                    <a:pt x="53" y="86"/>
                    <a:pt x="52" y="87"/>
                    <a:pt x="52" y="87"/>
                  </a:cubicBezTo>
                  <a:cubicBezTo>
                    <a:pt x="53" y="88"/>
                    <a:pt x="53" y="87"/>
                    <a:pt x="53" y="88"/>
                  </a:cubicBezTo>
                  <a:cubicBezTo>
                    <a:pt x="54" y="88"/>
                    <a:pt x="53" y="86"/>
                    <a:pt x="54" y="85"/>
                  </a:cubicBezTo>
                  <a:cubicBezTo>
                    <a:pt x="54" y="84"/>
                    <a:pt x="55" y="84"/>
                    <a:pt x="55" y="83"/>
                  </a:cubicBezTo>
                  <a:cubicBezTo>
                    <a:pt x="56" y="83"/>
                    <a:pt x="56" y="84"/>
                    <a:pt x="56" y="84"/>
                  </a:cubicBezTo>
                  <a:cubicBezTo>
                    <a:pt x="57" y="84"/>
                    <a:pt x="56" y="85"/>
                    <a:pt x="56" y="85"/>
                  </a:cubicBezTo>
                  <a:cubicBezTo>
                    <a:pt x="58" y="84"/>
                    <a:pt x="58" y="87"/>
                    <a:pt x="60" y="86"/>
                  </a:cubicBezTo>
                  <a:cubicBezTo>
                    <a:pt x="60" y="86"/>
                    <a:pt x="60" y="86"/>
                    <a:pt x="60" y="86"/>
                  </a:cubicBezTo>
                  <a:cubicBezTo>
                    <a:pt x="60" y="84"/>
                    <a:pt x="60" y="84"/>
                    <a:pt x="60" y="84"/>
                  </a:cubicBezTo>
                  <a:cubicBezTo>
                    <a:pt x="59" y="84"/>
                    <a:pt x="59" y="84"/>
                    <a:pt x="59" y="84"/>
                  </a:cubicBezTo>
                  <a:cubicBezTo>
                    <a:pt x="59" y="84"/>
                    <a:pt x="59" y="84"/>
                    <a:pt x="59" y="84"/>
                  </a:cubicBezTo>
                  <a:cubicBezTo>
                    <a:pt x="60" y="84"/>
                    <a:pt x="59" y="83"/>
                    <a:pt x="59" y="83"/>
                  </a:cubicBezTo>
                  <a:cubicBezTo>
                    <a:pt x="59" y="83"/>
                    <a:pt x="59" y="83"/>
                    <a:pt x="59" y="83"/>
                  </a:cubicBezTo>
                  <a:cubicBezTo>
                    <a:pt x="59" y="83"/>
                    <a:pt x="58" y="82"/>
                    <a:pt x="59" y="82"/>
                  </a:cubicBezTo>
                  <a:cubicBezTo>
                    <a:pt x="59" y="82"/>
                    <a:pt x="59" y="82"/>
                    <a:pt x="60" y="82"/>
                  </a:cubicBezTo>
                  <a:cubicBezTo>
                    <a:pt x="59" y="81"/>
                    <a:pt x="60" y="81"/>
                    <a:pt x="61" y="81"/>
                  </a:cubicBezTo>
                  <a:cubicBezTo>
                    <a:pt x="61" y="80"/>
                    <a:pt x="62" y="80"/>
                    <a:pt x="62" y="79"/>
                  </a:cubicBezTo>
                  <a:cubicBezTo>
                    <a:pt x="62" y="79"/>
                    <a:pt x="62" y="80"/>
                    <a:pt x="62" y="80"/>
                  </a:cubicBezTo>
                  <a:cubicBezTo>
                    <a:pt x="61" y="80"/>
                    <a:pt x="64" y="81"/>
                    <a:pt x="63" y="82"/>
                  </a:cubicBezTo>
                  <a:cubicBezTo>
                    <a:pt x="64" y="82"/>
                    <a:pt x="64" y="82"/>
                    <a:pt x="64" y="82"/>
                  </a:cubicBezTo>
                  <a:cubicBezTo>
                    <a:pt x="64" y="82"/>
                    <a:pt x="64" y="83"/>
                    <a:pt x="64" y="83"/>
                  </a:cubicBezTo>
                  <a:cubicBezTo>
                    <a:pt x="64" y="83"/>
                    <a:pt x="64" y="83"/>
                    <a:pt x="64" y="83"/>
                  </a:cubicBezTo>
                  <a:cubicBezTo>
                    <a:pt x="65" y="84"/>
                    <a:pt x="65" y="84"/>
                    <a:pt x="65" y="84"/>
                  </a:cubicBezTo>
                  <a:cubicBezTo>
                    <a:pt x="65" y="83"/>
                    <a:pt x="65" y="83"/>
                    <a:pt x="65" y="82"/>
                  </a:cubicBezTo>
                  <a:cubicBezTo>
                    <a:pt x="65" y="83"/>
                    <a:pt x="65" y="83"/>
                    <a:pt x="64" y="83"/>
                  </a:cubicBezTo>
                  <a:cubicBezTo>
                    <a:pt x="64" y="82"/>
                    <a:pt x="64" y="82"/>
                    <a:pt x="64" y="82"/>
                  </a:cubicBezTo>
                  <a:cubicBezTo>
                    <a:pt x="65" y="82"/>
                    <a:pt x="65" y="82"/>
                    <a:pt x="65" y="82"/>
                  </a:cubicBezTo>
                  <a:cubicBezTo>
                    <a:pt x="65" y="81"/>
                    <a:pt x="65" y="81"/>
                    <a:pt x="65" y="81"/>
                  </a:cubicBezTo>
                  <a:cubicBezTo>
                    <a:pt x="65" y="80"/>
                    <a:pt x="65" y="81"/>
                    <a:pt x="66" y="81"/>
                  </a:cubicBezTo>
                  <a:cubicBezTo>
                    <a:pt x="66" y="80"/>
                    <a:pt x="66" y="80"/>
                    <a:pt x="66" y="80"/>
                  </a:cubicBezTo>
                  <a:cubicBezTo>
                    <a:pt x="66" y="80"/>
                    <a:pt x="66" y="80"/>
                    <a:pt x="66" y="80"/>
                  </a:cubicBezTo>
                  <a:cubicBezTo>
                    <a:pt x="67" y="80"/>
                    <a:pt x="66" y="80"/>
                    <a:pt x="66" y="81"/>
                  </a:cubicBezTo>
                  <a:cubicBezTo>
                    <a:pt x="67" y="80"/>
                    <a:pt x="68" y="80"/>
                    <a:pt x="69" y="80"/>
                  </a:cubicBezTo>
                  <a:cubicBezTo>
                    <a:pt x="69" y="80"/>
                    <a:pt x="69" y="80"/>
                    <a:pt x="69" y="81"/>
                  </a:cubicBezTo>
                  <a:cubicBezTo>
                    <a:pt x="69" y="81"/>
                    <a:pt x="69" y="81"/>
                    <a:pt x="69" y="81"/>
                  </a:cubicBezTo>
                  <a:cubicBezTo>
                    <a:pt x="69" y="81"/>
                    <a:pt x="68" y="81"/>
                    <a:pt x="68" y="81"/>
                  </a:cubicBezTo>
                  <a:cubicBezTo>
                    <a:pt x="68" y="82"/>
                    <a:pt x="68" y="82"/>
                    <a:pt x="68" y="82"/>
                  </a:cubicBezTo>
                  <a:cubicBezTo>
                    <a:pt x="69" y="82"/>
                    <a:pt x="70" y="83"/>
                    <a:pt x="71" y="83"/>
                  </a:cubicBezTo>
                  <a:cubicBezTo>
                    <a:pt x="71" y="82"/>
                    <a:pt x="70" y="83"/>
                    <a:pt x="70" y="82"/>
                  </a:cubicBezTo>
                  <a:cubicBezTo>
                    <a:pt x="71" y="82"/>
                    <a:pt x="71" y="82"/>
                    <a:pt x="71" y="82"/>
                  </a:cubicBezTo>
                  <a:cubicBezTo>
                    <a:pt x="71" y="84"/>
                    <a:pt x="73" y="84"/>
                    <a:pt x="73" y="85"/>
                  </a:cubicBezTo>
                  <a:cubicBezTo>
                    <a:pt x="73" y="84"/>
                    <a:pt x="73" y="83"/>
                    <a:pt x="74" y="83"/>
                  </a:cubicBezTo>
                  <a:cubicBezTo>
                    <a:pt x="73" y="82"/>
                    <a:pt x="71" y="83"/>
                    <a:pt x="72" y="81"/>
                  </a:cubicBezTo>
                  <a:cubicBezTo>
                    <a:pt x="72" y="80"/>
                    <a:pt x="73" y="80"/>
                    <a:pt x="73" y="80"/>
                  </a:cubicBezTo>
                  <a:cubicBezTo>
                    <a:pt x="74" y="79"/>
                    <a:pt x="75" y="80"/>
                    <a:pt x="75" y="79"/>
                  </a:cubicBezTo>
                  <a:cubicBezTo>
                    <a:pt x="76" y="80"/>
                    <a:pt x="75" y="80"/>
                    <a:pt x="74" y="81"/>
                  </a:cubicBezTo>
                  <a:cubicBezTo>
                    <a:pt x="75" y="81"/>
                    <a:pt x="75" y="81"/>
                    <a:pt x="75" y="81"/>
                  </a:cubicBezTo>
                  <a:cubicBezTo>
                    <a:pt x="76" y="81"/>
                    <a:pt x="76" y="81"/>
                    <a:pt x="76" y="81"/>
                  </a:cubicBezTo>
                  <a:cubicBezTo>
                    <a:pt x="75" y="80"/>
                    <a:pt x="77" y="80"/>
                    <a:pt x="77" y="80"/>
                  </a:cubicBezTo>
                  <a:cubicBezTo>
                    <a:pt x="77" y="80"/>
                    <a:pt x="77" y="80"/>
                    <a:pt x="77" y="80"/>
                  </a:cubicBezTo>
                  <a:cubicBezTo>
                    <a:pt x="78" y="80"/>
                    <a:pt x="78" y="80"/>
                    <a:pt x="78" y="80"/>
                  </a:cubicBezTo>
                  <a:cubicBezTo>
                    <a:pt x="78" y="80"/>
                    <a:pt x="79" y="81"/>
                    <a:pt x="78" y="82"/>
                  </a:cubicBezTo>
                  <a:cubicBezTo>
                    <a:pt x="79" y="83"/>
                    <a:pt x="78" y="81"/>
                    <a:pt x="80" y="82"/>
                  </a:cubicBezTo>
                  <a:cubicBezTo>
                    <a:pt x="82" y="81"/>
                    <a:pt x="79" y="80"/>
                    <a:pt x="82" y="79"/>
                  </a:cubicBezTo>
                  <a:cubicBezTo>
                    <a:pt x="82" y="80"/>
                    <a:pt x="81" y="81"/>
                    <a:pt x="81" y="82"/>
                  </a:cubicBezTo>
                  <a:cubicBezTo>
                    <a:pt x="82" y="82"/>
                    <a:pt x="82" y="82"/>
                    <a:pt x="82" y="82"/>
                  </a:cubicBezTo>
                  <a:cubicBezTo>
                    <a:pt x="82" y="82"/>
                    <a:pt x="82" y="82"/>
                    <a:pt x="82" y="82"/>
                  </a:cubicBezTo>
                  <a:cubicBezTo>
                    <a:pt x="82" y="83"/>
                    <a:pt x="83" y="84"/>
                    <a:pt x="83" y="83"/>
                  </a:cubicBezTo>
                  <a:cubicBezTo>
                    <a:pt x="83" y="82"/>
                    <a:pt x="83" y="82"/>
                    <a:pt x="83" y="82"/>
                  </a:cubicBezTo>
                  <a:cubicBezTo>
                    <a:pt x="83" y="82"/>
                    <a:pt x="83" y="82"/>
                    <a:pt x="83" y="82"/>
                  </a:cubicBezTo>
                  <a:cubicBezTo>
                    <a:pt x="82" y="82"/>
                    <a:pt x="82" y="82"/>
                    <a:pt x="82" y="82"/>
                  </a:cubicBezTo>
                  <a:cubicBezTo>
                    <a:pt x="82" y="81"/>
                    <a:pt x="82" y="80"/>
                    <a:pt x="83" y="80"/>
                  </a:cubicBezTo>
                  <a:cubicBezTo>
                    <a:pt x="83" y="82"/>
                    <a:pt x="83" y="82"/>
                    <a:pt x="83" y="82"/>
                  </a:cubicBezTo>
                  <a:cubicBezTo>
                    <a:pt x="84" y="81"/>
                    <a:pt x="84" y="81"/>
                    <a:pt x="84" y="81"/>
                  </a:cubicBezTo>
                  <a:cubicBezTo>
                    <a:pt x="84" y="81"/>
                    <a:pt x="83" y="81"/>
                    <a:pt x="83" y="81"/>
                  </a:cubicBezTo>
                  <a:cubicBezTo>
                    <a:pt x="84" y="80"/>
                    <a:pt x="84" y="80"/>
                    <a:pt x="84" y="80"/>
                  </a:cubicBezTo>
                  <a:cubicBezTo>
                    <a:pt x="84" y="80"/>
                    <a:pt x="83" y="80"/>
                    <a:pt x="84" y="80"/>
                  </a:cubicBezTo>
                  <a:cubicBezTo>
                    <a:pt x="85" y="80"/>
                    <a:pt x="84" y="81"/>
                    <a:pt x="85" y="81"/>
                  </a:cubicBezTo>
                  <a:cubicBezTo>
                    <a:pt x="84" y="82"/>
                    <a:pt x="84" y="82"/>
                    <a:pt x="84" y="82"/>
                  </a:cubicBezTo>
                  <a:cubicBezTo>
                    <a:pt x="85" y="82"/>
                    <a:pt x="86" y="82"/>
                    <a:pt x="85" y="83"/>
                  </a:cubicBezTo>
                  <a:cubicBezTo>
                    <a:pt x="85" y="83"/>
                    <a:pt x="84" y="83"/>
                    <a:pt x="84" y="83"/>
                  </a:cubicBezTo>
                  <a:cubicBezTo>
                    <a:pt x="83" y="83"/>
                    <a:pt x="84" y="84"/>
                    <a:pt x="84" y="84"/>
                  </a:cubicBezTo>
                  <a:cubicBezTo>
                    <a:pt x="84" y="84"/>
                    <a:pt x="85" y="84"/>
                    <a:pt x="86" y="84"/>
                  </a:cubicBezTo>
                  <a:cubicBezTo>
                    <a:pt x="86" y="84"/>
                    <a:pt x="86" y="84"/>
                    <a:pt x="86" y="84"/>
                  </a:cubicBezTo>
                  <a:cubicBezTo>
                    <a:pt x="86" y="84"/>
                    <a:pt x="87" y="85"/>
                    <a:pt x="87" y="85"/>
                  </a:cubicBezTo>
                  <a:cubicBezTo>
                    <a:pt x="88" y="84"/>
                    <a:pt x="88" y="86"/>
                    <a:pt x="89" y="86"/>
                  </a:cubicBezTo>
                  <a:cubicBezTo>
                    <a:pt x="89" y="87"/>
                    <a:pt x="89" y="87"/>
                    <a:pt x="90" y="88"/>
                  </a:cubicBezTo>
                  <a:cubicBezTo>
                    <a:pt x="89" y="90"/>
                    <a:pt x="89" y="88"/>
                    <a:pt x="88" y="88"/>
                  </a:cubicBezTo>
                  <a:cubicBezTo>
                    <a:pt x="87" y="88"/>
                    <a:pt x="86" y="88"/>
                    <a:pt x="86" y="87"/>
                  </a:cubicBezTo>
                  <a:cubicBezTo>
                    <a:pt x="86" y="88"/>
                    <a:pt x="86" y="88"/>
                    <a:pt x="86" y="88"/>
                  </a:cubicBezTo>
                  <a:cubicBezTo>
                    <a:pt x="86" y="88"/>
                    <a:pt x="86" y="88"/>
                    <a:pt x="85" y="88"/>
                  </a:cubicBezTo>
                  <a:cubicBezTo>
                    <a:pt x="85" y="87"/>
                    <a:pt x="84" y="86"/>
                    <a:pt x="85" y="86"/>
                  </a:cubicBezTo>
                  <a:cubicBezTo>
                    <a:pt x="84" y="86"/>
                    <a:pt x="84" y="87"/>
                    <a:pt x="84" y="88"/>
                  </a:cubicBezTo>
                  <a:cubicBezTo>
                    <a:pt x="85" y="88"/>
                    <a:pt x="86" y="88"/>
                    <a:pt x="86" y="89"/>
                  </a:cubicBezTo>
                  <a:cubicBezTo>
                    <a:pt x="89" y="88"/>
                    <a:pt x="87" y="92"/>
                    <a:pt x="88" y="92"/>
                  </a:cubicBezTo>
                  <a:cubicBezTo>
                    <a:pt x="89" y="92"/>
                    <a:pt x="89" y="91"/>
                    <a:pt x="90" y="91"/>
                  </a:cubicBezTo>
                  <a:cubicBezTo>
                    <a:pt x="91" y="93"/>
                    <a:pt x="91" y="93"/>
                    <a:pt x="91" y="93"/>
                  </a:cubicBezTo>
                  <a:cubicBezTo>
                    <a:pt x="90" y="92"/>
                    <a:pt x="90" y="92"/>
                    <a:pt x="90" y="92"/>
                  </a:cubicBezTo>
                  <a:cubicBezTo>
                    <a:pt x="90" y="93"/>
                    <a:pt x="90" y="93"/>
                    <a:pt x="90" y="93"/>
                  </a:cubicBezTo>
                  <a:cubicBezTo>
                    <a:pt x="90" y="93"/>
                    <a:pt x="90" y="93"/>
                    <a:pt x="90" y="93"/>
                  </a:cubicBezTo>
                  <a:cubicBezTo>
                    <a:pt x="91" y="93"/>
                    <a:pt x="90" y="94"/>
                    <a:pt x="90" y="94"/>
                  </a:cubicBezTo>
                  <a:cubicBezTo>
                    <a:pt x="90" y="94"/>
                    <a:pt x="91" y="94"/>
                    <a:pt x="91" y="94"/>
                  </a:cubicBezTo>
                  <a:cubicBezTo>
                    <a:pt x="91" y="95"/>
                    <a:pt x="91" y="95"/>
                    <a:pt x="91" y="96"/>
                  </a:cubicBezTo>
                  <a:cubicBezTo>
                    <a:pt x="91" y="97"/>
                    <a:pt x="92" y="98"/>
                    <a:pt x="92" y="99"/>
                  </a:cubicBezTo>
                  <a:cubicBezTo>
                    <a:pt x="94" y="99"/>
                    <a:pt x="95" y="98"/>
                    <a:pt x="95" y="97"/>
                  </a:cubicBezTo>
                  <a:cubicBezTo>
                    <a:pt x="96" y="98"/>
                    <a:pt x="96" y="98"/>
                    <a:pt x="96" y="98"/>
                  </a:cubicBezTo>
                  <a:cubicBezTo>
                    <a:pt x="96" y="98"/>
                    <a:pt x="98" y="99"/>
                    <a:pt x="98" y="98"/>
                  </a:cubicBezTo>
                  <a:cubicBezTo>
                    <a:pt x="98" y="98"/>
                    <a:pt x="98" y="98"/>
                    <a:pt x="98" y="98"/>
                  </a:cubicBezTo>
                  <a:cubicBezTo>
                    <a:pt x="100" y="97"/>
                    <a:pt x="102" y="99"/>
                    <a:pt x="103" y="97"/>
                  </a:cubicBezTo>
                  <a:cubicBezTo>
                    <a:pt x="103" y="97"/>
                    <a:pt x="103" y="96"/>
                    <a:pt x="103" y="96"/>
                  </a:cubicBezTo>
                  <a:cubicBezTo>
                    <a:pt x="103" y="96"/>
                    <a:pt x="103" y="95"/>
                    <a:pt x="103" y="95"/>
                  </a:cubicBezTo>
                  <a:cubicBezTo>
                    <a:pt x="103" y="96"/>
                    <a:pt x="104" y="96"/>
                    <a:pt x="103" y="96"/>
                  </a:cubicBezTo>
                  <a:cubicBezTo>
                    <a:pt x="104" y="96"/>
                    <a:pt x="104" y="94"/>
                    <a:pt x="105" y="94"/>
                  </a:cubicBezTo>
                  <a:cubicBezTo>
                    <a:pt x="106" y="94"/>
                    <a:pt x="106" y="94"/>
                    <a:pt x="106" y="94"/>
                  </a:cubicBezTo>
                  <a:cubicBezTo>
                    <a:pt x="105" y="94"/>
                    <a:pt x="105" y="95"/>
                    <a:pt x="105" y="95"/>
                  </a:cubicBezTo>
                  <a:cubicBezTo>
                    <a:pt x="106" y="96"/>
                    <a:pt x="106" y="95"/>
                    <a:pt x="107" y="95"/>
                  </a:cubicBezTo>
                  <a:cubicBezTo>
                    <a:pt x="108" y="95"/>
                    <a:pt x="109" y="95"/>
                    <a:pt x="110" y="95"/>
                  </a:cubicBezTo>
                  <a:cubicBezTo>
                    <a:pt x="109" y="95"/>
                    <a:pt x="109" y="95"/>
                    <a:pt x="109" y="95"/>
                  </a:cubicBezTo>
                  <a:cubicBezTo>
                    <a:pt x="110" y="95"/>
                    <a:pt x="110" y="94"/>
                    <a:pt x="111" y="94"/>
                  </a:cubicBezTo>
                  <a:cubicBezTo>
                    <a:pt x="112" y="92"/>
                    <a:pt x="112" y="92"/>
                    <a:pt x="112" y="92"/>
                  </a:cubicBezTo>
                  <a:cubicBezTo>
                    <a:pt x="113" y="92"/>
                    <a:pt x="113" y="93"/>
                    <a:pt x="113" y="93"/>
                  </a:cubicBezTo>
                  <a:cubicBezTo>
                    <a:pt x="114" y="92"/>
                    <a:pt x="114" y="92"/>
                    <a:pt x="114" y="92"/>
                  </a:cubicBezTo>
                  <a:cubicBezTo>
                    <a:pt x="115" y="93"/>
                    <a:pt x="116" y="92"/>
                    <a:pt x="117" y="92"/>
                  </a:cubicBezTo>
                  <a:cubicBezTo>
                    <a:pt x="118" y="91"/>
                    <a:pt x="120" y="93"/>
                    <a:pt x="122" y="92"/>
                  </a:cubicBezTo>
                  <a:cubicBezTo>
                    <a:pt x="123" y="93"/>
                    <a:pt x="124" y="91"/>
                    <a:pt x="126" y="91"/>
                  </a:cubicBezTo>
                  <a:cubicBezTo>
                    <a:pt x="126" y="92"/>
                    <a:pt x="126" y="92"/>
                    <a:pt x="126" y="92"/>
                  </a:cubicBezTo>
                  <a:cubicBezTo>
                    <a:pt x="129" y="91"/>
                    <a:pt x="129" y="91"/>
                    <a:pt x="129" y="91"/>
                  </a:cubicBezTo>
                  <a:cubicBezTo>
                    <a:pt x="130" y="92"/>
                    <a:pt x="131" y="90"/>
                    <a:pt x="131" y="89"/>
                  </a:cubicBezTo>
                  <a:cubicBezTo>
                    <a:pt x="131" y="89"/>
                    <a:pt x="131" y="90"/>
                    <a:pt x="131" y="90"/>
                  </a:cubicBezTo>
                  <a:cubicBezTo>
                    <a:pt x="132" y="91"/>
                    <a:pt x="133" y="90"/>
                    <a:pt x="133" y="91"/>
                  </a:cubicBezTo>
                  <a:cubicBezTo>
                    <a:pt x="133" y="90"/>
                    <a:pt x="135" y="90"/>
                    <a:pt x="135" y="89"/>
                  </a:cubicBezTo>
                  <a:cubicBezTo>
                    <a:pt x="135" y="89"/>
                    <a:pt x="135" y="89"/>
                    <a:pt x="135" y="90"/>
                  </a:cubicBezTo>
                  <a:cubicBezTo>
                    <a:pt x="136" y="90"/>
                    <a:pt x="136" y="90"/>
                    <a:pt x="136" y="90"/>
                  </a:cubicBezTo>
                  <a:cubicBezTo>
                    <a:pt x="136" y="89"/>
                    <a:pt x="137" y="90"/>
                    <a:pt x="137" y="89"/>
                  </a:cubicBezTo>
                  <a:cubicBezTo>
                    <a:pt x="137" y="89"/>
                    <a:pt x="137" y="89"/>
                    <a:pt x="137" y="89"/>
                  </a:cubicBezTo>
                  <a:cubicBezTo>
                    <a:pt x="137" y="88"/>
                    <a:pt x="137" y="88"/>
                    <a:pt x="137" y="88"/>
                  </a:cubicBezTo>
                  <a:cubicBezTo>
                    <a:pt x="137" y="88"/>
                    <a:pt x="136" y="88"/>
                    <a:pt x="135" y="89"/>
                  </a:cubicBezTo>
                  <a:cubicBezTo>
                    <a:pt x="135" y="89"/>
                    <a:pt x="134" y="89"/>
                    <a:pt x="134" y="88"/>
                  </a:cubicBezTo>
                  <a:cubicBezTo>
                    <a:pt x="134" y="88"/>
                    <a:pt x="135" y="87"/>
                    <a:pt x="135" y="88"/>
                  </a:cubicBezTo>
                  <a:cubicBezTo>
                    <a:pt x="135" y="87"/>
                    <a:pt x="135" y="87"/>
                    <a:pt x="135" y="86"/>
                  </a:cubicBezTo>
                  <a:cubicBezTo>
                    <a:pt x="136" y="86"/>
                    <a:pt x="136" y="86"/>
                    <a:pt x="136" y="86"/>
                  </a:cubicBezTo>
                  <a:cubicBezTo>
                    <a:pt x="136" y="86"/>
                    <a:pt x="136" y="86"/>
                    <a:pt x="136" y="87"/>
                  </a:cubicBezTo>
                  <a:cubicBezTo>
                    <a:pt x="137" y="86"/>
                    <a:pt x="138" y="86"/>
                    <a:pt x="138" y="86"/>
                  </a:cubicBezTo>
                  <a:cubicBezTo>
                    <a:pt x="138" y="87"/>
                    <a:pt x="138" y="87"/>
                    <a:pt x="138" y="87"/>
                  </a:cubicBezTo>
                  <a:cubicBezTo>
                    <a:pt x="138" y="87"/>
                    <a:pt x="138" y="88"/>
                    <a:pt x="138" y="88"/>
                  </a:cubicBezTo>
                  <a:cubicBezTo>
                    <a:pt x="139" y="87"/>
                    <a:pt x="138" y="88"/>
                    <a:pt x="139" y="88"/>
                  </a:cubicBezTo>
                  <a:cubicBezTo>
                    <a:pt x="139" y="88"/>
                    <a:pt x="139" y="88"/>
                    <a:pt x="139" y="88"/>
                  </a:cubicBezTo>
                  <a:cubicBezTo>
                    <a:pt x="139" y="88"/>
                    <a:pt x="140" y="87"/>
                    <a:pt x="140" y="87"/>
                  </a:cubicBezTo>
                  <a:cubicBezTo>
                    <a:pt x="142" y="87"/>
                    <a:pt x="139" y="85"/>
                    <a:pt x="142" y="84"/>
                  </a:cubicBezTo>
                  <a:cubicBezTo>
                    <a:pt x="142" y="84"/>
                    <a:pt x="142" y="84"/>
                    <a:pt x="142" y="84"/>
                  </a:cubicBezTo>
                  <a:cubicBezTo>
                    <a:pt x="143" y="83"/>
                    <a:pt x="143" y="83"/>
                    <a:pt x="143" y="83"/>
                  </a:cubicBezTo>
                  <a:cubicBezTo>
                    <a:pt x="143" y="84"/>
                    <a:pt x="142" y="86"/>
                    <a:pt x="143" y="86"/>
                  </a:cubicBezTo>
                  <a:cubicBezTo>
                    <a:pt x="144" y="86"/>
                    <a:pt x="145" y="85"/>
                    <a:pt x="145" y="84"/>
                  </a:cubicBezTo>
                  <a:cubicBezTo>
                    <a:pt x="144" y="84"/>
                    <a:pt x="144" y="84"/>
                    <a:pt x="144" y="84"/>
                  </a:cubicBezTo>
                  <a:cubicBezTo>
                    <a:pt x="145" y="84"/>
                    <a:pt x="145" y="83"/>
                    <a:pt x="145" y="83"/>
                  </a:cubicBezTo>
                  <a:cubicBezTo>
                    <a:pt x="145" y="83"/>
                    <a:pt x="146" y="83"/>
                    <a:pt x="146" y="84"/>
                  </a:cubicBezTo>
                  <a:cubicBezTo>
                    <a:pt x="146" y="84"/>
                    <a:pt x="146" y="84"/>
                    <a:pt x="146" y="84"/>
                  </a:cubicBezTo>
                  <a:cubicBezTo>
                    <a:pt x="147" y="83"/>
                    <a:pt x="148" y="84"/>
                    <a:pt x="148" y="83"/>
                  </a:cubicBezTo>
                  <a:cubicBezTo>
                    <a:pt x="148" y="82"/>
                    <a:pt x="148" y="82"/>
                    <a:pt x="148" y="82"/>
                  </a:cubicBezTo>
                  <a:cubicBezTo>
                    <a:pt x="149" y="82"/>
                    <a:pt x="150" y="82"/>
                    <a:pt x="151" y="82"/>
                  </a:cubicBezTo>
                  <a:cubicBezTo>
                    <a:pt x="151" y="83"/>
                    <a:pt x="151" y="83"/>
                    <a:pt x="151" y="83"/>
                  </a:cubicBezTo>
                  <a:cubicBezTo>
                    <a:pt x="150" y="82"/>
                    <a:pt x="149" y="83"/>
                    <a:pt x="149" y="83"/>
                  </a:cubicBezTo>
                  <a:cubicBezTo>
                    <a:pt x="150" y="83"/>
                    <a:pt x="150" y="84"/>
                    <a:pt x="150" y="84"/>
                  </a:cubicBezTo>
                  <a:cubicBezTo>
                    <a:pt x="150" y="83"/>
                    <a:pt x="150" y="83"/>
                    <a:pt x="150" y="83"/>
                  </a:cubicBezTo>
                  <a:cubicBezTo>
                    <a:pt x="151" y="83"/>
                    <a:pt x="151" y="83"/>
                    <a:pt x="151" y="83"/>
                  </a:cubicBezTo>
                  <a:cubicBezTo>
                    <a:pt x="151" y="82"/>
                    <a:pt x="151" y="82"/>
                    <a:pt x="151" y="82"/>
                  </a:cubicBezTo>
                  <a:cubicBezTo>
                    <a:pt x="151" y="82"/>
                    <a:pt x="152" y="83"/>
                    <a:pt x="153" y="82"/>
                  </a:cubicBezTo>
                  <a:cubicBezTo>
                    <a:pt x="153" y="83"/>
                    <a:pt x="152" y="83"/>
                    <a:pt x="152" y="83"/>
                  </a:cubicBezTo>
                  <a:cubicBezTo>
                    <a:pt x="152" y="83"/>
                    <a:pt x="153" y="83"/>
                    <a:pt x="153" y="83"/>
                  </a:cubicBezTo>
                  <a:cubicBezTo>
                    <a:pt x="154" y="81"/>
                    <a:pt x="154" y="81"/>
                    <a:pt x="154" y="81"/>
                  </a:cubicBezTo>
                  <a:cubicBezTo>
                    <a:pt x="154" y="82"/>
                    <a:pt x="154" y="83"/>
                    <a:pt x="154" y="84"/>
                  </a:cubicBezTo>
                  <a:cubicBezTo>
                    <a:pt x="154" y="84"/>
                    <a:pt x="155" y="84"/>
                    <a:pt x="155" y="84"/>
                  </a:cubicBezTo>
                  <a:cubicBezTo>
                    <a:pt x="155" y="83"/>
                    <a:pt x="156" y="84"/>
                    <a:pt x="156" y="84"/>
                  </a:cubicBezTo>
                  <a:cubicBezTo>
                    <a:pt x="157" y="83"/>
                    <a:pt x="157" y="82"/>
                    <a:pt x="157" y="82"/>
                  </a:cubicBezTo>
                  <a:cubicBezTo>
                    <a:pt x="159" y="82"/>
                    <a:pt x="160" y="78"/>
                    <a:pt x="162" y="80"/>
                  </a:cubicBezTo>
                  <a:cubicBezTo>
                    <a:pt x="162" y="80"/>
                    <a:pt x="162" y="80"/>
                    <a:pt x="162" y="80"/>
                  </a:cubicBezTo>
                  <a:cubicBezTo>
                    <a:pt x="163" y="81"/>
                    <a:pt x="164" y="81"/>
                    <a:pt x="164" y="82"/>
                  </a:cubicBezTo>
                  <a:cubicBezTo>
                    <a:pt x="164" y="81"/>
                    <a:pt x="164" y="81"/>
                    <a:pt x="164" y="81"/>
                  </a:cubicBezTo>
                  <a:cubicBezTo>
                    <a:pt x="163" y="79"/>
                    <a:pt x="167" y="79"/>
                    <a:pt x="167" y="78"/>
                  </a:cubicBezTo>
                  <a:cubicBezTo>
                    <a:pt x="168" y="78"/>
                    <a:pt x="167" y="79"/>
                    <a:pt x="167" y="79"/>
                  </a:cubicBezTo>
                  <a:cubicBezTo>
                    <a:pt x="168" y="79"/>
                    <a:pt x="168" y="78"/>
                    <a:pt x="169" y="78"/>
                  </a:cubicBezTo>
                  <a:cubicBezTo>
                    <a:pt x="169" y="79"/>
                    <a:pt x="169" y="79"/>
                    <a:pt x="169" y="79"/>
                  </a:cubicBezTo>
                  <a:cubicBezTo>
                    <a:pt x="169" y="80"/>
                    <a:pt x="168" y="80"/>
                    <a:pt x="168" y="80"/>
                  </a:cubicBezTo>
                  <a:cubicBezTo>
                    <a:pt x="168" y="80"/>
                    <a:pt x="168" y="81"/>
                    <a:pt x="169" y="81"/>
                  </a:cubicBezTo>
                  <a:cubicBezTo>
                    <a:pt x="169" y="80"/>
                    <a:pt x="170" y="80"/>
                    <a:pt x="170" y="79"/>
                  </a:cubicBezTo>
                  <a:cubicBezTo>
                    <a:pt x="171" y="79"/>
                    <a:pt x="172" y="80"/>
                    <a:pt x="172" y="80"/>
                  </a:cubicBezTo>
                  <a:cubicBezTo>
                    <a:pt x="172" y="81"/>
                    <a:pt x="171" y="80"/>
                    <a:pt x="171" y="80"/>
                  </a:cubicBezTo>
                  <a:cubicBezTo>
                    <a:pt x="171" y="81"/>
                    <a:pt x="171" y="81"/>
                    <a:pt x="171" y="81"/>
                  </a:cubicBezTo>
                  <a:cubicBezTo>
                    <a:pt x="171" y="81"/>
                    <a:pt x="171" y="81"/>
                    <a:pt x="171" y="81"/>
                  </a:cubicBezTo>
                  <a:cubicBezTo>
                    <a:pt x="172" y="80"/>
                    <a:pt x="173" y="81"/>
                    <a:pt x="174" y="80"/>
                  </a:cubicBezTo>
                  <a:cubicBezTo>
                    <a:pt x="174" y="81"/>
                    <a:pt x="172" y="82"/>
                    <a:pt x="173" y="83"/>
                  </a:cubicBezTo>
                  <a:cubicBezTo>
                    <a:pt x="173" y="84"/>
                    <a:pt x="173" y="84"/>
                    <a:pt x="172" y="85"/>
                  </a:cubicBezTo>
                  <a:cubicBezTo>
                    <a:pt x="172" y="84"/>
                    <a:pt x="172" y="84"/>
                    <a:pt x="172" y="84"/>
                  </a:cubicBezTo>
                  <a:cubicBezTo>
                    <a:pt x="172" y="85"/>
                    <a:pt x="171" y="85"/>
                    <a:pt x="171" y="85"/>
                  </a:cubicBezTo>
                  <a:cubicBezTo>
                    <a:pt x="172" y="85"/>
                    <a:pt x="172" y="85"/>
                    <a:pt x="172" y="85"/>
                  </a:cubicBezTo>
                  <a:cubicBezTo>
                    <a:pt x="172" y="86"/>
                    <a:pt x="171" y="86"/>
                    <a:pt x="171" y="87"/>
                  </a:cubicBezTo>
                  <a:cubicBezTo>
                    <a:pt x="172" y="89"/>
                    <a:pt x="169" y="89"/>
                    <a:pt x="169" y="90"/>
                  </a:cubicBezTo>
                  <a:cubicBezTo>
                    <a:pt x="170" y="90"/>
                    <a:pt x="169" y="90"/>
                    <a:pt x="170" y="90"/>
                  </a:cubicBezTo>
                  <a:cubicBezTo>
                    <a:pt x="170" y="90"/>
                    <a:pt x="170" y="89"/>
                    <a:pt x="171" y="90"/>
                  </a:cubicBezTo>
                  <a:cubicBezTo>
                    <a:pt x="172" y="89"/>
                    <a:pt x="171" y="88"/>
                    <a:pt x="172" y="87"/>
                  </a:cubicBezTo>
                  <a:cubicBezTo>
                    <a:pt x="173" y="87"/>
                    <a:pt x="173" y="85"/>
                    <a:pt x="174" y="85"/>
                  </a:cubicBezTo>
                  <a:cubicBezTo>
                    <a:pt x="175" y="86"/>
                    <a:pt x="175" y="86"/>
                    <a:pt x="175" y="86"/>
                  </a:cubicBezTo>
                  <a:cubicBezTo>
                    <a:pt x="175" y="86"/>
                    <a:pt x="176" y="86"/>
                    <a:pt x="176" y="86"/>
                  </a:cubicBezTo>
                  <a:cubicBezTo>
                    <a:pt x="176" y="86"/>
                    <a:pt x="176" y="86"/>
                    <a:pt x="175" y="85"/>
                  </a:cubicBezTo>
                  <a:cubicBezTo>
                    <a:pt x="176" y="85"/>
                    <a:pt x="176" y="85"/>
                    <a:pt x="176" y="85"/>
                  </a:cubicBezTo>
                  <a:cubicBezTo>
                    <a:pt x="175" y="85"/>
                    <a:pt x="175" y="85"/>
                    <a:pt x="175" y="85"/>
                  </a:cubicBezTo>
                  <a:cubicBezTo>
                    <a:pt x="174" y="82"/>
                    <a:pt x="177" y="80"/>
                    <a:pt x="178" y="79"/>
                  </a:cubicBezTo>
                  <a:cubicBezTo>
                    <a:pt x="179" y="79"/>
                    <a:pt x="178" y="80"/>
                    <a:pt x="178" y="80"/>
                  </a:cubicBezTo>
                  <a:cubicBezTo>
                    <a:pt x="179" y="79"/>
                    <a:pt x="179" y="79"/>
                    <a:pt x="180" y="79"/>
                  </a:cubicBezTo>
                  <a:cubicBezTo>
                    <a:pt x="180" y="80"/>
                    <a:pt x="179" y="80"/>
                    <a:pt x="179" y="80"/>
                  </a:cubicBezTo>
                  <a:cubicBezTo>
                    <a:pt x="179" y="81"/>
                    <a:pt x="181" y="81"/>
                    <a:pt x="181" y="82"/>
                  </a:cubicBezTo>
                  <a:cubicBezTo>
                    <a:pt x="182" y="82"/>
                    <a:pt x="182" y="81"/>
                    <a:pt x="182" y="81"/>
                  </a:cubicBezTo>
                  <a:cubicBezTo>
                    <a:pt x="183" y="81"/>
                    <a:pt x="183" y="81"/>
                    <a:pt x="183" y="81"/>
                  </a:cubicBezTo>
                  <a:cubicBezTo>
                    <a:pt x="184" y="80"/>
                    <a:pt x="184" y="81"/>
                    <a:pt x="185" y="81"/>
                  </a:cubicBezTo>
                  <a:cubicBezTo>
                    <a:pt x="185" y="80"/>
                    <a:pt x="185" y="80"/>
                    <a:pt x="185" y="79"/>
                  </a:cubicBezTo>
                  <a:cubicBezTo>
                    <a:pt x="186" y="79"/>
                    <a:pt x="186" y="81"/>
                    <a:pt x="187" y="80"/>
                  </a:cubicBezTo>
                  <a:cubicBezTo>
                    <a:pt x="187" y="81"/>
                    <a:pt x="187" y="81"/>
                    <a:pt x="187" y="81"/>
                  </a:cubicBezTo>
                  <a:cubicBezTo>
                    <a:pt x="186" y="82"/>
                    <a:pt x="185" y="82"/>
                    <a:pt x="184" y="82"/>
                  </a:cubicBezTo>
                  <a:cubicBezTo>
                    <a:pt x="184" y="82"/>
                    <a:pt x="184" y="83"/>
                    <a:pt x="184" y="83"/>
                  </a:cubicBezTo>
                  <a:cubicBezTo>
                    <a:pt x="182" y="84"/>
                    <a:pt x="186" y="84"/>
                    <a:pt x="184" y="86"/>
                  </a:cubicBezTo>
                  <a:cubicBezTo>
                    <a:pt x="185" y="86"/>
                    <a:pt x="185" y="86"/>
                    <a:pt x="185" y="86"/>
                  </a:cubicBezTo>
                  <a:cubicBezTo>
                    <a:pt x="185" y="85"/>
                    <a:pt x="186" y="84"/>
                    <a:pt x="185" y="82"/>
                  </a:cubicBezTo>
                  <a:cubicBezTo>
                    <a:pt x="186" y="82"/>
                    <a:pt x="186" y="82"/>
                    <a:pt x="186" y="82"/>
                  </a:cubicBezTo>
                  <a:cubicBezTo>
                    <a:pt x="186" y="83"/>
                    <a:pt x="186" y="83"/>
                    <a:pt x="186" y="84"/>
                  </a:cubicBezTo>
                  <a:cubicBezTo>
                    <a:pt x="188" y="82"/>
                    <a:pt x="187" y="85"/>
                    <a:pt x="188" y="86"/>
                  </a:cubicBezTo>
                  <a:cubicBezTo>
                    <a:pt x="187" y="86"/>
                    <a:pt x="187" y="86"/>
                    <a:pt x="187" y="86"/>
                  </a:cubicBezTo>
                  <a:cubicBezTo>
                    <a:pt x="187" y="86"/>
                    <a:pt x="187" y="86"/>
                    <a:pt x="187" y="86"/>
                  </a:cubicBezTo>
                  <a:cubicBezTo>
                    <a:pt x="188" y="86"/>
                    <a:pt x="188" y="85"/>
                    <a:pt x="189" y="85"/>
                  </a:cubicBezTo>
                  <a:cubicBezTo>
                    <a:pt x="190" y="85"/>
                    <a:pt x="190" y="84"/>
                    <a:pt x="190" y="84"/>
                  </a:cubicBezTo>
                  <a:cubicBezTo>
                    <a:pt x="190" y="82"/>
                    <a:pt x="190" y="84"/>
                    <a:pt x="189" y="84"/>
                  </a:cubicBezTo>
                  <a:cubicBezTo>
                    <a:pt x="189" y="84"/>
                    <a:pt x="189" y="85"/>
                    <a:pt x="189" y="85"/>
                  </a:cubicBezTo>
                  <a:cubicBezTo>
                    <a:pt x="188" y="85"/>
                    <a:pt x="188" y="84"/>
                    <a:pt x="188" y="84"/>
                  </a:cubicBezTo>
                  <a:cubicBezTo>
                    <a:pt x="188" y="83"/>
                    <a:pt x="188" y="83"/>
                    <a:pt x="188" y="83"/>
                  </a:cubicBezTo>
                  <a:cubicBezTo>
                    <a:pt x="190" y="84"/>
                    <a:pt x="189" y="82"/>
                    <a:pt x="190" y="81"/>
                  </a:cubicBezTo>
                  <a:cubicBezTo>
                    <a:pt x="190" y="81"/>
                    <a:pt x="190" y="82"/>
                    <a:pt x="190" y="82"/>
                  </a:cubicBezTo>
                  <a:cubicBezTo>
                    <a:pt x="190" y="81"/>
                    <a:pt x="191" y="82"/>
                    <a:pt x="192" y="82"/>
                  </a:cubicBezTo>
                  <a:cubicBezTo>
                    <a:pt x="193" y="82"/>
                    <a:pt x="193" y="81"/>
                    <a:pt x="194" y="80"/>
                  </a:cubicBezTo>
                  <a:cubicBezTo>
                    <a:pt x="195" y="80"/>
                    <a:pt x="196" y="80"/>
                    <a:pt x="197" y="79"/>
                  </a:cubicBezTo>
                  <a:cubicBezTo>
                    <a:pt x="197" y="79"/>
                    <a:pt x="197" y="79"/>
                    <a:pt x="197" y="79"/>
                  </a:cubicBezTo>
                  <a:cubicBezTo>
                    <a:pt x="197" y="79"/>
                    <a:pt x="196" y="80"/>
                    <a:pt x="197" y="80"/>
                  </a:cubicBezTo>
                  <a:cubicBezTo>
                    <a:pt x="198" y="79"/>
                    <a:pt x="198" y="79"/>
                    <a:pt x="198" y="79"/>
                  </a:cubicBezTo>
                  <a:cubicBezTo>
                    <a:pt x="198" y="80"/>
                    <a:pt x="198" y="80"/>
                    <a:pt x="198" y="81"/>
                  </a:cubicBezTo>
                  <a:cubicBezTo>
                    <a:pt x="197" y="81"/>
                    <a:pt x="197" y="83"/>
                    <a:pt x="196" y="82"/>
                  </a:cubicBezTo>
                  <a:cubicBezTo>
                    <a:pt x="196" y="82"/>
                    <a:pt x="195" y="82"/>
                    <a:pt x="195" y="82"/>
                  </a:cubicBezTo>
                  <a:cubicBezTo>
                    <a:pt x="195" y="81"/>
                    <a:pt x="195" y="81"/>
                    <a:pt x="195" y="81"/>
                  </a:cubicBezTo>
                  <a:cubicBezTo>
                    <a:pt x="194" y="83"/>
                    <a:pt x="194" y="83"/>
                    <a:pt x="194" y="83"/>
                  </a:cubicBezTo>
                  <a:cubicBezTo>
                    <a:pt x="195" y="83"/>
                    <a:pt x="196" y="84"/>
                    <a:pt x="195" y="82"/>
                  </a:cubicBezTo>
                  <a:cubicBezTo>
                    <a:pt x="196" y="82"/>
                    <a:pt x="196" y="83"/>
                    <a:pt x="197" y="83"/>
                  </a:cubicBezTo>
                  <a:cubicBezTo>
                    <a:pt x="197" y="83"/>
                    <a:pt x="198" y="83"/>
                    <a:pt x="199" y="82"/>
                  </a:cubicBezTo>
                  <a:cubicBezTo>
                    <a:pt x="199" y="84"/>
                    <a:pt x="199" y="84"/>
                    <a:pt x="199" y="84"/>
                  </a:cubicBezTo>
                  <a:cubicBezTo>
                    <a:pt x="200" y="83"/>
                    <a:pt x="198" y="81"/>
                    <a:pt x="200" y="80"/>
                  </a:cubicBezTo>
                  <a:cubicBezTo>
                    <a:pt x="200" y="80"/>
                    <a:pt x="200" y="80"/>
                    <a:pt x="200" y="80"/>
                  </a:cubicBezTo>
                  <a:cubicBezTo>
                    <a:pt x="200" y="80"/>
                    <a:pt x="201" y="80"/>
                    <a:pt x="202" y="79"/>
                  </a:cubicBezTo>
                  <a:cubicBezTo>
                    <a:pt x="202" y="79"/>
                    <a:pt x="202" y="79"/>
                    <a:pt x="202" y="79"/>
                  </a:cubicBezTo>
                  <a:cubicBezTo>
                    <a:pt x="202" y="80"/>
                    <a:pt x="203" y="79"/>
                    <a:pt x="203" y="79"/>
                  </a:cubicBezTo>
                  <a:cubicBezTo>
                    <a:pt x="203" y="80"/>
                    <a:pt x="203" y="80"/>
                    <a:pt x="203" y="80"/>
                  </a:cubicBezTo>
                  <a:cubicBezTo>
                    <a:pt x="203" y="80"/>
                    <a:pt x="202" y="80"/>
                    <a:pt x="202" y="80"/>
                  </a:cubicBezTo>
                  <a:cubicBezTo>
                    <a:pt x="200" y="80"/>
                    <a:pt x="202" y="82"/>
                    <a:pt x="201" y="82"/>
                  </a:cubicBezTo>
                  <a:cubicBezTo>
                    <a:pt x="201" y="82"/>
                    <a:pt x="200" y="82"/>
                    <a:pt x="200" y="82"/>
                  </a:cubicBezTo>
                  <a:cubicBezTo>
                    <a:pt x="200" y="82"/>
                    <a:pt x="200" y="82"/>
                    <a:pt x="200" y="82"/>
                  </a:cubicBezTo>
                  <a:cubicBezTo>
                    <a:pt x="200" y="83"/>
                    <a:pt x="200" y="83"/>
                    <a:pt x="200" y="83"/>
                  </a:cubicBezTo>
                  <a:cubicBezTo>
                    <a:pt x="202" y="83"/>
                    <a:pt x="201" y="81"/>
                    <a:pt x="203" y="81"/>
                  </a:cubicBezTo>
                  <a:cubicBezTo>
                    <a:pt x="203" y="79"/>
                    <a:pt x="205" y="80"/>
                    <a:pt x="206" y="78"/>
                  </a:cubicBezTo>
                  <a:cubicBezTo>
                    <a:pt x="207" y="80"/>
                    <a:pt x="205" y="80"/>
                    <a:pt x="205" y="81"/>
                  </a:cubicBezTo>
                  <a:cubicBezTo>
                    <a:pt x="205" y="81"/>
                    <a:pt x="205" y="81"/>
                    <a:pt x="205" y="81"/>
                  </a:cubicBezTo>
                  <a:cubicBezTo>
                    <a:pt x="206" y="81"/>
                    <a:pt x="205" y="80"/>
                    <a:pt x="207" y="80"/>
                  </a:cubicBezTo>
                  <a:cubicBezTo>
                    <a:pt x="207" y="79"/>
                    <a:pt x="207" y="79"/>
                    <a:pt x="207" y="79"/>
                  </a:cubicBezTo>
                  <a:cubicBezTo>
                    <a:pt x="207" y="79"/>
                    <a:pt x="207" y="79"/>
                    <a:pt x="208" y="79"/>
                  </a:cubicBezTo>
                  <a:cubicBezTo>
                    <a:pt x="208" y="80"/>
                    <a:pt x="209" y="80"/>
                    <a:pt x="209" y="79"/>
                  </a:cubicBezTo>
                  <a:cubicBezTo>
                    <a:pt x="209" y="78"/>
                    <a:pt x="211" y="79"/>
                    <a:pt x="211" y="78"/>
                  </a:cubicBezTo>
                  <a:cubicBezTo>
                    <a:pt x="211" y="78"/>
                    <a:pt x="211" y="78"/>
                    <a:pt x="211" y="78"/>
                  </a:cubicBezTo>
                  <a:cubicBezTo>
                    <a:pt x="213" y="77"/>
                    <a:pt x="213" y="77"/>
                    <a:pt x="213" y="77"/>
                  </a:cubicBezTo>
                  <a:cubicBezTo>
                    <a:pt x="213" y="78"/>
                    <a:pt x="212" y="78"/>
                    <a:pt x="211" y="79"/>
                  </a:cubicBezTo>
                  <a:cubicBezTo>
                    <a:pt x="213" y="80"/>
                    <a:pt x="213" y="79"/>
                    <a:pt x="215" y="79"/>
                  </a:cubicBezTo>
                  <a:cubicBezTo>
                    <a:pt x="216" y="80"/>
                    <a:pt x="215" y="78"/>
                    <a:pt x="217" y="78"/>
                  </a:cubicBezTo>
                  <a:cubicBezTo>
                    <a:pt x="217" y="79"/>
                    <a:pt x="217" y="79"/>
                    <a:pt x="217" y="80"/>
                  </a:cubicBezTo>
                  <a:cubicBezTo>
                    <a:pt x="218" y="80"/>
                    <a:pt x="217" y="79"/>
                    <a:pt x="218" y="79"/>
                  </a:cubicBezTo>
                  <a:cubicBezTo>
                    <a:pt x="217" y="78"/>
                    <a:pt x="217" y="78"/>
                    <a:pt x="217" y="78"/>
                  </a:cubicBezTo>
                  <a:cubicBezTo>
                    <a:pt x="217" y="77"/>
                    <a:pt x="219" y="78"/>
                    <a:pt x="219" y="78"/>
                  </a:cubicBezTo>
                  <a:cubicBezTo>
                    <a:pt x="219" y="78"/>
                    <a:pt x="219" y="78"/>
                    <a:pt x="219" y="78"/>
                  </a:cubicBezTo>
                  <a:cubicBezTo>
                    <a:pt x="220" y="78"/>
                    <a:pt x="220" y="78"/>
                    <a:pt x="220" y="78"/>
                  </a:cubicBezTo>
                  <a:cubicBezTo>
                    <a:pt x="220" y="78"/>
                    <a:pt x="220" y="78"/>
                    <a:pt x="220" y="78"/>
                  </a:cubicBezTo>
                  <a:cubicBezTo>
                    <a:pt x="220" y="79"/>
                    <a:pt x="220" y="80"/>
                    <a:pt x="221" y="80"/>
                  </a:cubicBezTo>
                  <a:cubicBezTo>
                    <a:pt x="220" y="79"/>
                    <a:pt x="221" y="78"/>
                    <a:pt x="222" y="78"/>
                  </a:cubicBezTo>
                  <a:cubicBezTo>
                    <a:pt x="222" y="78"/>
                    <a:pt x="222" y="79"/>
                    <a:pt x="222" y="79"/>
                  </a:cubicBezTo>
                  <a:cubicBezTo>
                    <a:pt x="222" y="78"/>
                    <a:pt x="222" y="78"/>
                    <a:pt x="222" y="78"/>
                  </a:cubicBezTo>
                  <a:cubicBezTo>
                    <a:pt x="222" y="78"/>
                    <a:pt x="222" y="78"/>
                    <a:pt x="223" y="78"/>
                  </a:cubicBezTo>
                  <a:cubicBezTo>
                    <a:pt x="223" y="78"/>
                    <a:pt x="222" y="79"/>
                    <a:pt x="222" y="79"/>
                  </a:cubicBezTo>
                  <a:cubicBezTo>
                    <a:pt x="222" y="79"/>
                    <a:pt x="223" y="79"/>
                    <a:pt x="223" y="79"/>
                  </a:cubicBezTo>
                  <a:cubicBezTo>
                    <a:pt x="223" y="79"/>
                    <a:pt x="224" y="79"/>
                    <a:pt x="224" y="79"/>
                  </a:cubicBezTo>
                  <a:cubicBezTo>
                    <a:pt x="225" y="79"/>
                    <a:pt x="225" y="79"/>
                    <a:pt x="224" y="80"/>
                  </a:cubicBezTo>
                  <a:cubicBezTo>
                    <a:pt x="224" y="80"/>
                    <a:pt x="224" y="80"/>
                    <a:pt x="224" y="80"/>
                  </a:cubicBezTo>
                  <a:cubicBezTo>
                    <a:pt x="225" y="81"/>
                    <a:pt x="225" y="79"/>
                    <a:pt x="226" y="79"/>
                  </a:cubicBezTo>
                  <a:cubicBezTo>
                    <a:pt x="226" y="79"/>
                    <a:pt x="226" y="79"/>
                    <a:pt x="226" y="79"/>
                  </a:cubicBezTo>
                  <a:cubicBezTo>
                    <a:pt x="227" y="79"/>
                    <a:pt x="227" y="79"/>
                    <a:pt x="227" y="78"/>
                  </a:cubicBezTo>
                  <a:cubicBezTo>
                    <a:pt x="227" y="78"/>
                    <a:pt x="227" y="78"/>
                    <a:pt x="227" y="78"/>
                  </a:cubicBezTo>
                  <a:cubicBezTo>
                    <a:pt x="227" y="78"/>
                    <a:pt x="227" y="78"/>
                    <a:pt x="227" y="78"/>
                  </a:cubicBezTo>
                  <a:cubicBezTo>
                    <a:pt x="228" y="79"/>
                    <a:pt x="227" y="79"/>
                    <a:pt x="227" y="80"/>
                  </a:cubicBezTo>
                  <a:cubicBezTo>
                    <a:pt x="229" y="79"/>
                    <a:pt x="229" y="79"/>
                    <a:pt x="229" y="79"/>
                  </a:cubicBezTo>
                  <a:cubicBezTo>
                    <a:pt x="229" y="79"/>
                    <a:pt x="229" y="79"/>
                    <a:pt x="229" y="79"/>
                  </a:cubicBezTo>
                  <a:cubicBezTo>
                    <a:pt x="230" y="80"/>
                    <a:pt x="232" y="79"/>
                    <a:pt x="232" y="80"/>
                  </a:cubicBezTo>
                  <a:cubicBezTo>
                    <a:pt x="232" y="80"/>
                    <a:pt x="232" y="80"/>
                    <a:pt x="232" y="80"/>
                  </a:cubicBezTo>
                  <a:cubicBezTo>
                    <a:pt x="233" y="80"/>
                    <a:pt x="233" y="79"/>
                    <a:pt x="234" y="79"/>
                  </a:cubicBezTo>
                  <a:cubicBezTo>
                    <a:pt x="235" y="78"/>
                    <a:pt x="234" y="78"/>
                    <a:pt x="235" y="78"/>
                  </a:cubicBezTo>
                  <a:cubicBezTo>
                    <a:pt x="236" y="78"/>
                    <a:pt x="235" y="79"/>
                    <a:pt x="235" y="80"/>
                  </a:cubicBezTo>
                  <a:cubicBezTo>
                    <a:pt x="237" y="79"/>
                    <a:pt x="237" y="79"/>
                    <a:pt x="237" y="79"/>
                  </a:cubicBezTo>
                  <a:cubicBezTo>
                    <a:pt x="237" y="80"/>
                    <a:pt x="237" y="81"/>
                    <a:pt x="236" y="81"/>
                  </a:cubicBezTo>
                  <a:cubicBezTo>
                    <a:pt x="237" y="80"/>
                    <a:pt x="239" y="80"/>
                    <a:pt x="240" y="80"/>
                  </a:cubicBezTo>
                  <a:cubicBezTo>
                    <a:pt x="239" y="80"/>
                    <a:pt x="239" y="80"/>
                    <a:pt x="239" y="80"/>
                  </a:cubicBezTo>
                  <a:cubicBezTo>
                    <a:pt x="240" y="80"/>
                    <a:pt x="240" y="80"/>
                    <a:pt x="241" y="80"/>
                  </a:cubicBezTo>
                  <a:cubicBezTo>
                    <a:pt x="241" y="80"/>
                    <a:pt x="241" y="81"/>
                    <a:pt x="242" y="81"/>
                  </a:cubicBezTo>
                  <a:cubicBezTo>
                    <a:pt x="241" y="81"/>
                    <a:pt x="241" y="80"/>
                    <a:pt x="242" y="80"/>
                  </a:cubicBezTo>
                  <a:cubicBezTo>
                    <a:pt x="242" y="80"/>
                    <a:pt x="242" y="80"/>
                    <a:pt x="242" y="81"/>
                  </a:cubicBezTo>
                  <a:cubicBezTo>
                    <a:pt x="244" y="80"/>
                    <a:pt x="244" y="80"/>
                    <a:pt x="244" y="80"/>
                  </a:cubicBezTo>
                  <a:cubicBezTo>
                    <a:pt x="246" y="81"/>
                    <a:pt x="245" y="78"/>
                    <a:pt x="247" y="78"/>
                  </a:cubicBezTo>
                  <a:cubicBezTo>
                    <a:pt x="247" y="79"/>
                    <a:pt x="247" y="79"/>
                    <a:pt x="247" y="79"/>
                  </a:cubicBezTo>
                  <a:cubicBezTo>
                    <a:pt x="246" y="79"/>
                    <a:pt x="246" y="79"/>
                    <a:pt x="246" y="79"/>
                  </a:cubicBezTo>
                  <a:cubicBezTo>
                    <a:pt x="247" y="80"/>
                    <a:pt x="248" y="81"/>
                    <a:pt x="249" y="80"/>
                  </a:cubicBezTo>
                  <a:cubicBezTo>
                    <a:pt x="249" y="80"/>
                    <a:pt x="249" y="81"/>
                    <a:pt x="250" y="81"/>
                  </a:cubicBezTo>
                  <a:cubicBezTo>
                    <a:pt x="249" y="80"/>
                    <a:pt x="250" y="80"/>
                    <a:pt x="251" y="80"/>
                  </a:cubicBezTo>
                  <a:cubicBezTo>
                    <a:pt x="251" y="80"/>
                    <a:pt x="250" y="80"/>
                    <a:pt x="250" y="80"/>
                  </a:cubicBezTo>
                  <a:cubicBezTo>
                    <a:pt x="252" y="81"/>
                    <a:pt x="252" y="81"/>
                    <a:pt x="252" y="81"/>
                  </a:cubicBezTo>
                  <a:cubicBezTo>
                    <a:pt x="251" y="81"/>
                    <a:pt x="251" y="81"/>
                    <a:pt x="251" y="81"/>
                  </a:cubicBezTo>
                  <a:cubicBezTo>
                    <a:pt x="252" y="80"/>
                    <a:pt x="252" y="80"/>
                    <a:pt x="252" y="80"/>
                  </a:cubicBezTo>
                  <a:cubicBezTo>
                    <a:pt x="252" y="81"/>
                    <a:pt x="252" y="81"/>
                    <a:pt x="253" y="81"/>
                  </a:cubicBezTo>
                  <a:cubicBezTo>
                    <a:pt x="253" y="81"/>
                    <a:pt x="253" y="81"/>
                    <a:pt x="253" y="80"/>
                  </a:cubicBezTo>
                  <a:cubicBezTo>
                    <a:pt x="254" y="81"/>
                    <a:pt x="253" y="81"/>
                    <a:pt x="253" y="82"/>
                  </a:cubicBezTo>
                  <a:cubicBezTo>
                    <a:pt x="255" y="81"/>
                    <a:pt x="257" y="79"/>
                    <a:pt x="258" y="78"/>
                  </a:cubicBezTo>
                  <a:cubicBezTo>
                    <a:pt x="259" y="79"/>
                    <a:pt x="258" y="80"/>
                    <a:pt x="258" y="80"/>
                  </a:cubicBezTo>
                  <a:cubicBezTo>
                    <a:pt x="259" y="79"/>
                    <a:pt x="259" y="79"/>
                    <a:pt x="259" y="79"/>
                  </a:cubicBezTo>
                  <a:cubicBezTo>
                    <a:pt x="259" y="80"/>
                    <a:pt x="259" y="80"/>
                    <a:pt x="259" y="80"/>
                  </a:cubicBezTo>
                  <a:cubicBezTo>
                    <a:pt x="259" y="80"/>
                    <a:pt x="259" y="80"/>
                    <a:pt x="259" y="80"/>
                  </a:cubicBezTo>
                  <a:cubicBezTo>
                    <a:pt x="259" y="80"/>
                    <a:pt x="259" y="81"/>
                    <a:pt x="260" y="81"/>
                  </a:cubicBezTo>
                  <a:cubicBezTo>
                    <a:pt x="260" y="79"/>
                    <a:pt x="260" y="79"/>
                    <a:pt x="260" y="79"/>
                  </a:cubicBezTo>
                  <a:cubicBezTo>
                    <a:pt x="261" y="79"/>
                    <a:pt x="262" y="79"/>
                    <a:pt x="263" y="80"/>
                  </a:cubicBezTo>
                  <a:cubicBezTo>
                    <a:pt x="263" y="80"/>
                    <a:pt x="262" y="80"/>
                    <a:pt x="262" y="80"/>
                  </a:cubicBezTo>
                  <a:cubicBezTo>
                    <a:pt x="262" y="80"/>
                    <a:pt x="261" y="80"/>
                    <a:pt x="262" y="81"/>
                  </a:cubicBezTo>
                  <a:cubicBezTo>
                    <a:pt x="262" y="81"/>
                    <a:pt x="262" y="80"/>
                    <a:pt x="262" y="80"/>
                  </a:cubicBezTo>
                  <a:cubicBezTo>
                    <a:pt x="263" y="81"/>
                    <a:pt x="263" y="81"/>
                    <a:pt x="263" y="81"/>
                  </a:cubicBezTo>
                  <a:cubicBezTo>
                    <a:pt x="264" y="80"/>
                    <a:pt x="264" y="80"/>
                    <a:pt x="264" y="80"/>
                  </a:cubicBezTo>
                  <a:cubicBezTo>
                    <a:pt x="265" y="82"/>
                    <a:pt x="266" y="80"/>
                    <a:pt x="268" y="82"/>
                  </a:cubicBezTo>
                  <a:cubicBezTo>
                    <a:pt x="268" y="81"/>
                    <a:pt x="268" y="81"/>
                    <a:pt x="268" y="81"/>
                  </a:cubicBezTo>
                  <a:cubicBezTo>
                    <a:pt x="267" y="80"/>
                    <a:pt x="267" y="80"/>
                    <a:pt x="267" y="80"/>
                  </a:cubicBezTo>
                  <a:cubicBezTo>
                    <a:pt x="267" y="80"/>
                    <a:pt x="267" y="79"/>
                    <a:pt x="268" y="80"/>
                  </a:cubicBezTo>
                  <a:cubicBezTo>
                    <a:pt x="269" y="81"/>
                    <a:pt x="269" y="79"/>
                    <a:pt x="271" y="79"/>
                  </a:cubicBezTo>
                  <a:cubicBezTo>
                    <a:pt x="271" y="79"/>
                    <a:pt x="272" y="80"/>
                    <a:pt x="271" y="80"/>
                  </a:cubicBezTo>
                  <a:cubicBezTo>
                    <a:pt x="271" y="80"/>
                    <a:pt x="271" y="80"/>
                    <a:pt x="271" y="80"/>
                  </a:cubicBezTo>
                  <a:cubicBezTo>
                    <a:pt x="270" y="81"/>
                    <a:pt x="270" y="81"/>
                    <a:pt x="270" y="81"/>
                  </a:cubicBezTo>
                  <a:cubicBezTo>
                    <a:pt x="271" y="81"/>
                    <a:pt x="271" y="81"/>
                    <a:pt x="271" y="81"/>
                  </a:cubicBezTo>
                  <a:cubicBezTo>
                    <a:pt x="272" y="81"/>
                    <a:pt x="271" y="82"/>
                    <a:pt x="272" y="83"/>
                  </a:cubicBezTo>
                  <a:cubicBezTo>
                    <a:pt x="272" y="82"/>
                    <a:pt x="272" y="82"/>
                    <a:pt x="272" y="82"/>
                  </a:cubicBezTo>
                  <a:cubicBezTo>
                    <a:pt x="272" y="80"/>
                    <a:pt x="274" y="83"/>
                    <a:pt x="275" y="81"/>
                  </a:cubicBezTo>
                  <a:cubicBezTo>
                    <a:pt x="275" y="81"/>
                    <a:pt x="275" y="81"/>
                    <a:pt x="275" y="82"/>
                  </a:cubicBezTo>
                  <a:cubicBezTo>
                    <a:pt x="276" y="82"/>
                    <a:pt x="276" y="80"/>
                    <a:pt x="277" y="80"/>
                  </a:cubicBezTo>
                  <a:cubicBezTo>
                    <a:pt x="277" y="81"/>
                    <a:pt x="277" y="82"/>
                    <a:pt x="277" y="83"/>
                  </a:cubicBezTo>
                  <a:cubicBezTo>
                    <a:pt x="278" y="81"/>
                    <a:pt x="278" y="81"/>
                    <a:pt x="278" y="81"/>
                  </a:cubicBezTo>
                  <a:cubicBezTo>
                    <a:pt x="279" y="82"/>
                    <a:pt x="279" y="82"/>
                    <a:pt x="279" y="82"/>
                  </a:cubicBezTo>
                  <a:cubicBezTo>
                    <a:pt x="280" y="81"/>
                    <a:pt x="277" y="81"/>
                    <a:pt x="278" y="80"/>
                  </a:cubicBezTo>
                  <a:cubicBezTo>
                    <a:pt x="279" y="80"/>
                    <a:pt x="279" y="81"/>
                    <a:pt x="280" y="81"/>
                  </a:cubicBezTo>
                  <a:cubicBezTo>
                    <a:pt x="280" y="82"/>
                    <a:pt x="280" y="82"/>
                    <a:pt x="280" y="82"/>
                  </a:cubicBezTo>
                  <a:cubicBezTo>
                    <a:pt x="281" y="82"/>
                    <a:pt x="282" y="82"/>
                    <a:pt x="282" y="83"/>
                  </a:cubicBezTo>
                  <a:cubicBezTo>
                    <a:pt x="285" y="81"/>
                    <a:pt x="285" y="81"/>
                    <a:pt x="285" y="81"/>
                  </a:cubicBezTo>
                  <a:cubicBezTo>
                    <a:pt x="284" y="81"/>
                    <a:pt x="284" y="81"/>
                    <a:pt x="284" y="81"/>
                  </a:cubicBezTo>
                  <a:cubicBezTo>
                    <a:pt x="285" y="80"/>
                    <a:pt x="286" y="81"/>
                    <a:pt x="286" y="80"/>
                  </a:cubicBezTo>
                  <a:cubicBezTo>
                    <a:pt x="287" y="82"/>
                    <a:pt x="287" y="82"/>
                    <a:pt x="287" y="82"/>
                  </a:cubicBezTo>
                  <a:cubicBezTo>
                    <a:pt x="285" y="82"/>
                    <a:pt x="285" y="82"/>
                    <a:pt x="285" y="82"/>
                  </a:cubicBezTo>
                  <a:cubicBezTo>
                    <a:pt x="285" y="82"/>
                    <a:pt x="285" y="82"/>
                    <a:pt x="285" y="82"/>
                  </a:cubicBezTo>
                  <a:cubicBezTo>
                    <a:pt x="287" y="82"/>
                    <a:pt x="288" y="82"/>
                    <a:pt x="289" y="81"/>
                  </a:cubicBezTo>
                  <a:cubicBezTo>
                    <a:pt x="289" y="81"/>
                    <a:pt x="289" y="81"/>
                    <a:pt x="289" y="81"/>
                  </a:cubicBezTo>
                  <a:cubicBezTo>
                    <a:pt x="290" y="81"/>
                    <a:pt x="290" y="80"/>
                    <a:pt x="290" y="81"/>
                  </a:cubicBezTo>
                  <a:cubicBezTo>
                    <a:pt x="290" y="80"/>
                    <a:pt x="290" y="80"/>
                    <a:pt x="290" y="80"/>
                  </a:cubicBezTo>
                  <a:cubicBezTo>
                    <a:pt x="291" y="80"/>
                    <a:pt x="291" y="80"/>
                    <a:pt x="291" y="80"/>
                  </a:cubicBezTo>
                  <a:cubicBezTo>
                    <a:pt x="291" y="81"/>
                    <a:pt x="291" y="82"/>
                    <a:pt x="290" y="82"/>
                  </a:cubicBezTo>
                  <a:cubicBezTo>
                    <a:pt x="291" y="83"/>
                    <a:pt x="291" y="83"/>
                    <a:pt x="291" y="83"/>
                  </a:cubicBezTo>
                  <a:cubicBezTo>
                    <a:pt x="291" y="82"/>
                    <a:pt x="291" y="82"/>
                    <a:pt x="291" y="82"/>
                  </a:cubicBezTo>
                  <a:cubicBezTo>
                    <a:pt x="292" y="82"/>
                    <a:pt x="292" y="82"/>
                    <a:pt x="292" y="82"/>
                  </a:cubicBezTo>
                  <a:cubicBezTo>
                    <a:pt x="292" y="81"/>
                    <a:pt x="292" y="81"/>
                    <a:pt x="292" y="81"/>
                  </a:cubicBezTo>
                  <a:cubicBezTo>
                    <a:pt x="292" y="82"/>
                    <a:pt x="293" y="81"/>
                    <a:pt x="293" y="81"/>
                  </a:cubicBezTo>
                  <a:cubicBezTo>
                    <a:pt x="293" y="81"/>
                    <a:pt x="293" y="81"/>
                    <a:pt x="293" y="81"/>
                  </a:cubicBezTo>
                  <a:cubicBezTo>
                    <a:pt x="294" y="81"/>
                    <a:pt x="296" y="81"/>
                    <a:pt x="296" y="82"/>
                  </a:cubicBezTo>
                  <a:cubicBezTo>
                    <a:pt x="297" y="81"/>
                    <a:pt x="297" y="81"/>
                    <a:pt x="297" y="81"/>
                  </a:cubicBezTo>
                  <a:cubicBezTo>
                    <a:pt x="296" y="80"/>
                    <a:pt x="298" y="81"/>
                    <a:pt x="298" y="81"/>
                  </a:cubicBezTo>
                  <a:cubicBezTo>
                    <a:pt x="298" y="82"/>
                    <a:pt x="298" y="82"/>
                    <a:pt x="298" y="82"/>
                  </a:cubicBezTo>
                  <a:cubicBezTo>
                    <a:pt x="299" y="82"/>
                    <a:pt x="299" y="82"/>
                    <a:pt x="299" y="82"/>
                  </a:cubicBezTo>
                  <a:cubicBezTo>
                    <a:pt x="299" y="83"/>
                    <a:pt x="299" y="83"/>
                    <a:pt x="299" y="83"/>
                  </a:cubicBezTo>
                  <a:cubicBezTo>
                    <a:pt x="299" y="83"/>
                    <a:pt x="299" y="83"/>
                    <a:pt x="299" y="83"/>
                  </a:cubicBezTo>
                  <a:cubicBezTo>
                    <a:pt x="300" y="83"/>
                    <a:pt x="300" y="83"/>
                    <a:pt x="300" y="83"/>
                  </a:cubicBezTo>
                  <a:cubicBezTo>
                    <a:pt x="301" y="83"/>
                    <a:pt x="300" y="82"/>
                    <a:pt x="301" y="81"/>
                  </a:cubicBezTo>
                  <a:cubicBezTo>
                    <a:pt x="302" y="82"/>
                    <a:pt x="300" y="82"/>
                    <a:pt x="301" y="82"/>
                  </a:cubicBezTo>
                  <a:cubicBezTo>
                    <a:pt x="301" y="83"/>
                    <a:pt x="301" y="83"/>
                    <a:pt x="301" y="83"/>
                  </a:cubicBezTo>
                  <a:cubicBezTo>
                    <a:pt x="301" y="83"/>
                    <a:pt x="301" y="83"/>
                    <a:pt x="301" y="83"/>
                  </a:cubicBezTo>
                  <a:cubicBezTo>
                    <a:pt x="303" y="83"/>
                    <a:pt x="302" y="81"/>
                    <a:pt x="304" y="81"/>
                  </a:cubicBezTo>
                  <a:cubicBezTo>
                    <a:pt x="305" y="82"/>
                    <a:pt x="303" y="82"/>
                    <a:pt x="303" y="83"/>
                  </a:cubicBezTo>
                  <a:cubicBezTo>
                    <a:pt x="303" y="83"/>
                    <a:pt x="303" y="83"/>
                    <a:pt x="303" y="83"/>
                  </a:cubicBezTo>
                  <a:cubicBezTo>
                    <a:pt x="304" y="83"/>
                    <a:pt x="304" y="81"/>
                    <a:pt x="305" y="81"/>
                  </a:cubicBezTo>
                  <a:cubicBezTo>
                    <a:pt x="305" y="82"/>
                    <a:pt x="307" y="82"/>
                    <a:pt x="308" y="82"/>
                  </a:cubicBezTo>
                  <a:cubicBezTo>
                    <a:pt x="308" y="83"/>
                    <a:pt x="310" y="82"/>
                    <a:pt x="310" y="83"/>
                  </a:cubicBezTo>
                  <a:cubicBezTo>
                    <a:pt x="311" y="83"/>
                    <a:pt x="310" y="82"/>
                    <a:pt x="311" y="82"/>
                  </a:cubicBezTo>
                  <a:cubicBezTo>
                    <a:pt x="312" y="81"/>
                    <a:pt x="311" y="83"/>
                    <a:pt x="312" y="83"/>
                  </a:cubicBezTo>
                  <a:cubicBezTo>
                    <a:pt x="312" y="82"/>
                    <a:pt x="313" y="83"/>
                    <a:pt x="314" y="82"/>
                  </a:cubicBezTo>
                  <a:cubicBezTo>
                    <a:pt x="315" y="82"/>
                    <a:pt x="314" y="83"/>
                    <a:pt x="315" y="83"/>
                  </a:cubicBezTo>
                  <a:cubicBezTo>
                    <a:pt x="316" y="84"/>
                    <a:pt x="316" y="83"/>
                    <a:pt x="317" y="82"/>
                  </a:cubicBezTo>
                  <a:cubicBezTo>
                    <a:pt x="318" y="83"/>
                    <a:pt x="316" y="83"/>
                    <a:pt x="317" y="84"/>
                  </a:cubicBezTo>
                  <a:cubicBezTo>
                    <a:pt x="318" y="82"/>
                    <a:pt x="318" y="82"/>
                    <a:pt x="318" y="82"/>
                  </a:cubicBezTo>
                  <a:cubicBezTo>
                    <a:pt x="318" y="84"/>
                    <a:pt x="318" y="84"/>
                    <a:pt x="318" y="84"/>
                  </a:cubicBezTo>
                  <a:cubicBezTo>
                    <a:pt x="319" y="84"/>
                    <a:pt x="319" y="83"/>
                    <a:pt x="319" y="82"/>
                  </a:cubicBezTo>
                  <a:cubicBezTo>
                    <a:pt x="319" y="83"/>
                    <a:pt x="320" y="83"/>
                    <a:pt x="320" y="83"/>
                  </a:cubicBezTo>
                  <a:cubicBezTo>
                    <a:pt x="321" y="81"/>
                    <a:pt x="323" y="84"/>
                    <a:pt x="324" y="83"/>
                  </a:cubicBezTo>
                  <a:cubicBezTo>
                    <a:pt x="324" y="84"/>
                    <a:pt x="324" y="84"/>
                    <a:pt x="324" y="84"/>
                  </a:cubicBezTo>
                  <a:cubicBezTo>
                    <a:pt x="325" y="83"/>
                    <a:pt x="325" y="83"/>
                    <a:pt x="325" y="83"/>
                  </a:cubicBezTo>
                  <a:cubicBezTo>
                    <a:pt x="326" y="83"/>
                    <a:pt x="327" y="84"/>
                    <a:pt x="328" y="84"/>
                  </a:cubicBezTo>
                  <a:cubicBezTo>
                    <a:pt x="328" y="84"/>
                    <a:pt x="328" y="83"/>
                    <a:pt x="329" y="83"/>
                  </a:cubicBezTo>
                  <a:cubicBezTo>
                    <a:pt x="329" y="85"/>
                    <a:pt x="330" y="83"/>
                    <a:pt x="330" y="84"/>
                  </a:cubicBezTo>
                  <a:cubicBezTo>
                    <a:pt x="331" y="83"/>
                    <a:pt x="332" y="84"/>
                    <a:pt x="333" y="83"/>
                  </a:cubicBezTo>
                  <a:cubicBezTo>
                    <a:pt x="333" y="84"/>
                    <a:pt x="334" y="83"/>
                    <a:pt x="335" y="84"/>
                  </a:cubicBezTo>
                  <a:cubicBezTo>
                    <a:pt x="335" y="84"/>
                    <a:pt x="335" y="84"/>
                    <a:pt x="335" y="84"/>
                  </a:cubicBezTo>
                  <a:cubicBezTo>
                    <a:pt x="336" y="83"/>
                    <a:pt x="337" y="83"/>
                    <a:pt x="338" y="84"/>
                  </a:cubicBezTo>
                  <a:cubicBezTo>
                    <a:pt x="338" y="85"/>
                    <a:pt x="338" y="85"/>
                    <a:pt x="338" y="85"/>
                  </a:cubicBezTo>
                  <a:cubicBezTo>
                    <a:pt x="339" y="85"/>
                    <a:pt x="339" y="85"/>
                    <a:pt x="339" y="85"/>
                  </a:cubicBezTo>
                  <a:cubicBezTo>
                    <a:pt x="339" y="84"/>
                    <a:pt x="338" y="84"/>
                    <a:pt x="339" y="84"/>
                  </a:cubicBezTo>
                  <a:cubicBezTo>
                    <a:pt x="339" y="84"/>
                    <a:pt x="340" y="84"/>
                    <a:pt x="341" y="84"/>
                  </a:cubicBezTo>
                  <a:cubicBezTo>
                    <a:pt x="341" y="84"/>
                    <a:pt x="341" y="85"/>
                    <a:pt x="341" y="85"/>
                  </a:cubicBezTo>
                  <a:cubicBezTo>
                    <a:pt x="342" y="84"/>
                    <a:pt x="342" y="84"/>
                    <a:pt x="342" y="84"/>
                  </a:cubicBezTo>
                  <a:cubicBezTo>
                    <a:pt x="344" y="83"/>
                    <a:pt x="342" y="85"/>
                    <a:pt x="344" y="85"/>
                  </a:cubicBezTo>
                  <a:cubicBezTo>
                    <a:pt x="346" y="86"/>
                    <a:pt x="346" y="84"/>
                    <a:pt x="347" y="83"/>
                  </a:cubicBezTo>
                  <a:cubicBezTo>
                    <a:pt x="347" y="83"/>
                    <a:pt x="347" y="84"/>
                    <a:pt x="347" y="84"/>
                  </a:cubicBezTo>
                  <a:cubicBezTo>
                    <a:pt x="347" y="84"/>
                    <a:pt x="347" y="84"/>
                    <a:pt x="347" y="84"/>
                  </a:cubicBezTo>
                  <a:cubicBezTo>
                    <a:pt x="347" y="84"/>
                    <a:pt x="346" y="85"/>
                    <a:pt x="347" y="85"/>
                  </a:cubicBezTo>
                  <a:cubicBezTo>
                    <a:pt x="347" y="85"/>
                    <a:pt x="347" y="84"/>
                    <a:pt x="348" y="85"/>
                  </a:cubicBezTo>
                  <a:cubicBezTo>
                    <a:pt x="348" y="85"/>
                    <a:pt x="348" y="85"/>
                    <a:pt x="348" y="85"/>
                  </a:cubicBezTo>
                  <a:cubicBezTo>
                    <a:pt x="349" y="83"/>
                    <a:pt x="351" y="86"/>
                    <a:pt x="351" y="85"/>
                  </a:cubicBezTo>
                  <a:cubicBezTo>
                    <a:pt x="351" y="85"/>
                    <a:pt x="351" y="85"/>
                    <a:pt x="351" y="85"/>
                  </a:cubicBezTo>
                  <a:cubicBezTo>
                    <a:pt x="352" y="85"/>
                    <a:pt x="352" y="85"/>
                    <a:pt x="352" y="85"/>
                  </a:cubicBezTo>
                  <a:cubicBezTo>
                    <a:pt x="352" y="85"/>
                    <a:pt x="352" y="84"/>
                    <a:pt x="352" y="84"/>
                  </a:cubicBezTo>
                  <a:cubicBezTo>
                    <a:pt x="353" y="85"/>
                    <a:pt x="352" y="85"/>
                    <a:pt x="352" y="86"/>
                  </a:cubicBezTo>
                  <a:cubicBezTo>
                    <a:pt x="353" y="86"/>
                    <a:pt x="353" y="86"/>
                    <a:pt x="354" y="85"/>
                  </a:cubicBezTo>
                  <a:cubicBezTo>
                    <a:pt x="354" y="87"/>
                    <a:pt x="354" y="87"/>
                    <a:pt x="354" y="87"/>
                  </a:cubicBezTo>
                  <a:cubicBezTo>
                    <a:pt x="354" y="87"/>
                    <a:pt x="354" y="86"/>
                    <a:pt x="355" y="86"/>
                  </a:cubicBezTo>
                  <a:cubicBezTo>
                    <a:pt x="355" y="86"/>
                    <a:pt x="357" y="87"/>
                    <a:pt x="356" y="88"/>
                  </a:cubicBezTo>
                  <a:cubicBezTo>
                    <a:pt x="356" y="87"/>
                    <a:pt x="357" y="87"/>
                    <a:pt x="357" y="87"/>
                  </a:cubicBezTo>
                  <a:cubicBezTo>
                    <a:pt x="357" y="86"/>
                    <a:pt x="357" y="86"/>
                    <a:pt x="357" y="86"/>
                  </a:cubicBezTo>
                  <a:cubicBezTo>
                    <a:pt x="357" y="86"/>
                    <a:pt x="357" y="86"/>
                    <a:pt x="358" y="86"/>
                  </a:cubicBezTo>
                  <a:cubicBezTo>
                    <a:pt x="358" y="87"/>
                    <a:pt x="358" y="87"/>
                    <a:pt x="358" y="87"/>
                  </a:cubicBezTo>
                  <a:cubicBezTo>
                    <a:pt x="358" y="87"/>
                    <a:pt x="359" y="86"/>
                    <a:pt x="359" y="86"/>
                  </a:cubicBezTo>
                  <a:cubicBezTo>
                    <a:pt x="359" y="86"/>
                    <a:pt x="359" y="86"/>
                    <a:pt x="359" y="86"/>
                  </a:cubicBezTo>
                  <a:cubicBezTo>
                    <a:pt x="360" y="86"/>
                    <a:pt x="362" y="85"/>
                    <a:pt x="362" y="87"/>
                  </a:cubicBezTo>
                  <a:cubicBezTo>
                    <a:pt x="362" y="87"/>
                    <a:pt x="362" y="88"/>
                    <a:pt x="363" y="87"/>
                  </a:cubicBezTo>
                  <a:cubicBezTo>
                    <a:pt x="362" y="86"/>
                    <a:pt x="362" y="86"/>
                    <a:pt x="362" y="86"/>
                  </a:cubicBezTo>
                  <a:cubicBezTo>
                    <a:pt x="362" y="86"/>
                    <a:pt x="363" y="86"/>
                    <a:pt x="363" y="87"/>
                  </a:cubicBezTo>
                  <a:cubicBezTo>
                    <a:pt x="363" y="87"/>
                    <a:pt x="364" y="87"/>
                    <a:pt x="363" y="88"/>
                  </a:cubicBezTo>
                  <a:cubicBezTo>
                    <a:pt x="364" y="88"/>
                    <a:pt x="364" y="88"/>
                    <a:pt x="364" y="88"/>
                  </a:cubicBezTo>
                  <a:cubicBezTo>
                    <a:pt x="364" y="87"/>
                    <a:pt x="364" y="87"/>
                    <a:pt x="364" y="87"/>
                  </a:cubicBezTo>
                  <a:cubicBezTo>
                    <a:pt x="364" y="87"/>
                    <a:pt x="365" y="87"/>
                    <a:pt x="365" y="87"/>
                  </a:cubicBezTo>
                  <a:cubicBezTo>
                    <a:pt x="366" y="87"/>
                    <a:pt x="365" y="88"/>
                    <a:pt x="366" y="88"/>
                  </a:cubicBezTo>
                  <a:cubicBezTo>
                    <a:pt x="366" y="87"/>
                    <a:pt x="366" y="87"/>
                    <a:pt x="366" y="87"/>
                  </a:cubicBezTo>
                  <a:cubicBezTo>
                    <a:pt x="367" y="88"/>
                    <a:pt x="368" y="88"/>
                    <a:pt x="369" y="88"/>
                  </a:cubicBezTo>
                  <a:cubicBezTo>
                    <a:pt x="369" y="88"/>
                    <a:pt x="369" y="88"/>
                    <a:pt x="369" y="88"/>
                  </a:cubicBezTo>
                  <a:cubicBezTo>
                    <a:pt x="369" y="88"/>
                    <a:pt x="369" y="88"/>
                    <a:pt x="370" y="88"/>
                  </a:cubicBezTo>
                  <a:cubicBezTo>
                    <a:pt x="370" y="88"/>
                    <a:pt x="369" y="87"/>
                    <a:pt x="370" y="87"/>
                  </a:cubicBezTo>
                  <a:cubicBezTo>
                    <a:pt x="370" y="87"/>
                    <a:pt x="370" y="87"/>
                    <a:pt x="370" y="87"/>
                  </a:cubicBezTo>
                  <a:cubicBezTo>
                    <a:pt x="371" y="88"/>
                    <a:pt x="370" y="88"/>
                    <a:pt x="370" y="88"/>
                  </a:cubicBezTo>
                  <a:cubicBezTo>
                    <a:pt x="370" y="88"/>
                    <a:pt x="370" y="88"/>
                    <a:pt x="370" y="88"/>
                  </a:cubicBezTo>
                  <a:cubicBezTo>
                    <a:pt x="370" y="88"/>
                    <a:pt x="371" y="88"/>
                    <a:pt x="371" y="88"/>
                  </a:cubicBezTo>
                  <a:cubicBezTo>
                    <a:pt x="371" y="88"/>
                    <a:pt x="371" y="88"/>
                    <a:pt x="371" y="88"/>
                  </a:cubicBezTo>
                  <a:cubicBezTo>
                    <a:pt x="372" y="88"/>
                    <a:pt x="372" y="88"/>
                    <a:pt x="372" y="88"/>
                  </a:cubicBezTo>
                  <a:cubicBezTo>
                    <a:pt x="372" y="88"/>
                    <a:pt x="372" y="88"/>
                    <a:pt x="372" y="88"/>
                  </a:cubicBezTo>
                  <a:cubicBezTo>
                    <a:pt x="372" y="89"/>
                    <a:pt x="371" y="89"/>
                    <a:pt x="371" y="89"/>
                  </a:cubicBezTo>
                  <a:cubicBezTo>
                    <a:pt x="371" y="89"/>
                    <a:pt x="371" y="89"/>
                    <a:pt x="371" y="89"/>
                  </a:cubicBezTo>
                  <a:cubicBezTo>
                    <a:pt x="373" y="89"/>
                    <a:pt x="372" y="88"/>
                    <a:pt x="372" y="87"/>
                  </a:cubicBezTo>
                  <a:cubicBezTo>
                    <a:pt x="372" y="88"/>
                    <a:pt x="373" y="87"/>
                    <a:pt x="373" y="88"/>
                  </a:cubicBezTo>
                  <a:cubicBezTo>
                    <a:pt x="373" y="88"/>
                    <a:pt x="373" y="89"/>
                    <a:pt x="373" y="89"/>
                  </a:cubicBezTo>
                  <a:cubicBezTo>
                    <a:pt x="374" y="89"/>
                    <a:pt x="374" y="88"/>
                    <a:pt x="375" y="88"/>
                  </a:cubicBezTo>
                  <a:cubicBezTo>
                    <a:pt x="375" y="88"/>
                    <a:pt x="375" y="88"/>
                    <a:pt x="375" y="88"/>
                  </a:cubicBezTo>
                  <a:cubicBezTo>
                    <a:pt x="376" y="89"/>
                    <a:pt x="377" y="88"/>
                    <a:pt x="378" y="87"/>
                  </a:cubicBezTo>
                  <a:cubicBezTo>
                    <a:pt x="378" y="89"/>
                    <a:pt x="378" y="89"/>
                    <a:pt x="378" y="89"/>
                  </a:cubicBezTo>
                  <a:cubicBezTo>
                    <a:pt x="379" y="88"/>
                    <a:pt x="379" y="87"/>
                    <a:pt x="380" y="88"/>
                  </a:cubicBezTo>
                  <a:cubicBezTo>
                    <a:pt x="379" y="88"/>
                    <a:pt x="379" y="88"/>
                    <a:pt x="379" y="88"/>
                  </a:cubicBezTo>
                  <a:cubicBezTo>
                    <a:pt x="380" y="88"/>
                    <a:pt x="381" y="88"/>
                    <a:pt x="381" y="88"/>
                  </a:cubicBezTo>
                  <a:cubicBezTo>
                    <a:pt x="382" y="88"/>
                    <a:pt x="381" y="89"/>
                    <a:pt x="382" y="89"/>
                  </a:cubicBezTo>
                  <a:cubicBezTo>
                    <a:pt x="383" y="87"/>
                    <a:pt x="383" y="87"/>
                    <a:pt x="383" y="87"/>
                  </a:cubicBezTo>
                  <a:cubicBezTo>
                    <a:pt x="383" y="88"/>
                    <a:pt x="383" y="88"/>
                    <a:pt x="383" y="88"/>
                  </a:cubicBezTo>
                  <a:cubicBezTo>
                    <a:pt x="383" y="88"/>
                    <a:pt x="383" y="89"/>
                    <a:pt x="383" y="89"/>
                  </a:cubicBezTo>
                  <a:cubicBezTo>
                    <a:pt x="383" y="88"/>
                    <a:pt x="383" y="88"/>
                    <a:pt x="383" y="88"/>
                  </a:cubicBezTo>
                  <a:cubicBezTo>
                    <a:pt x="384" y="88"/>
                    <a:pt x="384" y="89"/>
                    <a:pt x="384" y="89"/>
                  </a:cubicBezTo>
                  <a:cubicBezTo>
                    <a:pt x="384" y="88"/>
                    <a:pt x="385" y="88"/>
                    <a:pt x="385" y="88"/>
                  </a:cubicBezTo>
                  <a:cubicBezTo>
                    <a:pt x="385" y="89"/>
                    <a:pt x="385" y="89"/>
                    <a:pt x="385" y="89"/>
                  </a:cubicBezTo>
                  <a:cubicBezTo>
                    <a:pt x="385" y="89"/>
                    <a:pt x="386" y="89"/>
                    <a:pt x="386" y="88"/>
                  </a:cubicBezTo>
                  <a:cubicBezTo>
                    <a:pt x="386" y="89"/>
                    <a:pt x="386" y="89"/>
                    <a:pt x="386" y="89"/>
                  </a:cubicBezTo>
                  <a:cubicBezTo>
                    <a:pt x="386" y="89"/>
                    <a:pt x="386" y="89"/>
                    <a:pt x="386" y="89"/>
                  </a:cubicBezTo>
                  <a:cubicBezTo>
                    <a:pt x="386" y="88"/>
                    <a:pt x="386" y="88"/>
                    <a:pt x="386" y="88"/>
                  </a:cubicBezTo>
                  <a:cubicBezTo>
                    <a:pt x="386" y="88"/>
                    <a:pt x="386" y="88"/>
                    <a:pt x="386" y="88"/>
                  </a:cubicBezTo>
                  <a:cubicBezTo>
                    <a:pt x="387" y="88"/>
                    <a:pt x="387" y="87"/>
                    <a:pt x="387" y="88"/>
                  </a:cubicBezTo>
                  <a:cubicBezTo>
                    <a:pt x="388" y="88"/>
                    <a:pt x="387" y="88"/>
                    <a:pt x="387" y="88"/>
                  </a:cubicBezTo>
                  <a:cubicBezTo>
                    <a:pt x="387" y="88"/>
                    <a:pt x="387" y="89"/>
                    <a:pt x="387" y="89"/>
                  </a:cubicBezTo>
                  <a:cubicBezTo>
                    <a:pt x="388" y="89"/>
                    <a:pt x="388" y="89"/>
                    <a:pt x="388" y="89"/>
                  </a:cubicBezTo>
                  <a:cubicBezTo>
                    <a:pt x="388" y="88"/>
                    <a:pt x="388" y="88"/>
                    <a:pt x="388" y="87"/>
                  </a:cubicBezTo>
                  <a:cubicBezTo>
                    <a:pt x="388" y="87"/>
                    <a:pt x="388" y="87"/>
                    <a:pt x="389" y="87"/>
                  </a:cubicBezTo>
                  <a:cubicBezTo>
                    <a:pt x="389" y="87"/>
                    <a:pt x="389" y="87"/>
                    <a:pt x="389" y="87"/>
                  </a:cubicBezTo>
                  <a:cubicBezTo>
                    <a:pt x="388" y="87"/>
                    <a:pt x="388" y="86"/>
                    <a:pt x="388" y="87"/>
                  </a:cubicBezTo>
                  <a:cubicBezTo>
                    <a:pt x="388" y="87"/>
                    <a:pt x="388" y="87"/>
                    <a:pt x="388" y="87"/>
                  </a:cubicBezTo>
                  <a:cubicBezTo>
                    <a:pt x="387" y="87"/>
                    <a:pt x="387" y="87"/>
                    <a:pt x="387" y="87"/>
                  </a:cubicBezTo>
                  <a:cubicBezTo>
                    <a:pt x="387" y="87"/>
                    <a:pt x="386" y="87"/>
                    <a:pt x="386" y="87"/>
                  </a:cubicBezTo>
                  <a:cubicBezTo>
                    <a:pt x="387" y="87"/>
                    <a:pt x="387" y="87"/>
                    <a:pt x="387" y="87"/>
                  </a:cubicBezTo>
                  <a:cubicBezTo>
                    <a:pt x="387" y="86"/>
                    <a:pt x="387" y="86"/>
                    <a:pt x="387" y="86"/>
                  </a:cubicBezTo>
                  <a:cubicBezTo>
                    <a:pt x="387" y="86"/>
                    <a:pt x="387" y="85"/>
                    <a:pt x="388" y="85"/>
                  </a:cubicBezTo>
                  <a:cubicBezTo>
                    <a:pt x="388" y="86"/>
                    <a:pt x="390" y="85"/>
                    <a:pt x="390" y="86"/>
                  </a:cubicBezTo>
                  <a:cubicBezTo>
                    <a:pt x="391" y="85"/>
                    <a:pt x="391" y="85"/>
                    <a:pt x="391" y="85"/>
                  </a:cubicBezTo>
                  <a:cubicBezTo>
                    <a:pt x="391" y="85"/>
                    <a:pt x="391" y="85"/>
                    <a:pt x="390" y="85"/>
                  </a:cubicBezTo>
                  <a:cubicBezTo>
                    <a:pt x="392" y="85"/>
                    <a:pt x="393" y="86"/>
                    <a:pt x="394" y="85"/>
                  </a:cubicBezTo>
                  <a:cubicBezTo>
                    <a:pt x="396" y="87"/>
                    <a:pt x="397" y="85"/>
                    <a:pt x="398" y="86"/>
                  </a:cubicBezTo>
                  <a:cubicBezTo>
                    <a:pt x="400" y="85"/>
                    <a:pt x="403" y="87"/>
                    <a:pt x="405" y="85"/>
                  </a:cubicBezTo>
                  <a:close/>
                  <a:moveTo>
                    <a:pt x="503" y="82"/>
                  </a:moveTo>
                  <a:cubicBezTo>
                    <a:pt x="502" y="82"/>
                    <a:pt x="502" y="83"/>
                    <a:pt x="501" y="82"/>
                  </a:cubicBezTo>
                  <a:cubicBezTo>
                    <a:pt x="502" y="82"/>
                    <a:pt x="502" y="82"/>
                    <a:pt x="503" y="82"/>
                  </a:cubicBezTo>
                  <a:close/>
                  <a:moveTo>
                    <a:pt x="490" y="81"/>
                  </a:moveTo>
                  <a:cubicBezTo>
                    <a:pt x="489" y="83"/>
                    <a:pt x="487" y="81"/>
                    <a:pt x="486" y="82"/>
                  </a:cubicBezTo>
                  <a:cubicBezTo>
                    <a:pt x="486" y="81"/>
                    <a:pt x="486" y="81"/>
                    <a:pt x="486" y="81"/>
                  </a:cubicBezTo>
                  <a:cubicBezTo>
                    <a:pt x="487" y="80"/>
                    <a:pt x="489" y="81"/>
                    <a:pt x="490" y="81"/>
                  </a:cubicBezTo>
                  <a:close/>
                  <a:moveTo>
                    <a:pt x="475" y="81"/>
                  </a:moveTo>
                  <a:cubicBezTo>
                    <a:pt x="475" y="81"/>
                    <a:pt x="475" y="81"/>
                    <a:pt x="475" y="81"/>
                  </a:cubicBezTo>
                  <a:cubicBezTo>
                    <a:pt x="475" y="81"/>
                    <a:pt x="475" y="81"/>
                    <a:pt x="475" y="82"/>
                  </a:cubicBezTo>
                  <a:lnTo>
                    <a:pt x="475" y="81"/>
                  </a:lnTo>
                  <a:close/>
                  <a:moveTo>
                    <a:pt x="478" y="75"/>
                  </a:moveTo>
                  <a:cubicBezTo>
                    <a:pt x="478" y="75"/>
                    <a:pt x="478" y="75"/>
                    <a:pt x="477" y="75"/>
                  </a:cubicBezTo>
                  <a:cubicBezTo>
                    <a:pt x="478" y="75"/>
                    <a:pt x="478" y="75"/>
                    <a:pt x="478" y="75"/>
                  </a:cubicBezTo>
                  <a:close/>
                  <a:moveTo>
                    <a:pt x="474" y="78"/>
                  </a:moveTo>
                  <a:cubicBezTo>
                    <a:pt x="475" y="79"/>
                    <a:pt x="476" y="78"/>
                    <a:pt x="477" y="78"/>
                  </a:cubicBezTo>
                  <a:cubicBezTo>
                    <a:pt x="480" y="78"/>
                    <a:pt x="481" y="78"/>
                    <a:pt x="483" y="78"/>
                  </a:cubicBezTo>
                  <a:cubicBezTo>
                    <a:pt x="484" y="78"/>
                    <a:pt x="484" y="78"/>
                    <a:pt x="484" y="78"/>
                  </a:cubicBezTo>
                  <a:cubicBezTo>
                    <a:pt x="483" y="79"/>
                    <a:pt x="481" y="79"/>
                    <a:pt x="479" y="79"/>
                  </a:cubicBezTo>
                  <a:cubicBezTo>
                    <a:pt x="479" y="79"/>
                    <a:pt x="479" y="78"/>
                    <a:pt x="479" y="78"/>
                  </a:cubicBezTo>
                  <a:cubicBezTo>
                    <a:pt x="478" y="79"/>
                    <a:pt x="476" y="80"/>
                    <a:pt x="474" y="79"/>
                  </a:cubicBezTo>
                  <a:cubicBezTo>
                    <a:pt x="474" y="79"/>
                    <a:pt x="473" y="79"/>
                    <a:pt x="473" y="79"/>
                  </a:cubicBezTo>
                  <a:cubicBezTo>
                    <a:pt x="473" y="79"/>
                    <a:pt x="473" y="79"/>
                    <a:pt x="473" y="79"/>
                  </a:cubicBezTo>
                  <a:cubicBezTo>
                    <a:pt x="473" y="79"/>
                    <a:pt x="473" y="79"/>
                    <a:pt x="474" y="78"/>
                  </a:cubicBezTo>
                  <a:close/>
                  <a:moveTo>
                    <a:pt x="470" y="79"/>
                  </a:moveTo>
                  <a:cubicBezTo>
                    <a:pt x="472" y="78"/>
                    <a:pt x="472" y="78"/>
                    <a:pt x="472" y="78"/>
                  </a:cubicBezTo>
                  <a:cubicBezTo>
                    <a:pt x="472" y="79"/>
                    <a:pt x="472" y="79"/>
                    <a:pt x="472" y="79"/>
                  </a:cubicBezTo>
                  <a:cubicBezTo>
                    <a:pt x="470" y="79"/>
                    <a:pt x="468" y="79"/>
                    <a:pt x="467" y="79"/>
                  </a:cubicBezTo>
                  <a:cubicBezTo>
                    <a:pt x="468" y="79"/>
                    <a:pt x="469" y="78"/>
                    <a:pt x="470" y="79"/>
                  </a:cubicBezTo>
                  <a:close/>
                  <a:moveTo>
                    <a:pt x="459" y="79"/>
                  </a:moveTo>
                  <a:cubicBezTo>
                    <a:pt x="462" y="79"/>
                    <a:pt x="462" y="78"/>
                    <a:pt x="464" y="79"/>
                  </a:cubicBezTo>
                  <a:cubicBezTo>
                    <a:pt x="465" y="79"/>
                    <a:pt x="465" y="78"/>
                    <a:pt x="466" y="79"/>
                  </a:cubicBezTo>
                  <a:cubicBezTo>
                    <a:pt x="466" y="80"/>
                    <a:pt x="464" y="78"/>
                    <a:pt x="463" y="79"/>
                  </a:cubicBezTo>
                  <a:cubicBezTo>
                    <a:pt x="461" y="78"/>
                    <a:pt x="458" y="80"/>
                    <a:pt x="456" y="79"/>
                  </a:cubicBezTo>
                  <a:cubicBezTo>
                    <a:pt x="457" y="79"/>
                    <a:pt x="458" y="79"/>
                    <a:pt x="459" y="79"/>
                  </a:cubicBezTo>
                  <a:close/>
                  <a:moveTo>
                    <a:pt x="488" y="67"/>
                  </a:moveTo>
                  <a:cubicBezTo>
                    <a:pt x="487" y="67"/>
                    <a:pt x="487" y="68"/>
                    <a:pt x="486" y="68"/>
                  </a:cubicBezTo>
                  <a:cubicBezTo>
                    <a:pt x="486" y="67"/>
                    <a:pt x="485" y="68"/>
                    <a:pt x="485" y="67"/>
                  </a:cubicBezTo>
                  <a:cubicBezTo>
                    <a:pt x="485" y="66"/>
                    <a:pt x="487" y="67"/>
                    <a:pt x="488" y="67"/>
                  </a:cubicBezTo>
                  <a:close/>
                  <a:moveTo>
                    <a:pt x="478" y="61"/>
                  </a:moveTo>
                  <a:cubicBezTo>
                    <a:pt x="478" y="61"/>
                    <a:pt x="478" y="61"/>
                    <a:pt x="478" y="61"/>
                  </a:cubicBezTo>
                  <a:cubicBezTo>
                    <a:pt x="477" y="61"/>
                    <a:pt x="477" y="61"/>
                    <a:pt x="477" y="61"/>
                  </a:cubicBezTo>
                  <a:lnTo>
                    <a:pt x="478" y="61"/>
                  </a:lnTo>
                  <a:close/>
                  <a:moveTo>
                    <a:pt x="471" y="63"/>
                  </a:moveTo>
                  <a:cubicBezTo>
                    <a:pt x="472" y="63"/>
                    <a:pt x="472" y="63"/>
                    <a:pt x="472" y="63"/>
                  </a:cubicBezTo>
                  <a:cubicBezTo>
                    <a:pt x="471" y="64"/>
                    <a:pt x="471" y="64"/>
                    <a:pt x="471" y="64"/>
                  </a:cubicBezTo>
                  <a:cubicBezTo>
                    <a:pt x="471" y="63"/>
                    <a:pt x="471" y="63"/>
                    <a:pt x="471" y="63"/>
                  </a:cubicBezTo>
                  <a:close/>
                  <a:moveTo>
                    <a:pt x="470" y="64"/>
                  </a:moveTo>
                  <a:cubicBezTo>
                    <a:pt x="470" y="64"/>
                    <a:pt x="469" y="63"/>
                    <a:pt x="469" y="64"/>
                  </a:cubicBezTo>
                  <a:cubicBezTo>
                    <a:pt x="469" y="64"/>
                    <a:pt x="469" y="64"/>
                    <a:pt x="469" y="64"/>
                  </a:cubicBezTo>
                  <a:cubicBezTo>
                    <a:pt x="468" y="64"/>
                    <a:pt x="468" y="64"/>
                    <a:pt x="468" y="64"/>
                  </a:cubicBezTo>
                  <a:cubicBezTo>
                    <a:pt x="469" y="63"/>
                    <a:pt x="470" y="63"/>
                    <a:pt x="470" y="64"/>
                  </a:cubicBezTo>
                  <a:close/>
                  <a:moveTo>
                    <a:pt x="496" y="55"/>
                  </a:moveTo>
                  <a:cubicBezTo>
                    <a:pt x="495" y="56"/>
                    <a:pt x="495" y="56"/>
                    <a:pt x="495" y="56"/>
                  </a:cubicBezTo>
                  <a:cubicBezTo>
                    <a:pt x="495" y="55"/>
                    <a:pt x="495" y="55"/>
                    <a:pt x="495" y="55"/>
                  </a:cubicBezTo>
                  <a:lnTo>
                    <a:pt x="496" y="55"/>
                  </a:lnTo>
                  <a:close/>
                  <a:moveTo>
                    <a:pt x="495" y="54"/>
                  </a:moveTo>
                  <a:cubicBezTo>
                    <a:pt x="494" y="54"/>
                    <a:pt x="494" y="54"/>
                    <a:pt x="494" y="54"/>
                  </a:cubicBezTo>
                  <a:cubicBezTo>
                    <a:pt x="494" y="54"/>
                    <a:pt x="494" y="54"/>
                    <a:pt x="494" y="54"/>
                  </a:cubicBezTo>
                  <a:lnTo>
                    <a:pt x="495" y="54"/>
                  </a:lnTo>
                  <a:close/>
                  <a:moveTo>
                    <a:pt x="504" y="54"/>
                  </a:moveTo>
                  <a:cubicBezTo>
                    <a:pt x="503" y="55"/>
                    <a:pt x="503" y="55"/>
                    <a:pt x="503" y="55"/>
                  </a:cubicBezTo>
                  <a:cubicBezTo>
                    <a:pt x="503" y="54"/>
                    <a:pt x="503" y="54"/>
                    <a:pt x="503" y="54"/>
                  </a:cubicBezTo>
                  <a:lnTo>
                    <a:pt x="504" y="54"/>
                  </a:lnTo>
                  <a:close/>
                  <a:moveTo>
                    <a:pt x="494" y="53"/>
                  </a:moveTo>
                  <a:cubicBezTo>
                    <a:pt x="493" y="54"/>
                    <a:pt x="493" y="54"/>
                    <a:pt x="492" y="54"/>
                  </a:cubicBezTo>
                  <a:lnTo>
                    <a:pt x="494" y="53"/>
                  </a:lnTo>
                  <a:close/>
                  <a:moveTo>
                    <a:pt x="490" y="53"/>
                  </a:moveTo>
                  <a:cubicBezTo>
                    <a:pt x="490" y="53"/>
                    <a:pt x="490" y="53"/>
                    <a:pt x="490" y="54"/>
                  </a:cubicBezTo>
                  <a:cubicBezTo>
                    <a:pt x="490" y="53"/>
                    <a:pt x="490" y="53"/>
                    <a:pt x="490" y="53"/>
                  </a:cubicBezTo>
                  <a:close/>
                  <a:moveTo>
                    <a:pt x="489" y="55"/>
                  </a:moveTo>
                  <a:cubicBezTo>
                    <a:pt x="488" y="56"/>
                    <a:pt x="488" y="56"/>
                    <a:pt x="488" y="56"/>
                  </a:cubicBezTo>
                  <a:cubicBezTo>
                    <a:pt x="488" y="56"/>
                    <a:pt x="488" y="56"/>
                    <a:pt x="488" y="56"/>
                  </a:cubicBezTo>
                  <a:cubicBezTo>
                    <a:pt x="488" y="56"/>
                    <a:pt x="488" y="56"/>
                    <a:pt x="488" y="55"/>
                  </a:cubicBezTo>
                  <a:cubicBezTo>
                    <a:pt x="488" y="55"/>
                    <a:pt x="488" y="55"/>
                    <a:pt x="488" y="55"/>
                  </a:cubicBezTo>
                  <a:lnTo>
                    <a:pt x="489" y="55"/>
                  </a:lnTo>
                  <a:close/>
                  <a:moveTo>
                    <a:pt x="487" y="56"/>
                  </a:moveTo>
                  <a:cubicBezTo>
                    <a:pt x="488" y="56"/>
                    <a:pt x="488" y="56"/>
                    <a:pt x="488" y="56"/>
                  </a:cubicBezTo>
                  <a:cubicBezTo>
                    <a:pt x="487" y="56"/>
                    <a:pt x="487" y="56"/>
                    <a:pt x="487" y="56"/>
                  </a:cubicBezTo>
                  <a:close/>
                  <a:moveTo>
                    <a:pt x="485" y="56"/>
                  </a:moveTo>
                  <a:cubicBezTo>
                    <a:pt x="485" y="56"/>
                    <a:pt x="485" y="56"/>
                    <a:pt x="485" y="56"/>
                  </a:cubicBezTo>
                  <a:cubicBezTo>
                    <a:pt x="485" y="57"/>
                    <a:pt x="485" y="57"/>
                    <a:pt x="485" y="57"/>
                  </a:cubicBezTo>
                  <a:cubicBezTo>
                    <a:pt x="485" y="57"/>
                    <a:pt x="485" y="57"/>
                    <a:pt x="485" y="57"/>
                  </a:cubicBezTo>
                  <a:lnTo>
                    <a:pt x="485" y="56"/>
                  </a:lnTo>
                  <a:close/>
                  <a:moveTo>
                    <a:pt x="519" y="44"/>
                  </a:moveTo>
                  <a:cubicBezTo>
                    <a:pt x="519" y="45"/>
                    <a:pt x="519" y="45"/>
                    <a:pt x="519" y="45"/>
                  </a:cubicBezTo>
                  <a:cubicBezTo>
                    <a:pt x="519" y="45"/>
                    <a:pt x="519" y="45"/>
                    <a:pt x="519" y="45"/>
                  </a:cubicBezTo>
                  <a:cubicBezTo>
                    <a:pt x="520" y="45"/>
                    <a:pt x="519" y="44"/>
                    <a:pt x="520" y="44"/>
                  </a:cubicBezTo>
                  <a:cubicBezTo>
                    <a:pt x="521" y="45"/>
                    <a:pt x="521" y="45"/>
                    <a:pt x="521" y="45"/>
                  </a:cubicBezTo>
                  <a:cubicBezTo>
                    <a:pt x="521" y="45"/>
                    <a:pt x="521" y="45"/>
                    <a:pt x="521" y="45"/>
                  </a:cubicBezTo>
                  <a:cubicBezTo>
                    <a:pt x="520" y="45"/>
                    <a:pt x="520" y="45"/>
                    <a:pt x="519" y="45"/>
                  </a:cubicBezTo>
                  <a:cubicBezTo>
                    <a:pt x="519" y="45"/>
                    <a:pt x="519" y="45"/>
                    <a:pt x="519" y="45"/>
                  </a:cubicBezTo>
                  <a:lnTo>
                    <a:pt x="519" y="44"/>
                  </a:lnTo>
                  <a:close/>
                  <a:moveTo>
                    <a:pt x="518" y="45"/>
                  </a:moveTo>
                  <a:cubicBezTo>
                    <a:pt x="518" y="45"/>
                    <a:pt x="518" y="45"/>
                    <a:pt x="518" y="45"/>
                  </a:cubicBezTo>
                  <a:cubicBezTo>
                    <a:pt x="517" y="45"/>
                    <a:pt x="517" y="45"/>
                    <a:pt x="517" y="45"/>
                  </a:cubicBezTo>
                  <a:lnTo>
                    <a:pt x="518" y="45"/>
                  </a:lnTo>
                  <a:close/>
                  <a:moveTo>
                    <a:pt x="473" y="56"/>
                  </a:moveTo>
                  <a:cubicBezTo>
                    <a:pt x="473" y="56"/>
                    <a:pt x="473" y="56"/>
                    <a:pt x="473" y="56"/>
                  </a:cubicBezTo>
                  <a:cubicBezTo>
                    <a:pt x="473" y="56"/>
                    <a:pt x="473" y="57"/>
                    <a:pt x="474" y="57"/>
                  </a:cubicBezTo>
                  <a:cubicBezTo>
                    <a:pt x="473" y="57"/>
                    <a:pt x="472" y="57"/>
                    <a:pt x="473" y="56"/>
                  </a:cubicBezTo>
                  <a:close/>
                  <a:moveTo>
                    <a:pt x="475" y="56"/>
                  </a:moveTo>
                  <a:cubicBezTo>
                    <a:pt x="475" y="56"/>
                    <a:pt x="475" y="56"/>
                    <a:pt x="475" y="56"/>
                  </a:cubicBezTo>
                  <a:cubicBezTo>
                    <a:pt x="476" y="55"/>
                    <a:pt x="476" y="55"/>
                    <a:pt x="476" y="55"/>
                  </a:cubicBezTo>
                  <a:cubicBezTo>
                    <a:pt x="476" y="56"/>
                    <a:pt x="476" y="56"/>
                    <a:pt x="475" y="56"/>
                  </a:cubicBezTo>
                  <a:close/>
                  <a:moveTo>
                    <a:pt x="479" y="50"/>
                  </a:moveTo>
                  <a:cubicBezTo>
                    <a:pt x="479" y="49"/>
                    <a:pt x="479" y="49"/>
                    <a:pt x="479" y="49"/>
                  </a:cubicBezTo>
                  <a:cubicBezTo>
                    <a:pt x="479" y="49"/>
                    <a:pt x="478" y="49"/>
                    <a:pt x="478" y="50"/>
                  </a:cubicBezTo>
                  <a:cubicBezTo>
                    <a:pt x="478" y="50"/>
                    <a:pt x="478" y="50"/>
                    <a:pt x="478" y="50"/>
                  </a:cubicBezTo>
                  <a:cubicBezTo>
                    <a:pt x="477" y="49"/>
                    <a:pt x="476" y="51"/>
                    <a:pt x="476" y="50"/>
                  </a:cubicBezTo>
                  <a:cubicBezTo>
                    <a:pt x="476" y="50"/>
                    <a:pt x="477" y="50"/>
                    <a:pt x="476" y="49"/>
                  </a:cubicBezTo>
                  <a:cubicBezTo>
                    <a:pt x="477" y="49"/>
                    <a:pt x="477" y="49"/>
                    <a:pt x="478" y="49"/>
                  </a:cubicBezTo>
                  <a:cubicBezTo>
                    <a:pt x="478" y="49"/>
                    <a:pt x="478" y="49"/>
                    <a:pt x="478" y="49"/>
                  </a:cubicBezTo>
                  <a:cubicBezTo>
                    <a:pt x="478" y="49"/>
                    <a:pt x="479" y="49"/>
                    <a:pt x="480" y="49"/>
                  </a:cubicBezTo>
                  <a:cubicBezTo>
                    <a:pt x="480" y="49"/>
                    <a:pt x="480" y="49"/>
                    <a:pt x="481" y="49"/>
                  </a:cubicBezTo>
                  <a:cubicBezTo>
                    <a:pt x="480" y="50"/>
                    <a:pt x="482" y="50"/>
                    <a:pt x="482" y="51"/>
                  </a:cubicBezTo>
                  <a:cubicBezTo>
                    <a:pt x="482" y="50"/>
                    <a:pt x="480" y="50"/>
                    <a:pt x="479" y="50"/>
                  </a:cubicBezTo>
                  <a:close/>
                  <a:moveTo>
                    <a:pt x="482" y="43"/>
                  </a:moveTo>
                  <a:cubicBezTo>
                    <a:pt x="482" y="43"/>
                    <a:pt x="482" y="43"/>
                    <a:pt x="482" y="43"/>
                  </a:cubicBezTo>
                  <a:cubicBezTo>
                    <a:pt x="482" y="43"/>
                    <a:pt x="483" y="42"/>
                    <a:pt x="483" y="42"/>
                  </a:cubicBezTo>
                  <a:cubicBezTo>
                    <a:pt x="483" y="43"/>
                    <a:pt x="483" y="43"/>
                    <a:pt x="482" y="43"/>
                  </a:cubicBezTo>
                  <a:cubicBezTo>
                    <a:pt x="482" y="43"/>
                    <a:pt x="482" y="43"/>
                    <a:pt x="482" y="43"/>
                  </a:cubicBezTo>
                  <a:close/>
                  <a:moveTo>
                    <a:pt x="478" y="56"/>
                  </a:moveTo>
                  <a:cubicBezTo>
                    <a:pt x="478" y="56"/>
                    <a:pt x="478" y="56"/>
                    <a:pt x="478" y="56"/>
                  </a:cubicBezTo>
                  <a:cubicBezTo>
                    <a:pt x="479" y="56"/>
                    <a:pt x="480" y="55"/>
                    <a:pt x="481" y="56"/>
                  </a:cubicBezTo>
                  <a:cubicBezTo>
                    <a:pt x="480" y="56"/>
                    <a:pt x="480" y="56"/>
                    <a:pt x="480" y="56"/>
                  </a:cubicBezTo>
                  <a:cubicBezTo>
                    <a:pt x="480" y="56"/>
                    <a:pt x="480" y="56"/>
                    <a:pt x="480" y="56"/>
                  </a:cubicBezTo>
                  <a:cubicBezTo>
                    <a:pt x="480" y="57"/>
                    <a:pt x="480" y="57"/>
                    <a:pt x="480" y="57"/>
                  </a:cubicBezTo>
                  <a:cubicBezTo>
                    <a:pt x="479" y="58"/>
                    <a:pt x="479" y="56"/>
                    <a:pt x="478" y="56"/>
                  </a:cubicBezTo>
                  <a:close/>
                  <a:moveTo>
                    <a:pt x="479" y="59"/>
                  </a:moveTo>
                  <a:cubicBezTo>
                    <a:pt x="479" y="58"/>
                    <a:pt x="479" y="58"/>
                    <a:pt x="479" y="58"/>
                  </a:cubicBezTo>
                  <a:cubicBezTo>
                    <a:pt x="480" y="58"/>
                    <a:pt x="480" y="58"/>
                    <a:pt x="480" y="58"/>
                  </a:cubicBezTo>
                  <a:cubicBezTo>
                    <a:pt x="479" y="58"/>
                    <a:pt x="479" y="58"/>
                    <a:pt x="479" y="58"/>
                  </a:cubicBezTo>
                  <a:cubicBezTo>
                    <a:pt x="479" y="58"/>
                    <a:pt x="479" y="59"/>
                    <a:pt x="479" y="59"/>
                  </a:cubicBezTo>
                  <a:close/>
                  <a:moveTo>
                    <a:pt x="485" y="50"/>
                  </a:moveTo>
                  <a:cubicBezTo>
                    <a:pt x="485" y="50"/>
                    <a:pt x="485" y="50"/>
                    <a:pt x="485" y="50"/>
                  </a:cubicBezTo>
                  <a:cubicBezTo>
                    <a:pt x="485" y="50"/>
                    <a:pt x="485" y="49"/>
                    <a:pt x="484" y="49"/>
                  </a:cubicBezTo>
                  <a:cubicBezTo>
                    <a:pt x="484" y="49"/>
                    <a:pt x="484" y="49"/>
                    <a:pt x="484" y="49"/>
                  </a:cubicBezTo>
                  <a:cubicBezTo>
                    <a:pt x="484" y="49"/>
                    <a:pt x="484" y="49"/>
                    <a:pt x="484" y="49"/>
                  </a:cubicBezTo>
                  <a:cubicBezTo>
                    <a:pt x="485" y="49"/>
                    <a:pt x="486" y="50"/>
                    <a:pt x="486" y="49"/>
                  </a:cubicBezTo>
                  <a:cubicBezTo>
                    <a:pt x="486" y="49"/>
                    <a:pt x="485" y="50"/>
                    <a:pt x="485" y="50"/>
                  </a:cubicBezTo>
                  <a:close/>
                  <a:moveTo>
                    <a:pt x="488" y="48"/>
                  </a:moveTo>
                  <a:cubicBezTo>
                    <a:pt x="488" y="47"/>
                    <a:pt x="488" y="47"/>
                    <a:pt x="488" y="47"/>
                  </a:cubicBezTo>
                  <a:cubicBezTo>
                    <a:pt x="488" y="47"/>
                    <a:pt x="488" y="47"/>
                    <a:pt x="488" y="47"/>
                  </a:cubicBezTo>
                  <a:lnTo>
                    <a:pt x="488" y="48"/>
                  </a:lnTo>
                  <a:close/>
                  <a:moveTo>
                    <a:pt x="492" y="43"/>
                  </a:moveTo>
                  <a:cubicBezTo>
                    <a:pt x="492" y="43"/>
                    <a:pt x="492" y="43"/>
                    <a:pt x="491" y="43"/>
                  </a:cubicBezTo>
                  <a:cubicBezTo>
                    <a:pt x="491" y="43"/>
                    <a:pt x="490" y="43"/>
                    <a:pt x="489" y="43"/>
                  </a:cubicBezTo>
                  <a:cubicBezTo>
                    <a:pt x="490" y="43"/>
                    <a:pt x="491" y="42"/>
                    <a:pt x="492" y="42"/>
                  </a:cubicBezTo>
                  <a:cubicBezTo>
                    <a:pt x="492" y="43"/>
                    <a:pt x="491" y="43"/>
                    <a:pt x="491" y="43"/>
                  </a:cubicBezTo>
                  <a:cubicBezTo>
                    <a:pt x="492" y="43"/>
                    <a:pt x="492" y="43"/>
                    <a:pt x="492" y="43"/>
                  </a:cubicBezTo>
                  <a:close/>
                  <a:moveTo>
                    <a:pt x="492" y="47"/>
                  </a:moveTo>
                  <a:cubicBezTo>
                    <a:pt x="493" y="47"/>
                    <a:pt x="495" y="46"/>
                    <a:pt x="496" y="47"/>
                  </a:cubicBezTo>
                  <a:cubicBezTo>
                    <a:pt x="495" y="46"/>
                    <a:pt x="493" y="47"/>
                    <a:pt x="492" y="47"/>
                  </a:cubicBezTo>
                  <a:close/>
                  <a:moveTo>
                    <a:pt x="495" y="43"/>
                  </a:moveTo>
                  <a:cubicBezTo>
                    <a:pt x="495" y="43"/>
                    <a:pt x="495" y="43"/>
                    <a:pt x="495" y="43"/>
                  </a:cubicBezTo>
                  <a:cubicBezTo>
                    <a:pt x="495" y="44"/>
                    <a:pt x="495" y="44"/>
                    <a:pt x="495" y="44"/>
                  </a:cubicBezTo>
                  <a:lnTo>
                    <a:pt x="495" y="43"/>
                  </a:lnTo>
                  <a:close/>
                  <a:moveTo>
                    <a:pt x="496" y="43"/>
                  </a:moveTo>
                  <a:cubicBezTo>
                    <a:pt x="496" y="43"/>
                    <a:pt x="496" y="43"/>
                    <a:pt x="496" y="43"/>
                  </a:cubicBezTo>
                  <a:cubicBezTo>
                    <a:pt x="496" y="43"/>
                    <a:pt x="496" y="43"/>
                    <a:pt x="496" y="43"/>
                  </a:cubicBezTo>
                  <a:cubicBezTo>
                    <a:pt x="496" y="43"/>
                    <a:pt x="496" y="43"/>
                    <a:pt x="496" y="43"/>
                  </a:cubicBezTo>
                  <a:close/>
                  <a:moveTo>
                    <a:pt x="496" y="45"/>
                  </a:moveTo>
                  <a:cubicBezTo>
                    <a:pt x="496" y="45"/>
                    <a:pt x="496" y="45"/>
                    <a:pt x="496" y="45"/>
                  </a:cubicBezTo>
                  <a:cubicBezTo>
                    <a:pt x="497" y="45"/>
                    <a:pt x="497" y="45"/>
                    <a:pt x="497" y="45"/>
                  </a:cubicBezTo>
                  <a:lnTo>
                    <a:pt x="496" y="45"/>
                  </a:lnTo>
                  <a:close/>
                  <a:moveTo>
                    <a:pt x="502" y="45"/>
                  </a:moveTo>
                  <a:cubicBezTo>
                    <a:pt x="502" y="45"/>
                    <a:pt x="502" y="45"/>
                    <a:pt x="502" y="45"/>
                  </a:cubicBezTo>
                  <a:cubicBezTo>
                    <a:pt x="502" y="45"/>
                    <a:pt x="502" y="45"/>
                    <a:pt x="502" y="45"/>
                  </a:cubicBezTo>
                  <a:cubicBezTo>
                    <a:pt x="502" y="45"/>
                    <a:pt x="502" y="45"/>
                    <a:pt x="502" y="45"/>
                  </a:cubicBezTo>
                  <a:cubicBezTo>
                    <a:pt x="502" y="45"/>
                    <a:pt x="502" y="45"/>
                    <a:pt x="502" y="45"/>
                  </a:cubicBezTo>
                  <a:cubicBezTo>
                    <a:pt x="502" y="45"/>
                    <a:pt x="502" y="45"/>
                    <a:pt x="502" y="45"/>
                  </a:cubicBezTo>
                  <a:cubicBezTo>
                    <a:pt x="502" y="45"/>
                    <a:pt x="502" y="45"/>
                    <a:pt x="502" y="45"/>
                  </a:cubicBezTo>
                  <a:cubicBezTo>
                    <a:pt x="502" y="45"/>
                    <a:pt x="503" y="44"/>
                    <a:pt x="504" y="45"/>
                  </a:cubicBezTo>
                  <a:cubicBezTo>
                    <a:pt x="503" y="45"/>
                    <a:pt x="503" y="45"/>
                    <a:pt x="502" y="45"/>
                  </a:cubicBezTo>
                  <a:close/>
                  <a:moveTo>
                    <a:pt x="506" y="45"/>
                  </a:moveTo>
                  <a:cubicBezTo>
                    <a:pt x="505" y="45"/>
                    <a:pt x="505" y="45"/>
                    <a:pt x="505" y="45"/>
                  </a:cubicBezTo>
                  <a:cubicBezTo>
                    <a:pt x="504" y="44"/>
                    <a:pt x="505" y="45"/>
                    <a:pt x="506" y="45"/>
                  </a:cubicBezTo>
                  <a:cubicBezTo>
                    <a:pt x="506" y="45"/>
                    <a:pt x="506" y="44"/>
                    <a:pt x="506" y="44"/>
                  </a:cubicBezTo>
                  <a:cubicBezTo>
                    <a:pt x="506" y="45"/>
                    <a:pt x="506" y="45"/>
                    <a:pt x="506" y="45"/>
                  </a:cubicBezTo>
                  <a:close/>
                  <a:moveTo>
                    <a:pt x="507" y="45"/>
                  </a:moveTo>
                  <a:cubicBezTo>
                    <a:pt x="507" y="45"/>
                    <a:pt x="507" y="45"/>
                    <a:pt x="507" y="45"/>
                  </a:cubicBezTo>
                  <a:cubicBezTo>
                    <a:pt x="508" y="45"/>
                    <a:pt x="508" y="45"/>
                    <a:pt x="508" y="45"/>
                  </a:cubicBezTo>
                  <a:lnTo>
                    <a:pt x="507" y="45"/>
                  </a:lnTo>
                  <a:close/>
                  <a:moveTo>
                    <a:pt x="509" y="45"/>
                  </a:moveTo>
                  <a:cubicBezTo>
                    <a:pt x="509" y="45"/>
                    <a:pt x="509" y="45"/>
                    <a:pt x="509" y="45"/>
                  </a:cubicBezTo>
                  <a:cubicBezTo>
                    <a:pt x="509" y="45"/>
                    <a:pt x="509" y="45"/>
                    <a:pt x="509" y="45"/>
                  </a:cubicBezTo>
                  <a:cubicBezTo>
                    <a:pt x="509" y="45"/>
                    <a:pt x="509" y="45"/>
                    <a:pt x="509" y="45"/>
                  </a:cubicBezTo>
                  <a:cubicBezTo>
                    <a:pt x="510" y="45"/>
                    <a:pt x="509" y="45"/>
                    <a:pt x="510" y="44"/>
                  </a:cubicBezTo>
                  <a:cubicBezTo>
                    <a:pt x="510" y="45"/>
                    <a:pt x="510" y="45"/>
                    <a:pt x="510" y="45"/>
                  </a:cubicBezTo>
                  <a:cubicBezTo>
                    <a:pt x="511" y="46"/>
                    <a:pt x="509" y="45"/>
                    <a:pt x="509" y="45"/>
                  </a:cubicBezTo>
                  <a:close/>
                  <a:moveTo>
                    <a:pt x="512" y="46"/>
                  </a:moveTo>
                  <a:cubicBezTo>
                    <a:pt x="512" y="47"/>
                    <a:pt x="512" y="47"/>
                    <a:pt x="512" y="47"/>
                  </a:cubicBezTo>
                  <a:cubicBezTo>
                    <a:pt x="511" y="46"/>
                    <a:pt x="511" y="46"/>
                    <a:pt x="511" y="46"/>
                  </a:cubicBezTo>
                  <a:lnTo>
                    <a:pt x="512" y="46"/>
                  </a:lnTo>
                  <a:close/>
                  <a:moveTo>
                    <a:pt x="494" y="38"/>
                  </a:moveTo>
                  <a:cubicBezTo>
                    <a:pt x="492" y="38"/>
                    <a:pt x="491" y="39"/>
                    <a:pt x="490" y="39"/>
                  </a:cubicBezTo>
                  <a:cubicBezTo>
                    <a:pt x="490" y="38"/>
                    <a:pt x="490" y="38"/>
                    <a:pt x="490" y="38"/>
                  </a:cubicBezTo>
                  <a:cubicBezTo>
                    <a:pt x="491" y="39"/>
                    <a:pt x="493" y="38"/>
                    <a:pt x="494" y="38"/>
                  </a:cubicBezTo>
                  <a:close/>
                  <a:moveTo>
                    <a:pt x="490" y="41"/>
                  </a:moveTo>
                  <a:cubicBezTo>
                    <a:pt x="490" y="40"/>
                    <a:pt x="491" y="39"/>
                    <a:pt x="492" y="40"/>
                  </a:cubicBezTo>
                  <a:cubicBezTo>
                    <a:pt x="493" y="40"/>
                    <a:pt x="492" y="41"/>
                    <a:pt x="493" y="41"/>
                  </a:cubicBezTo>
                  <a:cubicBezTo>
                    <a:pt x="493" y="40"/>
                    <a:pt x="495" y="40"/>
                    <a:pt x="496" y="40"/>
                  </a:cubicBezTo>
                  <a:cubicBezTo>
                    <a:pt x="496" y="40"/>
                    <a:pt x="496" y="40"/>
                    <a:pt x="496" y="40"/>
                  </a:cubicBezTo>
                  <a:cubicBezTo>
                    <a:pt x="496" y="40"/>
                    <a:pt x="496" y="40"/>
                    <a:pt x="496" y="40"/>
                  </a:cubicBezTo>
                  <a:cubicBezTo>
                    <a:pt x="497" y="41"/>
                    <a:pt x="497" y="41"/>
                    <a:pt x="497" y="41"/>
                  </a:cubicBezTo>
                  <a:cubicBezTo>
                    <a:pt x="497" y="41"/>
                    <a:pt x="496" y="41"/>
                    <a:pt x="496" y="41"/>
                  </a:cubicBezTo>
                  <a:cubicBezTo>
                    <a:pt x="497" y="41"/>
                    <a:pt x="498" y="41"/>
                    <a:pt x="498" y="41"/>
                  </a:cubicBezTo>
                  <a:cubicBezTo>
                    <a:pt x="498" y="40"/>
                    <a:pt x="498" y="40"/>
                    <a:pt x="498" y="40"/>
                  </a:cubicBezTo>
                  <a:cubicBezTo>
                    <a:pt x="499" y="40"/>
                    <a:pt x="499" y="40"/>
                    <a:pt x="500" y="40"/>
                  </a:cubicBezTo>
                  <a:cubicBezTo>
                    <a:pt x="500" y="40"/>
                    <a:pt x="500" y="40"/>
                    <a:pt x="500" y="40"/>
                  </a:cubicBezTo>
                  <a:cubicBezTo>
                    <a:pt x="501" y="40"/>
                    <a:pt x="501" y="40"/>
                    <a:pt x="501" y="40"/>
                  </a:cubicBezTo>
                  <a:cubicBezTo>
                    <a:pt x="501" y="39"/>
                    <a:pt x="501" y="39"/>
                    <a:pt x="501" y="39"/>
                  </a:cubicBezTo>
                  <a:cubicBezTo>
                    <a:pt x="501" y="39"/>
                    <a:pt x="502" y="40"/>
                    <a:pt x="502" y="39"/>
                  </a:cubicBezTo>
                  <a:cubicBezTo>
                    <a:pt x="503" y="41"/>
                    <a:pt x="504" y="40"/>
                    <a:pt x="505" y="40"/>
                  </a:cubicBezTo>
                  <a:cubicBezTo>
                    <a:pt x="505" y="40"/>
                    <a:pt x="506" y="40"/>
                    <a:pt x="505" y="40"/>
                  </a:cubicBezTo>
                  <a:cubicBezTo>
                    <a:pt x="505" y="39"/>
                    <a:pt x="505" y="39"/>
                    <a:pt x="505" y="39"/>
                  </a:cubicBezTo>
                  <a:cubicBezTo>
                    <a:pt x="507" y="40"/>
                    <a:pt x="509" y="38"/>
                    <a:pt x="512" y="39"/>
                  </a:cubicBezTo>
                  <a:cubicBezTo>
                    <a:pt x="512" y="40"/>
                    <a:pt x="512" y="40"/>
                    <a:pt x="512" y="40"/>
                  </a:cubicBezTo>
                  <a:cubicBezTo>
                    <a:pt x="511" y="40"/>
                    <a:pt x="511" y="40"/>
                    <a:pt x="511" y="40"/>
                  </a:cubicBezTo>
                  <a:cubicBezTo>
                    <a:pt x="511" y="40"/>
                    <a:pt x="511" y="41"/>
                    <a:pt x="511" y="41"/>
                  </a:cubicBezTo>
                  <a:cubicBezTo>
                    <a:pt x="512" y="41"/>
                    <a:pt x="512" y="41"/>
                    <a:pt x="512" y="42"/>
                  </a:cubicBezTo>
                  <a:cubicBezTo>
                    <a:pt x="513" y="42"/>
                    <a:pt x="511" y="43"/>
                    <a:pt x="512" y="43"/>
                  </a:cubicBezTo>
                  <a:cubicBezTo>
                    <a:pt x="512" y="43"/>
                    <a:pt x="511" y="44"/>
                    <a:pt x="511" y="44"/>
                  </a:cubicBezTo>
                  <a:cubicBezTo>
                    <a:pt x="511" y="44"/>
                    <a:pt x="511" y="45"/>
                    <a:pt x="511" y="45"/>
                  </a:cubicBezTo>
                  <a:cubicBezTo>
                    <a:pt x="511" y="44"/>
                    <a:pt x="511" y="44"/>
                    <a:pt x="511" y="44"/>
                  </a:cubicBezTo>
                  <a:cubicBezTo>
                    <a:pt x="511" y="44"/>
                    <a:pt x="511" y="44"/>
                    <a:pt x="511" y="44"/>
                  </a:cubicBezTo>
                  <a:cubicBezTo>
                    <a:pt x="510" y="44"/>
                    <a:pt x="510" y="44"/>
                    <a:pt x="509" y="44"/>
                  </a:cubicBezTo>
                  <a:cubicBezTo>
                    <a:pt x="509" y="42"/>
                    <a:pt x="509" y="42"/>
                    <a:pt x="509" y="42"/>
                  </a:cubicBezTo>
                  <a:cubicBezTo>
                    <a:pt x="509" y="41"/>
                    <a:pt x="508" y="42"/>
                    <a:pt x="508" y="42"/>
                  </a:cubicBezTo>
                  <a:cubicBezTo>
                    <a:pt x="509" y="43"/>
                    <a:pt x="506" y="41"/>
                    <a:pt x="507" y="43"/>
                  </a:cubicBezTo>
                  <a:cubicBezTo>
                    <a:pt x="507" y="44"/>
                    <a:pt x="505" y="44"/>
                    <a:pt x="504" y="43"/>
                  </a:cubicBezTo>
                  <a:cubicBezTo>
                    <a:pt x="500" y="43"/>
                    <a:pt x="500" y="43"/>
                    <a:pt x="500" y="43"/>
                  </a:cubicBezTo>
                  <a:cubicBezTo>
                    <a:pt x="502" y="42"/>
                    <a:pt x="504" y="43"/>
                    <a:pt x="506" y="42"/>
                  </a:cubicBezTo>
                  <a:cubicBezTo>
                    <a:pt x="505" y="41"/>
                    <a:pt x="505" y="41"/>
                    <a:pt x="505" y="41"/>
                  </a:cubicBezTo>
                  <a:cubicBezTo>
                    <a:pt x="505" y="41"/>
                    <a:pt x="505" y="41"/>
                    <a:pt x="505" y="41"/>
                  </a:cubicBezTo>
                  <a:cubicBezTo>
                    <a:pt x="505" y="41"/>
                    <a:pt x="504" y="41"/>
                    <a:pt x="503" y="41"/>
                  </a:cubicBezTo>
                  <a:cubicBezTo>
                    <a:pt x="503" y="41"/>
                    <a:pt x="503" y="41"/>
                    <a:pt x="503" y="41"/>
                  </a:cubicBezTo>
                  <a:cubicBezTo>
                    <a:pt x="504" y="42"/>
                    <a:pt x="504" y="42"/>
                    <a:pt x="504" y="42"/>
                  </a:cubicBezTo>
                  <a:cubicBezTo>
                    <a:pt x="502" y="42"/>
                    <a:pt x="502" y="42"/>
                    <a:pt x="500" y="42"/>
                  </a:cubicBezTo>
                  <a:cubicBezTo>
                    <a:pt x="500" y="42"/>
                    <a:pt x="497" y="42"/>
                    <a:pt x="499" y="43"/>
                  </a:cubicBezTo>
                  <a:cubicBezTo>
                    <a:pt x="498" y="43"/>
                    <a:pt x="498" y="43"/>
                    <a:pt x="498" y="43"/>
                  </a:cubicBezTo>
                  <a:cubicBezTo>
                    <a:pt x="498" y="43"/>
                    <a:pt x="499" y="42"/>
                    <a:pt x="499" y="42"/>
                  </a:cubicBezTo>
                  <a:cubicBezTo>
                    <a:pt x="499" y="41"/>
                    <a:pt x="498" y="42"/>
                    <a:pt x="497" y="41"/>
                  </a:cubicBezTo>
                  <a:cubicBezTo>
                    <a:pt x="497" y="42"/>
                    <a:pt x="496" y="42"/>
                    <a:pt x="495" y="42"/>
                  </a:cubicBezTo>
                  <a:cubicBezTo>
                    <a:pt x="496" y="41"/>
                    <a:pt x="496" y="41"/>
                    <a:pt x="496" y="41"/>
                  </a:cubicBezTo>
                  <a:cubicBezTo>
                    <a:pt x="495" y="41"/>
                    <a:pt x="495" y="41"/>
                    <a:pt x="495" y="41"/>
                  </a:cubicBezTo>
                  <a:cubicBezTo>
                    <a:pt x="494" y="43"/>
                    <a:pt x="494" y="43"/>
                    <a:pt x="494" y="43"/>
                  </a:cubicBezTo>
                  <a:cubicBezTo>
                    <a:pt x="494" y="43"/>
                    <a:pt x="494" y="41"/>
                    <a:pt x="493" y="42"/>
                  </a:cubicBezTo>
                  <a:cubicBezTo>
                    <a:pt x="493" y="42"/>
                    <a:pt x="492" y="42"/>
                    <a:pt x="493" y="42"/>
                  </a:cubicBezTo>
                  <a:cubicBezTo>
                    <a:pt x="493" y="43"/>
                    <a:pt x="493" y="43"/>
                    <a:pt x="493" y="43"/>
                  </a:cubicBezTo>
                  <a:cubicBezTo>
                    <a:pt x="493" y="43"/>
                    <a:pt x="493" y="43"/>
                    <a:pt x="493" y="43"/>
                  </a:cubicBezTo>
                  <a:cubicBezTo>
                    <a:pt x="493" y="43"/>
                    <a:pt x="493" y="43"/>
                    <a:pt x="493" y="43"/>
                  </a:cubicBezTo>
                  <a:cubicBezTo>
                    <a:pt x="493" y="43"/>
                    <a:pt x="493" y="43"/>
                    <a:pt x="493" y="43"/>
                  </a:cubicBezTo>
                  <a:cubicBezTo>
                    <a:pt x="493" y="43"/>
                    <a:pt x="492" y="42"/>
                    <a:pt x="492" y="42"/>
                  </a:cubicBezTo>
                  <a:cubicBezTo>
                    <a:pt x="491" y="41"/>
                    <a:pt x="490" y="42"/>
                    <a:pt x="489" y="42"/>
                  </a:cubicBezTo>
                  <a:cubicBezTo>
                    <a:pt x="489" y="41"/>
                    <a:pt x="489" y="41"/>
                    <a:pt x="489" y="41"/>
                  </a:cubicBezTo>
                  <a:cubicBezTo>
                    <a:pt x="488" y="41"/>
                    <a:pt x="488" y="41"/>
                    <a:pt x="488" y="41"/>
                  </a:cubicBezTo>
                  <a:cubicBezTo>
                    <a:pt x="488" y="41"/>
                    <a:pt x="488" y="41"/>
                    <a:pt x="488" y="41"/>
                  </a:cubicBezTo>
                  <a:cubicBezTo>
                    <a:pt x="487" y="41"/>
                    <a:pt x="487" y="41"/>
                    <a:pt x="487" y="41"/>
                  </a:cubicBezTo>
                  <a:cubicBezTo>
                    <a:pt x="488" y="41"/>
                    <a:pt x="489" y="40"/>
                    <a:pt x="490" y="41"/>
                  </a:cubicBezTo>
                  <a:close/>
                  <a:moveTo>
                    <a:pt x="489" y="38"/>
                  </a:moveTo>
                  <a:cubicBezTo>
                    <a:pt x="488" y="38"/>
                    <a:pt x="488" y="38"/>
                    <a:pt x="488" y="38"/>
                  </a:cubicBezTo>
                  <a:cubicBezTo>
                    <a:pt x="488" y="38"/>
                    <a:pt x="488" y="38"/>
                    <a:pt x="488" y="38"/>
                  </a:cubicBezTo>
                  <a:lnTo>
                    <a:pt x="489" y="38"/>
                  </a:lnTo>
                  <a:close/>
                  <a:moveTo>
                    <a:pt x="484" y="49"/>
                  </a:moveTo>
                  <a:cubicBezTo>
                    <a:pt x="483" y="49"/>
                    <a:pt x="483" y="51"/>
                    <a:pt x="482" y="50"/>
                  </a:cubicBezTo>
                  <a:cubicBezTo>
                    <a:pt x="482" y="49"/>
                    <a:pt x="483" y="49"/>
                    <a:pt x="484" y="49"/>
                  </a:cubicBezTo>
                  <a:close/>
                  <a:moveTo>
                    <a:pt x="486" y="41"/>
                  </a:moveTo>
                  <a:cubicBezTo>
                    <a:pt x="486" y="40"/>
                    <a:pt x="485" y="41"/>
                    <a:pt x="485" y="41"/>
                  </a:cubicBezTo>
                  <a:cubicBezTo>
                    <a:pt x="485" y="40"/>
                    <a:pt x="485" y="40"/>
                    <a:pt x="485" y="40"/>
                  </a:cubicBezTo>
                  <a:cubicBezTo>
                    <a:pt x="485" y="40"/>
                    <a:pt x="486" y="40"/>
                    <a:pt x="486" y="41"/>
                  </a:cubicBezTo>
                  <a:close/>
                  <a:moveTo>
                    <a:pt x="482" y="41"/>
                  </a:moveTo>
                  <a:cubicBezTo>
                    <a:pt x="481" y="40"/>
                    <a:pt x="481" y="40"/>
                    <a:pt x="481" y="40"/>
                  </a:cubicBezTo>
                  <a:cubicBezTo>
                    <a:pt x="482" y="40"/>
                    <a:pt x="482" y="40"/>
                    <a:pt x="482" y="41"/>
                  </a:cubicBezTo>
                  <a:close/>
                  <a:moveTo>
                    <a:pt x="485" y="42"/>
                  </a:moveTo>
                  <a:cubicBezTo>
                    <a:pt x="483" y="41"/>
                    <a:pt x="481" y="42"/>
                    <a:pt x="479" y="41"/>
                  </a:cubicBezTo>
                  <a:cubicBezTo>
                    <a:pt x="479" y="42"/>
                    <a:pt x="479" y="42"/>
                    <a:pt x="479" y="42"/>
                  </a:cubicBezTo>
                  <a:cubicBezTo>
                    <a:pt x="478" y="41"/>
                    <a:pt x="478" y="41"/>
                    <a:pt x="478" y="41"/>
                  </a:cubicBezTo>
                  <a:cubicBezTo>
                    <a:pt x="480" y="42"/>
                    <a:pt x="483" y="41"/>
                    <a:pt x="485" y="42"/>
                  </a:cubicBezTo>
                  <a:close/>
                  <a:moveTo>
                    <a:pt x="476" y="49"/>
                  </a:moveTo>
                  <a:cubicBezTo>
                    <a:pt x="476" y="49"/>
                    <a:pt x="476" y="49"/>
                    <a:pt x="476" y="49"/>
                  </a:cubicBezTo>
                  <a:cubicBezTo>
                    <a:pt x="476" y="49"/>
                    <a:pt x="476" y="49"/>
                    <a:pt x="476" y="49"/>
                  </a:cubicBezTo>
                  <a:cubicBezTo>
                    <a:pt x="475" y="49"/>
                    <a:pt x="475" y="49"/>
                    <a:pt x="474" y="49"/>
                  </a:cubicBezTo>
                  <a:cubicBezTo>
                    <a:pt x="474" y="48"/>
                    <a:pt x="475" y="49"/>
                    <a:pt x="476" y="49"/>
                  </a:cubicBezTo>
                  <a:close/>
                  <a:moveTo>
                    <a:pt x="470" y="55"/>
                  </a:moveTo>
                  <a:cubicBezTo>
                    <a:pt x="470" y="56"/>
                    <a:pt x="470" y="56"/>
                    <a:pt x="470" y="56"/>
                  </a:cubicBezTo>
                  <a:cubicBezTo>
                    <a:pt x="470" y="56"/>
                    <a:pt x="469" y="56"/>
                    <a:pt x="469" y="56"/>
                  </a:cubicBezTo>
                  <a:cubicBezTo>
                    <a:pt x="469" y="56"/>
                    <a:pt x="469" y="56"/>
                    <a:pt x="469" y="56"/>
                  </a:cubicBezTo>
                  <a:cubicBezTo>
                    <a:pt x="469" y="56"/>
                    <a:pt x="469" y="56"/>
                    <a:pt x="469" y="56"/>
                  </a:cubicBezTo>
                  <a:cubicBezTo>
                    <a:pt x="469" y="56"/>
                    <a:pt x="469" y="55"/>
                    <a:pt x="470" y="55"/>
                  </a:cubicBezTo>
                  <a:close/>
                  <a:moveTo>
                    <a:pt x="471" y="50"/>
                  </a:moveTo>
                  <a:cubicBezTo>
                    <a:pt x="470" y="50"/>
                    <a:pt x="470" y="50"/>
                    <a:pt x="470" y="50"/>
                  </a:cubicBezTo>
                  <a:cubicBezTo>
                    <a:pt x="472" y="50"/>
                    <a:pt x="472" y="50"/>
                    <a:pt x="472" y="50"/>
                  </a:cubicBezTo>
                  <a:lnTo>
                    <a:pt x="471" y="50"/>
                  </a:lnTo>
                  <a:close/>
                  <a:moveTo>
                    <a:pt x="474" y="42"/>
                  </a:moveTo>
                  <a:cubicBezTo>
                    <a:pt x="474" y="43"/>
                    <a:pt x="474" y="43"/>
                    <a:pt x="474" y="43"/>
                  </a:cubicBezTo>
                  <a:cubicBezTo>
                    <a:pt x="474" y="43"/>
                    <a:pt x="474" y="43"/>
                    <a:pt x="474" y="43"/>
                  </a:cubicBezTo>
                  <a:cubicBezTo>
                    <a:pt x="474" y="43"/>
                    <a:pt x="474" y="43"/>
                    <a:pt x="474" y="43"/>
                  </a:cubicBezTo>
                  <a:cubicBezTo>
                    <a:pt x="474" y="43"/>
                    <a:pt x="474" y="43"/>
                    <a:pt x="474" y="43"/>
                  </a:cubicBezTo>
                  <a:cubicBezTo>
                    <a:pt x="474" y="43"/>
                    <a:pt x="474" y="43"/>
                    <a:pt x="474" y="43"/>
                  </a:cubicBezTo>
                  <a:cubicBezTo>
                    <a:pt x="474" y="42"/>
                    <a:pt x="474" y="42"/>
                    <a:pt x="474" y="42"/>
                  </a:cubicBezTo>
                  <a:close/>
                  <a:moveTo>
                    <a:pt x="468" y="56"/>
                  </a:moveTo>
                  <a:cubicBezTo>
                    <a:pt x="468" y="56"/>
                    <a:pt x="468" y="56"/>
                    <a:pt x="468" y="56"/>
                  </a:cubicBezTo>
                  <a:cubicBezTo>
                    <a:pt x="467" y="56"/>
                    <a:pt x="467" y="56"/>
                    <a:pt x="467" y="56"/>
                  </a:cubicBezTo>
                  <a:lnTo>
                    <a:pt x="468" y="56"/>
                  </a:lnTo>
                  <a:close/>
                  <a:moveTo>
                    <a:pt x="467" y="56"/>
                  </a:moveTo>
                  <a:cubicBezTo>
                    <a:pt x="466" y="56"/>
                    <a:pt x="466" y="56"/>
                    <a:pt x="465" y="56"/>
                  </a:cubicBezTo>
                  <a:cubicBezTo>
                    <a:pt x="465" y="56"/>
                    <a:pt x="465" y="56"/>
                    <a:pt x="465" y="56"/>
                  </a:cubicBezTo>
                  <a:cubicBezTo>
                    <a:pt x="465" y="55"/>
                    <a:pt x="466" y="56"/>
                    <a:pt x="467" y="56"/>
                  </a:cubicBezTo>
                  <a:close/>
                  <a:moveTo>
                    <a:pt x="462" y="64"/>
                  </a:moveTo>
                  <a:cubicBezTo>
                    <a:pt x="461" y="64"/>
                    <a:pt x="461" y="64"/>
                    <a:pt x="461" y="64"/>
                  </a:cubicBezTo>
                  <a:cubicBezTo>
                    <a:pt x="461" y="64"/>
                    <a:pt x="462" y="64"/>
                    <a:pt x="462" y="64"/>
                  </a:cubicBezTo>
                  <a:close/>
                  <a:moveTo>
                    <a:pt x="463" y="59"/>
                  </a:moveTo>
                  <a:cubicBezTo>
                    <a:pt x="463" y="60"/>
                    <a:pt x="463" y="60"/>
                    <a:pt x="463" y="60"/>
                  </a:cubicBezTo>
                  <a:cubicBezTo>
                    <a:pt x="463" y="59"/>
                    <a:pt x="463" y="59"/>
                    <a:pt x="463" y="59"/>
                  </a:cubicBezTo>
                  <a:close/>
                  <a:moveTo>
                    <a:pt x="464" y="56"/>
                  </a:moveTo>
                  <a:cubicBezTo>
                    <a:pt x="464" y="57"/>
                    <a:pt x="463" y="56"/>
                    <a:pt x="463" y="56"/>
                  </a:cubicBezTo>
                  <a:cubicBezTo>
                    <a:pt x="463" y="56"/>
                    <a:pt x="464" y="56"/>
                    <a:pt x="464" y="56"/>
                  </a:cubicBezTo>
                  <a:close/>
                  <a:moveTo>
                    <a:pt x="461" y="56"/>
                  </a:moveTo>
                  <a:cubicBezTo>
                    <a:pt x="461" y="56"/>
                    <a:pt x="459" y="56"/>
                    <a:pt x="458" y="56"/>
                  </a:cubicBezTo>
                  <a:cubicBezTo>
                    <a:pt x="457" y="56"/>
                    <a:pt x="457" y="55"/>
                    <a:pt x="456" y="56"/>
                  </a:cubicBezTo>
                  <a:cubicBezTo>
                    <a:pt x="458" y="55"/>
                    <a:pt x="460" y="56"/>
                    <a:pt x="461" y="56"/>
                  </a:cubicBezTo>
                  <a:close/>
                  <a:moveTo>
                    <a:pt x="455" y="55"/>
                  </a:moveTo>
                  <a:cubicBezTo>
                    <a:pt x="455" y="55"/>
                    <a:pt x="455" y="55"/>
                    <a:pt x="455" y="56"/>
                  </a:cubicBezTo>
                  <a:cubicBezTo>
                    <a:pt x="454" y="56"/>
                    <a:pt x="454" y="56"/>
                    <a:pt x="454" y="56"/>
                  </a:cubicBezTo>
                  <a:lnTo>
                    <a:pt x="455" y="55"/>
                  </a:lnTo>
                  <a:close/>
                  <a:moveTo>
                    <a:pt x="453" y="56"/>
                  </a:moveTo>
                  <a:cubicBezTo>
                    <a:pt x="453" y="56"/>
                    <a:pt x="453" y="56"/>
                    <a:pt x="453" y="56"/>
                  </a:cubicBezTo>
                  <a:cubicBezTo>
                    <a:pt x="453" y="55"/>
                    <a:pt x="453" y="55"/>
                    <a:pt x="453" y="55"/>
                  </a:cubicBezTo>
                  <a:lnTo>
                    <a:pt x="453" y="56"/>
                  </a:lnTo>
                  <a:close/>
                  <a:moveTo>
                    <a:pt x="451" y="55"/>
                  </a:moveTo>
                  <a:cubicBezTo>
                    <a:pt x="451" y="56"/>
                    <a:pt x="451" y="56"/>
                    <a:pt x="451" y="56"/>
                  </a:cubicBezTo>
                  <a:cubicBezTo>
                    <a:pt x="450" y="55"/>
                    <a:pt x="450" y="56"/>
                    <a:pt x="449" y="56"/>
                  </a:cubicBezTo>
                  <a:cubicBezTo>
                    <a:pt x="449" y="55"/>
                    <a:pt x="450" y="56"/>
                    <a:pt x="451" y="55"/>
                  </a:cubicBezTo>
                  <a:close/>
                  <a:moveTo>
                    <a:pt x="477" y="33"/>
                  </a:moveTo>
                  <a:cubicBezTo>
                    <a:pt x="477" y="34"/>
                    <a:pt x="477" y="34"/>
                    <a:pt x="476" y="34"/>
                  </a:cubicBezTo>
                  <a:cubicBezTo>
                    <a:pt x="476" y="33"/>
                    <a:pt x="477" y="34"/>
                    <a:pt x="477" y="33"/>
                  </a:cubicBezTo>
                  <a:close/>
                  <a:moveTo>
                    <a:pt x="469" y="34"/>
                  </a:moveTo>
                  <a:cubicBezTo>
                    <a:pt x="469" y="34"/>
                    <a:pt x="469" y="34"/>
                    <a:pt x="470" y="34"/>
                  </a:cubicBezTo>
                  <a:cubicBezTo>
                    <a:pt x="470" y="35"/>
                    <a:pt x="469" y="34"/>
                    <a:pt x="469" y="34"/>
                  </a:cubicBezTo>
                  <a:close/>
                  <a:moveTo>
                    <a:pt x="472" y="32"/>
                  </a:moveTo>
                  <a:cubicBezTo>
                    <a:pt x="471" y="32"/>
                    <a:pt x="471" y="32"/>
                    <a:pt x="471" y="31"/>
                  </a:cubicBezTo>
                  <a:cubicBezTo>
                    <a:pt x="471" y="31"/>
                    <a:pt x="472" y="32"/>
                    <a:pt x="472" y="32"/>
                  </a:cubicBezTo>
                  <a:close/>
                  <a:moveTo>
                    <a:pt x="473" y="29"/>
                  </a:moveTo>
                  <a:cubicBezTo>
                    <a:pt x="473" y="30"/>
                    <a:pt x="473" y="30"/>
                    <a:pt x="473" y="30"/>
                  </a:cubicBezTo>
                  <a:cubicBezTo>
                    <a:pt x="473" y="30"/>
                    <a:pt x="470" y="30"/>
                    <a:pt x="470" y="30"/>
                  </a:cubicBezTo>
                  <a:lnTo>
                    <a:pt x="473" y="29"/>
                  </a:lnTo>
                  <a:close/>
                  <a:moveTo>
                    <a:pt x="468" y="29"/>
                  </a:moveTo>
                  <a:cubicBezTo>
                    <a:pt x="468" y="30"/>
                    <a:pt x="468" y="30"/>
                    <a:pt x="468" y="30"/>
                  </a:cubicBezTo>
                  <a:cubicBezTo>
                    <a:pt x="468" y="30"/>
                    <a:pt x="467" y="30"/>
                    <a:pt x="467" y="30"/>
                  </a:cubicBezTo>
                  <a:lnTo>
                    <a:pt x="468" y="29"/>
                  </a:lnTo>
                  <a:close/>
                  <a:moveTo>
                    <a:pt x="467" y="31"/>
                  </a:moveTo>
                  <a:cubicBezTo>
                    <a:pt x="468" y="32"/>
                    <a:pt x="468" y="32"/>
                    <a:pt x="468" y="32"/>
                  </a:cubicBezTo>
                  <a:cubicBezTo>
                    <a:pt x="466" y="33"/>
                    <a:pt x="467" y="31"/>
                    <a:pt x="466" y="32"/>
                  </a:cubicBezTo>
                  <a:cubicBezTo>
                    <a:pt x="466" y="33"/>
                    <a:pt x="466" y="33"/>
                    <a:pt x="466" y="33"/>
                  </a:cubicBezTo>
                  <a:cubicBezTo>
                    <a:pt x="466" y="32"/>
                    <a:pt x="466" y="32"/>
                    <a:pt x="466" y="32"/>
                  </a:cubicBezTo>
                  <a:lnTo>
                    <a:pt x="467" y="31"/>
                  </a:lnTo>
                  <a:close/>
                  <a:moveTo>
                    <a:pt x="465" y="32"/>
                  </a:moveTo>
                  <a:cubicBezTo>
                    <a:pt x="465" y="32"/>
                    <a:pt x="464" y="32"/>
                    <a:pt x="464" y="32"/>
                  </a:cubicBezTo>
                  <a:cubicBezTo>
                    <a:pt x="464" y="31"/>
                    <a:pt x="465" y="32"/>
                    <a:pt x="465" y="32"/>
                  </a:cubicBezTo>
                  <a:close/>
                  <a:moveTo>
                    <a:pt x="461" y="29"/>
                  </a:moveTo>
                  <a:cubicBezTo>
                    <a:pt x="461" y="29"/>
                    <a:pt x="460" y="30"/>
                    <a:pt x="460" y="30"/>
                  </a:cubicBezTo>
                  <a:cubicBezTo>
                    <a:pt x="459" y="29"/>
                    <a:pt x="459" y="29"/>
                    <a:pt x="459" y="29"/>
                  </a:cubicBezTo>
                  <a:lnTo>
                    <a:pt x="461" y="29"/>
                  </a:lnTo>
                  <a:close/>
                  <a:moveTo>
                    <a:pt x="517" y="25"/>
                  </a:moveTo>
                  <a:cubicBezTo>
                    <a:pt x="517" y="25"/>
                    <a:pt x="517" y="25"/>
                    <a:pt x="517" y="25"/>
                  </a:cubicBezTo>
                  <a:cubicBezTo>
                    <a:pt x="517" y="25"/>
                    <a:pt x="517" y="25"/>
                    <a:pt x="516" y="24"/>
                  </a:cubicBezTo>
                  <a:cubicBezTo>
                    <a:pt x="516" y="24"/>
                    <a:pt x="517" y="24"/>
                    <a:pt x="517" y="25"/>
                  </a:cubicBezTo>
                  <a:close/>
                  <a:moveTo>
                    <a:pt x="512" y="25"/>
                  </a:moveTo>
                  <a:cubicBezTo>
                    <a:pt x="512" y="25"/>
                    <a:pt x="512" y="25"/>
                    <a:pt x="512" y="25"/>
                  </a:cubicBezTo>
                  <a:cubicBezTo>
                    <a:pt x="511" y="25"/>
                    <a:pt x="511" y="25"/>
                    <a:pt x="511" y="25"/>
                  </a:cubicBezTo>
                  <a:lnTo>
                    <a:pt x="512" y="25"/>
                  </a:lnTo>
                  <a:close/>
                  <a:moveTo>
                    <a:pt x="463" y="23"/>
                  </a:moveTo>
                  <a:cubicBezTo>
                    <a:pt x="464" y="23"/>
                    <a:pt x="464" y="23"/>
                    <a:pt x="464" y="23"/>
                  </a:cubicBezTo>
                  <a:cubicBezTo>
                    <a:pt x="464" y="23"/>
                    <a:pt x="464" y="23"/>
                    <a:pt x="464" y="23"/>
                  </a:cubicBezTo>
                  <a:cubicBezTo>
                    <a:pt x="464" y="23"/>
                    <a:pt x="464" y="23"/>
                    <a:pt x="464" y="23"/>
                  </a:cubicBezTo>
                  <a:cubicBezTo>
                    <a:pt x="465" y="23"/>
                    <a:pt x="464" y="23"/>
                    <a:pt x="464" y="24"/>
                  </a:cubicBezTo>
                  <a:cubicBezTo>
                    <a:pt x="465" y="24"/>
                    <a:pt x="465" y="24"/>
                    <a:pt x="465" y="24"/>
                  </a:cubicBezTo>
                  <a:cubicBezTo>
                    <a:pt x="463" y="24"/>
                    <a:pt x="463" y="24"/>
                    <a:pt x="463" y="24"/>
                  </a:cubicBezTo>
                  <a:cubicBezTo>
                    <a:pt x="463" y="24"/>
                    <a:pt x="463" y="24"/>
                    <a:pt x="463" y="23"/>
                  </a:cubicBezTo>
                  <a:cubicBezTo>
                    <a:pt x="463" y="24"/>
                    <a:pt x="463" y="24"/>
                    <a:pt x="463" y="24"/>
                  </a:cubicBezTo>
                  <a:cubicBezTo>
                    <a:pt x="463" y="23"/>
                    <a:pt x="463" y="23"/>
                    <a:pt x="463" y="23"/>
                  </a:cubicBezTo>
                  <a:close/>
                  <a:moveTo>
                    <a:pt x="449" y="19"/>
                  </a:moveTo>
                  <a:cubicBezTo>
                    <a:pt x="449" y="19"/>
                    <a:pt x="450" y="19"/>
                    <a:pt x="450" y="20"/>
                  </a:cubicBezTo>
                  <a:lnTo>
                    <a:pt x="449" y="19"/>
                  </a:lnTo>
                  <a:close/>
                  <a:moveTo>
                    <a:pt x="454" y="17"/>
                  </a:moveTo>
                  <a:cubicBezTo>
                    <a:pt x="454" y="17"/>
                    <a:pt x="454" y="17"/>
                    <a:pt x="454" y="17"/>
                  </a:cubicBezTo>
                  <a:cubicBezTo>
                    <a:pt x="454" y="17"/>
                    <a:pt x="454" y="17"/>
                    <a:pt x="454" y="17"/>
                  </a:cubicBezTo>
                  <a:close/>
                  <a:moveTo>
                    <a:pt x="438" y="55"/>
                  </a:moveTo>
                  <a:cubicBezTo>
                    <a:pt x="438" y="55"/>
                    <a:pt x="439" y="55"/>
                    <a:pt x="439" y="55"/>
                  </a:cubicBezTo>
                  <a:lnTo>
                    <a:pt x="438" y="55"/>
                  </a:lnTo>
                  <a:close/>
                  <a:moveTo>
                    <a:pt x="432" y="73"/>
                  </a:moveTo>
                  <a:cubicBezTo>
                    <a:pt x="433" y="72"/>
                    <a:pt x="435" y="73"/>
                    <a:pt x="436" y="73"/>
                  </a:cubicBezTo>
                  <a:cubicBezTo>
                    <a:pt x="435" y="73"/>
                    <a:pt x="433" y="73"/>
                    <a:pt x="432" y="73"/>
                  </a:cubicBezTo>
                  <a:close/>
                  <a:moveTo>
                    <a:pt x="459" y="23"/>
                  </a:moveTo>
                  <a:cubicBezTo>
                    <a:pt x="460" y="23"/>
                    <a:pt x="461" y="22"/>
                    <a:pt x="461" y="23"/>
                  </a:cubicBezTo>
                  <a:cubicBezTo>
                    <a:pt x="460" y="23"/>
                    <a:pt x="460" y="23"/>
                    <a:pt x="460" y="24"/>
                  </a:cubicBezTo>
                  <a:cubicBezTo>
                    <a:pt x="460" y="24"/>
                    <a:pt x="460" y="24"/>
                    <a:pt x="460" y="24"/>
                  </a:cubicBezTo>
                  <a:cubicBezTo>
                    <a:pt x="460" y="24"/>
                    <a:pt x="460" y="24"/>
                    <a:pt x="460" y="24"/>
                  </a:cubicBezTo>
                  <a:cubicBezTo>
                    <a:pt x="459" y="24"/>
                    <a:pt x="459" y="24"/>
                    <a:pt x="459" y="24"/>
                  </a:cubicBezTo>
                  <a:cubicBezTo>
                    <a:pt x="459" y="24"/>
                    <a:pt x="459" y="24"/>
                    <a:pt x="460" y="24"/>
                  </a:cubicBezTo>
                  <a:cubicBezTo>
                    <a:pt x="460" y="24"/>
                    <a:pt x="460" y="24"/>
                    <a:pt x="460" y="24"/>
                  </a:cubicBezTo>
                  <a:lnTo>
                    <a:pt x="459" y="23"/>
                  </a:lnTo>
                  <a:close/>
                  <a:moveTo>
                    <a:pt x="458" y="24"/>
                  </a:moveTo>
                  <a:cubicBezTo>
                    <a:pt x="458" y="24"/>
                    <a:pt x="458" y="24"/>
                    <a:pt x="458" y="24"/>
                  </a:cubicBezTo>
                  <a:cubicBezTo>
                    <a:pt x="457" y="24"/>
                    <a:pt x="457" y="24"/>
                    <a:pt x="457" y="24"/>
                  </a:cubicBezTo>
                  <a:lnTo>
                    <a:pt x="458" y="24"/>
                  </a:lnTo>
                  <a:close/>
                  <a:moveTo>
                    <a:pt x="454" y="36"/>
                  </a:moveTo>
                  <a:cubicBezTo>
                    <a:pt x="453" y="35"/>
                    <a:pt x="453" y="35"/>
                    <a:pt x="453" y="35"/>
                  </a:cubicBezTo>
                  <a:cubicBezTo>
                    <a:pt x="453" y="35"/>
                    <a:pt x="453" y="35"/>
                    <a:pt x="453" y="35"/>
                  </a:cubicBezTo>
                  <a:cubicBezTo>
                    <a:pt x="453" y="35"/>
                    <a:pt x="452" y="35"/>
                    <a:pt x="452" y="35"/>
                  </a:cubicBezTo>
                  <a:cubicBezTo>
                    <a:pt x="452" y="34"/>
                    <a:pt x="452" y="34"/>
                    <a:pt x="452" y="34"/>
                  </a:cubicBezTo>
                  <a:cubicBezTo>
                    <a:pt x="453" y="35"/>
                    <a:pt x="454" y="34"/>
                    <a:pt x="454" y="36"/>
                  </a:cubicBezTo>
                  <a:close/>
                  <a:moveTo>
                    <a:pt x="443" y="55"/>
                  </a:moveTo>
                  <a:cubicBezTo>
                    <a:pt x="444" y="55"/>
                    <a:pt x="445" y="55"/>
                    <a:pt x="446" y="56"/>
                  </a:cubicBezTo>
                  <a:cubicBezTo>
                    <a:pt x="441" y="56"/>
                    <a:pt x="441" y="56"/>
                    <a:pt x="441" y="56"/>
                  </a:cubicBezTo>
                  <a:cubicBezTo>
                    <a:pt x="442" y="55"/>
                    <a:pt x="443" y="56"/>
                    <a:pt x="443" y="55"/>
                  </a:cubicBezTo>
                  <a:close/>
                  <a:moveTo>
                    <a:pt x="449" y="35"/>
                  </a:moveTo>
                  <a:cubicBezTo>
                    <a:pt x="449" y="34"/>
                    <a:pt x="449" y="34"/>
                    <a:pt x="449" y="34"/>
                  </a:cubicBezTo>
                  <a:cubicBezTo>
                    <a:pt x="450" y="35"/>
                    <a:pt x="450" y="35"/>
                    <a:pt x="450" y="35"/>
                  </a:cubicBezTo>
                  <a:lnTo>
                    <a:pt x="449" y="35"/>
                  </a:lnTo>
                  <a:close/>
                  <a:moveTo>
                    <a:pt x="453" y="26"/>
                  </a:moveTo>
                  <a:cubicBezTo>
                    <a:pt x="454" y="25"/>
                    <a:pt x="454" y="25"/>
                    <a:pt x="454" y="25"/>
                  </a:cubicBezTo>
                  <a:cubicBezTo>
                    <a:pt x="454" y="26"/>
                    <a:pt x="454" y="26"/>
                    <a:pt x="454" y="26"/>
                  </a:cubicBezTo>
                  <a:lnTo>
                    <a:pt x="453" y="26"/>
                  </a:lnTo>
                  <a:close/>
                  <a:moveTo>
                    <a:pt x="456" y="26"/>
                  </a:moveTo>
                  <a:cubicBezTo>
                    <a:pt x="455" y="26"/>
                    <a:pt x="455" y="26"/>
                    <a:pt x="455" y="26"/>
                  </a:cubicBezTo>
                  <a:cubicBezTo>
                    <a:pt x="455" y="26"/>
                    <a:pt x="455" y="26"/>
                    <a:pt x="455" y="26"/>
                  </a:cubicBezTo>
                  <a:cubicBezTo>
                    <a:pt x="455" y="25"/>
                    <a:pt x="455" y="26"/>
                    <a:pt x="456" y="26"/>
                  </a:cubicBezTo>
                  <a:close/>
                  <a:moveTo>
                    <a:pt x="455" y="23"/>
                  </a:moveTo>
                  <a:cubicBezTo>
                    <a:pt x="455" y="23"/>
                    <a:pt x="455" y="23"/>
                    <a:pt x="455" y="23"/>
                  </a:cubicBezTo>
                  <a:cubicBezTo>
                    <a:pt x="455" y="23"/>
                    <a:pt x="455" y="23"/>
                    <a:pt x="455" y="23"/>
                  </a:cubicBezTo>
                  <a:cubicBezTo>
                    <a:pt x="455" y="23"/>
                    <a:pt x="455" y="23"/>
                    <a:pt x="455" y="22"/>
                  </a:cubicBezTo>
                  <a:cubicBezTo>
                    <a:pt x="455" y="22"/>
                    <a:pt x="456" y="22"/>
                    <a:pt x="455" y="23"/>
                  </a:cubicBezTo>
                  <a:close/>
                  <a:moveTo>
                    <a:pt x="456" y="17"/>
                  </a:moveTo>
                  <a:cubicBezTo>
                    <a:pt x="457" y="18"/>
                    <a:pt x="458" y="16"/>
                    <a:pt x="459" y="17"/>
                  </a:cubicBezTo>
                  <a:cubicBezTo>
                    <a:pt x="461" y="17"/>
                    <a:pt x="461" y="17"/>
                    <a:pt x="461" y="17"/>
                  </a:cubicBezTo>
                  <a:cubicBezTo>
                    <a:pt x="461" y="17"/>
                    <a:pt x="461" y="18"/>
                    <a:pt x="461" y="18"/>
                  </a:cubicBezTo>
                  <a:cubicBezTo>
                    <a:pt x="461" y="18"/>
                    <a:pt x="461" y="18"/>
                    <a:pt x="461" y="18"/>
                  </a:cubicBezTo>
                  <a:cubicBezTo>
                    <a:pt x="461" y="18"/>
                    <a:pt x="461" y="18"/>
                    <a:pt x="461" y="18"/>
                  </a:cubicBezTo>
                  <a:cubicBezTo>
                    <a:pt x="461" y="18"/>
                    <a:pt x="459" y="18"/>
                    <a:pt x="459" y="18"/>
                  </a:cubicBezTo>
                  <a:cubicBezTo>
                    <a:pt x="458" y="19"/>
                    <a:pt x="456" y="17"/>
                    <a:pt x="456" y="17"/>
                  </a:cubicBezTo>
                  <a:cubicBezTo>
                    <a:pt x="455" y="18"/>
                    <a:pt x="455" y="18"/>
                    <a:pt x="455" y="18"/>
                  </a:cubicBezTo>
                  <a:cubicBezTo>
                    <a:pt x="455" y="18"/>
                    <a:pt x="455" y="16"/>
                    <a:pt x="456" y="17"/>
                  </a:cubicBezTo>
                  <a:close/>
                  <a:moveTo>
                    <a:pt x="455" y="20"/>
                  </a:moveTo>
                  <a:cubicBezTo>
                    <a:pt x="454" y="20"/>
                    <a:pt x="454" y="20"/>
                    <a:pt x="454" y="20"/>
                  </a:cubicBezTo>
                  <a:cubicBezTo>
                    <a:pt x="455" y="20"/>
                    <a:pt x="455" y="20"/>
                    <a:pt x="455" y="20"/>
                  </a:cubicBezTo>
                  <a:close/>
                  <a:moveTo>
                    <a:pt x="451" y="25"/>
                  </a:moveTo>
                  <a:cubicBezTo>
                    <a:pt x="452" y="25"/>
                    <a:pt x="452" y="25"/>
                    <a:pt x="452" y="25"/>
                  </a:cubicBezTo>
                  <a:cubicBezTo>
                    <a:pt x="451" y="25"/>
                    <a:pt x="451" y="25"/>
                    <a:pt x="451" y="25"/>
                  </a:cubicBezTo>
                  <a:cubicBezTo>
                    <a:pt x="451" y="25"/>
                    <a:pt x="451" y="25"/>
                    <a:pt x="451" y="25"/>
                  </a:cubicBezTo>
                  <a:cubicBezTo>
                    <a:pt x="452" y="26"/>
                    <a:pt x="452" y="26"/>
                    <a:pt x="452" y="26"/>
                  </a:cubicBezTo>
                  <a:cubicBezTo>
                    <a:pt x="453" y="26"/>
                    <a:pt x="452" y="25"/>
                    <a:pt x="453" y="25"/>
                  </a:cubicBezTo>
                  <a:cubicBezTo>
                    <a:pt x="453" y="25"/>
                    <a:pt x="452" y="26"/>
                    <a:pt x="453" y="26"/>
                  </a:cubicBezTo>
                  <a:cubicBezTo>
                    <a:pt x="453" y="26"/>
                    <a:pt x="453" y="26"/>
                    <a:pt x="453" y="26"/>
                  </a:cubicBezTo>
                  <a:cubicBezTo>
                    <a:pt x="454" y="26"/>
                    <a:pt x="454" y="26"/>
                    <a:pt x="454" y="26"/>
                  </a:cubicBezTo>
                  <a:cubicBezTo>
                    <a:pt x="453" y="26"/>
                    <a:pt x="453" y="27"/>
                    <a:pt x="452" y="27"/>
                  </a:cubicBezTo>
                  <a:cubicBezTo>
                    <a:pt x="452" y="27"/>
                    <a:pt x="452" y="27"/>
                    <a:pt x="452" y="26"/>
                  </a:cubicBezTo>
                  <a:cubicBezTo>
                    <a:pt x="452" y="26"/>
                    <a:pt x="452" y="26"/>
                    <a:pt x="452" y="26"/>
                  </a:cubicBezTo>
                  <a:cubicBezTo>
                    <a:pt x="451" y="26"/>
                    <a:pt x="451" y="26"/>
                    <a:pt x="451" y="26"/>
                  </a:cubicBezTo>
                  <a:cubicBezTo>
                    <a:pt x="451" y="26"/>
                    <a:pt x="451" y="26"/>
                    <a:pt x="451" y="26"/>
                  </a:cubicBezTo>
                  <a:cubicBezTo>
                    <a:pt x="451" y="25"/>
                    <a:pt x="451" y="26"/>
                    <a:pt x="450" y="26"/>
                  </a:cubicBezTo>
                  <a:lnTo>
                    <a:pt x="451" y="25"/>
                  </a:lnTo>
                  <a:close/>
                  <a:moveTo>
                    <a:pt x="446" y="34"/>
                  </a:moveTo>
                  <a:cubicBezTo>
                    <a:pt x="447" y="33"/>
                    <a:pt x="447" y="35"/>
                    <a:pt x="447" y="35"/>
                  </a:cubicBezTo>
                  <a:cubicBezTo>
                    <a:pt x="446" y="35"/>
                    <a:pt x="446" y="35"/>
                    <a:pt x="446" y="35"/>
                  </a:cubicBezTo>
                  <a:cubicBezTo>
                    <a:pt x="447" y="35"/>
                    <a:pt x="446" y="34"/>
                    <a:pt x="446" y="34"/>
                  </a:cubicBezTo>
                  <a:close/>
                  <a:moveTo>
                    <a:pt x="442" y="35"/>
                  </a:moveTo>
                  <a:cubicBezTo>
                    <a:pt x="442" y="35"/>
                    <a:pt x="442" y="35"/>
                    <a:pt x="442" y="34"/>
                  </a:cubicBezTo>
                  <a:cubicBezTo>
                    <a:pt x="443" y="34"/>
                    <a:pt x="443" y="35"/>
                    <a:pt x="443" y="35"/>
                  </a:cubicBezTo>
                  <a:cubicBezTo>
                    <a:pt x="442" y="35"/>
                    <a:pt x="442" y="35"/>
                    <a:pt x="442" y="35"/>
                  </a:cubicBezTo>
                  <a:cubicBezTo>
                    <a:pt x="442" y="35"/>
                    <a:pt x="442" y="35"/>
                    <a:pt x="442" y="35"/>
                  </a:cubicBezTo>
                  <a:close/>
                  <a:moveTo>
                    <a:pt x="446" y="25"/>
                  </a:moveTo>
                  <a:cubicBezTo>
                    <a:pt x="446" y="25"/>
                    <a:pt x="447" y="25"/>
                    <a:pt x="447" y="25"/>
                  </a:cubicBezTo>
                  <a:cubicBezTo>
                    <a:pt x="447" y="25"/>
                    <a:pt x="447" y="25"/>
                    <a:pt x="447" y="25"/>
                  </a:cubicBezTo>
                  <a:cubicBezTo>
                    <a:pt x="447" y="26"/>
                    <a:pt x="447" y="26"/>
                    <a:pt x="447" y="26"/>
                  </a:cubicBezTo>
                  <a:cubicBezTo>
                    <a:pt x="447" y="25"/>
                    <a:pt x="448" y="25"/>
                    <a:pt x="449" y="25"/>
                  </a:cubicBezTo>
                  <a:cubicBezTo>
                    <a:pt x="448" y="25"/>
                    <a:pt x="448" y="27"/>
                    <a:pt x="446" y="26"/>
                  </a:cubicBezTo>
                  <a:cubicBezTo>
                    <a:pt x="446" y="26"/>
                    <a:pt x="446" y="26"/>
                    <a:pt x="446" y="26"/>
                  </a:cubicBezTo>
                  <a:cubicBezTo>
                    <a:pt x="446" y="26"/>
                    <a:pt x="446" y="26"/>
                    <a:pt x="446" y="26"/>
                  </a:cubicBezTo>
                  <a:cubicBezTo>
                    <a:pt x="446" y="25"/>
                    <a:pt x="446" y="25"/>
                    <a:pt x="446" y="25"/>
                  </a:cubicBezTo>
                  <a:close/>
                  <a:moveTo>
                    <a:pt x="408" y="19"/>
                  </a:moveTo>
                  <a:cubicBezTo>
                    <a:pt x="409" y="18"/>
                    <a:pt x="409" y="18"/>
                    <a:pt x="409" y="18"/>
                  </a:cubicBezTo>
                  <a:cubicBezTo>
                    <a:pt x="409" y="19"/>
                    <a:pt x="409" y="19"/>
                    <a:pt x="409" y="19"/>
                  </a:cubicBezTo>
                  <a:lnTo>
                    <a:pt x="408" y="19"/>
                  </a:lnTo>
                  <a:close/>
                  <a:moveTo>
                    <a:pt x="414" y="23"/>
                  </a:moveTo>
                  <a:cubicBezTo>
                    <a:pt x="414" y="22"/>
                    <a:pt x="414" y="22"/>
                    <a:pt x="414" y="22"/>
                  </a:cubicBezTo>
                  <a:cubicBezTo>
                    <a:pt x="414" y="22"/>
                    <a:pt x="414" y="22"/>
                    <a:pt x="414" y="22"/>
                  </a:cubicBezTo>
                  <a:cubicBezTo>
                    <a:pt x="414" y="22"/>
                    <a:pt x="414" y="22"/>
                    <a:pt x="414" y="22"/>
                  </a:cubicBezTo>
                  <a:lnTo>
                    <a:pt x="414" y="23"/>
                  </a:lnTo>
                  <a:close/>
                  <a:moveTo>
                    <a:pt x="420" y="22"/>
                  </a:moveTo>
                  <a:cubicBezTo>
                    <a:pt x="420" y="22"/>
                    <a:pt x="420" y="22"/>
                    <a:pt x="420" y="22"/>
                  </a:cubicBezTo>
                  <a:cubicBezTo>
                    <a:pt x="421" y="22"/>
                    <a:pt x="421" y="22"/>
                    <a:pt x="421" y="22"/>
                  </a:cubicBezTo>
                  <a:lnTo>
                    <a:pt x="420" y="22"/>
                  </a:lnTo>
                  <a:close/>
                  <a:moveTo>
                    <a:pt x="426" y="22"/>
                  </a:moveTo>
                  <a:cubicBezTo>
                    <a:pt x="425" y="22"/>
                    <a:pt x="425" y="22"/>
                    <a:pt x="425" y="22"/>
                  </a:cubicBezTo>
                  <a:cubicBezTo>
                    <a:pt x="425" y="22"/>
                    <a:pt x="425" y="22"/>
                    <a:pt x="425" y="22"/>
                  </a:cubicBezTo>
                  <a:cubicBezTo>
                    <a:pt x="426" y="22"/>
                    <a:pt x="426" y="22"/>
                    <a:pt x="426" y="22"/>
                  </a:cubicBezTo>
                  <a:close/>
                  <a:moveTo>
                    <a:pt x="437" y="23"/>
                  </a:moveTo>
                  <a:cubicBezTo>
                    <a:pt x="438" y="22"/>
                    <a:pt x="437" y="22"/>
                    <a:pt x="438" y="22"/>
                  </a:cubicBezTo>
                  <a:cubicBezTo>
                    <a:pt x="438" y="22"/>
                    <a:pt x="438" y="22"/>
                    <a:pt x="438" y="22"/>
                  </a:cubicBezTo>
                  <a:cubicBezTo>
                    <a:pt x="438" y="23"/>
                    <a:pt x="438" y="23"/>
                    <a:pt x="437" y="23"/>
                  </a:cubicBezTo>
                  <a:close/>
                  <a:moveTo>
                    <a:pt x="440" y="22"/>
                  </a:moveTo>
                  <a:cubicBezTo>
                    <a:pt x="439" y="22"/>
                    <a:pt x="439" y="22"/>
                    <a:pt x="439" y="22"/>
                  </a:cubicBezTo>
                  <a:cubicBezTo>
                    <a:pt x="439" y="22"/>
                    <a:pt x="439" y="22"/>
                    <a:pt x="439" y="22"/>
                  </a:cubicBezTo>
                  <a:cubicBezTo>
                    <a:pt x="439" y="22"/>
                    <a:pt x="439" y="22"/>
                    <a:pt x="439" y="22"/>
                  </a:cubicBezTo>
                  <a:cubicBezTo>
                    <a:pt x="439" y="22"/>
                    <a:pt x="440" y="22"/>
                    <a:pt x="440" y="22"/>
                  </a:cubicBezTo>
                  <a:close/>
                  <a:moveTo>
                    <a:pt x="442" y="35"/>
                  </a:moveTo>
                  <a:cubicBezTo>
                    <a:pt x="441" y="35"/>
                    <a:pt x="441" y="35"/>
                    <a:pt x="441" y="35"/>
                  </a:cubicBezTo>
                  <a:cubicBezTo>
                    <a:pt x="441" y="35"/>
                    <a:pt x="441" y="35"/>
                    <a:pt x="441" y="35"/>
                  </a:cubicBezTo>
                  <a:lnTo>
                    <a:pt x="442" y="35"/>
                  </a:lnTo>
                  <a:close/>
                  <a:moveTo>
                    <a:pt x="443" y="25"/>
                  </a:moveTo>
                  <a:cubicBezTo>
                    <a:pt x="445" y="25"/>
                    <a:pt x="445" y="25"/>
                    <a:pt x="445" y="25"/>
                  </a:cubicBezTo>
                  <a:cubicBezTo>
                    <a:pt x="445" y="26"/>
                    <a:pt x="445" y="26"/>
                    <a:pt x="445" y="26"/>
                  </a:cubicBezTo>
                  <a:cubicBezTo>
                    <a:pt x="444" y="25"/>
                    <a:pt x="443" y="26"/>
                    <a:pt x="443" y="25"/>
                  </a:cubicBezTo>
                  <a:cubicBezTo>
                    <a:pt x="443" y="25"/>
                    <a:pt x="443" y="25"/>
                    <a:pt x="443" y="25"/>
                  </a:cubicBezTo>
                  <a:close/>
                  <a:moveTo>
                    <a:pt x="439" y="34"/>
                  </a:moveTo>
                  <a:cubicBezTo>
                    <a:pt x="439" y="34"/>
                    <a:pt x="439" y="34"/>
                    <a:pt x="439" y="34"/>
                  </a:cubicBezTo>
                  <a:cubicBezTo>
                    <a:pt x="439" y="34"/>
                    <a:pt x="439" y="34"/>
                    <a:pt x="439" y="34"/>
                  </a:cubicBezTo>
                  <a:cubicBezTo>
                    <a:pt x="438" y="35"/>
                    <a:pt x="440" y="34"/>
                    <a:pt x="440" y="34"/>
                  </a:cubicBezTo>
                  <a:cubicBezTo>
                    <a:pt x="441" y="34"/>
                    <a:pt x="441" y="34"/>
                    <a:pt x="441" y="34"/>
                  </a:cubicBezTo>
                  <a:cubicBezTo>
                    <a:pt x="441" y="35"/>
                    <a:pt x="439" y="35"/>
                    <a:pt x="438" y="35"/>
                  </a:cubicBezTo>
                  <a:cubicBezTo>
                    <a:pt x="438" y="34"/>
                    <a:pt x="438" y="35"/>
                    <a:pt x="439" y="34"/>
                  </a:cubicBezTo>
                  <a:close/>
                  <a:moveTo>
                    <a:pt x="436" y="35"/>
                  </a:moveTo>
                  <a:cubicBezTo>
                    <a:pt x="437" y="34"/>
                    <a:pt x="437" y="34"/>
                    <a:pt x="437" y="34"/>
                  </a:cubicBezTo>
                  <a:cubicBezTo>
                    <a:pt x="437" y="34"/>
                    <a:pt x="437" y="34"/>
                    <a:pt x="437" y="34"/>
                  </a:cubicBezTo>
                  <a:lnTo>
                    <a:pt x="436" y="35"/>
                  </a:lnTo>
                  <a:close/>
                  <a:moveTo>
                    <a:pt x="440" y="26"/>
                  </a:moveTo>
                  <a:cubicBezTo>
                    <a:pt x="440" y="26"/>
                    <a:pt x="439" y="26"/>
                    <a:pt x="439" y="26"/>
                  </a:cubicBezTo>
                  <a:cubicBezTo>
                    <a:pt x="439" y="26"/>
                    <a:pt x="439" y="26"/>
                    <a:pt x="439" y="26"/>
                  </a:cubicBezTo>
                  <a:cubicBezTo>
                    <a:pt x="439" y="26"/>
                    <a:pt x="439" y="26"/>
                    <a:pt x="439" y="26"/>
                  </a:cubicBezTo>
                  <a:cubicBezTo>
                    <a:pt x="440" y="26"/>
                    <a:pt x="440" y="25"/>
                    <a:pt x="440" y="26"/>
                  </a:cubicBezTo>
                  <a:close/>
                  <a:moveTo>
                    <a:pt x="379" y="25"/>
                  </a:moveTo>
                  <a:cubicBezTo>
                    <a:pt x="379" y="24"/>
                    <a:pt x="379" y="25"/>
                    <a:pt x="379" y="25"/>
                  </a:cubicBezTo>
                  <a:cubicBezTo>
                    <a:pt x="379" y="24"/>
                    <a:pt x="379" y="24"/>
                    <a:pt x="379" y="24"/>
                  </a:cubicBezTo>
                  <a:cubicBezTo>
                    <a:pt x="379" y="24"/>
                    <a:pt x="379" y="24"/>
                    <a:pt x="379" y="25"/>
                  </a:cubicBezTo>
                  <a:close/>
                  <a:moveTo>
                    <a:pt x="281" y="8"/>
                  </a:moveTo>
                  <a:cubicBezTo>
                    <a:pt x="281" y="9"/>
                    <a:pt x="281" y="9"/>
                    <a:pt x="281" y="9"/>
                  </a:cubicBezTo>
                  <a:cubicBezTo>
                    <a:pt x="281" y="9"/>
                    <a:pt x="281" y="9"/>
                    <a:pt x="281" y="9"/>
                  </a:cubicBezTo>
                  <a:cubicBezTo>
                    <a:pt x="281" y="9"/>
                    <a:pt x="280" y="9"/>
                    <a:pt x="280" y="9"/>
                  </a:cubicBezTo>
                  <a:cubicBezTo>
                    <a:pt x="280" y="9"/>
                    <a:pt x="280" y="9"/>
                    <a:pt x="281" y="8"/>
                  </a:cubicBezTo>
                  <a:close/>
                  <a:moveTo>
                    <a:pt x="280" y="9"/>
                  </a:moveTo>
                  <a:cubicBezTo>
                    <a:pt x="279" y="10"/>
                    <a:pt x="279" y="10"/>
                    <a:pt x="279" y="10"/>
                  </a:cubicBezTo>
                  <a:cubicBezTo>
                    <a:pt x="276" y="10"/>
                    <a:pt x="276" y="10"/>
                    <a:pt x="276" y="10"/>
                  </a:cubicBezTo>
                  <a:cubicBezTo>
                    <a:pt x="277" y="8"/>
                    <a:pt x="279" y="9"/>
                    <a:pt x="280" y="9"/>
                  </a:cubicBezTo>
                  <a:close/>
                  <a:moveTo>
                    <a:pt x="270" y="7"/>
                  </a:moveTo>
                  <a:cubicBezTo>
                    <a:pt x="270" y="7"/>
                    <a:pt x="271" y="6"/>
                    <a:pt x="271" y="6"/>
                  </a:cubicBezTo>
                  <a:cubicBezTo>
                    <a:pt x="271" y="6"/>
                    <a:pt x="271" y="6"/>
                    <a:pt x="271" y="7"/>
                  </a:cubicBezTo>
                  <a:cubicBezTo>
                    <a:pt x="271" y="6"/>
                    <a:pt x="271" y="7"/>
                    <a:pt x="270" y="7"/>
                  </a:cubicBezTo>
                  <a:close/>
                  <a:moveTo>
                    <a:pt x="266" y="9"/>
                  </a:moveTo>
                  <a:cubicBezTo>
                    <a:pt x="265" y="9"/>
                    <a:pt x="265" y="9"/>
                    <a:pt x="265" y="9"/>
                  </a:cubicBezTo>
                  <a:cubicBezTo>
                    <a:pt x="265" y="9"/>
                    <a:pt x="265" y="9"/>
                    <a:pt x="265" y="9"/>
                  </a:cubicBezTo>
                  <a:lnTo>
                    <a:pt x="266" y="9"/>
                  </a:lnTo>
                  <a:close/>
                  <a:moveTo>
                    <a:pt x="265" y="12"/>
                  </a:moveTo>
                  <a:cubicBezTo>
                    <a:pt x="265" y="12"/>
                    <a:pt x="265" y="12"/>
                    <a:pt x="265" y="12"/>
                  </a:cubicBezTo>
                  <a:cubicBezTo>
                    <a:pt x="265" y="12"/>
                    <a:pt x="264" y="12"/>
                    <a:pt x="264" y="12"/>
                  </a:cubicBezTo>
                  <a:cubicBezTo>
                    <a:pt x="264" y="12"/>
                    <a:pt x="264" y="12"/>
                    <a:pt x="264" y="11"/>
                  </a:cubicBezTo>
                  <a:cubicBezTo>
                    <a:pt x="265" y="12"/>
                    <a:pt x="265" y="11"/>
                    <a:pt x="267" y="11"/>
                  </a:cubicBezTo>
                  <a:cubicBezTo>
                    <a:pt x="267" y="12"/>
                    <a:pt x="266" y="12"/>
                    <a:pt x="266" y="12"/>
                  </a:cubicBezTo>
                  <a:cubicBezTo>
                    <a:pt x="266" y="13"/>
                    <a:pt x="266" y="13"/>
                    <a:pt x="267" y="13"/>
                  </a:cubicBezTo>
                  <a:cubicBezTo>
                    <a:pt x="266" y="13"/>
                    <a:pt x="266" y="13"/>
                    <a:pt x="266" y="12"/>
                  </a:cubicBezTo>
                  <a:cubicBezTo>
                    <a:pt x="266" y="12"/>
                    <a:pt x="265" y="13"/>
                    <a:pt x="265" y="12"/>
                  </a:cubicBezTo>
                  <a:close/>
                  <a:moveTo>
                    <a:pt x="246" y="11"/>
                  </a:moveTo>
                  <a:cubicBezTo>
                    <a:pt x="246" y="11"/>
                    <a:pt x="246" y="11"/>
                    <a:pt x="246" y="11"/>
                  </a:cubicBezTo>
                  <a:cubicBezTo>
                    <a:pt x="246" y="11"/>
                    <a:pt x="246" y="11"/>
                    <a:pt x="246" y="11"/>
                  </a:cubicBezTo>
                  <a:close/>
                  <a:moveTo>
                    <a:pt x="243" y="10"/>
                  </a:moveTo>
                  <a:cubicBezTo>
                    <a:pt x="242" y="8"/>
                    <a:pt x="244" y="10"/>
                    <a:pt x="244" y="9"/>
                  </a:cubicBezTo>
                  <a:cubicBezTo>
                    <a:pt x="244" y="9"/>
                    <a:pt x="244" y="9"/>
                    <a:pt x="245" y="10"/>
                  </a:cubicBezTo>
                  <a:cubicBezTo>
                    <a:pt x="243" y="8"/>
                    <a:pt x="243" y="11"/>
                    <a:pt x="242" y="10"/>
                  </a:cubicBezTo>
                  <a:cubicBezTo>
                    <a:pt x="241" y="10"/>
                    <a:pt x="241" y="10"/>
                    <a:pt x="241" y="10"/>
                  </a:cubicBezTo>
                  <a:cubicBezTo>
                    <a:pt x="240" y="9"/>
                    <a:pt x="240" y="9"/>
                    <a:pt x="240" y="9"/>
                  </a:cubicBezTo>
                  <a:cubicBezTo>
                    <a:pt x="242" y="9"/>
                    <a:pt x="241" y="9"/>
                    <a:pt x="243" y="10"/>
                  </a:cubicBezTo>
                  <a:close/>
                  <a:moveTo>
                    <a:pt x="199" y="2"/>
                  </a:moveTo>
                  <a:cubicBezTo>
                    <a:pt x="200" y="2"/>
                    <a:pt x="200" y="2"/>
                    <a:pt x="200" y="2"/>
                  </a:cubicBezTo>
                  <a:cubicBezTo>
                    <a:pt x="200" y="2"/>
                    <a:pt x="200" y="3"/>
                    <a:pt x="200" y="3"/>
                  </a:cubicBezTo>
                  <a:cubicBezTo>
                    <a:pt x="199" y="3"/>
                    <a:pt x="200" y="2"/>
                    <a:pt x="199" y="2"/>
                  </a:cubicBezTo>
                  <a:close/>
                  <a:moveTo>
                    <a:pt x="7" y="35"/>
                  </a:moveTo>
                  <a:cubicBezTo>
                    <a:pt x="6" y="35"/>
                    <a:pt x="5" y="35"/>
                    <a:pt x="5" y="35"/>
                  </a:cubicBezTo>
                  <a:cubicBezTo>
                    <a:pt x="5" y="35"/>
                    <a:pt x="6" y="34"/>
                    <a:pt x="8" y="34"/>
                  </a:cubicBezTo>
                  <a:cubicBezTo>
                    <a:pt x="7" y="35"/>
                    <a:pt x="7" y="35"/>
                    <a:pt x="7" y="35"/>
                  </a:cubicBezTo>
                  <a:close/>
                  <a:moveTo>
                    <a:pt x="12" y="34"/>
                  </a:moveTo>
                  <a:cubicBezTo>
                    <a:pt x="12" y="35"/>
                    <a:pt x="12" y="35"/>
                    <a:pt x="12" y="35"/>
                  </a:cubicBezTo>
                  <a:cubicBezTo>
                    <a:pt x="12" y="34"/>
                    <a:pt x="12" y="34"/>
                    <a:pt x="12" y="34"/>
                  </a:cubicBezTo>
                  <a:cubicBezTo>
                    <a:pt x="11" y="34"/>
                    <a:pt x="11" y="34"/>
                    <a:pt x="11" y="34"/>
                  </a:cubicBezTo>
                  <a:cubicBezTo>
                    <a:pt x="12" y="34"/>
                    <a:pt x="12" y="34"/>
                    <a:pt x="12" y="34"/>
                  </a:cubicBezTo>
                  <a:cubicBezTo>
                    <a:pt x="13" y="34"/>
                    <a:pt x="12" y="34"/>
                    <a:pt x="12" y="34"/>
                  </a:cubicBezTo>
                  <a:close/>
                  <a:moveTo>
                    <a:pt x="7" y="54"/>
                  </a:moveTo>
                  <a:cubicBezTo>
                    <a:pt x="7" y="54"/>
                    <a:pt x="7" y="54"/>
                    <a:pt x="7" y="54"/>
                  </a:cubicBezTo>
                  <a:cubicBezTo>
                    <a:pt x="8" y="54"/>
                    <a:pt x="8" y="54"/>
                    <a:pt x="8" y="54"/>
                  </a:cubicBezTo>
                  <a:lnTo>
                    <a:pt x="7" y="54"/>
                  </a:lnTo>
                  <a:close/>
                  <a:moveTo>
                    <a:pt x="21" y="44"/>
                  </a:moveTo>
                  <a:cubicBezTo>
                    <a:pt x="22" y="44"/>
                    <a:pt x="23" y="41"/>
                    <a:pt x="23" y="43"/>
                  </a:cubicBezTo>
                  <a:cubicBezTo>
                    <a:pt x="23" y="44"/>
                    <a:pt x="22" y="44"/>
                    <a:pt x="23" y="44"/>
                  </a:cubicBezTo>
                  <a:cubicBezTo>
                    <a:pt x="22" y="44"/>
                    <a:pt x="22" y="44"/>
                    <a:pt x="21" y="44"/>
                  </a:cubicBezTo>
                  <a:close/>
                  <a:moveTo>
                    <a:pt x="19" y="57"/>
                  </a:moveTo>
                  <a:cubicBezTo>
                    <a:pt x="18" y="56"/>
                    <a:pt x="20" y="56"/>
                    <a:pt x="20" y="56"/>
                  </a:cubicBezTo>
                  <a:cubicBezTo>
                    <a:pt x="20" y="56"/>
                    <a:pt x="20" y="56"/>
                    <a:pt x="20" y="56"/>
                  </a:cubicBezTo>
                  <a:cubicBezTo>
                    <a:pt x="20" y="56"/>
                    <a:pt x="21" y="56"/>
                    <a:pt x="21" y="56"/>
                  </a:cubicBezTo>
                  <a:cubicBezTo>
                    <a:pt x="21" y="57"/>
                    <a:pt x="20" y="57"/>
                    <a:pt x="19" y="57"/>
                  </a:cubicBezTo>
                  <a:close/>
                  <a:moveTo>
                    <a:pt x="21" y="49"/>
                  </a:moveTo>
                  <a:cubicBezTo>
                    <a:pt x="22" y="48"/>
                    <a:pt x="21" y="48"/>
                    <a:pt x="21" y="47"/>
                  </a:cubicBezTo>
                  <a:cubicBezTo>
                    <a:pt x="21" y="46"/>
                    <a:pt x="22" y="45"/>
                    <a:pt x="24" y="45"/>
                  </a:cubicBezTo>
                  <a:cubicBezTo>
                    <a:pt x="26" y="46"/>
                    <a:pt x="24" y="49"/>
                    <a:pt x="27" y="51"/>
                  </a:cubicBezTo>
                  <a:cubicBezTo>
                    <a:pt x="28" y="53"/>
                    <a:pt x="24" y="53"/>
                    <a:pt x="24" y="53"/>
                  </a:cubicBezTo>
                  <a:cubicBezTo>
                    <a:pt x="23" y="52"/>
                    <a:pt x="22" y="51"/>
                    <a:pt x="21" y="49"/>
                  </a:cubicBezTo>
                  <a:close/>
                  <a:moveTo>
                    <a:pt x="23" y="60"/>
                  </a:moveTo>
                  <a:cubicBezTo>
                    <a:pt x="22" y="59"/>
                    <a:pt x="21" y="58"/>
                    <a:pt x="22" y="58"/>
                  </a:cubicBezTo>
                  <a:cubicBezTo>
                    <a:pt x="23" y="58"/>
                    <a:pt x="25" y="58"/>
                    <a:pt x="25" y="59"/>
                  </a:cubicBezTo>
                  <a:cubicBezTo>
                    <a:pt x="24" y="60"/>
                    <a:pt x="24" y="59"/>
                    <a:pt x="23" y="60"/>
                  </a:cubicBezTo>
                  <a:close/>
                  <a:moveTo>
                    <a:pt x="61" y="4"/>
                  </a:moveTo>
                  <a:cubicBezTo>
                    <a:pt x="61" y="5"/>
                    <a:pt x="61" y="5"/>
                    <a:pt x="61" y="5"/>
                  </a:cubicBezTo>
                  <a:cubicBezTo>
                    <a:pt x="60" y="5"/>
                    <a:pt x="60" y="5"/>
                    <a:pt x="60" y="5"/>
                  </a:cubicBezTo>
                  <a:lnTo>
                    <a:pt x="61" y="4"/>
                  </a:lnTo>
                  <a:close/>
                  <a:moveTo>
                    <a:pt x="26" y="67"/>
                  </a:moveTo>
                  <a:cubicBezTo>
                    <a:pt x="26" y="67"/>
                    <a:pt x="26" y="67"/>
                    <a:pt x="26" y="67"/>
                  </a:cubicBezTo>
                  <a:cubicBezTo>
                    <a:pt x="26" y="68"/>
                    <a:pt x="26" y="68"/>
                    <a:pt x="26" y="68"/>
                  </a:cubicBezTo>
                  <a:cubicBezTo>
                    <a:pt x="26" y="68"/>
                    <a:pt x="26" y="68"/>
                    <a:pt x="26" y="68"/>
                  </a:cubicBezTo>
                  <a:lnTo>
                    <a:pt x="26" y="67"/>
                  </a:lnTo>
                  <a:close/>
                  <a:moveTo>
                    <a:pt x="25" y="64"/>
                  </a:moveTo>
                  <a:cubicBezTo>
                    <a:pt x="26" y="64"/>
                    <a:pt x="26" y="65"/>
                    <a:pt x="26" y="66"/>
                  </a:cubicBezTo>
                  <a:cubicBezTo>
                    <a:pt x="26" y="66"/>
                    <a:pt x="25" y="66"/>
                    <a:pt x="25" y="67"/>
                  </a:cubicBezTo>
                  <a:cubicBezTo>
                    <a:pt x="23" y="66"/>
                    <a:pt x="27" y="65"/>
                    <a:pt x="25" y="64"/>
                  </a:cubicBezTo>
                  <a:close/>
                  <a:moveTo>
                    <a:pt x="26" y="69"/>
                  </a:moveTo>
                  <a:cubicBezTo>
                    <a:pt x="26" y="69"/>
                    <a:pt x="25" y="69"/>
                    <a:pt x="25" y="69"/>
                  </a:cubicBezTo>
                  <a:cubicBezTo>
                    <a:pt x="25" y="69"/>
                    <a:pt x="25" y="69"/>
                    <a:pt x="25" y="70"/>
                  </a:cubicBezTo>
                  <a:cubicBezTo>
                    <a:pt x="24" y="69"/>
                    <a:pt x="24" y="69"/>
                    <a:pt x="24" y="69"/>
                  </a:cubicBezTo>
                  <a:cubicBezTo>
                    <a:pt x="25" y="69"/>
                    <a:pt x="25" y="68"/>
                    <a:pt x="25" y="68"/>
                  </a:cubicBezTo>
                  <a:cubicBezTo>
                    <a:pt x="25" y="68"/>
                    <a:pt x="25" y="68"/>
                    <a:pt x="25" y="69"/>
                  </a:cubicBezTo>
                  <a:cubicBezTo>
                    <a:pt x="26" y="68"/>
                    <a:pt x="27" y="68"/>
                    <a:pt x="27" y="67"/>
                  </a:cubicBezTo>
                  <a:cubicBezTo>
                    <a:pt x="28" y="69"/>
                    <a:pt x="28" y="69"/>
                    <a:pt x="28" y="69"/>
                  </a:cubicBezTo>
                  <a:cubicBezTo>
                    <a:pt x="27" y="69"/>
                    <a:pt x="27" y="68"/>
                    <a:pt x="26" y="69"/>
                  </a:cubicBezTo>
                  <a:close/>
                  <a:moveTo>
                    <a:pt x="32" y="75"/>
                  </a:moveTo>
                  <a:cubicBezTo>
                    <a:pt x="31" y="76"/>
                    <a:pt x="31" y="76"/>
                    <a:pt x="30" y="77"/>
                  </a:cubicBezTo>
                  <a:cubicBezTo>
                    <a:pt x="30" y="76"/>
                    <a:pt x="31" y="74"/>
                    <a:pt x="29" y="74"/>
                  </a:cubicBezTo>
                  <a:cubicBezTo>
                    <a:pt x="30" y="73"/>
                    <a:pt x="30" y="73"/>
                    <a:pt x="30" y="73"/>
                  </a:cubicBezTo>
                  <a:cubicBezTo>
                    <a:pt x="30" y="73"/>
                    <a:pt x="30" y="73"/>
                    <a:pt x="30" y="73"/>
                  </a:cubicBezTo>
                  <a:cubicBezTo>
                    <a:pt x="29" y="73"/>
                    <a:pt x="29" y="73"/>
                    <a:pt x="29" y="73"/>
                  </a:cubicBezTo>
                  <a:cubicBezTo>
                    <a:pt x="29" y="72"/>
                    <a:pt x="31" y="72"/>
                    <a:pt x="30" y="71"/>
                  </a:cubicBezTo>
                  <a:cubicBezTo>
                    <a:pt x="29" y="71"/>
                    <a:pt x="29" y="71"/>
                    <a:pt x="29" y="71"/>
                  </a:cubicBezTo>
                  <a:cubicBezTo>
                    <a:pt x="29" y="70"/>
                    <a:pt x="27" y="72"/>
                    <a:pt x="27" y="70"/>
                  </a:cubicBezTo>
                  <a:cubicBezTo>
                    <a:pt x="27" y="70"/>
                    <a:pt x="27" y="70"/>
                    <a:pt x="27" y="70"/>
                  </a:cubicBezTo>
                  <a:cubicBezTo>
                    <a:pt x="27" y="71"/>
                    <a:pt x="27" y="71"/>
                    <a:pt x="27" y="71"/>
                  </a:cubicBezTo>
                  <a:cubicBezTo>
                    <a:pt x="26" y="71"/>
                    <a:pt x="26" y="71"/>
                    <a:pt x="26" y="71"/>
                  </a:cubicBezTo>
                  <a:cubicBezTo>
                    <a:pt x="26" y="71"/>
                    <a:pt x="27" y="70"/>
                    <a:pt x="27" y="70"/>
                  </a:cubicBezTo>
                  <a:cubicBezTo>
                    <a:pt x="28" y="70"/>
                    <a:pt x="29" y="68"/>
                    <a:pt x="30" y="70"/>
                  </a:cubicBezTo>
                  <a:cubicBezTo>
                    <a:pt x="29" y="70"/>
                    <a:pt x="29" y="70"/>
                    <a:pt x="29" y="70"/>
                  </a:cubicBezTo>
                  <a:cubicBezTo>
                    <a:pt x="29" y="71"/>
                    <a:pt x="29" y="71"/>
                    <a:pt x="29" y="71"/>
                  </a:cubicBezTo>
                  <a:cubicBezTo>
                    <a:pt x="29" y="70"/>
                    <a:pt x="30" y="71"/>
                    <a:pt x="31" y="70"/>
                  </a:cubicBezTo>
                  <a:cubicBezTo>
                    <a:pt x="31" y="72"/>
                    <a:pt x="31" y="72"/>
                    <a:pt x="31" y="72"/>
                  </a:cubicBezTo>
                  <a:cubicBezTo>
                    <a:pt x="31" y="72"/>
                    <a:pt x="31" y="72"/>
                    <a:pt x="31" y="72"/>
                  </a:cubicBezTo>
                  <a:cubicBezTo>
                    <a:pt x="33" y="73"/>
                    <a:pt x="33" y="74"/>
                    <a:pt x="34" y="76"/>
                  </a:cubicBezTo>
                  <a:cubicBezTo>
                    <a:pt x="33" y="77"/>
                    <a:pt x="35" y="76"/>
                    <a:pt x="34" y="77"/>
                  </a:cubicBezTo>
                  <a:cubicBezTo>
                    <a:pt x="33" y="77"/>
                    <a:pt x="33" y="75"/>
                    <a:pt x="32" y="75"/>
                  </a:cubicBezTo>
                  <a:close/>
                  <a:moveTo>
                    <a:pt x="71" y="95"/>
                  </a:moveTo>
                  <a:cubicBezTo>
                    <a:pt x="71" y="95"/>
                    <a:pt x="71" y="95"/>
                    <a:pt x="71" y="95"/>
                  </a:cubicBezTo>
                  <a:cubicBezTo>
                    <a:pt x="70" y="95"/>
                    <a:pt x="70" y="95"/>
                    <a:pt x="70" y="95"/>
                  </a:cubicBezTo>
                  <a:lnTo>
                    <a:pt x="71" y="95"/>
                  </a:lnTo>
                  <a:close/>
                  <a:moveTo>
                    <a:pt x="69" y="97"/>
                  </a:moveTo>
                  <a:cubicBezTo>
                    <a:pt x="69" y="97"/>
                    <a:pt x="69" y="97"/>
                    <a:pt x="69" y="97"/>
                  </a:cubicBezTo>
                  <a:cubicBezTo>
                    <a:pt x="69" y="97"/>
                    <a:pt x="69" y="97"/>
                    <a:pt x="69" y="97"/>
                  </a:cubicBezTo>
                  <a:cubicBezTo>
                    <a:pt x="68" y="97"/>
                    <a:pt x="68" y="97"/>
                    <a:pt x="68" y="97"/>
                  </a:cubicBezTo>
                  <a:cubicBezTo>
                    <a:pt x="68" y="97"/>
                    <a:pt x="68" y="97"/>
                    <a:pt x="68" y="97"/>
                  </a:cubicBezTo>
                  <a:cubicBezTo>
                    <a:pt x="68" y="97"/>
                    <a:pt x="69" y="97"/>
                    <a:pt x="69" y="97"/>
                  </a:cubicBezTo>
                  <a:close/>
                  <a:moveTo>
                    <a:pt x="68" y="96"/>
                  </a:moveTo>
                  <a:cubicBezTo>
                    <a:pt x="67" y="97"/>
                    <a:pt x="67" y="97"/>
                    <a:pt x="67" y="97"/>
                  </a:cubicBezTo>
                  <a:cubicBezTo>
                    <a:pt x="67" y="96"/>
                    <a:pt x="67" y="96"/>
                    <a:pt x="67" y="96"/>
                  </a:cubicBezTo>
                  <a:cubicBezTo>
                    <a:pt x="67" y="96"/>
                    <a:pt x="67" y="96"/>
                    <a:pt x="67" y="96"/>
                  </a:cubicBezTo>
                  <a:cubicBezTo>
                    <a:pt x="67" y="96"/>
                    <a:pt x="67" y="96"/>
                    <a:pt x="67" y="96"/>
                  </a:cubicBezTo>
                  <a:cubicBezTo>
                    <a:pt x="67" y="96"/>
                    <a:pt x="68" y="95"/>
                    <a:pt x="68" y="96"/>
                  </a:cubicBezTo>
                  <a:close/>
                  <a:moveTo>
                    <a:pt x="66" y="95"/>
                  </a:moveTo>
                  <a:cubicBezTo>
                    <a:pt x="66" y="96"/>
                    <a:pt x="66" y="96"/>
                    <a:pt x="66" y="96"/>
                  </a:cubicBezTo>
                  <a:cubicBezTo>
                    <a:pt x="66" y="97"/>
                    <a:pt x="65" y="96"/>
                    <a:pt x="64" y="96"/>
                  </a:cubicBezTo>
                  <a:cubicBezTo>
                    <a:pt x="64" y="96"/>
                    <a:pt x="65" y="96"/>
                    <a:pt x="64" y="95"/>
                  </a:cubicBezTo>
                  <a:lnTo>
                    <a:pt x="66" y="95"/>
                  </a:lnTo>
                  <a:close/>
                  <a:moveTo>
                    <a:pt x="45" y="87"/>
                  </a:moveTo>
                  <a:cubicBezTo>
                    <a:pt x="45" y="87"/>
                    <a:pt x="45" y="87"/>
                    <a:pt x="45" y="87"/>
                  </a:cubicBezTo>
                  <a:cubicBezTo>
                    <a:pt x="46" y="88"/>
                    <a:pt x="46" y="88"/>
                    <a:pt x="46" y="88"/>
                  </a:cubicBezTo>
                  <a:lnTo>
                    <a:pt x="45" y="87"/>
                  </a:lnTo>
                  <a:close/>
                  <a:moveTo>
                    <a:pt x="45" y="86"/>
                  </a:moveTo>
                  <a:cubicBezTo>
                    <a:pt x="45" y="85"/>
                    <a:pt x="46" y="86"/>
                    <a:pt x="46" y="85"/>
                  </a:cubicBezTo>
                  <a:cubicBezTo>
                    <a:pt x="47" y="85"/>
                    <a:pt x="46" y="86"/>
                    <a:pt x="47" y="86"/>
                  </a:cubicBezTo>
                  <a:cubicBezTo>
                    <a:pt x="46" y="86"/>
                    <a:pt x="45" y="86"/>
                    <a:pt x="45" y="86"/>
                  </a:cubicBezTo>
                  <a:close/>
                  <a:moveTo>
                    <a:pt x="50" y="82"/>
                  </a:moveTo>
                  <a:cubicBezTo>
                    <a:pt x="49" y="82"/>
                    <a:pt x="49" y="82"/>
                    <a:pt x="49" y="81"/>
                  </a:cubicBezTo>
                  <a:cubicBezTo>
                    <a:pt x="50" y="82"/>
                    <a:pt x="50" y="82"/>
                    <a:pt x="50" y="82"/>
                  </a:cubicBezTo>
                  <a:close/>
                  <a:moveTo>
                    <a:pt x="53" y="83"/>
                  </a:moveTo>
                  <a:cubicBezTo>
                    <a:pt x="53" y="82"/>
                    <a:pt x="53" y="82"/>
                    <a:pt x="52" y="82"/>
                  </a:cubicBezTo>
                  <a:cubicBezTo>
                    <a:pt x="52" y="82"/>
                    <a:pt x="54" y="82"/>
                    <a:pt x="54" y="81"/>
                  </a:cubicBezTo>
                  <a:cubicBezTo>
                    <a:pt x="54" y="82"/>
                    <a:pt x="53" y="82"/>
                    <a:pt x="54" y="83"/>
                  </a:cubicBezTo>
                  <a:cubicBezTo>
                    <a:pt x="54" y="83"/>
                    <a:pt x="54" y="83"/>
                    <a:pt x="53" y="83"/>
                  </a:cubicBezTo>
                  <a:close/>
                  <a:moveTo>
                    <a:pt x="55" y="81"/>
                  </a:moveTo>
                  <a:cubicBezTo>
                    <a:pt x="54" y="81"/>
                    <a:pt x="54" y="81"/>
                    <a:pt x="54" y="81"/>
                  </a:cubicBezTo>
                  <a:cubicBezTo>
                    <a:pt x="54" y="80"/>
                    <a:pt x="55" y="80"/>
                    <a:pt x="55" y="81"/>
                  </a:cubicBezTo>
                  <a:cubicBezTo>
                    <a:pt x="55" y="81"/>
                    <a:pt x="55" y="81"/>
                    <a:pt x="55" y="81"/>
                  </a:cubicBezTo>
                  <a:close/>
                  <a:moveTo>
                    <a:pt x="57" y="83"/>
                  </a:moveTo>
                  <a:cubicBezTo>
                    <a:pt x="57" y="82"/>
                    <a:pt x="57" y="82"/>
                    <a:pt x="57" y="82"/>
                  </a:cubicBezTo>
                  <a:cubicBezTo>
                    <a:pt x="57" y="82"/>
                    <a:pt x="57" y="82"/>
                    <a:pt x="57" y="83"/>
                  </a:cubicBezTo>
                  <a:close/>
                  <a:moveTo>
                    <a:pt x="59" y="81"/>
                  </a:moveTo>
                  <a:cubicBezTo>
                    <a:pt x="58" y="80"/>
                    <a:pt x="58" y="80"/>
                    <a:pt x="58" y="80"/>
                  </a:cubicBezTo>
                  <a:cubicBezTo>
                    <a:pt x="59" y="80"/>
                    <a:pt x="59" y="80"/>
                    <a:pt x="59" y="80"/>
                  </a:cubicBezTo>
                  <a:lnTo>
                    <a:pt x="59" y="81"/>
                  </a:lnTo>
                  <a:close/>
                  <a:moveTo>
                    <a:pt x="69" y="80"/>
                  </a:moveTo>
                  <a:cubicBezTo>
                    <a:pt x="69" y="80"/>
                    <a:pt x="69" y="79"/>
                    <a:pt x="69" y="79"/>
                  </a:cubicBezTo>
                  <a:cubicBezTo>
                    <a:pt x="70" y="80"/>
                    <a:pt x="70" y="80"/>
                    <a:pt x="70" y="80"/>
                  </a:cubicBezTo>
                  <a:cubicBezTo>
                    <a:pt x="70" y="80"/>
                    <a:pt x="69" y="80"/>
                    <a:pt x="69" y="80"/>
                  </a:cubicBezTo>
                  <a:close/>
                  <a:moveTo>
                    <a:pt x="70" y="82"/>
                  </a:moveTo>
                  <a:cubicBezTo>
                    <a:pt x="70" y="81"/>
                    <a:pt x="70" y="81"/>
                    <a:pt x="70" y="81"/>
                  </a:cubicBezTo>
                  <a:cubicBezTo>
                    <a:pt x="70" y="81"/>
                    <a:pt x="70" y="82"/>
                    <a:pt x="70" y="82"/>
                  </a:cubicBezTo>
                  <a:close/>
                  <a:moveTo>
                    <a:pt x="72" y="79"/>
                  </a:moveTo>
                  <a:cubicBezTo>
                    <a:pt x="72" y="78"/>
                    <a:pt x="72" y="78"/>
                    <a:pt x="72" y="78"/>
                  </a:cubicBezTo>
                  <a:cubicBezTo>
                    <a:pt x="72" y="78"/>
                    <a:pt x="72" y="78"/>
                    <a:pt x="72" y="78"/>
                  </a:cubicBezTo>
                  <a:cubicBezTo>
                    <a:pt x="72" y="78"/>
                    <a:pt x="72" y="78"/>
                    <a:pt x="72" y="78"/>
                  </a:cubicBezTo>
                  <a:lnTo>
                    <a:pt x="72" y="79"/>
                  </a:lnTo>
                  <a:close/>
                  <a:moveTo>
                    <a:pt x="79" y="81"/>
                  </a:moveTo>
                  <a:cubicBezTo>
                    <a:pt x="79" y="80"/>
                    <a:pt x="79" y="80"/>
                    <a:pt x="79" y="80"/>
                  </a:cubicBezTo>
                  <a:cubicBezTo>
                    <a:pt x="80" y="80"/>
                    <a:pt x="80" y="80"/>
                    <a:pt x="80" y="80"/>
                  </a:cubicBezTo>
                  <a:lnTo>
                    <a:pt x="79" y="81"/>
                  </a:lnTo>
                  <a:close/>
                  <a:moveTo>
                    <a:pt x="80" y="79"/>
                  </a:moveTo>
                  <a:cubicBezTo>
                    <a:pt x="80" y="78"/>
                    <a:pt x="80" y="78"/>
                    <a:pt x="80" y="78"/>
                  </a:cubicBezTo>
                  <a:cubicBezTo>
                    <a:pt x="80" y="79"/>
                    <a:pt x="80" y="79"/>
                    <a:pt x="81" y="79"/>
                  </a:cubicBezTo>
                  <a:cubicBezTo>
                    <a:pt x="81" y="79"/>
                    <a:pt x="81" y="79"/>
                    <a:pt x="80" y="79"/>
                  </a:cubicBezTo>
                  <a:close/>
                  <a:moveTo>
                    <a:pt x="86" y="82"/>
                  </a:moveTo>
                  <a:cubicBezTo>
                    <a:pt x="86" y="81"/>
                    <a:pt x="86" y="81"/>
                    <a:pt x="86" y="81"/>
                  </a:cubicBezTo>
                  <a:cubicBezTo>
                    <a:pt x="85" y="82"/>
                    <a:pt x="85" y="82"/>
                    <a:pt x="85" y="82"/>
                  </a:cubicBezTo>
                  <a:cubicBezTo>
                    <a:pt x="85" y="81"/>
                    <a:pt x="86" y="81"/>
                    <a:pt x="86" y="81"/>
                  </a:cubicBezTo>
                  <a:cubicBezTo>
                    <a:pt x="86" y="81"/>
                    <a:pt x="86" y="81"/>
                    <a:pt x="86" y="81"/>
                  </a:cubicBezTo>
                  <a:cubicBezTo>
                    <a:pt x="86" y="81"/>
                    <a:pt x="86" y="81"/>
                    <a:pt x="86" y="81"/>
                  </a:cubicBezTo>
                  <a:cubicBezTo>
                    <a:pt x="86" y="82"/>
                    <a:pt x="88" y="81"/>
                    <a:pt x="88" y="83"/>
                  </a:cubicBezTo>
                  <a:cubicBezTo>
                    <a:pt x="87" y="83"/>
                    <a:pt x="86" y="81"/>
                    <a:pt x="86" y="82"/>
                  </a:cubicBezTo>
                  <a:close/>
                  <a:moveTo>
                    <a:pt x="89" y="86"/>
                  </a:moveTo>
                  <a:cubicBezTo>
                    <a:pt x="89" y="85"/>
                    <a:pt x="89" y="85"/>
                    <a:pt x="89" y="85"/>
                  </a:cubicBezTo>
                  <a:cubicBezTo>
                    <a:pt x="89" y="85"/>
                    <a:pt x="89" y="85"/>
                    <a:pt x="89" y="85"/>
                  </a:cubicBezTo>
                  <a:lnTo>
                    <a:pt x="89" y="86"/>
                  </a:lnTo>
                  <a:close/>
                  <a:moveTo>
                    <a:pt x="131" y="6"/>
                  </a:moveTo>
                  <a:cubicBezTo>
                    <a:pt x="131" y="6"/>
                    <a:pt x="131" y="6"/>
                    <a:pt x="131" y="6"/>
                  </a:cubicBezTo>
                  <a:cubicBezTo>
                    <a:pt x="132" y="5"/>
                    <a:pt x="132" y="5"/>
                    <a:pt x="132" y="5"/>
                  </a:cubicBezTo>
                  <a:lnTo>
                    <a:pt x="131" y="6"/>
                  </a:lnTo>
                  <a:close/>
                  <a:moveTo>
                    <a:pt x="133" y="6"/>
                  </a:moveTo>
                  <a:cubicBezTo>
                    <a:pt x="132" y="6"/>
                    <a:pt x="132" y="6"/>
                    <a:pt x="132" y="6"/>
                  </a:cubicBezTo>
                  <a:cubicBezTo>
                    <a:pt x="132" y="6"/>
                    <a:pt x="132" y="6"/>
                    <a:pt x="133" y="6"/>
                  </a:cubicBezTo>
                  <a:cubicBezTo>
                    <a:pt x="133" y="6"/>
                    <a:pt x="134" y="5"/>
                    <a:pt x="135" y="5"/>
                  </a:cubicBezTo>
                  <a:cubicBezTo>
                    <a:pt x="135" y="6"/>
                    <a:pt x="134" y="6"/>
                    <a:pt x="133" y="6"/>
                  </a:cubicBezTo>
                  <a:close/>
                  <a:moveTo>
                    <a:pt x="136" y="6"/>
                  </a:moveTo>
                  <a:cubicBezTo>
                    <a:pt x="136" y="5"/>
                    <a:pt x="137" y="5"/>
                    <a:pt x="138" y="5"/>
                  </a:cubicBezTo>
                  <a:lnTo>
                    <a:pt x="136" y="6"/>
                  </a:lnTo>
                  <a:close/>
                  <a:moveTo>
                    <a:pt x="147" y="9"/>
                  </a:moveTo>
                  <a:cubicBezTo>
                    <a:pt x="146" y="10"/>
                    <a:pt x="146" y="9"/>
                    <a:pt x="145" y="9"/>
                  </a:cubicBezTo>
                  <a:cubicBezTo>
                    <a:pt x="148" y="8"/>
                    <a:pt x="148" y="8"/>
                    <a:pt x="148" y="8"/>
                  </a:cubicBezTo>
                  <a:cubicBezTo>
                    <a:pt x="148" y="8"/>
                    <a:pt x="148" y="10"/>
                    <a:pt x="147" y="9"/>
                  </a:cubicBezTo>
                  <a:close/>
                  <a:moveTo>
                    <a:pt x="154" y="9"/>
                  </a:moveTo>
                  <a:cubicBezTo>
                    <a:pt x="154" y="10"/>
                    <a:pt x="155" y="10"/>
                    <a:pt x="155" y="11"/>
                  </a:cubicBezTo>
                  <a:cubicBezTo>
                    <a:pt x="153" y="10"/>
                    <a:pt x="153" y="10"/>
                    <a:pt x="153" y="10"/>
                  </a:cubicBezTo>
                  <a:lnTo>
                    <a:pt x="154" y="9"/>
                  </a:lnTo>
                  <a:close/>
                  <a:moveTo>
                    <a:pt x="153" y="13"/>
                  </a:moveTo>
                  <a:cubicBezTo>
                    <a:pt x="152" y="12"/>
                    <a:pt x="152" y="12"/>
                    <a:pt x="152" y="12"/>
                  </a:cubicBezTo>
                  <a:cubicBezTo>
                    <a:pt x="153" y="12"/>
                    <a:pt x="154" y="10"/>
                    <a:pt x="155" y="12"/>
                  </a:cubicBezTo>
                  <a:cubicBezTo>
                    <a:pt x="154" y="12"/>
                    <a:pt x="154" y="12"/>
                    <a:pt x="155" y="13"/>
                  </a:cubicBezTo>
                  <a:cubicBezTo>
                    <a:pt x="155" y="14"/>
                    <a:pt x="153" y="12"/>
                    <a:pt x="153" y="13"/>
                  </a:cubicBezTo>
                  <a:close/>
                  <a:moveTo>
                    <a:pt x="134" y="85"/>
                  </a:moveTo>
                  <a:cubicBezTo>
                    <a:pt x="134" y="84"/>
                    <a:pt x="134" y="84"/>
                    <a:pt x="134" y="84"/>
                  </a:cubicBezTo>
                  <a:cubicBezTo>
                    <a:pt x="134" y="84"/>
                    <a:pt x="134" y="84"/>
                    <a:pt x="134" y="84"/>
                  </a:cubicBezTo>
                  <a:lnTo>
                    <a:pt x="134" y="85"/>
                  </a:lnTo>
                  <a:close/>
                  <a:moveTo>
                    <a:pt x="165" y="11"/>
                  </a:moveTo>
                  <a:cubicBezTo>
                    <a:pt x="165" y="10"/>
                    <a:pt x="166" y="10"/>
                    <a:pt x="167" y="9"/>
                  </a:cubicBezTo>
                  <a:cubicBezTo>
                    <a:pt x="167" y="10"/>
                    <a:pt x="167" y="10"/>
                    <a:pt x="167" y="10"/>
                  </a:cubicBezTo>
                  <a:cubicBezTo>
                    <a:pt x="167" y="10"/>
                    <a:pt x="165" y="10"/>
                    <a:pt x="165" y="11"/>
                  </a:cubicBezTo>
                  <a:close/>
                  <a:moveTo>
                    <a:pt x="133" y="89"/>
                  </a:moveTo>
                  <a:cubicBezTo>
                    <a:pt x="133" y="89"/>
                    <a:pt x="133" y="89"/>
                    <a:pt x="133" y="89"/>
                  </a:cubicBezTo>
                  <a:cubicBezTo>
                    <a:pt x="133" y="90"/>
                    <a:pt x="133" y="90"/>
                    <a:pt x="133" y="90"/>
                  </a:cubicBezTo>
                  <a:lnTo>
                    <a:pt x="133" y="89"/>
                  </a:lnTo>
                  <a:close/>
                  <a:moveTo>
                    <a:pt x="138" y="85"/>
                  </a:moveTo>
                  <a:cubicBezTo>
                    <a:pt x="138" y="84"/>
                    <a:pt x="137" y="85"/>
                    <a:pt x="137" y="84"/>
                  </a:cubicBezTo>
                  <a:cubicBezTo>
                    <a:pt x="138" y="84"/>
                    <a:pt x="139" y="84"/>
                    <a:pt x="139" y="85"/>
                  </a:cubicBezTo>
                  <a:cubicBezTo>
                    <a:pt x="139" y="85"/>
                    <a:pt x="138" y="85"/>
                    <a:pt x="138" y="85"/>
                  </a:cubicBezTo>
                  <a:close/>
                  <a:moveTo>
                    <a:pt x="175" y="4"/>
                  </a:moveTo>
                  <a:cubicBezTo>
                    <a:pt x="174" y="5"/>
                    <a:pt x="174" y="5"/>
                    <a:pt x="174" y="5"/>
                  </a:cubicBezTo>
                  <a:cubicBezTo>
                    <a:pt x="174" y="5"/>
                    <a:pt x="174" y="5"/>
                    <a:pt x="174" y="5"/>
                  </a:cubicBezTo>
                  <a:lnTo>
                    <a:pt x="175" y="4"/>
                  </a:lnTo>
                  <a:close/>
                  <a:moveTo>
                    <a:pt x="141" y="84"/>
                  </a:moveTo>
                  <a:cubicBezTo>
                    <a:pt x="140" y="84"/>
                    <a:pt x="140" y="84"/>
                    <a:pt x="140" y="84"/>
                  </a:cubicBezTo>
                  <a:cubicBezTo>
                    <a:pt x="142" y="83"/>
                    <a:pt x="142" y="83"/>
                    <a:pt x="142" y="83"/>
                  </a:cubicBezTo>
                  <a:cubicBezTo>
                    <a:pt x="142" y="83"/>
                    <a:pt x="141" y="84"/>
                    <a:pt x="141" y="84"/>
                  </a:cubicBezTo>
                  <a:close/>
                  <a:moveTo>
                    <a:pt x="144" y="84"/>
                  </a:moveTo>
                  <a:cubicBezTo>
                    <a:pt x="144" y="85"/>
                    <a:pt x="144" y="85"/>
                    <a:pt x="144" y="85"/>
                  </a:cubicBezTo>
                  <a:cubicBezTo>
                    <a:pt x="144" y="85"/>
                    <a:pt x="144" y="85"/>
                    <a:pt x="144" y="85"/>
                  </a:cubicBezTo>
                  <a:lnTo>
                    <a:pt x="144" y="84"/>
                  </a:lnTo>
                  <a:close/>
                  <a:moveTo>
                    <a:pt x="145" y="83"/>
                  </a:moveTo>
                  <a:cubicBezTo>
                    <a:pt x="145" y="82"/>
                    <a:pt x="145" y="82"/>
                    <a:pt x="145" y="82"/>
                  </a:cubicBezTo>
                  <a:cubicBezTo>
                    <a:pt x="146" y="83"/>
                    <a:pt x="146" y="83"/>
                    <a:pt x="146" y="83"/>
                  </a:cubicBezTo>
                  <a:lnTo>
                    <a:pt x="145" y="83"/>
                  </a:lnTo>
                  <a:close/>
                  <a:moveTo>
                    <a:pt x="183" y="4"/>
                  </a:moveTo>
                  <a:cubicBezTo>
                    <a:pt x="183" y="4"/>
                    <a:pt x="183" y="4"/>
                    <a:pt x="183" y="4"/>
                  </a:cubicBezTo>
                  <a:cubicBezTo>
                    <a:pt x="182" y="4"/>
                    <a:pt x="182" y="4"/>
                    <a:pt x="182" y="4"/>
                  </a:cubicBezTo>
                  <a:lnTo>
                    <a:pt x="183" y="4"/>
                  </a:lnTo>
                  <a:close/>
                  <a:moveTo>
                    <a:pt x="152" y="81"/>
                  </a:moveTo>
                  <a:cubicBezTo>
                    <a:pt x="151" y="81"/>
                    <a:pt x="151" y="81"/>
                    <a:pt x="151" y="81"/>
                  </a:cubicBezTo>
                  <a:cubicBezTo>
                    <a:pt x="151" y="81"/>
                    <a:pt x="151" y="81"/>
                    <a:pt x="151" y="82"/>
                  </a:cubicBezTo>
                  <a:cubicBezTo>
                    <a:pt x="151" y="81"/>
                    <a:pt x="149" y="81"/>
                    <a:pt x="150" y="80"/>
                  </a:cubicBezTo>
                  <a:cubicBezTo>
                    <a:pt x="151" y="80"/>
                    <a:pt x="151" y="81"/>
                    <a:pt x="151" y="81"/>
                  </a:cubicBezTo>
                  <a:cubicBezTo>
                    <a:pt x="151" y="81"/>
                    <a:pt x="151" y="81"/>
                    <a:pt x="152" y="81"/>
                  </a:cubicBezTo>
                  <a:cubicBezTo>
                    <a:pt x="152" y="81"/>
                    <a:pt x="152" y="81"/>
                    <a:pt x="152" y="81"/>
                  </a:cubicBezTo>
                  <a:cubicBezTo>
                    <a:pt x="152" y="81"/>
                    <a:pt x="152" y="81"/>
                    <a:pt x="152" y="81"/>
                  </a:cubicBezTo>
                  <a:cubicBezTo>
                    <a:pt x="152" y="81"/>
                    <a:pt x="152" y="81"/>
                    <a:pt x="152" y="81"/>
                  </a:cubicBezTo>
                  <a:close/>
                  <a:moveTo>
                    <a:pt x="184" y="4"/>
                  </a:moveTo>
                  <a:cubicBezTo>
                    <a:pt x="184" y="5"/>
                    <a:pt x="184" y="4"/>
                    <a:pt x="184" y="4"/>
                  </a:cubicBezTo>
                  <a:cubicBezTo>
                    <a:pt x="185" y="4"/>
                    <a:pt x="184" y="4"/>
                    <a:pt x="184" y="4"/>
                  </a:cubicBezTo>
                  <a:cubicBezTo>
                    <a:pt x="184" y="4"/>
                    <a:pt x="184" y="4"/>
                    <a:pt x="184" y="4"/>
                  </a:cubicBezTo>
                  <a:cubicBezTo>
                    <a:pt x="184" y="4"/>
                    <a:pt x="184" y="4"/>
                    <a:pt x="184" y="4"/>
                  </a:cubicBezTo>
                  <a:cubicBezTo>
                    <a:pt x="185" y="4"/>
                    <a:pt x="185" y="4"/>
                    <a:pt x="185" y="4"/>
                  </a:cubicBezTo>
                  <a:cubicBezTo>
                    <a:pt x="185" y="4"/>
                    <a:pt x="185" y="5"/>
                    <a:pt x="184" y="4"/>
                  </a:cubicBezTo>
                  <a:close/>
                  <a:moveTo>
                    <a:pt x="158" y="80"/>
                  </a:moveTo>
                  <a:cubicBezTo>
                    <a:pt x="157" y="80"/>
                    <a:pt x="157" y="80"/>
                    <a:pt x="157" y="80"/>
                  </a:cubicBezTo>
                  <a:cubicBezTo>
                    <a:pt x="157" y="80"/>
                    <a:pt x="157" y="80"/>
                    <a:pt x="157" y="80"/>
                  </a:cubicBezTo>
                  <a:cubicBezTo>
                    <a:pt x="158" y="80"/>
                    <a:pt x="158" y="80"/>
                    <a:pt x="158" y="80"/>
                  </a:cubicBezTo>
                  <a:close/>
                  <a:moveTo>
                    <a:pt x="161" y="79"/>
                  </a:moveTo>
                  <a:cubicBezTo>
                    <a:pt x="161" y="79"/>
                    <a:pt x="161" y="79"/>
                    <a:pt x="161" y="79"/>
                  </a:cubicBezTo>
                  <a:cubicBezTo>
                    <a:pt x="162" y="78"/>
                    <a:pt x="162" y="78"/>
                    <a:pt x="162" y="78"/>
                  </a:cubicBezTo>
                  <a:lnTo>
                    <a:pt x="161" y="79"/>
                  </a:lnTo>
                  <a:close/>
                  <a:moveTo>
                    <a:pt x="195" y="5"/>
                  </a:moveTo>
                  <a:cubicBezTo>
                    <a:pt x="195" y="5"/>
                    <a:pt x="195" y="5"/>
                    <a:pt x="195" y="5"/>
                  </a:cubicBezTo>
                  <a:cubicBezTo>
                    <a:pt x="195" y="5"/>
                    <a:pt x="195" y="5"/>
                    <a:pt x="195" y="5"/>
                  </a:cubicBezTo>
                  <a:cubicBezTo>
                    <a:pt x="195" y="5"/>
                    <a:pt x="195" y="5"/>
                    <a:pt x="195" y="5"/>
                  </a:cubicBezTo>
                  <a:cubicBezTo>
                    <a:pt x="194" y="5"/>
                    <a:pt x="194" y="4"/>
                    <a:pt x="194" y="4"/>
                  </a:cubicBezTo>
                  <a:cubicBezTo>
                    <a:pt x="194" y="4"/>
                    <a:pt x="194" y="4"/>
                    <a:pt x="194" y="4"/>
                  </a:cubicBezTo>
                  <a:cubicBezTo>
                    <a:pt x="195" y="5"/>
                    <a:pt x="195" y="5"/>
                    <a:pt x="195" y="5"/>
                  </a:cubicBezTo>
                  <a:cubicBezTo>
                    <a:pt x="195" y="4"/>
                    <a:pt x="195" y="4"/>
                    <a:pt x="195" y="5"/>
                  </a:cubicBezTo>
                  <a:close/>
                  <a:moveTo>
                    <a:pt x="195" y="7"/>
                  </a:moveTo>
                  <a:cubicBezTo>
                    <a:pt x="195" y="6"/>
                    <a:pt x="197" y="7"/>
                    <a:pt x="198" y="7"/>
                  </a:cubicBezTo>
                  <a:cubicBezTo>
                    <a:pt x="197" y="8"/>
                    <a:pt x="195" y="7"/>
                    <a:pt x="195" y="7"/>
                  </a:cubicBezTo>
                  <a:close/>
                  <a:moveTo>
                    <a:pt x="167" y="78"/>
                  </a:moveTo>
                  <a:cubicBezTo>
                    <a:pt x="167" y="77"/>
                    <a:pt x="168" y="77"/>
                    <a:pt x="168" y="78"/>
                  </a:cubicBezTo>
                  <a:cubicBezTo>
                    <a:pt x="168" y="78"/>
                    <a:pt x="168" y="78"/>
                    <a:pt x="167" y="78"/>
                  </a:cubicBezTo>
                  <a:close/>
                  <a:moveTo>
                    <a:pt x="198" y="7"/>
                  </a:moveTo>
                  <a:cubicBezTo>
                    <a:pt x="198" y="7"/>
                    <a:pt x="199" y="7"/>
                    <a:pt x="199" y="6"/>
                  </a:cubicBezTo>
                  <a:cubicBezTo>
                    <a:pt x="200" y="8"/>
                    <a:pt x="201" y="7"/>
                    <a:pt x="202" y="7"/>
                  </a:cubicBezTo>
                  <a:cubicBezTo>
                    <a:pt x="201" y="7"/>
                    <a:pt x="199" y="8"/>
                    <a:pt x="198" y="7"/>
                  </a:cubicBezTo>
                  <a:close/>
                  <a:moveTo>
                    <a:pt x="185" y="84"/>
                  </a:moveTo>
                  <a:cubicBezTo>
                    <a:pt x="185" y="85"/>
                    <a:pt x="184" y="84"/>
                    <a:pt x="184" y="84"/>
                  </a:cubicBezTo>
                  <a:cubicBezTo>
                    <a:pt x="185" y="84"/>
                    <a:pt x="185" y="84"/>
                    <a:pt x="185" y="84"/>
                  </a:cubicBezTo>
                  <a:close/>
                  <a:moveTo>
                    <a:pt x="239" y="8"/>
                  </a:moveTo>
                  <a:cubicBezTo>
                    <a:pt x="239" y="8"/>
                    <a:pt x="239" y="8"/>
                    <a:pt x="239" y="8"/>
                  </a:cubicBezTo>
                  <a:cubicBezTo>
                    <a:pt x="240" y="8"/>
                    <a:pt x="240" y="8"/>
                    <a:pt x="240" y="8"/>
                  </a:cubicBezTo>
                  <a:cubicBezTo>
                    <a:pt x="239" y="8"/>
                    <a:pt x="239" y="8"/>
                    <a:pt x="239" y="8"/>
                  </a:cubicBezTo>
                  <a:cubicBezTo>
                    <a:pt x="239" y="8"/>
                    <a:pt x="239" y="8"/>
                    <a:pt x="239" y="8"/>
                  </a:cubicBezTo>
                  <a:cubicBezTo>
                    <a:pt x="239" y="8"/>
                    <a:pt x="238" y="8"/>
                    <a:pt x="239" y="8"/>
                  </a:cubicBezTo>
                  <a:close/>
                  <a:moveTo>
                    <a:pt x="238" y="8"/>
                  </a:moveTo>
                  <a:cubicBezTo>
                    <a:pt x="238" y="8"/>
                    <a:pt x="237" y="8"/>
                    <a:pt x="237" y="8"/>
                  </a:cubicBezTo>
                  <a:cubicBezTo>
                    <a:pt x="237" y="8"/>
                    <a:pt x="237" y="8"/>
                    <a:pt x="237" y="8"/>
                  </a:cubicBezTo>
                  <a:cubicBezTo>
                    <a:pt x="237" y="8"/>
                    <a:pt x="236" y="8"/>
                    <a:pt x="236" y="8"/>
                  </a:cubicBezTo>
                  <a:cubicBezTo>
                    <a:pt x="237" y="8"/>
                    <a:pt x="237" y="8"/>
                    <a:pt x="237" y="8"/>
                  </a:cubicBezTo>
                  <a:cubicBezTo>
                    <a:pt x="237" y="8"/>
                    <a:pt x="236" y="9"/>
                    <a:pt x="236" y="8"/>
                  </a:cubicBezTo>
                  <a:cubicBezTo>
                    <a:pt x="236" y="8"/>
                    <a:pt x="237" y="8"/>
                    <a:pt x="238" y="8"/>
                  </a:cubicBezTo>
                  <a:close/>
                  <a:moveTo>
                    <a:pt x="237" y="6"/>
                  </a:moveTo>
                  <a:cubicBezTo>
                    <a:pt x="237" y="6"/>
                    <a:pt x="237" y="6"/>
                    <a:pt x="238" y="6"/>
                  </a:cubicBezTo>
                  <a:cubicBezTo>
                    <a:pt x="236" y="6"/>
                    <a:pt x="236" y="6"/>
                    <a:pt x="236" y="6"/>
                  </a:cubicBezTo>
                  <a:cubicBezTo>
                    <a:pt x="236" y="5"/>
                    <a:pt x="236" y="6"/>
                    <a:pt x="237" y="6"/>
                  </a:cubicBezTo>
                  <a:close/>
                  <a:moveTo>
                    <a:pt x="236" y="7"/>
                  </a:moveTo>
                  <a:cubicBezTo>
                    <a:pt x="234" y="7"/>
                    <a:pt x="234" y="7"/>
                    <a:pt x="234" y="7"/>
                  </a:cubicBezTo>
                  <a:cubicBezTo>
                    <a:pt x="234" y="7"/>
                    <a:pt x="235" y="7"/>
                    <a:pt x="236" y="7"/>
                  </a:cubicBezTo>
                  <a:close/>
                  <a:moveTo>
                    <a:pt x="210" y="5"/>
                  </a:moveTo>
                  <a:cubicBezTo>
                    <a:pt x="209" y="5"/>
                    <a:pt x="209" y="5"/>
                    <a:pt x="209" y="5"/>
                  </a:cubicBezTo>
                  <a:cubicBezTo>
                    <a:pt x="208" y="5"/>
                    <a:pt x="207" y="5"/>
                    <a:pt x="205" y="5"/>
                  </a:cubicBezTo>
                  <a:cubicBezTo>
                    <a:pt x="205" y="5"/>
                    <a:pt x="205" y="5"/>
                    <a:pt x="205" y="5"/>
                  </a:cubicBezTo>
                  <a:cubicBezTo>
                    <a:pt x="206" y="5"/>
                    <a:pt x="208" y="4"/>
                    <a:pt x="210" y="5"/>
                  </a:cubicBezTo>
                  <a:close/>
                  <a:moveTo>
                    <a:pt x="175" y="81"/>
                  </a:moveTo>
                  <a:cubicBezTo>
                    <a:pt x="175" y="81"/>
                    <a:pt x="174" y="82"/>
                    <a:pt x="174" y="82"/>
                  </a:cubicBezTo>
                  <a:cubicBezTo>
                    <a:pt x="174" y="82"/>
                    <a:pt x="174" y="81"/>
                    <a:pt x="175" y="81"/>
                  </a:cubicBezTo>
                  <a:close/>
                  <a:moveTo>
                    <a:pt x="173" y="86"/>
                  </a:moveTo>
                  <a:cubicBezTo>
                    <a:pt x="174" y="84"/>
                    <a:pt x="174" y="84"/>
                    <a:pt x="174" y="84"/>
                  </a:cubicBezTo>
                  <a:cubicBezTo>
                    <a:pt x="174" y="85"/>
                    <a:pt x="173" y="85"/>
                    <a:pt x="173" y="86"/>
                  </a:cubicBezTo>
                  <a:close/>
                  <a:moveTo>
                    <a:pt x="213" y="7"/>
                  </a:moveTo>
                  <a:cubicBezTo>
                    <a:pt x="212" y="8"/>
                    <a:pt x="212" y="8"/>
                    <a:pt x="211" y="8"/>
                  </a:cubicBezTo>
                  <a:cubicBezTo>
                    <a:pt x="211" y="8"/>
                    <a:pt x="210" y="8"/>
                    <a:pt x="210" y="8"/>
                  </a:cubicBezTo>
                  <a:cubicBezTo>
                    <a:pt x="210" y="6"/>
                    <a:pt x="208" y="8"/>
                    <a:pt x="208" y="7"/>
                  </a:cubicBezTo>
                  <a:cubicBezTo>
                    <a:pt x="206" y="9"/>
                    <a:pt x="205" y="7"/>
                    <a:pt x="203" y="8"/>
                  </a:cubicBezTo>
                  <a:cubicBezTo>
                    <a:pt x="204" y="8"/>
                    <a:pt x="202" y="8"/>
                    <a:pt x="203" y="7"/>
                  </a:cubicBezTo>
                  <a:cubicBezTo>
                    <a:pt x="205" y="7"/>
                    <a:pt x="208" y="8"/>
                    <a:pt x="210" y="7"/>
                  </a:cubicBezTo>
                  <a:cubicBezTo>
                    <a:pt x="209" y="7"/>
                    <a:pt x="210" y="7"/>
                    <a:pt x="210" y="7"/>
                  </a:cubicBezTo>
                  <a:cubicBezTo>
                    <a:pt x="211" y="7"/>
                    <a:pt x="211" y="7"/>
                    <a:pt x="211" y="7"/>
                  </a:cubicBezTo>
                  <a:cubicBezTo>
                    <a:pt x="211" y="7"/>
                    <a:pt x="211" y="7"/>
                    <a:pt x="211" y="7"/>
                  </a:cubicBezTo>
                  <a:cubicBezTo>
                    <a:pt x="211" y="7"/>
                    <a:pt x="212" y="6"/>
                    <a:pt x="213" y="7"/>
                  </a:cubicBezTo>
                  <a:cubicBezTo>
                    <a:pt x="213" y="7"/>
                    <a:pt x="213" y="7"/>
                    <a:pt x="213" y="7"/>
                  </a:cubicBezTo>
                  <a:cubicBezTo>
                    <a:pt x="213" y="7"/>
                    <a:pt x="213" y="7"/>
                    <a:pt x="213" y="7"/>
                  </a:cubicBezTo>
                  <a:cubicBezTo>
                    <a:pt x="213" y="7"/>
                    <a:pt x="213" y="7"/>
                    <a:pt x="213" y="7"/>
                  </a:cubicBezTo>
                  <a:close/>
                  <a:moveTo>
                    <a:pt x="214" y="5"/>
                  </a:moveTo>
                  <a:cubicBezTo>
                    <a:pt x="215" y="5"/>
                    <a:pt x="215" y="4"/>
                    <a:pt x="216" y="5"/>
                  </a:cubicBezTo>
                  <a:cubicBezTo>
                    <a:pt x="215" y="5"/>
                    <a:pt x="215" y="5"/>
                    <a:pt x="215" y="5"/>
                  </a:cubicBezTo>
                  <a:cubicBezTo>
                    <a:pt x="215" y="5"/>
                    <a:pt x="215" y="5"/>
                    <a:pt x="215" y="5"/>
                  </a:cubicBezTo>
                  <a:cubicBezTo>
                    <a:pt x="214" y="6"/>
                    <a:pt x="214" y="5"/>
                    <a:pt x="214" y="5"/>
                  </a:cubicBezTo>
                  <a:close/>
                  <a:moveTo>
                    <a:pt x="183" y="80"/>
                  </a:moveTo>
                  <a:cubicBezTo>
                    <a:pt x="182" y="80"/>
                    <a:pt x="183" y="80"/>
                    <a:pt x="183" y="80"/>
                  </a:cubicBezTo>
                  <a:cubicBezTo>
                    <a:pt x="183" y="80"/>
                    <a:pt x="183" y="80"/>
                    <a:pt x="183" y="80"/>
                  </a:cubicBezTo>
                  <a:cubicBezTo>
                    <a:pt x="183" y="80"/>
                    <a:pt x="183" y="80"/>
                    <a:pt x="183" y="80"/>
                  </a:cubicBezTo>
                  <a:close/>
                  <a:moveTo>
                    <a:pt x="214" y="8"/>
                  </a:moveTo>
                  <a:cubicBezTo>
                    <a:pt x="215" y="7"/>
                    <a:pt x="215" y="7"/>
                    <a:pt x="216" y="8"/>
                  </a:cubicBezTo>
                  <a:cubicBezTo>
                    <a:pt x="215" y="8"/>
                    <a:pt x="215" y="8"/>
                    <a:pt x="214" y="8"/>
                  </a:cubicBezTo>
                  <a:close/>
                  <a:moveTo>
                    <a:pt x="217" y="5"/>
                  </a:moveTo>
                  <a:cubicBezTo>
                    <a:pt x="219" y="5"/>
                    <a:pt x="219" y="5"/>
                    <a:pt x="219" y="5"/>
                  </a:cubicBezTo>
                  <a:cubicBezTo>
                    <a:pt x="219" y="5"/>
                    <a:pt x="217" y="5"/>
                    <a:pt x="218" y="6"/>
                  </a:cubicBezTo>
                  <a:cubicBezTo>
                    <a:pt x="218" y="6"/>
                    <a:pt x="218" y="6"/>
                    <a:pt x="218" y="6"/>
                  </a:cubicBezTo>
                  <a:cubicBezTo>
                    <a:pt x="217" y="6"/>
                    <a:pt x="217" y="5"/>
                    <a:pt x="217" y="5"/>
                  </a:cubicBezTo>
                  <a:close/>
                  <a:moveTo>
                    <a:pt x="218" y="9"/>
                  </a:moveTo>
                  <a:cubicBezTo>
                    <a:pt x="218" y="9"/>
                    <a:pt x="218" y="9"/>
                    <a:pt x="218" y="9"/>
                  </a:cubicBezTo>
                  <a:cubicBezTo>
                    <a:pt x="219" y="10"/>
                    <a:pt x="219" y="10"/>
                    <a:pt x="219" y="10"/>
                  </a:cubicBezTo>
                  <a:lnTo>
                    <a:pt x="218" y="9"/>
                  </a:lnTo>
                  <a:close/>
                  <a:moveTo>
                    <a:pt x="190" y="80"/>
                  </a:moveTo>
                  <a:cubicBezTo>
                    <a:pt x="189" y="80"/>
                    <a:pt x="189" y="80"/>
                    <a:pt x="189" y="80"/>
                  </a:cubicBezTo>
                  <a:cubicBezTo>
                    <a:pt x="189" y="80"/>
                    <a:pt x="190" y="79"/>
                    <a:pt x="189" y="80"/>
                  </a:cubicBezTo>
                  <a:cubicBezTo>
                    <a:pt x="189" y="80"/>
                    <a:pt x="188" y="80"/>
                    <a:pt x="188" y="80"/>
                  </a:cubicBezTo>
                  <a:cubicBezTo>
                    <a:pt x="189" y="79"/>
                    <a:pt x="189" y="79"/>
                    <a:pt x="189" y="79"/>
                  </a:cubicBezTo>
                  <a:cubicBezTo>
                    <a:pt x="189" y="79"/>
                    <a:pt x="189" y="80"/>
                    <a:pt x="190" y="79"/>
                  </a:cubicBezTo>
                  <a:cubicBezTo>
                    <a:pt x="190" y="81"/>
                    <a:pt x="190" y="81"/>
                    <a:pt x="190" y="81"/>
                  </a:cubicBezTo>
                  <a:cubicBezTo>
                    <a:pt x="190" y="81"/>
                    <a:pt x="190" y="80"/>
                    <a:pt x="190" y="80"/>
                  </a:cubicBezTo>
                  <a:close/>
                  <a:moveTo>
                    <a:pt x="190" y="78"/>
                  </a:moveTo>
                  <a:cubicBezTo>
                    <a:pt x="190" y="78"/>
                    <a:pt x="190" y="78"/>
                    <a:pt x="190" y="78"/>
                  </a:cubicBezTo>
                  <a:cubicBezTo>
                    <a:pt x="190" y="78"/>
                    <a:pt x="190" y="78"/>
                    <a:pt x="190" y="78"/>
                  </a:cubicBezTo>
                  <a:cubicBezTo>
                    <a:pt x="190" y="79"/>
                    <a:pt x="190" y="79"/>
                    <a:pt x="190" y="79"/>
                  </a:cubicBezTo>
                  <a:lnTo>
                    <a:pt x="190" y="78"/>
                  </a:lnTo>
                  <a:close/>
                  <a:moveTo>
                    <a:pt x="219" y="10"/>
                  </a:moveTo>
                  <a:cubicBezTo>
                    <a:pt x="220" y="9"/>
                    <a:pt x="220" y="8"/>
                    <a:pt x="219" y="8"/>
                  </a:cubicBezTo>
                  <a:cubicBezTo>
                    <a:pt x="218" y="8"/>
                    <a:pt x="218" y="8"/>
                    <a:pt x="218" y="8"/>
                  </a:cubicBezTo>
                  <a:cubicBezTo>
                    <a:pt x="217" y="8"/>
                    <a:pt x="217" y="8"/>
                    <a:pt x="217" y="8"/>
                  </a:cubicBezTo>
                  <a:cubicBezTo>
                    <a:pt x="217" y="8"/>
                    <a:pt x="217" y="8"/>
                    <a:pt x="217" y="8"/>
                  </a:cubicBezTo>
                  <a:cubicBezTo>
                    <a:pt x="217" y="8"/>
                    <a:pt x="217" y="8"/>
                    <a:pt x="217" y="8"/>
                  </a:cubicBezTo>
                  <a:cubicBezTo>
                    <a:pt x="217" y="8"/>
                    <a:pt x="217" y="8"/>
                    <a:pt x="217" y="8"/>
                  </a:cubicBezTo>
                  <a:cubicBezTo>
                    <a:pt x="217" y="7"/>
                    <a:pt x="219" y="7"/>
                    <a:pt x="219" y="6"/>
                  </a:cubicBezTo>
                  <a:cubicBezTo>
                    <a:pt x="219" y="6"/>
                    <a:pt x="220" y="6"/>
                    <a:pt x="221" y="6"/>
                  </a:cubicBezTo>
                  <a:cubicBezTo>
                    <a:pt x="221" y="6"/>
                    <a:pt x="221" y="6"/>
                    <a:pt x="222" y="6"/>
                  </a:cubicBezTo>
                  <a:cubicBezTo>
                    <a:pt x="221" y="6"/>
                    <a:pt x="221" y="6"/>
                    <a:pt x="221" y="6"/>
                  </a:cubicBezTo>
                  <a:cubicBezTo>
                    <a:pt x="220" y="6"/>
                    <a:pt x="221" y="7"/>
                    <a:pt x="221" y="8"/>
                  </a:cubicBezTo>
                  <a:cubicBezTo>
                    <a:pt x="221" y="7"/>
                    <a:pt x="223" y="7"/>
                    <a:pt x="224" y="7"/>
                  </a:cubicBezTo>
                  <a:cubicBezTo>
                    <a:pt x="223" y="8"/>
                    <a:pt x="223" y="8"/>
                    <a:pt x="223" y="8"/>
                  </a:cubicBezTo>
                  <a:cubicBezTo>
                    <a:pt x="225" y="8"/>
                    <a:pt x="225" y="8"/>
                    <a:pt x="225" y="8"/>
                  </a:cubicBezTo>
                  <a:cubicBezTo>
                    <a:pt x="224" y="8"/>
                    <a:pt x="224" y="8"/>
                    <a:pt x="224" y="8"/>
                  </a:cubicBezTo>
                  <a:cubicBezTo>
                    <a:pt x="224" y="8"/>
                    <a:pt x="224" y="8"/>
                    <a:pt x="223" y="8"/>
                  </a:cubicBezTo>
                  <a:cubicBezTo>
                    <a:pt x="223" y="9"/>
                    <a:pt x="221" y="8"/>
                    <a:pt x="222" y="9"/>
                  </a:cubicBezTo>
                  <a:cubicBezTo>
                    <a:pt x="222" y="9"/>
                    <a:pt x="221" y="9"/>
                    <a:pt x="221" y="9"/>
                  </a:cubicBezTo>
                  <a:cubicBezTo>
                    <a:pt x="221" y="10"/>
                    <a:pt x="220" y="9"/>
                    <a:pt x="219" y="10"/>
                  </a:cubicBezTo>
                  <a:close/>
                  <a:moveTo>
                    <a:pt x="191" y="80"/>
                  </a:moveTo>
                  <a:cubicBezTo>
                    <a:pt x="192" y="78"/>
                    <a:pt x="192" y="78"/>
                    <a:pt x="192" y="78"/>
                  </a:cubicBezTo>
                  <a:cubicBezTo>
                    <a:pt x="192" y="80"/>
                    <a:pt x="192" y="80"/>
                    <a:pt x="192" y="80"/>
                  </a:cubicBezTo>
                  <a:lnTo>
                    <a:pt x="191" y="80"/>
                  </a:lnTo>
                  <a:close/>
                  <a:moveTo>
                    <a:pt x="222" y="12"/>
                  </a:moveTo>
                  <a:cubicBezTo>
                    <a:pt x="222" y="12"/>
                    <a:pt x="222" y="12"/>
                    <a:pt x="222" y="12"/>
                  </a:cubicBezTo>
                  <a:cubicBezTo>
                    <a:pt x="222" y="12"/>
                    <a:pt x="221" y="12"/>
                    <a:pt x="220" y="11"/>
                  </a:cubicBezTo>
                  <a:cubicBezTo>
                    <a:pt x="221" y="11"/>
                    <a:pt x="221" y="11"/>
                    <a:pt x="221" y="11"/>
                  </a:cubicBezTo>
                  <a:cubicBezTo>
                    <a:pt x="221" y="11"/>
                    <a:pt x="221" y="10"/>
                    <a:pt x="221" y="10"/>
                  </a:cubicBezTo>
                  <a:cubicBezTo>
                    <a:pt x="221" y="10"/>
                    <a:pt x="221" y="11"/>
                    <a:pt x="221" y="11"/>
                  </a:cubicBezTo>
                  <a:cubicBezTo>
                    <a:pt x="221" y="11"/>
                    <a:pt x="221" y="11"/>
                    <a:pt x="221" y="11"/>
                  </a:cubicBezTo>
                  <a:cubicBezTo>
                    <a:pt x="222" y="11"/>
                    <a:pt x="222" y="11"/>
                    <a:pt x="222" y="11"/>
                  </a:cubicBezTo>
                  <a:cubicBezTo>
                    <a:pt x="222" y="11"/>
                    <a:pt x="222" y="11"/>
                    <a:pt x="222" y="10"/>
                  </a:cubicBezTo>
                  <a:cubicBezTo>
                    <a:pt x="222" y="10"/>
                    <a:pt x="222" y="10"/>
                    <a:pt x="222" y="10"/>
                  </a:cubicBezTo>
                  <a:cubicBezTo>
                    <a:pt x="222" y="10"/>
                    <a:pt x="222" y="10"/>
                    <a:pt x="222" y="10"/>
                  </a:cubicBezTo>
                  <a:cubicBezTo>
                    <a:pt x="223" y="10"/>
                    <a:pt x="223" y="11"/>
                    <a:pt x="223" y="11"/>
                  </a:cubicBezTo>
                  <a:cubicBezTo>
                    <a:pt x="223" y="10"/>
                    <a:pt x="223" y="10"/>
                    <a:pt x="223" y="10"/>
                  </a:cubicBezTo>
                  <a:cubicBezTo>
                    <a:pt x="223" y="10"/>
                    <a:pt x="223" y="10"/>
                    <a:pt x="223" y="10"/>
                  </a:cubicBezTo>
                  <a:cubicBezTo>
                    <a:pt x="223" y="10"/>
                    <a:pt x="223" y="10"/>
                    <a:pt x="223" y="10"/>
                  </a:cubicBezTo>
                  <a:cubicBezTo>
                    <a:pt x="223" y="11"/>
                    <a:pt x="223" y="11"/>
                    <a:pt x="223" y="11"/>
                  </a:cubicBezTo>
                  <a:cubicBezTo>
                    <a:pt x="224" y="11"/>
                    <a:pt x="224" y="11"/>
                    <a:pt x="224" y="11"/>
                  </a:cubicBezTo>
                  <a:cubicBezTo>
                    <a:pt x="223" y="12"/>
                    <a:pt x="223" y="12"/>
                    <a:pt x="223" y="12"/>
                  </a:cubicBezTo>
                  <a:lnTo>
                    <a:pt x="222" y="12"/>
                  </a:lnTo>
                  <a:close/>
                  <a:moveTo>
                    <a:pt x="195" y="80"/>
                  </a:moveTo>
                  <a:cubicBezTo>
                    <a:pt x="195" y="79"/>
                    <a:pt x="195" y="79"/>
                    <a:pt x="195" y="79"/>
                  </a:cubicBezTo>
                  <a:cubicBezTo>
                    <a:pt x="195" y="79"/>
                    <a:pt x="195" y="79"/>
                    <a:pt x="195" y="80"/>
                  </a:cubicBezTo>
                  <a:close/>
                  <a:moveTo>
                    <a:pt x="198" y="82"/>
                  </a:moveTo>
                  <a:cubicBezTo>
                    <a:pt x="198" y="82"/>
                    <a:pt x="198" y="82"/>
                    <a:pt x="198" y="82"/>
                  </a:cubicBezTo>
                  <a:cubicBezTo>
                    <a:pt x="198" y="81"/>
                    <a:pt x="198" y="81"/>
                    <a:pt x="198" y="81"/>
                  </a:cubicBezTo>
                  <a:cubicBezTo>
                    <a:pt x="198" y="82"/>
                    <a:pt x="198" y="82"/>
                    <a:pt x="198" y="82"/>
                  </a:cubicBezTo>
                  <a:close/>
                  <a:moveTo>
                    <a:pt x="229" y="13"/>
                  </a:moveTo>
                  <a:cubicBezTo>
                    <a:pt x="228" y="13"/>
                    <a:pt x="227" y="12"/>
                    <a:pt x="227" y="13"/>
                  </a:cubicBezTo>
                  <a:cubicBezTo>
                    <a:pt x="226" y="12"/>
                    <a:pt x="225" y="13"/>
                    <a:pt x="224" y="13"/>
                  </a:cubicBezTo>
                  <a:cubicBezTo>
                    <a:pt x="223" y="11"/>
                    <a:pt x="225" y="11"/>
                    <a:pt x="225" y="10"/>
                  </a:cubicBezTo>
                  <a:cubicBezTo>
                    <a:pt x="225" y="11"/>
                    <a:pt x="226" y="10"/>
                    <a:pt x="226" y="11"/>
                  </a:cubicBezTo>
                  <a:cubicBezTo>
                    <a:pt x="226" y="11"/>
                    <a:pt x="226" y="11"/>
                    <a:pt x="226" y="11"/>
                  </a:cubicBezTo>
                  <a:cubicBezTo>
                    <a:pt x="228" y="12"/>
                    <a:pt x="227" y="10"/>
                    <a:pt x="229" y="11"/>
                  </a:cubicBezTo>
                  <a:cubicBezTo>
                    <a:pt x="229" y="11"/>
                    <a:pt x="229" y="13"/>
                    <a:pt x="229" y="13"/>
                  </a:cubicBezTo>
                  <a:close/>
                  <a:moveTo>
                    <a:pt x="229" y="10"/>
                  </a:moveTo>
                  <a:cubicBezTo>
                    <a:pt x="229" y="9"/>
                    <a:pt x="230" y="9"/>
                    <a:pt x="229" y="9"/>
                  </a:cubicBezTo>
                  <a:cubicBezTo>
                    <a:pt x="229" y="9"/>
                    <a:pt x="229" y="9"/>
                    <a:pt x="229" y="9"/>
                  </a:cubicBezTo>
                  <a:cubicBezTo>
                    <a:pt x="229" y="9"/>
                    <a:pt x="229" y="9"/>
                    <a:pt x="229" y="9"/>
                  </a:cubicBezTo>
                  <a:cubicBezTo>
                    <a:pt x="229" y="9"/>
                    <a:pt x="228" y="9"/>
                    <a:pt x="228" y="8"/>
                  </a:cubicBezTo>
                  <a:cubicBezTo>
                    <a:pt x="228" y="9"/>
                    <a:pt x="227" y="9"/>
                    <a:pt x="227" y="9"/>
                  </a:cubicBezTo>
                  <a:cubicBezTo>
                    <a:pt x="227" y="9"/>
                    <a:pt x="227" y="9"/>
                    <a:pt x="227" y="9"/>
                  </a:cubicBezTo>
                  <a:cubicBezTo>
                    <a:pt x="227" y="9"/>
                    <a:pt x="227" y="9"/>
                    <a:pt x="227" y="9"/>
                  </a:cubicBezTo>
                  <a:cubicBezTo>
                    <a:pt x="226" y="9"/>
                    <a:pt x="226" y="9"/>
                    <a:pt x="226" y="9"/>
                  </a:cubicBezTo>
                  <a:cubicBezTo>
                    <a:pt x="226" y="9"/>
                    <a:pt x="226" y="9"/>
                    <a:pt x="226" y="9"/>
                  </a:cubicBezTo>
                  <a:cubicBezTo>
                    <a:pt x="226" y="9"/>
                    <a:pt x="227" y="9"/>
                    <a:pt x="227" y="9"/>
                  </a:cubicBezTo>
                  <a:cubicBezTo>
                    <a:pt x="227" y="9"/>
                    <a:pt x="227" y="9"/>
                    <a:pt x="227" y="9"/>
                  </a:cubicBezTo>
                  <a:cubicBezTo>
                    <a:pt x="227" y="9"/>
                    <a:pt x="228" y="9"/>
                    <a:pt x="228" y="8"/>
                  </a:cubicBezTo>
                  <a:cubicBezTo>
                    <a:pt x="228" y="8"/>
                    <a:pt x="228" y="8"/>
                    <a:pt x="228" y="8"/>
                  </a:cubicBezTo>
                  <a:cubicBezTo>
                    <a:pt x="228" y="8"/>
                    <a:pt x="228" y="8"/>
                    <a:pt x="228" y="8"/>
                  </a:cubicBezTo>
                  <a:cubicBezTo>
                    <a:pt x="228" y="9"/>
                    <a:pt x="230" y="8"/>
                    <a:pt x="230" y="9"/>
                  </a:cubicBezTo>
                  <a:cubicBezTo>
                    <a:pt x="230" y="8"/>
                    <a:pt x="231" y="8"/>
                    <a:pt x="231" y="8"/>
                  </a:cubicBezTo>
                  <a:cubicBezTo>
                    <a:pt x="231" y="8"/>
                    <a:pt x="231" y="8"/>
                    <a:pt x="231" y="8"/>
                  </a:cubicBezTo>
                  <a:cubicBezTo>
                    <a:pt x="231" y="8"/>
                    <a:pt x="231" y="8"/>
                    <a:pt x="231" y="8"/>
                  </a:cubicBezTo>
                  <a:cubicBezTo>
                    <a:pt x="232" y="8"/>
                    <a:pt x="232" y="8"/>
                    <a:pt x="232" y="8"/>
                  </a:cubicBezTo>
                  <a:cubicBezTo>
                    <a:pt x="232" y="8"/>
                    <a:pt x="232" y="8"/>
                    <a:pt x="232" y="8"/>
                  </a:cubicBezTo>
                  <a:cubicBezTo>
                    <a:pt x="232" y="8"/>
                    <a:pt x="232" y="8"/>
                    <a:pt x="232" y="9"/>
                  </a:cubicBezTo>
                  <a:cubicBezTo>
                    <a:pt x="233" y="8"/>
                    <a:pt x="234" y="8"/>
                    <a:pt x="235" y="8"/>
                  </a:cubicBezTo>
                  <a:cubicBezTo>
                    <a:pt x="235" y="8"/>
                    <a:pt x="235" y="9"/>
                    <a:pt x="235" y="9"/>
                  </a:cubicBezTo>
                  <a:cubicBezTo>
                    <a:pt x="235" y="9"/>
                    <a:pt x="234" y="9"/>
                    <a:pt x="234" y="9"/>
                  </a:cubicBezTo>
                  <a:cubicBezTo>
                    <a:pt x="234" y="9"/>
                    <a:pt x="234" y="9"/>
                    <a:pt x="234" y="9"/>
                  </a:cubicBezTo>
                  <a:cubicBezTo>
                    <a:pt x="233" y="9"/>
                    <a:pt x="232" y="10"/>
                    <a:pt x="231" y="9"/>
                  </a:cubicBezTo>
                  <a:cubicBezTo>
                    <a:pt x="231" y="9"/>
                    <a:pt x="231" y="9"/>
                    <a:pt x="231" y="9"/>
                  </a:cubicBezTo>
                  <a:cubicBezTo>
                    <a:pt x="231" y="10"/>
                    <a:pt x="229" y="10"/>
                    <a:pt x="229" y="10"/>
                  </a:cubicBezTo>
                  <a:close/>
                  <a:moveTo>
                    <a:pt x="232" y="13"/>
                  </a:moveTo>
                  <a:cubicBezTo>
                    <a:pt x="231" y="13"/>
                    <a:pt x="231" y="13"/>
                    <a:pt x="231" y="13"/>
                  </a:cubicBezTo>
                  <a:cubicBezTo>
                    <a:pt x="232" y="12"/>
                    <a:pt x="232" y="12"/>
                    <a:pt x="232" y="12"/>
                  </a:cubicBezTo>
                  <a:lnTo>
                    <a:pt x="232" y="13"/>
                  </a:lnTo>
                  <a:close/>
                  <a:moveTo>
                    <a:pt x="233" y="13"/>
                  </a:moveTo>
                  <a:cubicBezTo>
                    <a:pt x="233" y="12"/>
                    <a:pt x="233" y="13"/>
                    <a:pt x="233" y="12"/>
                  </a:cubicBezTo>
                  <a:cubicBezTo>
                    <a:pt x="232" y="11"/>
                    <a:pt x="231" y="12"/>
                    <a:pt x="230" y="12"/>
                  </a:cubicBezTo>
                  <a:cubicBezTo>
                    <a:pt x="230" y="11"/>
                    <a:pt x="230" y="11"/>
                    <a:pt x="230" y="11"/>
                  </a:cubicBezTo>
                  <a:cubicBezTo>
                    <a:pt x="231" y="11"/>
                    <a:pt x="232" y="12"/>
                    <a:pt x="233" y="11"/>
                  </a:cubicBezTo>
                  <a:cubicBezTo>
                    <a:pt x="234" y="12"/>
                    <a:pt x="233" y="12"/>
                    <a:pt x="234" y="13"/>
                  </a:cubicBezTo>
                  <a:cubicBezTo>
                    <a:pt x="234" y="12"/>
                    <a:pt x="235" y="12"/>
                    <a:pt x="236" y="12"/>
                  </a:cubicBezTo>
                  <a:cubicBezTo>
                    <a:pt x="235" y="12"/>
                    <a:pt x="235" y="14"/>
                    <a:pt x="233" y="13"/>
                  </a:cubicBezTo>
                  <a:close/>
                  <a:moveTo>
                    <a:pt x="236" y="10"/>
                  </a:moveTo>
                  <a:cubicBezTo>
                    <a:pt x="237" y="9"/>
                    <a:pt x="238" y="9"/>
                    <a:pt x="239" y="9"/>
                  </a:cubicBezTo>
                  <a:cubicBezTo>
                    <a:pt x="239" y="10"/>
                    <a:pt x="237" y="9"/>
                    <a:pt x="236" y="10"/>
                  </a:cubicBezTo>
                  <a:close/>
                  <a:moveTo>
                    <a:pt x="220" y="78"/>
                  </a:moveTo>
                  <a:cubicBezTo>
                    <a:pt x="220" y="78"/>
                    <a:pt x="220" y="78"/>
                    <a:pt x="220" y="78"/>
                  </a:cubicBezTo>
                  <a:cubicBezTo>
                    <a:pt x="221" y="77"/>
                    <a:pt x="221" y="77"/>
                    <a:pt x="221" y="77"/>
                  </a:cubicBezTo>
                  <a:cubicBezTo>
                    <a:pt x="221" y="77"/>
                    <a:pt x="221" y="77"/>
                    <a:pt x="221" y="77"/>
                  </a:cubicBezTo>
                  <a:lnTo>
                    <a:pt x="220" y="78"/>
                  </a:lnTo>
                  <a:close/>
                  <a:moveTo>
                    <a:pt x="226" y="78"/>
                  </a:moveTo>
                  <a:cubicBezTo>
                    <a:pt x="226" y="77"/>
                    <a:pt x="226" y="77"/>
                    <a:pt x="226" y="77"/>
                  </a:cubicBezTo>
                  <a:cubicBezTo>
                    <a:pt x="227" y="78"/>
                    <a:pt x="227" y="78"/>
                    <a:pt x="227" y="78"/>
                  </a:cubicBezTo>
                  <a:lnTo>
                    <a:pt x="226" y="78"/>
                  </a:lnTo>
                  <a:close/>
                  <a:moveTo>
                    <a:pt x="253" y="15"/>
                  </a:moveTo>
                  <a:cubicBezTo>
                    <a:pt x="254" y="15"/>
                    <a:pt x="254" y="15"/>
                    <a:pt x="254" y="15"/>
                  </a:cubicBezTo>
                  <a:cubicBezTo>
                    <a:pt x="253" y="14"/>
                    <a:pt x="253" y="15"/>
                    <a:pt x="252" y="15"/>
                  </a:cubicBezTo>
                  <a:cubicBezTo>
                    <a:pt x="252" y="15"/>
                    <a:pt x="252" y="14"/>
                    <a:pt x="252" y="14"/>
                  </a:cubicBezTo>
                  <a:cubicBezTo>
                    <a:pt x="251" y="14"/>
                    <a:pt x="251" y="14"/>
                    <a:pt x="251" y="14"/>
                  </a:cubicBezTo>
                  <a:cubicBezTo>
                    <a:pt x="254" y="14"/>
                    <a:pt x="254" y="14"/>
                    <a:pt x="254" y="14"/>
                  </a:cubicBezTo>
                  <a:cubicBezTo>
                    <a:pt x="254" y="14"/>
                    <a:pt x="254" y="15"/>
                    <a:pt x="253" y="15"/>
                  </a:cubicBezTo>
                  <a:close/>
                  <a:moveTo>
                    <a:pt x="230" y="79"/>
                  </a:moveTo>
                  <a:cubicBezTo>
                    <a:pt x="230" y="78"/>
                    <a:pt x="229" y="78"/>
                    <a:pt x="230" y="77"/>
                  </a:cubicBezTo>
                  <a:cubicBezTo>
                    <a:pt x="230" y="78"/>
                    <a:pt x="231" y="78"/>
                    <a:pt x="230" y="79"/>
                  </a:cubicBezTo>
                  <a:close/>
                  <a:moveTo>
                    <a:pt x="232" y="78"/>
                  </a:moveTo>
                  <a:cubicBezTo>
                    <a:pt x="232" y="78"/>
                    <a:pt x="232" y="78"/>
                    <a:pt x="231" y="77"/>
                  </a:cubicBezTo>
                  <a:cubicBezTo>
                    <a:pt x="231" y="77"/>
                    <a:pt x="231" y="77"/>
                    <a:pt x="231" y="77"/>
                  </a:cubicBezTo>
                  <a:cubicBezTo>
                    <a:pt x="233" y="78"/>
                    <a:pt x="233" y="78"/>
                    <a:pt x="233" y="78"/>
                  </a:cubicBezTo>
                  <a:cubicBezTo>
                    <a:pt x="233" y="78"/>
                    <a:pt x="233" y="78"/>
                    <a:pt x="233" y="78"/>
                  </a:cubicBezTo>
                  <a:cubicBezTo>
                    <a:pt x="233" y="78"/>
                    <a:pt x="233" y="78"/>
                    <a:pt x="233" y="78"/>
                  </a:cubicBezTo>
                  <a:cubicBezTo>
                    <a:pt x="233" y="78"/>
                    <a:pt x="233" y="78"/>
                    <a:pt x="232" y="78"/>
                  </a:cubicBezTo>
                  <a:close/>
                  <a:moveTo>
                    <a:pt x="237" y="79"/>
                  </a:moveTo>
                  <a:cubicBezTo>
                    <a:pt x="237" y="79"/>
                    <a:pt x="237" y="79"/>
                    <a:pt x="237" y="79"/>
                  </a:cubicBezTo>
                  <a:cubicBezTo>
                    <a:pt x="237" y="78"/>
                    <a:pt x="237" y="78"/>
                    <a:pt x="237" y="78"/>
                  </a:cubicBezTo>
                  <a:cubicBezTo>
                    <a:pt x="238" y="78"/>
                    <a:pt x="238" y="78"/>
                    <a:pt x="238" y="78"/>
                  </a:cubicBezTo>
                  <a:cubicBezTo>
                    <a:pt x="238" y="78"/>
                    <a:pt x="238" y="78"/>
                    <a:pt x="237" y="79"/>
                  </a:cubicBezTo>
                  <a:close/>
                  <a:moveTo>
                    <a:pt x="240" y="78"/>
                  </a:moveTo>
                  <a:cubicBezTo>
                    <a:pt x="241" y="78"/>
                    <a:pt x="241" y="78"/>
                    <a:pt x="241" y="78"/>
                  </a:cubicBezTo>
                  <a:cubicBezTo>
                    <a:pt x="241" y="78"/>
                    <a:pt x="241" y="78"/>
                    <a:pt x="241" y="78"/>
                  </a:cubicBezTo>
                  <a:cubicBezTo>
                    <a:pt x="241" y="79"/>
                    <a:pt x="241" y="78"/>
                    <a:pt x="240" y="78"/>
                  </a:cubicBezTo>
                  <a:close/>
                  <a:moveTo>
                    <a:pt x="273" y="9"/>
                  </a:moveTo>
                  <a:cubicBezTo>
                    <a:pt x="273" y="9"/>
                    <a:pt x="273" y="9"/>
                    <a:pt x="273" y="9"/>
                  </a:cubicBezTo>
                  <a:cubicBezTo>
                    <a:pt x="273" y="9"/>
                    <a:pt x="272" y="9"/>
                    <a:pt x="272" y="9"/>
                  </a:cubicBezTo>
                  <a:cubicBezTo>
                    <a:pt x="272" y="8"/>
                    <a:pt x="272" y="8"/>
                    <a:pt x="272" y="8"/>
                  </a:cubicBezTo>
                  <a:cubicBezTo>
                    <a:pt x="273" y="9"/>
                    <a:pt x="273" y="9"/>
                    <a:pt x="273" y="9"/>
                  </a:cubicBezTo>
                  <a:cubicBezTo>
                    <a:pt x="273" y="9"/>
                    <a:pt x="273" y="9"/>
                    <a:pt x="273" y="9"/>
                  </a:cubicBezTo>
                  <a:close/>
                  <a:moveTo>
                    <a:pt x="271" y="12"/>
                  </a:moveTo>
                  <a:cubicBezTo>
                    <a:pt x="271" y="12"/>
                    <a:pt x="271" y="12"/>
                    <a:pt x="271" y="12"/>
                  </a:cubicBezTo>
                  <a:cubicBezTo>
                    <a:pt x="271" y="12"/>
                    <a:pt x="271" y="12"/>
                    <a:pt x="271" y="12"/>
                  </a:cubicBezTo>
                  <a:cubicBezTo>
                    <a:pt x="269" y="13"/>
                    <a:pt x="268" y="14"/>
                    <a:pt x="267" y="12"/>
                  </a:cubicBezTo>
                  <a:cubicBezTo>
                    <a:pt x="268" y="12"/>
                    <a:pt x="267" y="10"/>
                    <a:pt x="268" y="10"/>
                  </a:cubicBezTo>
                  <a:cubicBezTo>
                    <a:pt x="268" y="9"/>
                    <a:pt x="269" y="10"/>
                    <a:pt x="270" y="10"/>
                  </a:cubicBezTo>
                  <a:cubicBezTo>
                    <a:pt x="271" y="10"/>
                    <a:pt x="271" y="10"/>
                    <a:pt x="271" y="11"/>
                  </a:cubicBezTo>
                  <a:cubicBezTo>
                    <a:pt x="270" y="11"/>
                    <a:pt x="270" y="11"/>
                    <a:pt x="269" y="11"/>
                  </a:cubicBezTo>
                  <a:cubicBezTo>
                    <a:pt x="269" y="12"/>
                    <a:pt x="270" y="12"/>
                    <a:pt x="271" y="12"/>
                  </a:cubicBezTo>
                  <a:cubicBezTo>
                    <a:pt x="271" y="12"/>
                    <a:pt x="271" y="12"/>
                    <a:pt x="271" y="12"/>
                  </a:cubicBezTo>
                  <a:cubicBezTo>
                    <a:pt x="271" y="12"/>
                    <a:pt x="271" y="11"/>
                    <a:pt x="272" y="11"/>
                  </a:cubicBezTo>
                  <a:cubicBezTo>
                    <a:pt x="272" y="12"/>
                    <a:pt x="273" y="12"/>
                    <a:pt x="273" y="12"/>
                  </a:cubicBezTo>
                  <a:cubicBezTo>
                    <a:pt x="272" y="12"/>
                    <a:pt x="272" y="12"/>
                    <a:pt x="271" y="12"/>
                  </a:cubicBezTo>
                  <a:close/>
                  <a:moveTo>
                    <a:pt x="245" y="79"/>
                  </a:moveTo>
                  <a:cubicBezTo>
                    <a:pt x="245" y="78"/>
                    <a:pt x="245" y="78"/>
                    <a:pt x="245" y="78"/>
                  </a:cubicBezTo>
                  <a:cubicBezTo>
                    <a:pt x="246" y="79"/>
                    <a:pt x="245" y="79"/>
                    <a:pt x="245" y="79"/>
                  </a:cubicBezTo>
                  <a:close/>
                  <a:moveTo>
                    <a:pt x="250" y="78"/>
                  </a:moveTo>
                  <a:cubicBezTo>
                    <a:pt x="249" y="77"/>
                    <a:pt x="249" y="77"/>
                    <a:pt x="249" y="77"/>
                  </a:cubicBezTo>
                  <a:cubicBezTo>
                    <a:pt x="250" y="78"/>
                    <a:pt x="250" y="78"/>
                    <a:pt x="250" y="78"/>
                  </a:cubicBezTo>
                  <a:close/>
                  <a:moveTo>
                    <a:pt x="277" y="17"/>
                  </a:moveTo>
                  <a:cubicBezTo>
                    <a:pt x="277" y="17"/>
                    <a:pt x="277" y="17"/>
                    <a:pt x="277" y="17"/>
                  </a:cubicBezTo>
                  <a:cubicBezTo>
                    <a:pt x="277" y="17"/>
                    <a:pt x="277" y="17"/>
                    <a:pt x="277" y="17"/>
                  </a:cubicBezTo>
                  <a:cubicBezTo>
                    <a:pt x="277" y="17"/>
                    <a:pt x="277" y="17"/>
                    <a:pt x="277" y="17"/>
                  </a:cubicBezTo>
                  <a:cubicBezTo>
                    <a:pt x="277" y="17"/>
                    <a:pt x="277" y="16"/>
                    <a:pt x="276" y="16"/>
                  </a:cubicBezTo>
                  <a:cubicBezTo>
                    <a:pt x="277" y="16"/>
                    <a:pt x="277" y="16"/>
                    <a:pt x="277" y="15"/>
                  </a:cubicBezTo>
                  <a:cubicBezTo>
                    <a:pt x="276" y="15"/>
                    <a:pt x="275" y="15"/>
                    <a:pt x="275" y="15"/>
                  </a:cubicBezTo>
                  <a:cubicBezTo>
                    <a:pt x="275" y="16"/>
                    <a:pt x="275" y="16"/>
                    <a:pt x="275" y="16"/>
                  </a:cubicBezTo>
                  <a:cubicBezTo>
                    <a:pt x="274" y="17"/>
                    <a:pt x="273" y="15"/>
                    <a:pt x="272" y="16"/>
                  </a:cubicBezTo>
                  <a:cubicBezTo>
                    <a:pt x="271" y="16"/>
                    <a:pt x="271" y="17"/>
                    <a:pt x="271" y="17"/>
                  </a:cubicBezTo>
                  <a:cubicBezTo>
                    <a:pt x="270" y="17"/>
                    <a:pt x="270" y="16"/>
                    <a:pt x="270" y="15"/>
                  </a:cubicBezTo>
                  <a:cubicBezTo>
                    <a:pt x="270" y="15"/>
                    <a:pt x="273" y="16"/>
                    <a:pt x="272" y="14"/>
                  </a:cubicBezTo>
                  <a:cubicBezTo>
                    <a:pt x="272" y="14"/>
                    <a:pt x="275" y="15"/>
                    <a:pt x="275" y="14"/>
                  </a:cubicBezTo>
                  <a:cubicBezTo>
                    <a:pt x="275" y="14"/>
                    <a:pt x="276" y="15"/>
                    <a:pt x="277" y="15"/>
                  </a:cubicBezTo>
                  <a:cubicBezTo>
                    <a:pt x="277" y="14"/>
                    <a:pt x="277" y="14"/>
                    <a:pt x="277" y="14"/>
                  </a:cubicBezTo>
                  <a:cubicBezTo>
                    <a:pt x="277" y="16"/>
                    <a:pt x="279" y="16"/>
                    <a:pt x="277" y="17"/>
                  </a:cubicBezTo>
                  <a:close/>
                  <a:moveTo>
                    <a:pt x="252" y="79"/>
                  </a:moveTo>
                  <a:cubicBezTo>
                    <a:pt x="252" y="79"/>
                    <a:pt x="252" y="79"/>
                    <a:pt x="252" y="79"/>
                  </a:cubicBezTo>
                  <a:cubicBezTo>
                    <a:pt x="251" y="80"/>
                    <a:pt x="251" y="80"/>
                    <a:pt x="251" y="80"/>
                  </a:cubicBezTo>
                  <a:cubicBezTo>
                    <a:pt x="250" y="79"/>
                    <a:pt x="252" y="79"/>
                    <a:pt x="252" y="79"/>
                  </a:cubicBezTo>
                  <a:cubicBezTo>
                    <a:pt x="252" y="79"/>
                    <a:pt x="252" y="79"/>
                    <a:pt x="252" y="79"/>
                  </a:cubicBezTo>
                  <a:close/>
                  <a:moveTo>
                    <a:pt x="252" y="78"/>
                  </a:moveTo>
                  <a:cubicBezTo>
                    <a:pt x="252" y="78"/>
                    <a:pt x="252" y="78"/>
                    <a:pt x="252" y="78"/>
                  </a:cubicBezTo>
                  <a:cubicBezTo>
                    <a:pt x="252" y="78"/>
                    <a:pt x="253" y="78"/>
                    <a:pt x="253" y="78"/>
                  </a:cubicBezTo>
                  <a:lnTo>
                    <a:pt x="252" y="78"/>
                  </a:lnTo>
                  <a:close/>
                  <a:moveTo>
                    <a:pt x="279" y="17"/>
                  </a:moveTo>
                  <a:cubicBezTo>
                    <a:pt x="279" y="17"/>
                    <a:pt x="279" y="17"/>
                    <a:pt x="280" y="17"/>
                  </a:cubicBezTo>
                  <a:cubicBezTo>
                    <a:pt x="280" y="16"/>
                    <a:pt x="279" y="16"/>
                    <a:pt x="279" y="16"/>
                  </a:cubicBezTo>
                  <a:cubicBezTo>
                    <a:pt x="279" y="16"/>
                    <a:pt x="279" y="16"/>
                    <a:pt x="279" y="16"/>
                  </a:cubicBezTo>
                  <a:cubicBezTo>
                    <a:pt x="279" y="16"/>
                    <a:pt x="279" y="16"/>
                    <a:pt x="279" y="16"/>
                  </a:cubicBezTo>
                  <a:cubicBezTo>
                    <a:pt x="280" y="16"/>
                    <a:pt x="280" y="16"/>
                    <a:pt x="280" y="16"/>
                  </a:cubicBezTo>
                  <a:cubicBezTo>
                    <a:pt x="280" y="17"/>
                    <a:pt x="280" y="17"/>
                    <a:pt x="280" y="17"/>
                  </a:cubicBezTo>
                  <a:cubicBezTo>
                    <a:pt x="280" y="17"/>
                    <a:pt x="279" y="17"/>
                    <a:pt x="279" y="17"/>
                  </a:cubicBezTo>
                  <a:close/>
                  <a:moveTo>
                    <a:pt x="254" y="79"/>
                  </a:moveTo>
                  <a:cubicBezTo>
                    <a:pt x="253" y="79"/>
                    <a:pt x="253" y="79"/>
                    <a:pt x="253" y="79"/>
                  </a:cubicBezTo>
                  <a:cubicBezTo>
                    <a:pt x="254" y="79"/>
                    <a:pt x="254" y="78"/>
                    <a:pt x="254" y="78"/>
                  </a:cubicBezTo>
                  <a:cubicBezTo>
                    <a:pt x="254" y="78"/>
                    <a:pt x="254" y="79"/>
                    <a:pt x="254" y="79"/>
                  </a:cubicBezTo>
                  <a:close/>
                  <a:moveTo>
                    <a:pt x="259" y="79"/>
                  </a:moveTo>
                  <a:cubicBezTo>
                    <a:pt x="259" y="79"/>
                    <a:pt x="259" y="79"/>
                    <a:pt x="259" y="79"/>
                  </a:cubicBezTo>
                  <a:cubicBezTo>
                    <a:pt x="259" y="79"/>
                    <a:pt x="259" y="79"/>
                    <a:pt x="259" y="79"/>
                  </a:cubicBezTo>
                  <a:cubicBezTo>
                    <a:pt x="259" y="79"/>
                    <a:pt x="259" y="79"/>
                    <a:pt x="259" y="79"/>
                  </a:cubicBezTo>
                  <a:cubicBezTo>
                    <a:pt x="259" y="79"/>
                    <a:pt x="259" y="78"/>
                    <a:pt x="259" y="78"/>
                  </a:cubicBezTo>
                  <a:cubicBezTo>
                    <a:pt x="260" y="78"/>
                    <a:pt x="260" y="78"/>
                    <a:pt x="260" y="78"/>
                  </a:cubicBezTo>
                  <a:cubicBezTo>
                    <a:pt x="259" y="78"/>
                    <a:pt x="259" y="79"/>
                    <a:pt x="259" y="79"/>
                  </a:cubicBezTo>
                  <a:cubicBezTo>
                    <a:pt x="259" y="79"/>
                    <a:pt x="259" y="79"/>
                    <a:pt x="259" y="79"/>
                  </a:cubicBezTo>
                  <a:cubicBezTo>
                    <a:pt x="260" y="79"/>
                    <a:pt x="260" y="79"/>
                    <a:pt x="260" y="80"/>
                  </a:cubicBezTo>
                  <a:cubicBezTo>
                    <a:pt x="260" y="80"/>
                    <a:pt x="259" y="80"/>
                    <a:pt x="259" y="79"/>
                  </a:cubicBezTo>
                  <a:close/>
                  <a:moveTo>
                    <a:pt x="262" y="79"/>
                  </a:moveTo>
                  <a:cubicBezTo>
                    <a:pt x="262" y="78"/>
                    <a:pt x="262" y="78"/>
                    <a:pt x="262" y="78"/>
                  </a:cubicBezTo>
                  <a:cubicBezTo>
                    <a:pt x="262" y="79"/>
                    <a:pt x="262" y="79"/>
                    <a:pt x="262" y="79"/>
                  </a:cubicBezTo>
                  <a:close/>
                  <a:moveTo>
                    <a:pt x="283" y="22"/>
                  </a:moveTo>
                  <a:cubicBezTo>
                    <a:pt x="284" y="21"/>
                    <a:pt x="286" y="23"/>
                    <a:pt x="286" y="21"/>
                  </a:cubicBezTo>
                  <a:cubicBezTo>
                    <a:pt x="286" y="22"/>
                    <a:pt x="288" y="21"/>
                    <a:pt x="288" y="22"/>
                  </a:cubicBezTo>
                  <a:cubicBezTo>
                    <a:pt x="286" y="22"/>
                    <a:pt x="285" y="22"/>
                    <a:pt x="283" y="22"/>
                  </a:cubicBezTo>
                  <a:close/>
                  <a:moveTo>
                    <a:pt x="287" y="21"/>
                  </a:moveTo>
                  <a:cubicBezTo>
                    <a:pt x="288" y="21"/>
                    <a:pt x="288" y="21"/>
                    <a:pt x="288" y="21"/>
                  </a:cubicBezTo>
                  <a:cubicBezTo>
                    <a:pt x="288" y="21"/>
                    <a:pt x="288" y="21"/>
                    <a:pt x="287" y="21"/>
                  </a:cubicBezTo>
                  <a:close/>
                  <a:moveTo>
                    <a:pt x="264" y="80"/>
                  </a:moveTo>
                  <a:cubicBezTo>
                    <a:pt x="265" y="79"/>
                    <a:pt x="265" y="79"/>
                    <a:pt x="265" y="79"/>
                  </a:cubicBezTo>
                  <a:cubicBezTo>
                    <a:pt x="265" y="79"/>
                    <a:pt x="265" y="79"/>
                    <a:pt x="265" y="79"/>
                  </a:cubicBezTo>
                  <a:cubicBezTo>
                    <a:pt x="265" y="80"/>
                    <a:pt x="265" y="80"/>
                    <a:pt x="264" y="80"/>
                  </a:cubicBezTo>
                  <a:close/>
                  <a:moveTo>
                    <a:pt x="290" y="24"/>
                  </a:moveTo>
                  <a:cubicBezTo>
                    <a:pt x="290" y="23"/>
                    <a:pt x="290" y="23"/>
                    <a:pt x="290" y="23"/>
                  </a:cubicBezTo>
                  <a:cubicBezTo>
                    <a:pt x="290" y="23"/>
                    <a:pt x="290" y="23"/>
                    <a:pt x="290" y="23"/>
                  </a:cubicBezTo>
                  <a:lnTo>
                    <a:pt x="290" y="24"/>
                  </a:lnTo>
                  <a:close/>
                  <a:moveTo>
                    <a:pt x="267" y="80"/>
                  </a:moveTo>
                  <a:cubicBezTo>
                    <a:pt x="266" y="80"/>
                    <a:pt x="266" y="80"/>
                    <a:pt x="266" y="80"/>
                  </a:cubicBezTo>
                  <a:cubicBezTo>
                    <a:pt x="267" y="79"/>
                    <a:pt x="267" y="79"/>
                    <a:pt x="267" y="79"/>
                  </a:cubicBezTo>
                  <a:cubicBezTo>
                    <a:pt x="267" y="79"/>
                    <a:pt x="267" y="80"/>
                    <a:pt x="267" y="80"/>
                  </a:cubicBezTo>
                  <a:close/>
                  <a:moveTo>
                    <a:pt x="291" y="24"/>
                  </a:moveTo>
                  <a:cubicBezTo>
                    <a:pt x="291" y="24"/>
                    <a:pt x="291" y="24"/>
                    <a:pt x="291" y="23"/>
                  </a:cubicBezTo>
                  <a:cubicBezTo>
                    <a:pt x="291" y="24"/>
                    <a:pt x="292" y="23"/>
                    <a:pt x="292" y="23"/>
                  </a:cubicBezTo>
                  <a:cubicBezTo>
                    <a:pt x="292" y="24"/>
                    <a:pt x="292" y="24"/>
                    <a:pt x="291" y="24"/>
                  </a:cubicBezTo>
                  <a:close/>
                  <a:moveTo>
                    <a:pt x="294" y="21"/>
                  </a:moveTo>
                  <a:cubicBezTo>
                    <a:pt x="294" y="21"/>
                    <a:pt x="294" y="21"/>
                    <a:pt x="294" y="21"/>
                  </a:cubicBezTo>
                  <a:cubicBezTo>
                    <a:pt x="294" y="21"/>
                    <a:pt x="294" y="21"/>
                    <a:pt x="294" y="21"/>
                  </a:cubicBezTo>
                  <a:cubicBezTo>
                    <a:pt x="294" y="21"/>
                    <a:pt x="294" y="21"/>
                    <a:pt x="294" y="21"/>
                  </a:cubicBezTo>
                  <a:close/>
                  <a:moveTo>
                    <a:pt x="298" y="23"/>
                  </a:moveTo>
                  <a:cubicBezTo>
                    <a:pt x="297" y="24"/>
                    <a:pt x="297" y="23"/>
                    <a:pt x="296" y="23"/>
                  </a:cubicBezTo>
                  <a:cubicBezTo>
                    <a:pt x="296" y="22"/>
                    <a:pt x="297" y="21"/>
                    <a:pt x="298" y="21"/>
                  </a:cubicBezTo>
                  <a:cubicBezTo>
                    <a:pt x="299" y="22"/>
                    <a:pt x="298" y="22"/>
                    <a:pt x="298" y="23"/>
                  </a:cubicBezTo>
                  <a:close/>
                  <a:moveTo>
                    <a:pt x="301" y="23"/>
                  </a:moveTo>
                  <a:cubicBezTo>
                    <a:pt x="301" y="22"/>
                    <a:pt x="301" y="22"/>
                    <a:pt x="301" y="22"/>
                  </a:cubicBezTo>
                  <a:cubicBezTo>
                    <a:pt x="302" y="22"/>
                    <a:pt x="302" y="22"/>
                    <a:pt x="302" y="22"/>
                  </a:cubicBezTo>
                  <a:cubicBezTo>
                    <a:pt x="302" y="22"/>
                    <a:pt x="302" y="22"/>
                    <a:pt x="301" y="23"/>
                  </a:cubicBezTo>
                  <a:close/>
                  <a:moveTo>
                    <a:pt x="303" y="24"/>
                  </a:moveTo>
                  <a:cubicBezTo>
                    <a:pt x="303" y="24"/>
                    <a:pt x="303" y="24"/>
                    <a:pt x="303" y="24"/>
                  </a:cubicBezTo>
                  <a:cubicBezTo>
                    <a:pt x="304" y="24"/>
                    <a:pt x="304" y="24"/>
                    <a:pt x="304" y="24"/>
                  </a:cubicBezTo>
                  <a:cubicBezTo>
                    <a:pt x="304" y="24"/>
                    <a:pt x="303" y="24"/>
                    <a:pt x="303" y="24"/>
                  </a:cubicBezTo>
                  <a:cubicBezTo>
                    <a:pt x="303" y="24"/>
                    <a:pt x="303" y="24"/>
                    <a:pt x="303" y="24"/>
                  </a:cubicBezTo>
                  <a:cubicBezTo>
                    <a:pt x="303" y="24"/>
                    <a:pt x="302" y="23"/>
                    <a:pt x="303" y="22"/>
                  </a:cubicBezTo>
                  <a:cubicBezTo>
                    <a:pt x="304" y="22"/>
                    <a:pt x="304" y="21"/>
                    <a:pt x="305" y="22"/>
                  </a:cubicBezTo>
                  <a:cubicBezTo>
                    <a:pt x="305" y="22"/>
                    <a:pt x="305" y="23"/>
                    <a:pt x="305" y="23"/>
                  </a:cubicBezTo>
                  <a:cubicBezTo>
                    <a:pt x="304" y="23"/>
                    <a:pt x="303" y="23"/>
                    <a:pt x="303" y="24"/>
                  </a:cubicBezTo>
                  <a:close/>
                  <a:moveTo>
                    <a:pt x="282" y="82"/>
                  </a:moveTo>
                  <a:cubicBezTo>
                    <a:pt x="282" y="81"/>
                    <a:pt x="281" y="81"/>
                    <a:pt x="282" y="80"/>
                  </a:cubicBezTo>
                  <a:cubicBezTo>
                    <a:pt x="282" y="80"/>
                    <a:pt x="283" y="81"/>
                    <a:pt x="283" y="80"/>
                  </a:cubicBezTo>
                  <a:cubicBezTo>
                    <a:pt x="283" y="80"/>
                    <a:pt x="283" y="80"/>
                    <a:pt x="283" y="80"/>
                  </a:cubicBezTo>
                  <a:cubicBezTo>
                    <a:pt x="283" y="80"/>
                    <a:pt x="283" y="80"/>
                    <a:pt x="283" y="80"/>
                  </a:cubicBezTo>
                  <a:cubicBezTo>
                    <a:pt x="283" y="80"/>
                    <a:pt x="283" y="81"/>
                    <a:pt x="283" y="81"/>
                  </a:cubicBezTo>
                  <a:cubicBezTo>
                    <a:pt x="283" y="80"/>
                    <a:pt x="282" y="82"/>
                    <a:pt x="282" y="82"/>
                  </a:cubicBezTo>
                  <a:close/>
                  <a:moveTo>
                    <a:pt x="309" y="25"/>
                  </a:moveTo>
                  <a:cubicBezTo>
                    <a:pt x="309" y="24"/>
                    <a:pt x="308" y="24"/>
                    <a:pt x="308" y="24"/>
                  </a:cubicBezTo>
                  <a:cubicBezTo>
                    <a:pt x="308" y="23"/>
                    <a:pt x="309" y="24"/>
                    <a:pt x="310" y="24"/>
                  </a:cubicBezTo>
                  <a:lnTo>
                    <a:pt x="309" y="25"/>
                  </a:lnTo>
                  <a:close/>
                  <a:moveTo>
                    <a:pt x="310" y="23"/>
                  </a:moveTo>
                  <a:cubicBezTo>
                    <a:pt x="310" y="22"/>
                    <a:pt x="310" y="22"/>
                    <a:pt x="310" y="22"/>
                  </a:cubicBezTo>
                  <a:cubicBezTo>
                    <a:pt x="311" y="22"/>
                    <a:pt x="311" y="22"/>
                    <a:pt x="311" y="22"/>
                  </a:cubicBezTo>
                  <a:cubicBezTo>
                    <a:pt x="311" y="22"/>
                    <a:pt x="310" y="23"/>
                    <a:pt x="310" y="23"/>
                  </a:cubicBezTo>
                  <a:close/>
                  <a:moveTo>
                    <a:pt x="287" y="81"/>
                  </a:moveTo>
                  <a:cubicBezTo>
                    <a:pt x="287" y="80"/>
                    <a:pt x="287" y="80"/>
                    <a:pt x="287" y="80"/>
                  </a:cubicBezTo>
                  <a:cubicBezTo>
                    <a:pt x="288" y="80"/>
                    <a:pt x="287" y="81"/>
                    <a:pt x="287" y="81"/>
                  </a:cubicBezTo>
                  <a:cubicBezTo>
                    <a:pt x="287" y="81"/>
                    <a:pt x="287" y="81"/>
                    <a:pt x="287" y="81"/>
                  </a:cubicBezTo>
                  <a:close/>
                  <a:moveTo>
                    <a:pt x="313" y="24"/>
                  </a:moveTo>
                  <a:cubicBezTo>
                    <a:pt x="312" y="24"/>
                    <a:pt x="312" y="25"/>
                    <a:pt x="311" y="25"/>
                  </a:cubicBezTo>
                  <a:cubicBezTo>
                    <a:pt x="311" y="24"/>
                    <a:pt x="312" y="24"/>
                    <a:pt x="313" y="24"/>
                  </a:cubicBezTo>
                  <a:cubicBezTo>
                    <a:pt x="313" y="24"/>
                    <a:pt x="313" y="24"/>
                    <a:pt x="313" y="24"/>
                  </a:cubicBezTo>
                  <a:cubicBezTo>
                    <a:pt x="313" y="24"/>
                    <a:pt x="313" y="24"/>
                    <a:pt x="313" y="24"/>
                  </a:cubicBezTo>
                  <a:close/>
                  <a:moveTo>
                    <a:pt x="314" y="24"/>
                  </a:moveTo>
                  <a:cubicBezTo>
                    <a:pt x="314" y="24"/>
                    <a:pt x="314" y="24"/>
                    <a:pt x="314" y="24"/>
                  </a:cubicBezTo>
                  <a:cubicBezTo>
                    <a:pt x="315" y="24"/>
                    <a:pt x="315" y="24"/>
                    <a:pt x="315" y="24"/>
                  </a:cubicBezTo>
                  <a:lnTo>
                    <a:pt x="314" y="24"/>
                  </a:lnTo>
                  <a:close/>
                  <a:moveTo>
                    <a:pt x="315" y="23"/>
                  </a:moveTo>
                  <a:cubicBezTo>
                    <a:pt x="314" y="23"/>
                    <a:pt x="314" y="23"/>
                    <a:pt x="314" y="23"/>
                  </a:cubicBezTo>
                  <a:cubicBezTo>
                    <a:pt x="316" y="22"/>
                    <a:pt x="316" y="22"/>
                    <a:pt x="316" y="22"/>
                  </a:cubicBezTo>
                  <a:lnTo>
                    <a:pt x="315" y="23"/>
                  </a:lnTo>
                  <a:close/>
                  <a:moveTo>
                    <a:pt x="316" y="23"/>
                  </a:moveTo>
                  <a:cubicBezTo>
                    <a:pt x="317" y="22"/>
                    <a:pt x="317" y="22"/>
                    <a:pt x="317" y="22"/>
                  </a:cubicBezTo>
                  <a:cubicBezTo>
                    <a:pt x="317" y="23"/>
                    <a:pt x="317" y="23"/>
                    <a:pt x="317" y="23"/>
                  </a:cubicBezTo>
                  <a:cubicBezTo>
                    <a:pt x="318" y="22"/>
                    <a:pt x="318" y="22"/>
                    <a:pt x="318" y="22"/>
                  </a:cubicBezTo>
                  <a:cubicBezTo>
                    <a:pt x="318" y="23"/>
                    <a:pt x="318" y="23"/>
                    <a:pt x="318" y="23"/>
                  </a:cubicBezTo>
                  <a:lnTo>
                    <a:pt x="316" y="23"/>
                  </a:lnTo>
                  <a:close/>
                  <a:moveTo>
                    <a:pt x="318" y="25"/>
                  </a:moveTo>
                  <a:cubicBezTo>
                    <a:pt x="318" y="25"/>
                    <a:pt x="318" y="25"/>
                    <a:pt x="318" y="25"/>
                  </a:cubicBezTo>
                  <a:cubicBezTo>
                    <a:pt x="318" y="24"/>
                    <a:pt x="320" y="25"/>
                    <a:pt x="320" y="24"/>
                  </a:cubicBezTo>
                  <a:cubicBezTo>
                    <a:pt x="320" y="25"/>
                    <a:pt x="319" y="25"/>
                    <a:pt x="318" y="25"/>
                  </a:cubicBezTo>
                  <a:close/>
                  <a:moveTo>
                    <a:pt x="325" y="25"/>
                  </a:moveTo>
                  <a:cubicBezTo>
                    <a:pt x="326" y="24"/>
                    <a:pt x="327" y="24"/>
                    <a:pt x="328" y="25"/>
                  </a:cubicBezTo>
                  <a:cubicBezTo>
                    <a:pt x="327" y="25"/>
                    <a:pt x="326" y="25"/>
                    <a:pt x="325" y="25"/>
                  </a:cubicBezTo>
                  <a:close/>
                  <a:moveTo>
                    <a:pt x="328" y="24"/>
                  </a:moveTo>
                  <a:cubicBezTo>
                    <a:pt x="327" y="24"/>
                    <a:pt x="327" y="24"/>
                    <a:pt x="326" y="24"/>
                  </a:cubicBezTo>
                  <a:cubicBezTo>
                    <a:pt x="326" y="24"/>
                    <a:pt x="326" y="24"/>
                    <a:pt x="326" y="24"/>
                  </a:cubicBezTo>
                  <a:cubicBezTo>
                    <a:pt x="326" y="24"/>
                    <a:pt x="326" y="24"/>
                    <a:pt x="326" y="24"/>
                  </a:cubicBezTo>
                  <a:cubicBezTo>
                    <a:pt x="325" y="24"/>
                    <a:pt x="325" y="24"/>
                    <a:pt x="324" y="24"/>
                  </a:cubicBezTo>
                  <a:cubicBezTo>
                    <a:pt x="324" y="24"/>
                    <a:pt x="324" y="24"/>
                    <a:pt x="324" y="24"/>
                  </a:cubicBezTo>
                  <a:cubicBezTo>
                    <a:pt x="324" y="25"/>
                    <a:pt x="323" y="24"/>
                    <a:pt x="322" y="25"/>
                  </a:cubicBezTo>
                  <a:cubicBezTo>
                    <a:pt x="322" y="24"/>
                    <a:pt x="322" y="24"/>
                    <a:pt x="322" y="24"/>
                  </a:cubicBezTo>
                  <a:cubicBezTo>
                    <a:pt x="322" y="24"/>
                    <a:pt x="324" y="23"/>
                    <a:pt x="323" y="23"/>
                  </a:cubicBezTo>
                  <a:cubicBezTo>
                    <a:pt x="324" y="24"/>
                    <a:pt x="325" y="23"/>
                    <a:pt x="326" y="23"/>
                  </a:cubicBezTo>
                  <a:cubicBezTo>
                    <a:pt x="326" y="23"/>
                    <a:pt x="326" y="23"/>
                    <a:pt x="326" y="23"/>
                  </a:cubicBezTo>
                  <a:cubicBezTo>
                    <a:pt x="326" y="23"/>
                    <a:pt x="326" y="23"/>
                    <a:pt x="326" y="23"/>
                  </a:cubicBezTo>
                  <a:cubicBezTo>
                    <a:pt x="326" y="23"/>
                    <a:pt x="326" y="23"/>
                    <a:pt x="326" y="23"/>
                  </a:cubicBezTo>
                  <a:cubicBezTo>
                    <a:pt x="326" y="23"/>
                    <a:pt x="326" y="24"/>
                    <a:pt x="326" y="24"/>
                  </a:cubicBezTo>
                  <a:cubicBezTo>
                    <a:pt x="326" y="24"/>
                    <a:pt x="326" y="24"/>
                    <a:pt x="326" y="24"/>
                  </a:cubicBezTo>
                  <a:cubicBezTo>
                    <a:pt x="327" y="23"/>
                    <a:pt x="328" y="23"/>
                    <a:pt x="327" y="23"/>
                  </a:cubicBezTo>
                  <a:cubicBezTo>
                    <a:pt x="328" y="23"/>
                    <a:pt x="329" y="22"/>
                    <a:pt x="330" y="23"/>
                  </a:cubicBezTo>
                  <a:cubicBezTo>
                    <a:pt x="329" y="22"/>
                    <a:pt x="328" y="24"/>
                    <a:pt x="328" y="24"/>
                  </a:cubicBezTo>
                  <a:close/>
                  <a:moveTo>
                    <a:pt x="333" y="25"/>
                  </a:moveTo>
                  <a:cubicBezTo>
                    <a:pt x="333" y="25"/>
                    <a:pt x="333" y="25"/>
                    <a:pt x="332" y="24"/>
                  </a:cubicBezTo>
                  <a:cubicBezTo>
                    <a:pt x="332" y="25"/>
                    <a:pt x="332" y="23"/>
                    <a:pt x="331" y="24"/>
                  </a:cubicBezTo>
                  <a:cubicBezTo>
                    <a:pt x="331" y="24"/>
                    <a:pt x="331" y="25"/>
                    <a:pt x="331" y="25"/>
                  </a:cubicBezTo>
                  <a:cubicBezTo>
                    <a:pt x="331" y="25"/>
                    <a:pt x="331" y="25"/>
                    <a:pt x="332" y="25"/>
                  </a:cubicBezTo>
                  <a:cubicBezTo>
                    <a:pt x="332" y="26"/>
                    <a:pt x="332" y="26"/>
                    <a:pt x="332" y="26"/>
                  </a:cubicBezTo>
                  <a:cubicBezTo>
                    <a:pt x="331" y="26"/>
                    <a:pt x="331" y="26"/>
                    <a:pt x="331" y="26"/>
                  </a:cubicBezTo>
                  <a:cubicBezTo>
                    <a:pt x="331" y="26"/>
                    <a:pt x="331" y="26"/>
                    <a:pt x="331" y="26"/>
                  </a:cubicBezTo>
                  <a:cubicBezTo>
                    <a:pt x="331" y="26"/>
                    <a:pt x="331" y="26"/>
                    <a:pt x="331" y="26"/>
                  </a:cubicBezTo>
                  <a:cubicBezTo>
                    <a:pt x="331" y="26"/>
                    <a:pt x="332" y="25"/>
                    <a:pt x="331" y="25"/>
                  </a:cubicBezTo>
                  <a:cubicBezTo>
                    <a:pt x="328" y="26"/>
                    <a:pt x="328" y="26"/>
                    <a:pt x="328" y="26"/>
                  </a:cubicBezTo>
                  <a:cubicBezTo>
                    <a:pt x="329" y="26"/>
                    <a:pt x="328" y="26"/>
                    <a:pt x="328" y="26"/>
                  </a:cubicBezTo>
                  <a:cubicBezTo>
                    <a:pt x="328" y="26"/>
                    <a:pt x="328" y="26"/>
                    <a:pt x="328" y="26"/>
                  </a:cubicBezTo>
                  <a:cubicBezTo>
                    <a:pt x="328" y="26"/>
                    <a:pt x="328" y="26"/>
                    <a:pt x="328" y="26"/>
                  </a:cubicBezTo>
                  <a:cubicBezTo>
                    <a:pt x="328" y="26"/>
                    <a:pt x="328" y="26"/>
                    <a:pt x="328" y="26"/>
                  </a:cubicBezTo>
                  <a:cubicBezTo>
                    <a:pt x="329" y="26"/>
                    <a:pt x="330" y="24"/>
                    <a:pt x="331" y="24"/>
                  </a:cubicBezTo>
                  <a:cubicBezTo>
                    <a:pt x="331" y="24"/>
                    <a:pt x="330" y="23"/>
                    <a:pt x="332" y="23"/>
                  </a:cubicBezTo>
                  <a:cubicBezTo>
                    <a:pt x="332" y="23"/>
                    <a:pt x="334" y="24"/>
                    <a:pt x="334" y="23"/>
                  </a:cubicBezTo>
                  <a:cubicBezTo>
                    <a:pt x="335" y="24"/>
                    <a:pt x="335" y="24"/>
                    <a:pt x="335" y="24"/>
                  </a:cubicBezTo>
                  <a:cubicBezTo>
                    <a:pt x="334" y="24"/>
                    <a:pt x="334" y="24"/>
                    <a:pt x="334" y="24"/>
                  </a:cubicBezTo>
                  <a:cubicBezTo>
                    <a:pt x="334" y="24"/>
                    <a:pt x="334" y="24"/>
                    <a:pt x="334" y="24"/>
                  </a:cubicBezTo>
                  <a:cubicBezTo>
                    <a:pt x="334" y="24"/>
                    <a:pt x="333" y="24"/>
                    <a:pt x="332" y="24"/>
                  </a:cubicBezTo>
                  <a:cubicBezTo>
                    <a:pt x="333" y="25"/>
                    <a:pt x="334" y="25"/>
                    <a:pt x="335" y="25"/>
                  </a:cubicBezTo>
                  <a:cubicBezTo>
                    <a:pt x="334" y="26"/>
                    <a:pt x="334" y="24"/>
                    <a:pt x="333" y="25"/>
                  </a:cubicBezTo>
                  <a:close/>
                  <a:moveTo>
                    <a:pt x="338" y="25"/>
                  </a:moveTo>
                  <a:cubicBezTo>
                    <a:pt x="338" y="25"/>
                    <a:pt x="338" y="25"/>
                    <a:pt x="338" y="25"/>
                  </a:cubicBezTo>
                  <a:cubicBezTo>
                    <a:pt x="338" y="26"/>
                    <a:pt x="338" y="26"/>
                    <a:pt x="338" y="26"/>
                  </a:cubicBezTo>
                  <a:cubicBezTo>
                    <a:pt x="337" y="26"/>
                    <a:pt x="338" y="25"/>
                    <a:pt x="337" y="25"/>
                  </a:cubicBezTo>
                  <a:cubicBezTo>
                    <a:pt x="337" y="26"/>
                    <a:pt x="337" y="26"/>
                    <a:pt x="337" y="26"/>
                  </a:cubicBezTo>
                  <a:cubicBezTo>
                    <a:pt x="337" y="26"/>
                    <a:pt x="336" y="26"/>
                    <a:pt x="336" y="26"/>
                  </a:cubicBezTo>
                  <a:cubicBezTo>
                    <a:pt x="337" y="25"/>
                    <a:pt x="335" y="25"/>
                    <a:pt x="336" y="25"/>
                  </a:cubicBezTo>
                  <a:cubicBezTo>
                    <a:pt x="336" y="25"/>
                    <a:pt x="337" y="24"/>
                    <a:pt x="337" y="24"/>
                  </a:cubicBezTo>
                  <a:cubicBezTo>
                    <a:pt x="337" y="23"/>
                    <a:pt x="337" y="23"/>
                    <a:pt x="337" y="23"/>
                  </a:cubicBezTo>
                  <a:cubicBezTo>
                    <a:pt x="337" y="23"/>
                    <a:pt x="337" y="23"/>
                    <a:pt x="336" y="23"/>
                  </a:cubicBezTo>
                  <a:cubicBezTo>
                    <a:pt x="336" y="23"/>
                    <a:pt x="336" y="24"/>
                    <a:pt x="336" y="23"/>
                  </a:cubicBezTo>
                  <a:cubicBezTo>
                    <a:pt x="336" y="23"/>
                    <a:pt x="336" y="23"/>
                    <a:pt x="336" y="23"/>
                  </a:cubicBezTo>
                  <a:cubicBezTo>
                    <a:pt x="336" y="23"/>
                    <a:pt x="336" y="23"/>
                    <a:pt x="336" y="23"/>
                  </a:cubicBezTo>
                  <a:cubicBezTo>
                    <a:pt x="337" y="23"/>
                    <a:pt x="337" y="23"/>
                    <a:pt x="337" y="23"/>
                  </a:cubicBezTo>
                  <a:cubicBezTo>
                    <a:pt x="338" y="23"/>
                    <a:pt x="338" y="23"/>
                    <a:pt x="339" y="23"/>
                  </a:cubicBezTo>
                  <a:cubicBezTo>
                    <a:pt x="340" y="24"/>
                    <a:pt x="340" y="24"/>
                    <a:pt x="340" y="24"/>
                  </a:cubicBezTo>
                  <a:cubicBezTo>
                    <a:pt x="339" y="24"/>
                    <a:pt x="338" y="24"/>
                    <a:pt x="338" y="25"/>
                  </a:cubicBezTo>
                  <a:close/>
                  <a:moveTo>
                    <a:pt x="341" y="24"/>
                  </a:moveTo>
                  <a:cubicBezTo>
                    <a:pt x="340" y="25"/>
                    <a:pt x="340" y="25"/>
                    <a:pt x="339" y="26"/>
                  </a:cubicBezTo>
                  <a:cubicBezTo>
                    <a:pt x="338" y="25"/>
                    <a:pt x="342" y="25"/>
                    <a:pt x="341" y="24"/>
                  </a:cubicBezTo>
                  <a:cubicBezTo>
                    <a:pt x="341" y="24"/>
                    <a:pt x="342" y="24"/>
                    <a:pt x="343" y="24"/>
                  </a:cubicBezTo>
                  <a:cubicBezTo>
                    <a:pt x="343" y="24"/>
                    <a:pt x="342" y="25"/>
                    <a:pt x="343" y="25"/>
                  </a:cubicBezTo>
                  <a:cubicBezTo>
                    <a:pt x="342" y="25"/>
                    <a:pt x="342" y="25"/>
                    <a:pt x="341" y="24"/>
                  </a:cubicBezTo>
                  <a:close/>
                  <a:moveTo>
                    <a:pt x="342" y="26"/>
                  </a:moveTo>
                  <a:cubicBezTo>
                    <a:pt x="341" y="26"/>
                    <a:pt x="341" y="26"/>
                    <a:pt x="341" y="26"/>
                  </a:cubicBezTo>
                  <a:cubicBezTo>
                    <a:pt x="341" y="26"/>
                    <a:pt x="341" y="26"/>
                    <a:pt x="342" y="26"/>
                  </a:cubicBezTo>
                  <a:cubicBezTo>
                    <a:pt x="342" y="26"/>
                    <a:pt x="344" y="26"/>
                    <a:pt x="344" y="26"/>
                  </a:cubicBezTo>
                  <a:cubicBezTo>
                    <a:pt x="344" y="28"/>
                    <a:pt x="342" y="27"/>
                    <a:pt x="342" y="26"/>
                  </a:cubicBezTo>
                  <a:close/>
                  <a:moveTo>
                    <a:pt x="345" y="27"/>
                  </a:moveTo>
                  <a:cubicBezTo>
                    <a:pt x="345" y="27"/>
                    <a:pt x="345" y="27"/>
                    <a:pt x="345" y="27"/>
                  </a:cubicBezTo>
                  <a:cubicBezTo>
                    <a:pt x="345" y="27"/>
                    <a:pt x="345" y="26"/>
                    <a:pt x="345" y="26"/>
                  </a:cubicBezTo>
                  <a:cubicBezTo>
                    <a:pt x="345" y="26"/>
                    <a:pt x="344" y="26"/>
                    <a:pt x="344" y="26"/>
                  </a:cubicBezTo>
                  <a:cubicBezTo>
                    <a:pt x="343" y="26"/>
                    <a:pt x="343" y="26"/>
                    <a:pt x="343" y="26"/>
                  </a:cubicBezTo>
                  <a:cubicBezTo>
                    <a:pt x="344" y="25"/>
                    <a:pt x="345" y="25"/>
                    <a:pt x="345" y="24"/>
                  </a:cubicBezTo>
                  <a:cubicBezTo>
                    <a:pt x="345" y="24"/>
                    <a:pt x="345" y="24"/>
                    <a:pt x="345" y="24"/>
                  </a:cubicBezTo>
                  <a:cubicBezTo>
                    <a:pt x="345" y="24"/>
                    <a:pt x="345" y="24"/>
                    <a:pt x="345" y="24"/>
                  </a:cubicBezTo>
                  <a:cubicBezTo>
                    <a:pt x="345" y="24"/>
                    <a:pt x="345" y="24"/>
                    <a:pt x="345" y="24"/>
                  </a:cubicBezTo>
                  <a:cubicBezTo>
                    <a:pt x="345" y="24"/>
                    <a:pt x="347" y="23"/>
                    <a:pt x="347" y="24"/>
                  </a:cubicBezTo>
                  <a:cubicBezTo>
                    <a:pt x="347" y="24"/>
                    <a:pt x="347" y="24"/>
                    <a:pt x="347" y="24"/>
                  </a:cubicBezTo>
                  <a:cubicBezTo>
                    <a:pt x="347" y="24"/>
                    <a:pt x="347" y="24"/>
                    <a:pt x="347" y="24"/>
                  </a:cubicBezTo>
                  <a:cubicBezTo>
                    <a:pt x="347" y="24"/>
                    <a:pt x="347" y="24"/>
                    <a:pt x="347" y="24"/>
                  </a:cubicBezTo>
                  <a:cubicBezTo>
                    <a:pt x="346" y="24"/>
                    <a:pt x="345" y="25"/>
                    <a:pt x="345" y="25"/>
                  </a:cubicBezTo>
                  <a:cubicBezTo>
                    <a:pt x="345" y="26"/>
                    <a:pt x="345" y="26"/>
                    <a:pt x="345" y="26"/>
                  </a:cubicBezTo>
                  <a:cubicBezTo>
                    <a:pt x="346" y="26"/>
                    <a:pt x="346" y="26"/>
                    <a:pt x="346" y="26"/>
                  </a:cubicBezTo>
                  <a:cubicBezTo>
                    <a:pt x="346" y="26"/>
                    <a:pt x="347" y="25"/>
                    <a:pt x="347" y="26"/>
                  </a:cubicBezTo>
                  <a:cubicBezTo>
                    <a:pt x="347" y="26"/>
                    <a:pt x="346" y="26"/>
                    <a:pt x="346" y="26"/>
                  </a:cubicBezTo>
                  <a:cubicBezTo>
                    <a:pt x="346" y="26"/>
                    <a:pt x="346" y="26"/>
                    <a:pt x="345" y="26"/>
                  </a:cubicBezTo>
                  <a:cubicBezTo>
                    <a:pt x="345" y="26"/>
                    <a:pt x="345" y="26"/>
                    <a:pt x="345" y="26"/>
                  </a:cubicBezTo>
                  <a:cubicBezTo>
                    <a:pt x="345" y="27"/>
                    <a:pt x="346" y="27"/>
                    <a:pt x="346" y="27"/>
                  </a:cubicBezTo>
                  <a:cubicBezTo>
                    <a:pt x="348" y="27"/>
                    <a:pt x="348" y="27"/>
                    <a:pt x="348" y="27"/>
                  </a:cubicBezTo>
                  <a:cubicBezTo>
                    <a:pt x="348" y="27"/>
                    <a:pt x="346" y="28"/>
                    <a:pt x="345" y="27"/>
                  </a:cubicBezTo>
                  <a:close/>
                  <a:moveTo>
                    <a:pt x="349" y="24"/>
                  </a:moveTo>
                  <a:cubicBezTo>
                    <a:pt x="350" y="24"/>
                    <a:pt x="350" y="24"/>
                    <a:pt x="350" y="24"/>
                  </a:cubicBezTo>
                  <a:cubicBezTo>
                    <a:pt x="350" y="24"/>
                    <a:pt x="350" y="24"/>
                    <a:pt x="350" y="24"/>
                  </a:cubicBezTo>
                  <a:cubicBezTo>
                    <a:pt x="350" y="24"/>
                    <a:pt x="351" y="24"/>
                    <a:pt x="351" y="24"/>
                  </a:cubicBezTo>
                  <a:cubicBezTo>
                    <a:pt x="352" y="24"/>
                    <a:pt x="351" y="24"/>
                    <a:pt x="351" y="25"/>
                  </a:cubicBezTo>
                  <a:cubicBezTo>
                    <a:pt x="350" y="26"/>
                    <a:pt x="351" y="24"/>
                    <a:pt x="351" y="24"/>
                  </a:cubicBezTo>
                  <a:cubicBezTo>
                    <a:pt x="350" y="24"/>
                    <a:pt x="350" y="24"/>
                    <a:pt x="349" y="24"/>
                  </a:cubicBezTo>
                  <a:close/>
                  <a:moveTo>
                    <a:pt x="349" y="26"/>
                  </a:moveTo>
                  <a:cubicBezTo>
                    <a:pt x="349" y="26"/>
                    <a:pt x="349" y="26"/>
                    <a:pt x="349" y="26"/>
                  </a:cubicBezTo>
                  <a:cubicBezTo>
                    <a:pt x="349" y="26"/>
                    <a:pt x="348" y="26"/>
                    <a:pt x="348" y="26"/>
                  </a:cubicBezTo>
                  <a:cubicBezTo>
                    <a:pt x="348" y="26"/>
                    <a:pt x="349" y="26"/>
                    <a:pt x="349" y="26"/>
                  </a:cubicBezTo>
                  <a:cubicBezTo>
                    <a:pt x="349" y="26"/>
                    <a:pt x="350" y="25"/>
                    <a:pt x="351" y="26"/>
                  </a:cubicBezTo>
                  <a:cubicBezTo>
                    <a:pt x="350" y="26"/>
                    <a:pt x="349" y="27"/>
                    <a:pt x="349" y="26"/>
                  </a:cubicBezTo>
                  <a:close/>
                  <a:moveTo>
                    <a:pt x="354" y="28"/>
                  </a:moveTo>
                  <a:cubicBezTo>
                    <a:pt x="354" y="28"/>
                    <a:pt x="355" y="27"/>
                    <a:pt x="355" y="28"/>
                  </a:cubicBezTo>
                  <a:cubicBezTo>
                    <a:pt x="355" y="28"/>
                    <a:pt x="354" y="28"/>
                    <a:pt x="354" y="28"/>
                  </a:cubicBezTo>
                  <a:close/>
                  <a:moveTo>
                    <a:pt x="361" y="28"/>
                  </a:moveTo>
                  <a:cubicBezTo>
                    <a:pt x="360" y="28"/>
                    <a:pt x="360" y="28"/>
                    <a:pt x="360" y="28"/>
                  </a:cubicBezTo>
                  <a:cubicBezTo>
                    <a:pt x="360" y="28"/>
                    <a:pt x="360" y="28"/>
                    <a:pt x="359" y="28"/>
                  </a:cubicBezTo>
                  <a:cubicBezTo>
                    <a:pt x="359" y="28"/>
                    <a:pt x="359" y="28"/>
                    <a:pt x="358" y="28"/>
                  </a:cubicBezTo>
                  <a:cubicBezTo>
                    <a:pt x="358" y="28"/>
                    <a:pt x="358" y="28"/>
                    <a:pt x="358" y="28"/>
                  </a:cubicBezTo>
                  <a:cubicBezTo>
                    <a:pt x="356" y="27"/>
                    <a:pt x="356" y="27"/>
                    <a:pt x="356" y="27"/>
                  </a:cubicBezTo>
                  <a:cubicBezTo>
                    <a:pt x="357" y="27"/>
                    <a:pt x="358" y="27"/>
                    <a:pt x="358" y="26"/>
                  </a:cubicBezTo>
                  <a:cubicBezTo>
                    <a:pt x="358" y="26"/>
                    <a:pt x="358" y="26"/>
                    <a:pt x="358" y="26"/>
                  </a:cubicBezTo>
                  <a:cubicBezTo>
                    <a:pt x="358" y="25"/>
                    <a:pt x="358" y="25"/>
                    <a:pt x="358" y="25"/>
                  </a:cubicBezTo>
                  <a:cubicBezTo>
                    <a:pt x="356" y="26"/>
                    <a:pt x="355" y="27"/>
                    <a:pt x="353" y="26"/>
                  </a:cubicBezTo>
                  <a:cubicBezTo>
                    <a:pt x="353" y="26"/>
                    <a:pt x="353" y="26"/>
                    <a:pt x="353" y="26"/>
                  </a:cubicBezTo>
                  <a:cubicBezTo>
                    <a:pt x="353" y="25"/>
                    <a:pt x="354" y="26"/>
                    <a:pt x="354" y="25"/>
                  </a:cubicBezTo>
                  <a:cubicBezTo>
                    <a:pt x="353" y="24"/>
                    <a:pt x="353" y="25"/>
                    <a:pt x="352" y="25"/>
                  </a:cubicBezTo>
                  <a:cubicBezTo>
                    <a:pt x="353" y="24"/>
                    <a:pt x="355" y="24"/>
                    <a:pt x="356" y="24"/>
                  </a:cubicBezTo>
                  <a:cubicBezTo>
                    <a:pt x="356" y="24"/>
                    <a:pt x="357" y="25"/>
                    <a:pt x="357" y="24"/>
                  </a:cubicBezTo>
                  <a:cubicBezTo>
                    <a:pt x="358" y="24"/>
                    <a:pt x="359" y="25"/>
                    <a:pt x="360" y="24"/>
                  </a:cubicBezTo>
                  <a:cubicBezTo>
                    <a:pt x="360" y="25"/>
                    <a:pt x="360" y="25"/>
                    <a:pt x="360" y="25"/>
                  </a:cubicBezTo>
                  <a:cubicBezTo>
                    <a:pt x="360" y="25"/>
                    <a:pt x="359" y="25"/>
                    <a:pt x="359" y="26"/>
                  </a:cubicBezTo>
                  <a:cubicBezTo>
                    <a:pt x="359" y="26"/>
                    <a:pt x="359" y="26"/>
                    <a:pt x="359" y="26"/>
                  </a:cubicBezTo>
                  <a:cubicBezTo>
                    <a:pt x="358" y="26"/>
                    <a:pt x="358" y="26"/>
                    <a:pt x="358" y="26"/>
                  </a:cubicBezTo>
                  <a:cubicBezTo>
                    <a:pt x="358" y="27"/>
                    <a:pt x="359" y="27"/>
                    <a:pt x="359" y="28"/>
                  </a:cubicBezTo>
                  <a:cubicBezTo>
                    <a:pt x="359" y="27"/>
                    <a:pt x="360" y="28"/>
                    <a:pt x="360" y="27"/>
                  </a:cubicBezTo>
                  <a:cubicBezTo>
                    <a:pt x="360" y="27"/>
                    <a:pt x="360" y="27"/>
                    <a:pt x="360" y="27"/>
                  </a:cubicBezTo>
                  <a:cubicBezTo>
                    <a:pt x="360" y="27"/>
                    <a:pt x="360" y="27"/>
                    <a:pt x="360" y="27"/>
                  </a:cubicBezTo>
                  <a:cubicBezTo>
                    <a:pt x="360" y="27"/>
                    <a:pt x="361" y="27"/>
                    <a:pt x="361" y="27"/>
                  </a:cubicBezTo>
                  <a:cubicBezTo>
                    <a:pt x="361" y="27"/>
                    <a:pt x="361" y="27"/>
                    <a:pt x="361" y="27"/>
                  </a:cubicBezTo>
                  <a:cubicBezTo>
                    <a:pt x="361" y="27"/>
                    <a:pt x="361" y="27"/>
                    <a:pt x="361" y="27"/>
                  </a:cubicBezTo>
                  <a:cubicBezTo>
                    <a:pt x="361" y="27"/>
                    <a:pt x="360" y="27"/>
                    <a:pt x="361" y="28"/>
                  </a:cubicBezTo>
                  <a:cubicBezTo>
                    <a:pt x="361" y="28"/>
                    <a:pt x="361" y="28"/>
                    <a:pt x="361" y="28"/>
                  </a:cubicBezTo>
                  <a:cubicBezTo>
                    <a:pt x="361" y="28"/>
                    <a:pt x="361" y="28"/>
                    <a:pt x="361" y="28"/>
                  </a:cubicBezTo>
                  <a:close/>
                  <a:moveTo>
                    <a:pt x="362" y="28"/>
                  </a:moveTo>
                  <a:cubicBezTo>
                    <a:pt x="362" y="28"/>
                    <a:pt x="362" y="28"/>
                    <a:pt x="362" y="28"/>
                  </a:cubicBezTo>
                  <a:cubicBezTo>
                    <a:pt x="362" y="27"/>
                    <a:pt x="362" y="27"/>
                    <a:pt x="362" y="27"/>
                  </a:cubicBezTo>
                  <a:cubicBezTo>
                    <a:pt x="362" y="28"/>
                    <a:pt x="362" y="28"/>
                    <a:pt x="362" y="28"/>
                  </a:cubicBezTo>
                  <a:close/>
                  <a:moveTo>
                    <a:pt x="362" y="27"/>
                  </a:moveTo>
                  <a:cubicBezTo>
                    <a:pt x="362" y="27"/>
                    <a:pt x="362" y="27"/>
                    <a:pt x="362" y="27"/>
                  </a:cubicBezTo>
                  <a:cubicBezTo>
                    <a:pt x="363" y="27"/>
                    <a:pt x="363" y="27"/>
                    <a:pt x="363" y="27"/>
                  </a:cubicBezTo>
                  <a:lnTo>
                    <a:pt x="362" y="27"/>
                  </a:lnTo>
                  <a:close/>
                  <a:moveTo>
                    <a:pt x="369" y="24"/>
                  </a:moveTo>
                  <a:cubicBezTo>
                    <a:pt x="369" y="24"/>
                    <a:pt x="369" y="24"/>
                    <a:pt x="369" y="24"/>
                  </a:cubicBezTo>
                  <a:cubicBezTo>
                    <a:pt x="368" y="24"/>
                    <a:pt x="368" y="24"/>
                    <a:pt x="368" y="24"/>
                  </a:cubicBezTo>
                  <a:lnTo>
                    <a:pt x="369" y="24"/>
                  </a:lnTo>
                  <a:close/>
                  <a:moveTo>
                    <a:pt x="363" y="28"/>
                  </a:moveTo>
                  <a:cubicBezTo>
                    <a:pt x="363" y="28"/>
                    <a:pt x="364" y="27"/>
                    <a:pt x="365" y="27"/>
                  </a:cubicBezTo>
                  <a:cubicBezTo>
                    <a:pt x="365" y="27"/>
                    <a:pt x="365" y="27"/>
                    <a:pt x="365" y="27"/>
                  </a:cubicBezTo>
                  <a:cubicBezTo>
                    <a:pt x="365" y="27"/>
                    <a:pt x="365" y="27"/>
                    <a:pt x="365" y="27"/>
                  </a:cubicBezTo>
                  <a:cubicBezTo>
                    <a:pt x="365" y="27"/>
                    <a:pt x="365" y="27"/>
                    <a:pt x="365" y="27"/>
                  </a:cubicBezTo>
                  <a:cubicBezTo>
                    <a:pt x="364" y="27"/>
                    <a:pt x="366" y="26"/>
                    <a:pt x="365" y="26"/>
                  </a:cubicBezTo>
                  <a:cubicBezTo>
                    <a:pt x="365" y="25"/>
                    <a:pt x="364" y="26"/>
                    <a:pt x="364" y="26"/>
                  </a:cubicBezTo>
                  <a:cubicBezTo>
                    <a:pt x="364" y="25"/>
                    <a:pt x="364" y="25"/>
                    <a:pt x="364" y="25"/>
                  </a:cubicBezTo>
                  <a:cubicBezTo>
                    <a:pt x="364" y="25"/>
                    <a:pt x="364" y="25"/>
                    <a:pt x="364" y="25"/>
                  </a:cubicBezTo>
                  <a:cubicBezTo>
                    <a:pt x="365" y="25"/>
                    <a:pt x="367" y="25"/>
                    <a:pt x="368" y="25"/>
                  </a:cubicBezTo>
                  <a:cubicBezTo>
                    <a:pt x="368" y="25"/>
                    <a:pt x="368" y="25"/>
                    <a:pt x="368" y="25"/>
                  </a:cubicBezTo>
                  <a:cubicBezTo>
                    <a:pt x="368" y="26"/>
                    <a:pt x="366" y="26"/>
                    <a:pt x="365" y="26"/>
                  </a:cubicBezTo>
                  <a:cubicBezTo>
                    <a:pt x="366" y="26"/>
                    <a:pt x="365" y="27"/>
                    <a:pt x="365" y="27"/>
                  </a:cubicBezTo>
                  <a:cubicBezTo>
                    <a:pt x="365" y="27"/>
                    <a:pt x="365" y="27"/>
                    <a:pt x="365" y="27"/>
                  </a:cubicBezTo>
                  <a:cubicBezTo>
                    <a:pt x="365" y="27"/>
                    <a:pt x="365" y="27"/>
                    <a:pt x="365" y="27"/>
                  </a:cubicBezTo>
                  <a:cubicBezTo>
                    <a:pt x="365" y="27"/>
                    <a:pt x="365" y="28"/>
                    <a:pt x="365" y="28"/>
                  </a:cubicBezTo>
                  <a:cubicBezTo>
                    <a:pt x="365" y="28"/>
                    <a:pt x="365" y="28"/>
                    <a:pt x="364" y="28"/>
                  </a:cubicBezTo>
                  <a:cubicBezTo>
                    <a:pt x="364" y="28"/>
                    <a:pt x="364" y="28"/>
                    <a:pt x="364" y="28"/>
                  </a:cubicBezTo>
                  <a:cubicBezTo>
                    <a:pt x="365" y="29"/>
                    <a:pt x="365" y="29"/>
                    <a:pt x="365" y="29"/>
                  </a:cubicBezTo>
                  <a:cubicBezTo>
                    <a:pt x="365" y="28"/>
                    <a:pt x="365" y="28"/>
                    <a:pt x="365" y="28"/>
                  </a:cubicBezTo>
                  <a:cubicBezTo>
                    <a:pt x="366" y="29"/>
                    <a:pt x="366" y="29"/>
                    <a:pt x="366" y="29"/>
                  </a:cubicBezTo>
                  <a:cubicBezTo>
                    <a:pt x="365" y="28"/>
                    <a:pt x="364" y="30"/>
                    <a:pt x="363" y="28"/>
                  </a:cubicBezTo>
                  <a:close/>
                  <a:moveTo>
                    <a:pt x="392" y="26"/>
                  </a:moveTo>
                  <a:cubicBezTo>
                    <a:pt x="392" y="26"/>
                    <a:pt x="392" y="26"/>
                    <a:pt x="392" y="26"/>
                  </a:cubicBezTo>
                  <a:cubicBezTo>
                    <a:pt x="393" y="26"/>
                    <a:pt x="393" y="26"/>
                    <a:pt x="393" y="26"/>
                  </a:cubicBezTo>
                  <a:cubicBezTo>
                    <a:pt x="393" y="26"/>
                    <a:pt x="393" y="26"/>
                    <a:pt x="394" y="26"/>
                  </a:cubicBezTo>
                  <a:cubicBezTo>
                    <a:pt x="394" y="26"/>
                    <a:pt x="394" y="26"/>
                    <a:pt x="394" y="26"/>
                  </a:cubicBezTo>
                  <a:cubicBezTo>
                    <a:pt x="394" y="27"/>
                    <a:pt x="394" y="27"/>
                    <a:pt x="394" y="27"/>
                  </a:cubicBezTo>
                  <a:cubicBezTo>
                    <a:pt x="394" y="27"/>
                    <a:pt x="393" y="27"/>
                    <a:pt x="393" y="27"/>
                  </a:cubicBezTo>
                  <a:cubicBezTo>
                    <a:pt x="392" y="27"/>
                    <a:pt x="391" y="27"/>
                    <a:pt x="391" y="28"/>
                  </a:cubicBezTo>
                  <a:cubicBezTo>
                    <a:pt x="390" y="27"/>
                    <a:pt x="392" y="27"/>
                    <a:pt x="390" y="26"/>
                  </a:cubicBezTo>
                  <a:cubicBezTo>
                    <a:pt x="390" y="26"/>
                    <a:pt x="392" y="26"/>
                    <a:pt x="392" y="26"/>
                  </a:cubicBezTo>
                  <a:close/>
                  <a:moveTo>
                    <a:pt x="379" y="26"/>
                  </a:moveTo>
                  <a:cubicBezTo>
                    <a:pt x="379" y="26"/>
                    <a:pt x="380" y="25"/>
                    <a:pt x="380" y="25"/>
                  </a:cubicBezTo>
                  <a:cubicBezTo>
                    <a:pt x="380" y="25"/>
                    <a:pt x="380" y="25"/>
                    <a:pt x="380" y="25"/>
                  </a:cubicBezTo>
                  <a:cubicBezTo>
                    <a:pt x="380" y="25"/>
                    <a:pt x="380" y="25"/>
                    <a:pt x="380" y="25"/>
                  </a:cubicBezTo>
                  <a:cubicBezTo>
                    <a:pt x="380" y="25"/>
                    <a:pt x="380" y="24"/>
                    <a:pt x="380" y="24"/>
                  </a:cubicBezTo>
                  <a:cubicBezTo>
                    <a:pt x="380" y="24"/>
                    <a:pt x="380" y="24"/>
                    <a:pt x="380" y="24"/>
                  </a:cubicBezTo>
                  <a:cubicBezTo>
                    <a:pt x="380" y="24"/>
                    <a:pt x="380" y="24"/>
                    <a:pt x="380" y="24"/>
                  </a:cubicBezTo>
                  <a:cubicBezTo>
                    <a:pt x="380" y="24"/>
                    <a:pt x="380" y="24"/>
                    <a:pt x="381" y="24"/>
                  </a:cubicBezTo>
                  <a:cubicBezTo>
                    <a:pt x="380" y="24"/>
                    <a:pt x="380" y="24"/>
                    <a:pt x="380" y="24"/>
                  </a:cubicBezTo>
                  <a:cubicBezTo>
                    <a:pt x="380" y="24"/>
                    <a:pt x="380" y="24"/>
                    <a:pt x="380" y="25"/>
                  </a:cubicBezTo>
                  <a:cubicBezTo>
                    <a:pt x="380" y="25"/>
                    <a:pt x="380" y="25"/>
                    <a:pt x="380" y="25"/>
                  </a:cubicBezTo>
                  <a:cubicBezTo>
                    <a:pt x="381" y="26"/>
                    <a:pt x="382" y="26"/>
                    <a:pt x="381" y="27"/>
                  </a:cubicBezTo>
                  <a:cubicBezTo>
                    <a:pt x="381" y="27"/>
                    <a:pt x="381" y="27"/>
                    <a:pt x="381" y="27"/>
                  </a:cubicBezTo>
                  <a:cubicBezTo>
                    <a:pt x="381" y="27"/>
                    <a:pt x="381" y="27"/>
                    <a:pt x="381" y="27"/>
                  </a:cubicBezTo>
                  <a:cubicBezTo>
                    <a:pt x="381" y="27"/>
                    <a:pt x="381" y="27"/>
                    <a:pt x="381" y="27"/>
                  </a:cubicBezTo>
                  <a:cubicBezTo>
                    <a:pt x="382" y="28"/>
                    <a:pt x="382" y="28"/>
                    <a:pt x="382" y="28"/>
                  </a:cubicBezTo>
                  <a:cubicBezTo>
                    <a:pt x="382" y="27"/>
                    <a:pt x="382" y="27"/>
                    <a:pt x="382" y="27"/>
                  </a:cubicBezTo>
                  <a:cubicBezTo>
                    <a:pt x="383" y="27"/>
                    <a:pt x="381" y="26"/>
                    <a:pt x="382" y="26"/>
                  </a:cubicBezTo>
                  <a:cubicBezTo>
                    <a:pt x="383" y="26"/>
                    <a:pt x="385" y="25"/>
                    <a:pt x="386" y="26"/>
                  </a:cubicBezTo>
                  <a:cubicBezTo>
                    <a:pt x="386" y="25"/>
                    <a:pt x="388" y="25"/>
                    <a:pt x="388" y="26"/>
                  </a:cubicBezTo>
                  <a:cubicBezTo>
                    <a:pt x="388" y="25"/>
                    <a:pt x="388" y="25"/>
                    <a:pt x="388" y="25"/>
                  </a:cubicBezTo>
                  <a:cubicBezTo>
                    <a:pt x="388" y="26"/>
                    <a:pt x="389" y="25"/>
                    <a:pt x="390" y="26"/>
                  </a:cubicBezTo>
                  <a:cubicBezTo>
                    <a:pt x="389" y="26"/>
                    <a:pt x="389" y="26"/>
                    <a:pt x="389" y="26"/>
                  </a:cubicBezTo>
                  <a:cubicBezTo>
                    <a:pt x="389" y="26"/>
                    <a:pt x="389" y="26"/>
                    <a:pt x="389" y="26"/>
                  </a:cubicBezTo>
                  <a:cubicBezTo>
                    <a:pt x="389" y="27"/>
                    <a:pt x="388" y="26"/>
                    <a:pt x="388" y="27"/>
                  </a:cubicBezTo>
                  <a:cubicBezTo>
                    <a:pt x="389" y="27"/>
                    <a:pt x="387" y="27"/>
                    <a:pt x="388" y="28"/>
                  </a:cubicBezTo>
                  <a:cubicBezTo>
                    <a:pt x="389" y="29"/>
                    <a:pt x="390" y="28"/>
                    <a:pt x="391" y="29"/>
                  </a:cubicBezTo>
                  <a:cubicBezTo>
                    <a:pt x="391" y="29"/>
                    <a:pt x="387" y="28"/>
                    <a:pt x="390" y="29"/>
                  </a:cubicBezTo>
                  <a:cubicBezTo>
                    <a:pt x="389" y="30"/>
                    <a:pt x="389" y="30"/>
                    <a:pt x="388" y="30"/>
                  </a:cubicBezTo>
                  <a:cubicBezTo>
                    <a:pt x="388" y="30"/>
                    <a:pt x="388" y="30"/>
                    <a:pt x="388" y="29"/>
                  </a:cubicBezTo>
                  <a:cubicBezTo>
                    <a:pt x="388" y="29"/>
                    <a:pt x="388" y="29"/>
                    <a:pt x="388" y="29"/>
                  </a:cubicBezTo>
                  <a:cubicBezTo>
                    <a:pt x="388" y="29"/>
                    <a:pt x="388" y="29"/>
                    <a:pt x="388" y="29"/>
                  </a:cubicBezTo>
                  <a:cubicBezTo>
                    <a:pt x="388" y="29"/>
                    <a:pt x="388" y="29"/>
                    <a:pt x="388" y="29"/>
                  </a:cubicBezTo>
                  <a:cubicBezTo>
                    <a:pt x="388" y="29"/>
                    <a:pt x="387" y="29"/>
                    <a:pt x="387" y="29"/>
                  </a:cubicBezTo>
                  <a:cubicBezTo>
                    <a:pt x="387" y="29"/>
                    <a:pt x="387" y="29"/>
                    <a:pt x="387" y="29"/>
                  </a:cubicBezTo>
                  <a:cubicBezTo>
                    <a:pt x="387" y="29"/>
                    <a:pt x="387" y="29"/>
                    <a:pt x="387" y="29"/>
                  </a:cubicBezTo>
                  <a:cubicBezTo>
                    <a:pt x="387" y="29"/>
                    <a:pt x="387" y="29"/>
                    <a:pt x="387" y="29"/>
                  </a:cubicBezTo>
                  <a:cubicBezTo>
                    <a:pt x="387" y="29"/>
                    <a:pt x="387" y="29"/>
                    <a:pt x="388" y="29"/>
                  </a:cubicBezTo>
                  <a:cubicBezTo>
                    <a:pt x="388" y="29"/>
                    <a:pt x="388" y="29"/>
                    <a:pt x="388" y="29"/>
                  </a:cubicBezTo>
                  <a:cubicBezTo>
                    <a:pt x="388" y="29"/>
                    <a:pt x="388" y="29"/>
                    <a:pt x="388" y="29"/>
                  </a:cubicBezTo>
                  <a:cubicBezTo>
                    <a:pt x="388" y="29"/>
                    <a:pt x="388" y="29"/>
                    <a:pt x="388" y="29"/>
                  </a:cubicBezTo>
                  <a:cubicBezTo>
                    <a:pt x="388" y="28"/>
                    <a:pt x="387" y="29"/>
                    <a:pt x="387" y="28"/>
                  </a:cubicBezTo>
                  <a:cubicBezTo>
                    <a:pt x="388" y="28"/>
                    <a:pt x="388" y="28"/>
                    <a:pt x="388" y="28"/>
                  </a:cubicBezTo>
                  <a:cubicBezTo>
                    <a:pt x="387" y="28"/>
                    <a:pt x="386" y="27"/>
                    <a:pt x="386" y="28"/>
                  </a:cubicBezTo>
                  <a:cubicBezTo>
                    <a:pt x="386" y="28"/>
                    <a:pt x="386" y="28"/>
                    <a:pt x="386" y="28"/>
                  </a:cubicBezTo>
                  <a:cubicBezTo>
                    <a:pt x="386" y="28"/>
                    <a:pt x="386" y="28"/>
                    <a:pt x="386" y="28"/>
                  </a:cubicBezTo>
                  <a:cubicBezTo>
                    <a:pt x="386" y="28"/>
                    <a:pt x="386" y="29"/>
                    <a:pt x="385" y="29"/>
                  </a:cubicBezTo>
                  <a:cubicBezTo>
                    <a:pt x="386" y="28"/>
                    <a:pt x="386" y="28"/>
                    <a:pt x="386" y="28"/>
                  </a:cubicBezTo>
                  <a:cubicBezTo>
                    <a:pt x="386" y="28"/>
                    <a:pt x="386" y="28"/>
                    <a:pt x="386" y="28"/>
                  </a:cubicBezTo>
                  <a:cubicBezTo>
                    <a:pt x="386" y="28"/>
                    <a:pt x="385" y="28"/>
                    <a:pt x="384" y="28"/>
                  </a:cubicBezTo>
                  <a:cubicBezTo>
                    <a:pt x="384" y="29"/>
                    <a:pt x="385" y="29"/>
                    <a:pt x="385" y="29"/>
                  </a:cubicBezTo>
                  <a:cubicBezTo>
                    <a:pt x="385" y="29"/>
                    <a:pt x="385" y="29"/>
                    <a:pt x="385" y="30"/>
                  </a:cubicBezTo>
                  <a:cubicBezTo>
                    <a:pt x="385" y="29"/>
                    <a:pt x="385" y="29"/>
                    <a:pt x="386" y="29"/>
                  </a:cubicBezTo>
                  <a:cubicBezTo>
                    <a:pt x="386" y="30"/>
                    <a:pt x="386" y="30"/>
                    <a:pt x="386" y="30"/>
                  </a:cubicBezTo>
                  <a:cubicBezTo>
                    <a:pt x="386" y="30"/>
                    <a:pt x="385" y="30"/>
                    <a:pt x="385" y="30"/>
                  </a:cubicBezTo>
                  <a:cubicBezTo>
                    <a:pt x="385" y="30"/>
                    <a:pt x="385" y="30"/>
                    <a:pt x="385" y="30"/>
                  </a:cubicBezTo>
                  <a:cubicBezTo>
                    <a:pt x="385" y="30"/>
                    <a:pt x="385" y="30"/>
                    <a:pt x="385" y="29"/>
                  </a:cubicBezTo>
                  <a:cubicBezTo>
                    <a:pt x="384" y="30"/>
                    <a:pt x="384" y="30"/>
                    <a:pt x="383" y="30"/>
                  </a:cubicBezTo>
                  <a:cubicBezTo>
                    <a:pt x="383" y="29"/>
                    <a:pt x="385" y="29"/>
                    <a:pt x="384" y="28"/>
                  </a:cubicBezTo>
                  <a:cubicBezTo>
                    <a:pt x="382" y="28"/>
                    <a:pt x="382" y="28"/>
                    <a:pt x="382" y="28"/>
                  </a:cubicBezTo>
                  <a:cubicBezTo>
                    <a:pt x="382" y="28"/>
                    <a:pt x="381" y="28"/>
                    <a:pt x="381" y="27"/>
                  </a:cubicBezTo>
                  <a:cubicBezTo>
                    <a:pt x="381" y="27"/>
                    <a:pt x="381" y="27"/>
                    <a:pt x="381" y="27"/>
                  </a:cubicBezTo>
                  <a:cubicBezTo>
                    <a:pt x="381" y="27"/>
                    <a:pt x="381" y="27"/>
                    <a:pt x="381" y="27"/>
                  </a:cubicBezTo>
                  <a:cubicBezTo>
                    <a:pt x="381" y="27"/>
                    <a:pt x="381" y="27"/>
                    <a:pt x="381" y="27"/>
                  </a:cubicBezTo>
                  <a:cubicBezTo>
                    <a:pt x="381" y="26"/>
                    <a:pt x="380" y="27"/>
                    <a:pt x="380" y="27"/>
                  </a:cubicBezTo>
                  <a:cubicBezTo>
                    <a:pt x="380" y="26"/>
                    <a:pt x="379" y="26"/>
                    <a:pt x="379" y="26"/>
                  </a:cubicBezTo>
                  <a:close/>
                  <a:moveTo>
                    <a:pt x="379" y="28"/>
                  </a:moveTo>
                  <a:cubicBezTo>
                    <a:pt x="380" y="28"/>
                    <a:pt x="379" y="27"/>
                    <a:pt x="379" y="27"/>
                  </a:cubicBezTo>
                  <a:cubicBezTo>
                    <a:pt x="379" y="28"/>
                    <a:pt x="380" y="28"/>
                    <a:pt x="380" y="28"/>
                  </a:cubicBezTo>
                  <a:cubicBezTo>
                    <a:pt x="379" y="28"/>
                    <a:pt x="379" y="28"/>
                    <a:pt x="379" y="28"/>
                  </a:cubicBezTo>
                  <a:cubicBezTo>
                    <a:pt x="379" y="28"/>
                    <a:pt x="379" y="28"/>
                    <a:pt x="378" y="28"/>
                  </a:cubicBezTo>
                  <a:cubicBezTo>
                    <a:pt x="378" y="28"/>
                    <a:pt x="379" y="29"/>
                    <a:pt x="378" y="29"/>
                  </a:cubicBezTo>
                  <a:cubicBezTo>
                    <a:pt x="378" y="29"/>
                    <a:pt x="378" y="28"/>
                    <a:pt x="378" y="28"/>
                  </a:cubicBezTo>
                  <a:cubicBezTo>
                    <a:pt x="378" y="28"/>
                    <a:pt x="379" y="28"/>
                    <a:pt x="379" y="28"/>
                  </a:cubicBezTo>
                  <a:close/>
                  <a:moveTo>
                    <a:pt x="380" y="29"/>
                  </a:moveTo>
                  <a:cubicBezTo>
                    <a:pt x="378" y="29"/>
                    <a:pt x="378" y="29"/>
                    <a:pt x="378" y="29"/>
                  </a:cubicBezTo>
                  <a:cubicBezTo>
                    <a:pt x="379" y="29"/>
                    <a:pt x="379" y="29"/>
                    <a:pt x="379" y="29"/>
                  </a:cubicBezTo>
                  <a:lnTo>
                    <a:pt x="380" y="29"/>
                  </a:lnTo>
                  <a:close/>
                  <a:moveTo>
                    <a:pt x="376" y="32"/>
                  </a:moveTo>
                  <a:cubicBezTo>
                    <a:pt x="377" y="32"/>
                    <a:pt x="377" y="31"/>
                    <a:pt x="378" y="32"/>
                  </a:cubicBezTo>
                  <a:cubicBezTo>
                    <a:pt x="378" y="32"/>
                    <a:pt x="378" y="31"/>
                    <a:pt x="378" y="31"/>
                  </a:cubicBezTo>
                  <a:cubicBezTo>
                    <a:pt x="378" y="31"/>
                    <a:pt x="378" y="32"/>
                    <a:pt x="379" y="32"/>
                  </a:cubicBezTo>
                  <a:cubicBezTo>
                    <a:pt x="379" y="32"/>
                    <a:pt x="379" y="32"/>
                    <a:pt x="379" y="32"/>
                  </a:cubicBezTo>
                  <a:cubicBezTo>
                    <a:pt x="379" y="32"/>
                    <a:pt x="379" y="32"/>
                    <a:pt x="379" y="32"/>
                  </a:cubicBezTo>
                  <a:lnTo>
                    <a:pt x="376" y="32"/>
                  </a:lnTo>
                  <a:close/>
                  <a:moveTo>
                    <a:pt x="380" y="29"/>
                  </a:moveTo>
                  <a:cubicBezTo>
                    <a:pt x="380" y="29"/>
                    <a:pt x="381" y="28"/>
                    <a:pt x="382" y="28"/>
                  </a:cubicBezTo>
                  <a:cubicBezTo>
                    <a:pt x="382" y="28"/>
                    <a:pt x="382" y="28"/>
                    <a:pt x="382" y="28"/>
                  </a:cubicBezTo>
                  <a:cubicBezTo>
                    <a:pt x="381" y="28"/>
                    <a:pt x="382" y="28"/>
                    <a:pt x="382" y="28"/>
                  </a:cubicBezTo>
                  <a:cubicBezTo>
                    <a:pt x="382" y="28"/>
                    <a:pt x="382" y="29"/>
                    <a:pt x="382" y="30"/>
                  </a:cubicBezTo>
                  <a:cubicBezTo>
                    <a:pt x="381" y="30"/>
                    <a:pt x="381" y="29"/>
                    <a:pt x="380" y="29"/>
                  </a:cubicBezTo>
                  <a:close/>
                  <a:moveTo>
                    <a:pt x="384" y="32"/>
                  </a:moveTo>
                  <a:cubicBezTo>
                    <a:pt x="384" y="32"/>
                    <a:pt x="384" y="32"/>
                    <a:pt x="384" y="32"/>
                  </a:cubicBezTo>
                  <a:cubicBezTo>
                    <a:pt x="384" y="33"/>
                    <a:pt x="383" y="33"/>
                    <a:pt x="383" y="33"/>
                  </a:cubicBezTo>
                  <a:cubicBezTo>
                    <a:pt x="383" y="33"/>
                    <a:pt x="383" y="33"/>
                    <a:pt x="382" y="33"/>
                  </a:cubicBezTo>
                  <a:cubicBezTo>
                    <a:pt x="382" y="32"/>
                    <a:pt x="383" y="32"/>
                    <a:pt x="384" y="32"/>
                  </a:cubicBezTo>
                  <a:cubicBezTo>
                    <a:pt x="384" y="32"/>
                    <a:pt x="384" y="32"/>
                    <a:pt x="384" y="32"/>
                  </a:cubicBezTo>
                  <a:cubicBezTo>
                    <a:pt x="384" y="32"/>
                    <a:pt x="384" y="32"/>
                    <a:pt x="384" y="32"/>
                  </a:cubicBezTo>
                  <a:cubicBezTo>
                    <a:pt x="384" y="32"/>
                    <a:pt x="384" y="32"/>
                    <a:pt x="384" y="32"/>
                  </a:cubicBezTo>
                  <a:cubicBezTo>
                    <a:pt x="382" y="32"/>
                    <a:pt x="382" y="32"/>
                    <a:pt x="381" y="31"/>
                  </a:cubicBezTo>
                  <a:cubicBezTo>
                    <a:pt x="381" y="31"/>
                    <a:pt x="381" y="31"/>
                    <a:pt x="381" y="31"/>
                  </a:cubicBezTo>
                  <a:cubicBezTo>
                    <a:pt x="381" y="30"/>
                    <a:pt x="381" y="32"/>
                    <a:pt x="383" y="31"/>
                  </a:cubicBezTo>
                  <a:cubicBezTo>
                    <a:pt x="382" y="30"/>
                    <a:pt x="383" y="31"/>
                    <a:pt x="384" y="31"/>
                  </a:cubicBezTo>
                  <a:cubicBezTo>
                    <a:pt x="384" y="31"/>
                    <a:pt x="384" y="31"/>
                    <a:pt x="384" y="31"/>
                  </a:cubicBezTo>
                  <a:cubicBezTo>
                    <a:pt x="384" y="31"/>
                    <a:pt x="384" y="31"/>
                    <a:pt x="384" y="31"/>
                  </a:cubicBezTo>
                  <a:cubicBezTo>
                    <a:pt x="384" y="31"/>
                    <a:pt x="384" y="31"/>
                    <a:pt x="384" y="31"/>
                  </a:cubicBezTo>
                  <a:cubicBezTo>
                    <a:pt x="385" y="31"/>
                    <a:pt x="385" y="31"/>
                    <a:pt x="385" y="31"/>
                  </a:cubicBezTo>
                  <a:cubicBezTo>
                    <a:pt x="385" y="32"/>
                    <a:pt x="384" y="31"/>
                    <a:pt x="384" y="32"/>
                  </a:cubicBezTo>
                  <a:close/>
                  <a:moveTo>
                    <a:pt x="364" y="87"/>
                  </a:moveTo>
                  <a:cubicBezTo>
                    <a:pt x="364" y="86"/>
                    <a:pt x="364" y="86"/>
                    <a:pt x="364" y="86"/>
                  </a:cubicBezTo>
                  <a:cubicBezTo>
                    <a:pt x="364" y="86"/>
                    <a:pt x="364" y="86"/>
                    <a:pt x="364" y="86"/>
                  </a:cubicBezTo>
                  <a:lnTo>
                    <a:pt x="364" y="87"/>
                  </a:lnTo>
                  <a:close/>
                  <a:moveTo>
                    <a:pt x="367" y="87"/>
                  </a:moveTo>
                  <a:cubicBezTo>
                    <a:pt x="366" y="87"/>
                    <a:pt x="366" y="87"/>
                    <a:pt x="366" y="87"/>
                  </a:cubicBezTo>
                  <a:cubicBezTo>
                    <a:pt x="367" y="87"/>
                    <a:pt x="367" y="87"/>
                    <a:pt x="367" y="87"/>
                  </a:cubicBezTo>
                  <a:close/>
                  <a:moveTo>
                    <a:pt x="370" y="84"/>
                  </a:moveTo>
                  <a:cubicBezTo>
                    <a:pt x="371" y="83"/>
                    <a:pt x="371" y="83"/>
                    <a:pt x="371" y="83"/>
                  </a:cubicBezTo>
                  <a:cubicBezTo>
                    <a:pt x="371" y="83"/>
                    <a:pt x="371" y="83"/>
                    <a:pt x="371" y="83"/>
                  </a:cubicBezTo>
                  <a:cubicBezTo>
                    <a:pt x="371" y="83"/>
                    <a:pt x="371" y="84"/>
                    <a:pt x="370" y="84"/>
                  </a:cubicBezTo>
                  <a:close/>
                  <a:moveTo>
                    <a:pt x="394" y="32"/>
                  </a:moveTo>
                  <a:cubicBezTo>
                    <a:pt x="394" y="32"/>
                    <a:pt x="394" y="32"/>
                    <a:pt x="394" y="32"/>
                  </a:cubicBezTo>
                  <a:cubicBezTo>
                    <a:pt x="392" y="32"/>
                    <a:pt x="392" y="32"/>
                    <a:pt x="390" y="32"/>
                  </a:cubicBezTo>
                  <a:cubicBezTo>
                    <a:pt x="390" y="32"/>
                    <a:pt x="391" y="33"/>
                    <a:pt x="390" y="33"/>
                  </a:cubicBezTo>
                  <a:cubicBezTo>
                    <a:pt x="390" y="32"/>
                    <a:pt x="390" y="32"/>
                    <a:pt x="390" y="32"/>
                  </a:cubicBezTo>
                  <a:cubicBezTo>
                    <a:pt x="388" y="32"/>
                    <a:pt x="387" y="32"/>
                    <a:pt x="386" y="31"/>
                  </a:cubicBezTo>
                  <a:cubicBezTo>
                    <a:pt x="385" y="31"/>
                    <a:pt x="387" y="31"/>
                    <a:pt x="387" y="31"/>
                  </a:cubicBezTo>
                  <a:cubicBezTo>
                    <a:pt x="389" y="31"/>
                    <a:pt x="391" y="31"/>
                    <a:pt x="393" y="31"/>
                  </a:cubicBezTo>
                  <a:cubicBezTo>
                    <a:pt x="393" y="31"/>
                    <a:pt x="393" y="32"/>
                    <a:pt x="394" y="32"/>
                  </a:cubicBezTo>
                  <a:cubicBezTo>
                    <a:pt x="394" y="32"/>
                    <a:pt x="394" y="32"/>
                    <a:pt x="395" y="32"/>
                  </a:cubicBezTo>
                  <a:lnTo>
                    <a:pt x="394" y="32"/>
                  </a:lnTo>
                  <a:close/>
                  <a:moveTo>
                    <a:pt x="398" y="33"/>
                  </a:moveTo>
                  <a:cubicBezTo>
                    <a:pt x="398" y="32"/>
                    <a:pt x="398" y="32"/>
                    <a:pt x="398" y="32"/>
                  </a:cubicBezTo>
                  <a:cubicBezTo>
                    <a:pt x="397" y="33"/>
                    <a:pt x="396" y="33"/>
                    <a:pt x="396" y="32"/>
                  </a:cubicBezTo>
                  <a:cubicBezTo>
                    <a:pt x="397" y="31"/>
                    <a:pt x="398" y="31"/>
                    <a:pt x="398" y="31"/>
                  </a:cubicBezTo>
                  <a:lnTo>
                    <a:pt x="398" y="33"/>
                  </a:lnTo>
                  <a:close/>
                  <a:moveTo>
                    <a:pt x="375" y="87"/>
                  </a:moveTo>
                  <a:cubicBezTo>
                    <a:pt x="375" y="87"/>
                    <a:pt x="375" y="87"/>
                    <a:pt x="375" y="87"/>
                  </a:cubicBezTo>
                  <a:cubicBezTo>
                    <a:pt x="375" y="86"/>
                    <a:pt x="375" y="86"/>
                    <a:pt x="375" y="86"/>
                  </a:cubicBezTo>
                  <a:lnTo>
                    <a:pt x="375" y="87"/>
                  </a:lnTo>
                  <a:close/>
                  <a:moveTo>
                    <a:pt x="403" y="29"/>
                  </a:moveTo>
                  <a:cubicBezTo>
                    <a:pt x="403" y="29"/>
                    <a:pt x="403" y="29"/>
                    <a:pt x="403" y="30"/>
                  </a:cubicBezTo>
                  <a:cubicBezTo>
                    <a:pt x="402" y="30"/>
                    <a:pt x="402" y="30"/>
                    <a:pt x="402" y="30"/>
                  </a:cubicBezTo>
                  <a:lnTo>
                    <a:pt x="403" y="29"/>
                  </a:lnTo>
                  <a:close/>
                  <a:moveTo>
                    <a:pt x="398" y="35"/>
                  </a:moveTo>
                  <a:cubicBezTo>
                    <a:pt x="398" y="35"/>
                    <a:pt x="398" y="35"/>
                    <a:pt x="398" y="35"/>
                  </a:cubicBezTo>
                  <a:cubicBezTo>
                    <a:pt x="398" y="35"/>
                    <a:pt x="398" y="35"/>
                    <a:pt x="398" y="35"/>
                  </a:cubicBezTo>
                  <a:cubicBezTo>
                    <a:pt x="399" y="35"/>
                    <a:pt x="399" y="35"/>
                    <a:pt x="399" y="35"/>
                  </a:cubicBezTo>
                  <a:lnTo>
                    <a:pt x="398" y="35"/>
                  </a:lnTo>
                  <a:close/>
                  <a:moveTo>
                    <a:pt x="401" y="33"/>
                  </a:moveTo>
                  <a:cubicBezTo>
                    <a:pt x="401" y="33"/>
                    <a:pt x="401" y="33"/>
                    <a:pt x="401" y="33"/>
                  </a:cubicBezTo>
                  <a:cubicBezTo>
                    <a:pt x="400" y="33"/>
                    <a:pt x="400" y="33"/>
                    <a:pt x="399" y="33"/>
                  </a:cubicBezTo>
                  <a:cubicBezTo>
                    <a:pt x="400" y="33"/>
                    <a:pt x="400" y="33"/>
                    <a:pt x="401" y="33"/>
                  </a:cubicBezTo>
                  <a:cubicBezTo>
                    <a:pt x="401" y="33"/>
                    <a:pt x="401" y="33"/>
                    <a:pt x="401" y="33"/>
                  </a:cubicBezTo>
                  <a:cubicBezTo>
                    <a:pt x="401" y="32"/>
                    <a:pt x="401" y="32"/>
                    <a:pt x="402" y="32"/>
                  </a:cubicBezTo>
                  <a:cubicBezTo>
                    <a:pt x="402" y="33"/>
                    <a:pt x="402" y="33"/>
                    <a:pt x="401" y="33"/>
                  </a:cubicBezTo>
                  <a:cubicBezTo>
                    <a:pt x="401" y="33"/>
                    <a:pt x="401" y="33"/>
                    <a:pt x="401" y="33"/>
                  </a:cubicBezTo>
                  <a:close/>
                  <a:moveTo>
                    <a:pt x="413" y="33"/>
                  </a:moveTo>
                  <a:cubicBezTo>
                    <a:pt x="414" y="34"/>
                    <a:pt x="414" y="34"/>
                    <a:pt x="414" y="34"/>
                  </a:cubicBezTo>
                  <a:cubicBezTo>
                    <a:pt x="414" y="34"/>
                    <a:pt x="414" y="34"/>
                    <a:pt x="414" y="34"/>
                  </a:cubicBezTo>
                  <a:cubicBezTo>
                    <a:pt x="414" y="34"/>
                    <a:pt x="414" y="34"/>
                    <a:pt x="414" y="34"/>
                  </a:cubicBezTo>
                  <a:cubicBezTo>
                    <a:pt x="415" y="34"/>
                    <a:pt x="413" y="32"/>
                    <a:pt x="415" y="32"/>
                  </a:cubicBezTo>
                  <a:cubicBezTo>
                    <a:pt x="414" y="33"/>
                    <a:pt x="414" y="33"/>
                    <a:pt x="414" y="34"/>
                  </a:cubicBezTo>
                  <a:cubicBezTo>
                    <a:pt x="414" y="34"/>
                    <a:pt x="414" y="34"/>
                    <a:pt x="414" y="34"/>
                  </a:cubicBezTo>
                  <a:cubicBezTo>
                    <a:pt x="413" y="34"/>
                    <a:pt x="413" y="34"/>
                    <a:pt x="413" y="33"/>
                  </a:cubicBezTo>
                  <a:cubicBezTo>
                    <a:pt x="413" y="33"/>
                    <a:pt x="413" y="33"/>
                    <a:pt x="413" y="33"/>
                  </a:cubicBezTo>
                  <a:cubicBezTo>
                    <a:pt x="413" y="33"/>
                    <a:pt x="413" y="33"/>
                    <a:pt x="413" y="33"/>
                  </a:cubicBezTo>
                  <a:close/>
                  <a:moveTo>
                    <a:pt x="413" y="26"/>
                  </a:moveTo>
                  <a:cubicBezTo>
                    <a:pt x="413" y="26"/>
                    <a:pt x="414" y="27"/>
                    <a:pt x="414" y="26"/>
                  </a:cubicBezTo>
                  <a:cubicBezTo>
                    <a:pt x="414" y="26"/>
                    <a:pt x="415" y="26"/>
                    <a:pt x="416" y="26"/>
                  </a:cubicBezTo>
                  <a:cubicBezTo>
                    <a:pt x="415" y="27"/>
                    <a:pt x="414" y="26"/>
                    <a:pt x="413" y="26"/>
                  </a:cubicBezTo>
                  <a:close/>
                  <a:moveTo>
                    <a:pt x="407" y="29"/>
                  </a:moveTo>
                  <a:cubicBezTo>
                    <a:pt x="406" y="29"/>
                    <a:pt x="406" y="29"/>
                    <a:pt x="406" y="29"/>
                  </a:cubicBezTo>
                  <a:cubicBezTo>
                    <a:pt x="407" y="30"/>
                    <a:pt x="407" y="29"/>
                    <a:pt x="408" y="29"/>
                  </a:cubicBezTo>
                  <a:cubicBezTo>
                    <a:pt x="408" y="29"/>
                    <a:pt x="408" y="29"/>
                    <a:pt x="408" y="29"/>
                  </a:cubicBezTo>
                  <a:cubicBezTo>
                    <a:pt x="408" y="30"/>
                    <a:pt x="409" y="29"/>
                    <a:pt x="410" y="30"/>
                  </a:cubicBezTo>
                  <a:cubicBezTo>
                    <a:pt x="410" y="30"/>
                    <a:pt x="409" y="30"/>
                    <a:pt x="409" y="30"/>
                  </a:cubicBezTo>
                  <a:cubicBezTo>
                    <a:pt x="409" y="30"/>
                    <a:pt x="410" y="30"/>
                    <a:pt x="410" y="31"/>
                  </a:cubicBezTo>
                  <a:cubicBezTo>
                    <a:pt x="411" y="30"/>
                    <a:pt x="412" y="30"/>
                    <a:pt x="412" y="30"/>
                  </a:cubicBezTo>
                  <a:cubicBezTo>
                    <a:pt x="412" y="30"/>
                    <a:pt x="412" y="30"/>
                    <a:pt x="412" y="30"/>
                  </a:cubicBezTo>
                  <a:cubicBezTo>
                    <a:pt x="412" y="30"/>
                    <a:pt x="411" y="30"/>
                    <a:pt x="411" y="30"/>
                  </a:cubicBezTo>
                  <a:cubicBezTo>
                    <a:pt x="411" y="30"/>
                    <a:pt x="411" y="30"/>
                    <a:pt x="411" y="31"/>
                  </a:cubicBezTo>
                  <a:cubicBezTo>
                    <a:pt x="410" y="31"/>
                    <a:pt x="409" y="31"/>
                    <a:pt x="408" y="31"/>
                  </a:cubicBezTo>
                  <a:cubicBezTo>
                    <a:pt x="408" y="30"/>
                    <a:pt x="407" y="30"/>
                    <a:pt x="407" y="30"/>
                  </a:cubicBezTo>
                  <a:cubicBezTo>
                    <a:pt x="406" y="31"/>
                    <a:pt x="406" y="31"/>
                    <a:pt x="406" y="31"/>
                  </a:cubicBezTo>
                  <a:cubicBezTo>
                    <a:pt x="405" y="31"/>
                    <a:pt x="405" y="29"/>
                    <a:pt x="404" y="30"/>
                  </a:cubicBezTo>
                  <a:cubicBezTo>
                    <a:pt x="404" y="30"/>
                    <a:pt x="404" y="30"/>
                    <a:pt x="404" y="29"/>
                  </a:cubicBezTo>
                  <a:cubicBezTo>
                    <a:pt x="404" y="29"/>
                    <a:pt x="406" y="29"/>
                    <a:pt x="407" y="29"/>
                  </a:cubicBezTo>
                  <a:close/>
                  <a:moveTo>
                    <a:pt x="401" y="35"/>
                  </a:moveTo>
                  <a:cubicBezTo>
                    <a:pt x="402" y="35"/>
                    <a:pt x="402" y="35"/>
                    <a:pt x="402" y="35"/>
                  </a:cubicBezTo>
                  <a:cubicBezTo>
                    <a:pt x="402" y="35"/>
                    <a:pt x="402" y="35"/>
                    <a:pt x="402" y="35"/>
                  </a:cubicBezTo>
                  <a:lnTo>
                    <a:pt x="401" y="35"/>
                  </a:lnTo>
                  <a:close/>
                  <a:moveTo>
                    <a:pt x="385" y="87"/>
                  </a:moveTo>
                  <a:cubicBezTo>
                    <a:pt x="384" y="87"/>
                    <a:pt x="384" y="88"/>
                    <a:pt x="383" y="88"/>
                  </a:cubicBezTo>
                  <a:cubicBezTo>
                    <a:pt x="383" y="87"/>
                    <a:pt x="384" y="87"/>
                    <a:pt x="385" y="87"/>
                  </a:cubicBezTo>
                  <a:cubicBezTo>
                    <a:pt x="385" y="87"/>
                    <a:pt x="385" y="87"/>
                    <a:pt x="386" y="87"/>
                  </a:cubicBezTo>
                  <a:cubicBezTo>
                    <a:pt x="385" y="87"/>
                    <a:pt x="385" y="87"/>
                    <a:pt x="385" y="87"/>
                  </a:cubicBezTo>
                  <a:close/>
                  <a:moveTo>
                    <a:pt x="406" y="36"/>
                  </a:moveTo>
                  <a:cubicBezTo>
                    <a:pt x="406" y="35"/>
                    <a:pt x="406" y="35"/>
                    <a:pt x="406" y="35"/>
                  </a:cubicBezTo>
                  <a:cubicBezTo>
                    <a:pt x="407" y="35"/>
                    <a:pt x="407" y="35"/>
                    <a:pt x="407" y="35"/>
                  </a:cubicBezTo>
                  <a:cubicBezTo>
                    <a:pt x="406" y="36"/>
                    <a:pt x="406" y="36"/>
                    <a:pt x="406" y="36"/>
                  </a:cubicBezTo>
                  <a:close/>
                  <a:moveTo>
                    <a:pt x="384" y="86"/>
                  </a:moveTo>
                  <a:cubicBezTo>
                    <a:pt x="384" y="86"/>
                    <a:pt x="384" y="86"/>
                    <a:pt x="384" y="86"/>
                  </a:cubicBezTo>
                  <a:cubicBezTo>
                    <a:pt x="384" y="86"/>
                    <a:pt x="384" y="86"/>
                    <a:pt x="384" y="86"/>
                  </a:cubicBezTo>
                  <a:cubicBezTo>
                    <a:pt x="384" y="86"/>
                    <a:pt x="384" y="86"/>
                    <a:pt x="384" y="86"/>
                  </a:cubicBezTo>
                  <a:cubicBezTo>
                    <a:pt x="384" y="86"/>
                    <a:pt x="384" y="86"/>
                    <a:pt x="384" y="86"/>
                  </a:cubicBezTo>
                  <a:close/>
                  <a:moveTo>
                    <a:pt x="407" y="36"/>
                  </a:moveTo>
                  <a:cubicBezTo>
                    <a:pt x="407" y="35"/>
                    <a:pt x="407" y="35"/>
                    <a:pt x="407" y="35"/>
                  </a:cubicBezTo>
                  <a:cubicBezTo>
                    <a:pt x="408" y="35"/>
                    <a:pt x="408" y="35"/>
                    <a:pt x="408" y="35"/>
                  </a:cubicBezTo>
                  <a:cubicBezTo>
                    <a:pt x="408" y="35"/>
                    <a:pt x="408" y="36"/>
                    <a:pt x="407" y="36"/>
                  </a:cubicBezTo>
                  <a:close/>
                  <a:moveTo>
                    <a:pt x="386" y="86"/>
                  </a:moveTo>
                  <a:cubicBezTo>
                    <a:pt x="386" y="86"/>
                    <a:pt x="386" y="86"/>
                    <a:pt x="386" y="86"/>
                  </a:cubicBezTo>
                  <a:cubicBezTo>
                    <a:pt x="387" y="86"/>
                    <a:pt x="387" y="86"/>
                    <a:pt x="387" y="86"/>
                  </a:cubicBezTo>
                  <a:cubicBezTo>
                    <a:pt x="386" y="86"/>
                    <a:pt x="386" y="86"/>
                    <a:pt x="386" y="86"/>
                  </a:cubicBezTo>
                  <a:close/>
                  <a:moveTo>
                    <a:pt x="403" y="33"/>
                  </a:moveTo>
                  <a:cubicBezTo>
                    <a:pt x="404" y="32"/>
                    <a:pt x="405" y="33"/>
                    <a:pt x="406" y="32"/>
                  </a:cubicBezTo>
                  <a:cubicBezTo>
                    <a:pt x="405" y="32"/>
                    <a:pt x="405" y="32"/>
                    <a:pt x="405" y="32"/>
                  </a:cubicBezTo>
                  <a:cubicBezTo>
                    <a:pt x="406" y="32"/>
                    <a:pt x="406" y="32"/>
                    <a:pt x="406" y="32"/>
                  </a:cubicBezTo>
                  <a:cubicBezTo>
                    <a:pt x="406" y="32"/>
                    <a:pt x="406" y="32"/>
                    <a:pt x="406" y="32"/>
                  </a:cubicBezTo>
                  <a:cubicBezTo>
                    <a:pt x="406" y="33"/>
                    <a:pt x="407" y="32"/>
                    <a:pt x="408" y="32"/>
                  </a:cubicBezTo>
                  <a:cubicBezTo>
                    <a:pt x="409" y="31"/>
                    <a:pt x="411" y="32"/>
                    <a:pt x="412" y="32"/>
                  </a:cubicBezTo>
                  <a:cubicBezTo>
                    <a:pt x="412" y="32"/>
                    <a:pt x="412" y="32"/>
                    <a:pt x="412" y="32"/>
                  </a:cubicBezTo>
                  <a:cubicBezTo>
                    <a:pt x="412" y="32"/>
                    <a:pt x="412" y="32"/>
                    <a:pt x="412" y="32"/>
                  </a:cubicBezTo>
                  <a:cubicBezTo>
                    <a:pt x="412" y="32"/>
                    <a:pt x="413" y="33"/>
                    <a:pt x="413" y="34"/>
                  </a:cubicBezTo>
                  <a:cubicBezTo>
                    <a:pt x="412" y="33"/>
                    <a:pt x="411" y="33"/>
                    <a:pt x="410" y="34"/>
                  </a:cubicBezTo>
                  <a:cubicBezTo>
                    <a:pt x="408" y="33"/>
                    <a:pt x="405" y="33"/>
                    <a:pt x="403" y="33"/>
                  </a:cubicBezTo>
                  <a:close/>
                  <a:moveTo>
                    <a:pt x="413" y="36"/>
                  </a:moveTo>
                  <a:cubicBezTo>
                    <a:pt x="411" y="35"/>
                    <a:pt x="410" y="36"/>
                    <a:pt x="408" y="36"/>
                  </a:cubicBezTo>
                  <a:cubicBezTo>
                    <a:pt x="409" y="35"/>
                    <a:pt x="411" y="36"/>
                    <a:pt x="412" y="35"/>
                  </a:cubicBezTo>
                  <a:cubicBezTo>
                    <a:pt x="412" y="35"/>
                    <a:pt x="412" y="35"/>
                    <a:pt x="412" y="35"/>
                  </a:cubicBezTo>
                  <a:cubicBezTo>
                    <a:pt x="412" y="35"/>
                    <a:pt x="412" y="35"/>
                    <a:pt x="412" y="35"/>
                  </a:cubicBezTo>
                  <a:cubicBezTo>
                    <a:pt x="412" y="35"/>
                    <a:pt x="412" y="35"/>
                    <a:pt x="412" y="35"/>
                  </a:cubicBezTo>
                  <a:cubicBezTo>
                    <a:pt x="412" y="35"/>
                    <a:pt x="412" y="35"/>
                    <a:pt x="412" y="35"/>
                  </a:cubicBezTo>
                  <a:cubicBezTo>
                    <a:pt x="413" y="36"/>
                    <a:pt x="414" y="35"/>
                    <a:pt x="415" y="35"/>
                  </a:cubicBezTo>
                  <a:cubicBezTo>
                    <a:pt x="415" y="36"/>
                    <a:pt x="413" y="36"/>
                    <a:pt x="413" y="36"/>
                  </a:cubicBezTo>
                  <a:close/>
                  <a:moveTo>
                    <a:pt x="429" y="33"/>
                  </a:moveTo>
                  <a:cubicBezTo>
                    <a:pt x="429" y="34"/>
                    <a:pt x="429" y="34"/>
                    <a:pt x="429" y="34"/>
                  </a:cubicBezTo>
                  <a:cubicBezTo>
                    <a:pt x="430" y="35"/>
                    <a:pt x="430" y="33"/>
                    <a:pt x="430" y="34"/>
                  </a:cubicBezTo>
                  <a:cubicBezTo>
                    <a:pt x="432" y="34"/>
                    <a:pt x="432" y="34"/>
                    <a:pt x="432" y="34"/>
                  </a:cubicBezTo>
                  <a:cubicBezTo>
                    <a:pt x="431" y="34"/>
                    <a:pt x="430" y="35"/>
                    <a:pt x="429" y="34"/>
                  </a:cubicBezTo>
                  <a:cubicBezTo>
                    <a:pt x="429" y="34"/>
                    <a:pt x="429" y="34"/>
                    <a:pt x="429" y="34"/>
                  </a:cubicBezTo>
                  <a:cubicBezTo>
                    <a:pt x="428" y="34"/>
                    <a:pt x="428" y="34"/>
                    <a:pt x="428" y="34"/>
                  </a:cubicBezTo>
                  <a:cubicBezTo>
                    <a:pt x="428" y="34"/>
                    <a:pt x="428" y="34"/>
                    <a:pt x="428" y="34"/>
                  </a:cubicBezTo>
                  <a:cubicBezTo>
                    <a:pt x="428" y="34"/>
                    <a:pt x="428" y="34"/>
                    <a:pt x="428" y="34"/>
                  </a:cubicBezTo>
                  <a:cubicBezTo>
                    <a:pt x="428" y="34"/>
                    <a:pt x="428" y="33"/>
                    <a:pt x="428" y="33"/>
                  </a:cubicBezTo>
                  <a:cubicBezTo>
                    <a:pt x="427" y="33"/>
                    <a:pt x="427" y="33"/>
                    <a:pt x="427" y="33"/>
                  </a:cubicBezTo>
                  <a:cubicBezTo>
                    <a:pt x="427" y="34"/>
                    <a:pt x="427" y="34"/>
                    <a:pt x="427" y="34"/>
                  </a:cubicBezTo>
                  <a:cubicBezTo>
                    <a:pt x="427" y="33"/>
                    <a:pt x="427" y="33"/>
                    <a:pt x="427" y="33"/>
                  </a:cubicBezTo>
                  <a:cubicBezTo>
                    <a:pt x="427" y="33"/>
                    <a:pt x="428" y="33"/>
                    <a:pt x="429" y="33"/>
                  </a:cubicBezTo>
                  <a:close/>
                  <a:moveTo>
                    <a:pt x="415" y="36"/>
                  </a:moveTo>
                  <a:cubicBezTo>
                    <a:pt x="416" y="36"/>
                    <a:pt x="416" y="36"/>
                    <a:pt x="416" y="36"/>
                  </a:cubicBezTo>
                  <a:cubicBezTo>
                    <a:pt x="416" y="36"/>
                    <a:pt x="417" y="36"/>
                    <a:pt x="417" y="36"/>
                  </a:cubicBezTo>
                  <a:cubicBezTo>
                    <a:pt x="417" y="36"/>
                    <a:pt x="417" y="36"/>
                    <a:pt x="417" y="36"/>
                  </a:cubicBezTo>
                  <a:cubicBezTo>
                    <a:pt x="416" y="36"/>
                    <a:pt x="416" y="36"/>
                    <a:pt x="416" y="36"/>
                  </a:cubicBezTo>
                  <a:cubicBezTo>
                    <a:pt x="416" y="36"/>
                    <a:pt x="416" y="36"/>
                    <a:pt x="415" y="36"/>
                  </a:cubicBezTo>
                  <a:close/>
                  <a:moveTo>
                    <a:pt x="418" y="34"/>
                  </a:moveTo>
                  <a:cubicBezTo>
                    <a:pt x="418" y="33"/>
                    <a:pt x="418" y="33"/>
                    <a:pt x="418" y="33"/>
                  </a:cubicBezTo>
                  <a:cubicBezTo>
                    <a:pt x="418" y="33"/>
                    <a:pt x="418" y="33"/>
                    <a:pt x="418" y="33"/>
                  </a:cubicBezTo>
                  <a:lnTo>
                    <a:pt x="418" y="34"/>
                  </a:lnTo>
                  <a:close/>
                  <a:moveTo>
                    <a:pt x="424" y="36"/>
                  </a:moveTo>
                  <a:cubicBezTo>
                    <a:pt x="424" y="36"/>
                    <a:pt x="424" y="36"/>
                    <a:pt x="424" y="36"/>
                  </a:cubicBezTo>
                  <a:cubicBezTo>
                    <a:pt x="424" y="36"/>
                    <a:pt x="424" y="36"/>
                    <a:pt x="424" y="36"/>
                  </a:cubicBezTo>
                  <a:cubicBezTo>
                    <a:pt x="424" y="36"/>
                    <a:pt x="424" y="36"/>
                    <a:pt x="424" y="36"/>
                  </a:cubicBezTo>
                  <a:cubicBezTo>
                    <a:pt x="425" y="36"/>
                    <a:pt x="425" y="36"/>
                    <a:pt x="425" y="36"/>
                  </a:cubicBezTo>
                  <a:cubicBezTo>
                    <a:pt x="424" y="36"/>
                    <a:pt x="424" y="36"/>
                    <a:pt x="424" y="36"/>
                  </a:cubicBezTo>
                  <a:close/>
                  <a:moveTo>
                    <a:pt x="426" y="34"/>
                  </a:moveTo>
                  <a:cubicBezTo>
                    <a:pt x="426" y="34"/>
                    <a:pt x="426" y="34"/>
                    <a:pt x="426" y="34"/>
                  </a:cubicBezTo>
                  <a:cubicBezTo>
                    <a:pt x="424" y="34"/>
                    <a:pt x="424" y="34"/>
                    <a:pt x="424" y="34"/>
                  </a:cubicBezTo>
                  <a:cubicBezTo>
                    <a:pt x="424" y="34"/>
                    <a:pt x="424" y="33"/>
                    <a:pt x="424" y="33"/>
                  </a:cubicBezTo>
                  <a:cubicBezTo>
                    <a:pt x="424" y="33"/>
                    <a:pt x="424" y="33"/>
                    <a:pt x="424" y="33"/>
                  </a:cubicBezTo>
                  <a:cubicBezTo>
                    <a:pt x="423" y="33"/>
                    <a:pt x="424" y="34"/>
                    <a:pt x="424" y="34"/>
                  </a:cubicBezTo>
                  <a:cubicBezTo>
                    <a:pt x="423" y="34"/>
                    <a:pt x="420" y="34"/>
                    <a:pt x="419" y="33"/>
                  </a:cubicBezTo>
                  <a:cubicBezTo>
                    <a:pt x="419" y="33"/>
                    <a:pt x="419" y="33"/>
                    <a:pt x="419" y="33"/>
                  </a:cubicBezTo>
                  <a:cubicBezTo>
                    <a:pt x="421" y="34"/>
                    <a:pt x="424" y="33"/>
                    <a:pt x="426" y="33"/>
                  </a:cubicBezTo>
                  <a:cubicBezTo>
                    <a:pt x="426" y="33"/>
                    <a:pt x="426" y="33"/>
                    <a:pt x="426" y="34"/>
                  </a:cubicBezTo>
                  <a:close/>
                </a:path>
              </a:pathLst>
            </a:custGeom>
            <a:solidFill>
              <a:srgbClr val="81CAC7"/>
            </a:solidFill>
            <a:ln>
              <a:noFill/>
            </a:ln>
          </p:spPr>
          <p:txBody>
            <a:bodyPr vert="horz" wrap="square" lIns="91440" tIns="45720" rIns="91440" bIns="45720" numCol="1" anchor="t" anchorCtr="0" compatLnSpc="1"/>
            <a:lstStyle/>
            <a:p>
              <a:endParaRPr lang="zh-CN" altLang="en-US" sz="2400" dirty="0">
                <a:solidFill>
                  <a:schemeClr val="tx1">
                    <a:lumMod val="65000"/>
                    <a:lumOff val="35000"/>
                  </a:schemeClr>
                </a:solidFill>
                <a:cs typeface="+mn-ea"/>
                <a:sym typeface="+mn-lt"/>
              </a:endParaRPr>
            </a:p>
          </p:txBody>
        </p:sp>
        <p:sp>
          <p:nvSpPr>
            <p:cNvPr id="20" name="文本框 19"/>
            <p:cNvSpPr txBox="1"/>
            <p:nvPr/>
          </p:nvSpPr>
          <p:spPr>
            <a:xfrm>
              <a:off x="3678174" y="839300"/>
              <a:ext cx="1108710" cy="318701"/>
            </a:xfrm>
            <a:prstGeom prst="rect">
              <a:avLst/>
            </a:prstGeom>
            <a:noFill/>
          </p:spPr>
          <p:txBody>
            <a:bodyPr wrap="square" rtlCol="0">
              <a:spAutoFit/>
            </a:bodyPr>
            <a:lstStyle>
              <a:defPPr>
                <a:defRPr lang="en-US"/>
              </a:defPPr>
              <a:lvl1pPr>
                <a:defRPr sz="1400" b="1">
                  <a:solidFill>
                    <a:srgbClr val="C29354"/>
                  </a:solidFill>
                  <a:latin typeface="微软雅黑" panose="020B0503020204020204" charset="-122"/>
                  <a:ea typeface="微软雅黑" panose="020B0503020204020204" charset="-122"/>
                </a:defRPr>
              </a:lvl1pPr>
            </a:lstStyle>
            <a:p>
              <a:r>
                <a:rPr lang="en-US" altLang="zh-CN" sz="2700" dirty="0">
                  <a:solidFill>
                    <a:srgbClr val="1D0EB2"/>
                  </a:solidFill>
                  <a:latin typeface="Times New Roman" panose="02020603050405020304" pitchFamily="18" charset="0"/>
                  <a:ea typeface="+mn-ea"/>
                  <a:cs typeface="Times New Roman" panose="02020603050405020304" pitchFamily="18" charset="0"/>
                  <a:sym typeface="+mn-lt"/>
                </a:rPr>
                <a:t>Feelings</a:t>
              </a:r>
              <a:endParaRPr lang="en-US" altLang="zh-CN" sz="2700" dirty="0">
                <a:solidFill>
                  <a:srgbClr val="1D0EB2"/>
                </a:solidFill>
                <a:latin typeface="Times New Roman" panose="02020603050405020304" pitchFamily="18" charset="0"/>
                <a:ea typeface="+mn-ea"/>
                <a:cs typeface="Times New Roman" panose="02020603050405020304" pitchFamily="18" charset="0"/>
                <a:sym typeface="+mn-lt"/>
              </a:endParaRPr>
            </a:p>
          </p:txBody>
        </p:sp>
      </p:grpSp>
      <p:grpSp>
        <p:nvGrpSpPr>
          <p:cNvPr id="21" name="组合 20"/>
          <p:cNvGrpSpPr/>
          <p:nvPr/>
        </p:nvGrpSpPr>
        <p:grpSpPr>
          <a:xfrm>
            <a:off x="1525429" y="3346887"/>
            <a:ext cx="4084796" cy="734514"/>
            <a:chOff x="3467100" y="81291"/>
            <a:chExt cx="2324100" cy="461963"/>
          </a:xfrm>
        </p:grpSpPr>
        <p:sp>
          <p:nvSpPr>
            <p:cNvPr id="22" name="Freeform 5"/>
            <p:cNvSpPr>
              <a:spLocks noEditPoints="1"/>
            </p:cNvSpPr>
            <p:nvPr/>
          </p:nvSpPr>
          <p:spPr bwMode="auto">
            <a:xfrm>
              <a:off x="3467100" y="81291"/>
              <a:ext cx="2324100" cy="461963"/>
            </a:xfrm>
            <a:custGeom>
              <a:avLst/>
              <a:gdLst>
                <a:gd name="T0" fmla="*/ 504 w 546"/>
                <a:gd name="T1" fmla="*/ 75 h 106"/>
                <a:gd name="T2" fmla="*/ 483 w 546"/>
                <a:gd name="T3" fmla="*/ 64 h 106"/>
                <a:gd name="T4" fmla="*/ 507 w 546"/>
                <a:gd name="T5" fmla="*/ 54 h 106"/>
                <a:gd name="T6" fmla="*/ 505 w 546"/>
                <a:gd name="T7" fmla="*/ 47 h 106"/>
                <a:gd name="T8" fmla="*/ 514 w 546"/>
                <a:gd name="T9" fmla="*/ 40 h 106"/>
                <a:gd name="T10" fmla="*/ 466 w 546"/>
                <a:gd name="T11" fmla="*/ 34 h 106"/>
                <a:gd name="T12" fmla="*/ 475 w 546"/>
                <a:gd name="T13" fmla="*/ 28 h 106"/>
                <a:gd name="T14" fmla="*/ 525 w 546"/>
                <a:gd name="T15" fmla="*/ 24 h 106"/>
                <a:gd name="T16" fmla="*/ 492 w 546"/>
                <a:gd name="T17" fmla="*/ 24 h 106"/>
                <a:gd name="T18" fmla="*/ 460 w 546"/>
                <a:gd name="T19" fmla="*/ 20 h 106"/>
                <a:gd name="T20" fmla="*/ 456 w 546"/>
                <a:gd name="T21" fmla="*/ 15 h 106"/>
                <a:gd name="T22" fmla="*/ 443 w 546"/>
                <a:gd name="T23" fmla="*/ 22 h 106"/>
                <a:gd name="T24" fmla="*/ 418 w 546"/>
                <a:gd name="T25" fmla="*/ 19 h 106"/>
                <a:gd name="T26" fmla="*/ 442 w 546"/>
                <a:gd name="T27" fmla="*/ 24 h 106"/>
                <a:gd name="T28" fmla="*/ 398 w 546"/>
                <a:gd name="T29" fmla="*/ 27 h 106"/>
                <a:gd name="T30" fmla="*/ 375 w 546"/>
                <a:gd name="T31" fmla="*/ 25 h 106"/>
                <a:gd name="T32" fmla="*/ 340 w 546"/>
                <a:gd name="T33" fmla="*/ 18 h 106"/>
                <a:gd name="T34" fmla="*/ 292 w 546"/>
                <a:gd name="T35" fmla="*/ 17 h 106"/>
                <a:gd name="T36" fmla="*/ 281 w 546"/>
                <a:gd name="T37" fmla="*/ 6 h 106"/>
                <a:gd name="T38" fmla="*/ 268 w 546"/>
                <a:gd name="T39" fmla="*/ 15 h 106"/>
                <a:gd name="T40" fmla="*/ 245 w 546"/>
                <a:gd name="T41" fmla="*/ 9 h 106"/>
                <a:gd name="T42" fmla="*/ 220 w 546"/>
                <a:gd name="T43" fmla="*/ 4 h 106"/>
                <a:gd name="T44" fmla="*/ 186 w 546"/>
                <a:gd name="T45" fmla="*/ 2 h 106"/>
                <a:gd name="T46" fmla="*/ 160 w 546"/>
                <a:gd name="T47" fmla="*/ 8 h 106"/>
                <a:gd name="T48" fmla="*/ 65 w 546"/>
                <a:gd name="T49" fmla="*/ 3 h 106"/>
                <a:gd name="T50" fmla="*/ 9 w 546"/>
                <a:gd name="T51" fmla="*/ 38 h 106"/>
                <a:gd name="T52" fmla="*/ 57 w 546"/>
                <a:gd name="T53" fmla="*/ 100 h 106"/>
                <a:gd name="T54" fmla="*/ 59 w 546"/>
                <a:gd name="T55" fmla="*/ 84 h 106"/>
                <a:gd name="T56" fmla="*/ 84 w 546"/>
                <a:gd name="T57" fmla="*/ 83 h 106"/>
                <a:gd name="T58" fmla="*/ 136 w 546"/>
                <a:gd name="T59" fmla="*/ 87 h 106"/>
                <a:gd name="T60" fmla="*/ 176 w 546"/>
                <a:gd name="T61" fmla="*/ 86 h 106"/>
                <a:gd name="T62" fmla="*/ 205 w 546"/>
                <a:gd name="T63" fmla="*/ 81 h 106"/>
                <a:gd name="T64" fmla="*/ 253 w 546"/>
                <a:gd name="T65" fmla="*/ 81 h 106"/>
                <a:gd name="T66" fmla="*/ 299 w 546"/>
                <a:gd name="T67" fmla="*/ 83 h 106"/>
                <a:gd name="T68" fmla="*/ 363 w 546"/>
                <a:gd name="T69" fmla="*/ 87 h 106"/>
                <a:gd name="T70" fmla="*/ 390 w 546"/>
                <a:gd name="T71" fmla="*/ 85 h 106"/>
                <a:gd name="T72" fmla="*/ 494 w 546"/>
                <a:gd name="T73" fmla="*/ 54 h 106"/>
                <a:gd name="T74" fmla="*/ 482 w 546"/>
                <a:gd name="T75" fmla="*/ 43 h 106"/>
                <a:gd name="T76" fmla="*/ 506 w 546"/>
                <a:gd name="T77" fmla="*/ 45 h 106"/>
                <a:gd name="T78" fmla="*/ 499 w 546"/>
                <a:gd name="T79" fmla="*/ 43 h 106"/>
                <a:gd name="T80" fmla="*/ 474 w 546"/>
                <a:gd name="T81" fmla="*/ 42 h 106"/>
                <a:gd name="T82" fmla="*/ 460 w 546"/>
                <a:gd name="T83" fmla="*/ 30 h 106"/>
                <a:gd name="T84" fmla="*/ 454 w 546"/>
                <a:gd name="T85" fmla="*/ 25 h 106"/>
                <a:gd name="T86" fmla="*/ 409 w 546"/>
                <a:gd name="T87" fmla="*/ 19 h 106"/>
                <a:gd name="T88" fmla="*/ 280 w 546"/>
                <a:gd name="T89" fmla="*/ 9 h 106"/>
                <a:gd name="T90" fmla="*/ 23 w 546"/>
                <a:gd name="T91" fmla="*/ 60 h 106"/>
                <a:gd name="T92" fmla="*/ 67 w 546"/>
                <a:gd name="T93" fmla="*/ 96 h 106"/>
                <a:gd name="T94" fmla="*/ 88 w 546"/>
                <a:gd name="T95" fmla="*/ 83 h 106"/>
                <a:gd name="T96" fmla="*/ 146 w 546"/>
                <a:gd name="T97" fmla="*/ 83 h 106"/>
                <a:gd name="T98" fmla="*/ 237 w 546"/>
                <a:gd name="T99" fmla="*/ 8 h 106"/>
                <a:gd name="T100" fmla="*/ 190 w 546"/>
                <a:gd name="T101" fmla="*/ 79 h 106"/>
                <a:gd name="T102" fmla="*/ 225 w 546"/>
                <a:gd name="T103" fmla="*/ 10 h 106"/>
                <a:gd name="T104" fmla="*/ 252 w 546"/>
                <a:gd name="T105" fmla="*/ 14 h 106"/>
                <a:gd name="T106" fmla="*/ 277 w 546"/>
                <a:gd name="T107" fmla="*/ 15 h 106"/>
                <a:gd name="T108" fmla="*/ 294 w 546"/>
                <a:gd name="T109" fmla="*/ 21 h 106"/>
                <a:gd name="T110" fmla="*/ 318 w 546"/>
                <a:gd name="T111" fmla="*/ 25 h 106"/>
                <a:gd name="T112" fmla="*/ 340 w 546"/>
                <a:gd name="T113" fmla="*/ 24 h 106"/>
                <a:gd name="T114" fmla="*/ 353 w 546"/>
                <a:gd name="T115" fmla="*/ 26 h 106"/>
                <a:gd name="T116" fmla="*/ 393 w 546"/>
                <a:gd name="T117" fmla="*/ 27 h 106"/>
                <a:gd name="T118" fmla="*/ 383 w 546"/>
                <a:gd name="T119" fmla="*/ 30 h 106"/>
                <a:gd name="T120" fmla="*/ 370 w 546"/>
                <a:gd name="T121" fmla="*/ 84 h 106"/>
                <a:gd name="T122" fmla="*/ 411 w 546"/>
                <a:gd name="T123" fmla="*/ 30 h 106"/>
                <a:gd name="T124" fmla="*/ 428 w 546"/>
                <a:gd name="T125" fmla="*/ 3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6" h="106">
                  <a:moveTo>
                    <a:pt x="405" y="85"/>
                  </a:moveTo>
                  <a:cubicBezTo>
                    <a:pt x="405" y="86"/>
                    <a:pt x="405" y="86"/>
                    <a:pt x="405" y="86"/>
                  </a:cubicBezTo>
                  <a:cubicBezTo>
                    <a:pt x="406" y="86"/>
                    <a:pt x="406" y="86"/>
                    <a:pt x="407" y="86"/>
                  </a:cubicBezTo>
                  <a:cubicBezTo>
                    <a:pt x="406" y="86"/>
                    <a:pt x="406" y="86"/>
                    <a:pt x="406" y="86"/>
                  </a:cubicBezTo>
                  <a:cubicBezTo>
                    <a:pt x="406" y="85"/>
                    <a:pt x="406" y="85"/>
                    <a:pt x="406" y="85"/>
                  </a:cubicBezTo>
                  <a:cubicBezTo>
                    <a:pt x="407" y="85"/>
                    <a:pt x="408" y="85"/>
                    <a:pt x="408" y="86"/>
                  </a:cubicBezTo>
                  <a:cubicBezTo>
                    <a:pt x="409" y="86"/>
                    <a:pt x="410" y="87"/>
                    <a:pt x="410" y="86"/>
                  </a:cubicBezTo>
                  <a:cubicBezTo>
                    <a:pt x="411" y="86"/>
                    <a:pt x="411" y="86"/>
                    <a:pt x="412" y="86"/>
                  </a:cubicBezTo>
                  <a:cubicBezTo>
                    <a:pt x="413" y="85"/>
                    <a:pt x="415" y="86"/>
                    <a:pt x="416" y="86"/>
                  </a:cubicBezTo>
                  <a:cubicBezTo>
                    <a:pt x="417" y="84"/>
                    <a:pt x="419" y="87"/>
                    <a:pt x="419" y="85"/>
                  </a:cubicBezTo>
                  <a:cubicBezTo>
                    <a:pt x="421" y="86"/>
                    <a:pt x="422" y="85"/>
                    <a:pt x="423" y="86"/>
                  </a:cubicBezTo>
                  <a:cubicBezTo>
                    <a:pt x="423" y="85"/>
                    <a:pt x="423" y="85"/>
                    <a:pt x="423" y="85"/>
                  </a:cubicBezTo>
                  <a:cubicBezTo>
                    <a:pt x="425" y="87"/>
                    <a:pt x="428" y="85"/>
                    <a:pt x="430" y="86"/>
                  </a:cubicBezTo>
                  <a:cubicBezTo>
                    <a:pt x="430" y="86"/>
                    <a:pt x="430" y="86"/>
                    <a:pt x="430" y="86"/>
                  </a:cubicBezTo>
                  <a:cubicBezTo>
                    <a:pt x="431" y="86"/>
                    <a:pt x="432" y="85"/>
                    <a:pt x="432" y="86"/>
                  </a:cubicBezTo>
                  <a:cubicBezTo>
                    <a:pt x="433" y="86"/>
                    <a:pt x="434" y="86"/>
                    <a:pt x="434" y="86"/>
                  </a:cubicBezTo>
                  <a:cubicBezTo>
                    <a:pt x="436" y="87"/>
                    <a:pt x="437" y="85"/>
                    <a:pt x="439" y="86"/>
                  </a:cubicBezTo>
                  <a:cubicBezTo>
                    <a:pt x="439" y="86"/>
                    <a:pt x="439" y="86"/>
                    <a:pt x="439" y="86"/>
                  </a:cubicBezTo>
                  <a:cubicBezTo>
                    <a:pt x="440" y="87"/>
                    <a:pt x="440" y="85"/>
                    <a:pt x="441" y="86"/>
                  </a:cubicBezTo>
                  <a:cubicBezTo>
                    <a:pt x="443" y="85"/>
                    <a:pt x="445" y="87"/>
                    <a:pt x="447" y="86"/>
                  </a:cubicBezTo>
                  <a:cubicBezTo>
                    <a:pt x="448" y="87"/>
                    <a:pt x="450" y="85"/>
                    <a:pt x="451" y="86"/>
                  </a:cubicBezTo>
                  <a:cubicBezTo>
                    <a:pt x="453" y="87"/>
                    <a:pt x="455" y="86"/>
                    <a:pt x="457" y="86"/>
                  </a:cubicBezTo>
                  <a:cubicBezTo>
                    <a:pt x="459" y="85"/>
                    <a:pt x="461" y="86"/>
                    <a:pt x="462" y="86"/>
                  </a:cubicBezTo>
                  <a:cubicBezTo>
                    <a:pt x="464" y="86"/>
                    <a:pt x="465" y="86"/>
                    <a:pt x="466" y="85"/>
                  </a:cubicBezTo>
                  <a:cubicBezTo>
                    <a:pt x="467" y="85"/>
                    <a:pt x="467" y="86"/>
                    <a:pt x="467" y="86"/>
                  </a:cubicBezTo>
                  <a:cubicBezTo>
                    <a:pt x="468" y="86"/>
                    <a:pt x="469" y="85"/>
                    <a:pt x="470" y="85"/>
                  </a:cubicBezTo>
                  <a:cubicBezTo>
                    <a:pt x="470" y="85"/>
                    <a:pt x="471" y="84"/>
                    <a:pt x="472" y="85"/>
                  </a:cubicBezTo>
                  <a:cubicBezTo>
                    <a:pt x="472" y="85"/>
                    <a:pt x="472" y="85"/>
                    <a:pt x="473" y="85"/>
                  </a:cubicBezTo>
                  <a:cubicBezTo>
                    <a:pt x="473" y="85"/>
                    <a:pt x="474" y="85"/>
                    <a:pt x="474" y="85"/>
                  </a:cubicBezTo>
                  <a:cubicBezTo>
                    <a:pt x="475" y="85"/>
                    <a:pt x="475" y="86"/>
                    <a:pt x="476" y="86"/>
                  </a:cubicBezTo>
                  <a:cubicBezTo>
                    <a:pt x="477" y="85"/>
                    <a:pt x="480" y="86"/>
                    <a:pt x="481" y="85"/>
                  </a:cubicBezTo>
                  <a:cubicBezTo>
                    <a:pt x="482" y="86"/>
                    <a:pt x="484" y="85"/>
                    <a:pt x="485" y="85"/>
                  </a:cubicBezTo>
                  <a:cubicBezTo>
                    <a:pt x="486" y="85"/>
                    <a:pt x="487" y="86"/>
                    <a:pt x="488" y="85"/>
                  </a:cubicBezTo>
                  <a:cubicBezTo>
                    <a:pt x="490" y="85"/>
                    <a:pt x="492" y="85"/>
                    <a:pt x="494" y="85"/>
                  </a:cubicBezTo>
                  <a:cubicBezTo>
                    <a:pt x="493" y="85"/>
                    <a:pt x="493" y="85"/>
                    <a:pt x="493" y="85"/>
                  </a:cubicBezTo>
                  <a:cubicBezTo>
                    <a:pt x="495" y="84"/>
                    <a:pt x="495" y="85"/>
                    <a:pt x="497" y="85"/>
                  </a:cubicBezTo>
                  <a:cubicBezTo>
                    <a:pt x="497" y="83"/>
                    <a:pt x="497" y="83"/>
                    <a:pt x="497" y="83"/>
                  </a:cubicBezTo>
                  <a:cubicBezTo>
                    <a:pt x="497" y="83"/>
                    <a:pt x="499" y="84"/>
                    <a:pt x="499" y="83"/>
                  </a:cubicBezTo>
                  <a:cubicBezTo>
                    <a:pt x="499" y="83"/>
                    <a:pt x="500" y="83"/>
                    <a:pt x="500" y="83"/>
                  </a:cubicBezTo>
                  <a:cubicBezTo>
                    <a:pt x="501" y="83"/>
                    <a:pt x="503" y="84"/>
                    <a:pt x="503" y="82"/>
                  </a:cubicBezTo>
                  <a:cubicBezTo>
                    <a:pt x="504" y="81"/>
                    <a:pt x="505" y="82"/>
                    <a:pt x="506" y="82"/>
                  </a:cubicBezTo>
                  <a:cubicBezTo>
                    <a:pt x="505" y="81"/>
                    <a:pt x="503" y="81"/>
                    <a:pt x="502" y="82"/>
                  </a:cubicBezTo>
                  <a:cubicBezTo>
                    <a:pt x="501" y="81"/>
                    <a:pt x="500" y="81"/>
                    <a:pt x="499" y="82"/>
                  </a:cubicBezTo>
                  <a:cubicBezTo>
                    <a:pt x="496" y="81"/>
                    <a:pt x="493" y="82"/>
                    <a:pt x="491" y="81"/>
                  </a:cubicBezTo>
                  <a:cubicBezTo>
                    <a:pt x="492" y="80"/>
                    <a:pt x="494" y="80"/>
                    <a:pt x="495" y="80"/>
                  </a:cubicBezTo>
                  <a:cubicBezTo>
                    <a:pt x="495" y="79"/>
                    <a:pt x="496" y="79"/>
                    <a:pt x="495" y="78"/>
                  </a:cubicBezTo>
                  <a:cubicBezTo>
                    <a:pt x="495" y="79"/>
                    <a:pt x="495" y="79"/>
                    <a:pt x="495" y="79"/>
                  </a:cubicBezTo>
                  <a:cubicBezTo>
                    <a:pt x="493" y="79"/>
                    <a:pt x="493" y="79"/>
                    <a:pt x="493" y="79"/>
                  </a:cubicBezTo>
                  <a:cubicBezTo>
                    <a:pt x="493" y="79"/>
                    <a:pt x="493" y="79"/>
                    <a:pt x="493" y="79"/>
                  </a:cubicBezTo>
                  <a:cubicBezTo>
                    <a:pt x="492" y="79"/>
                    <a:pt x="491" y="80"/>
                    <a:pt x="490" y="79"/>
                  </a:cubicBezTo>
                  <a:cubicBezTo>
                    <a:pt x="491" y="79"/>
                    <a:pt x="491" y="79"/>
                    <a:pt x="491" y="79"/>
                  </a:cubicBezTo>
                  <a:cubicBezTo>
                    <a:pt x="489" y="79"/>
                    <a:pt x="488" y="79"/>
                    <a:pt x="486" y="79"/>
                  </a:cubicBezTo>
                  <a:cubicBezTo>
                    <a:pt x="486" y="79"/>
                    <a:pt x="486" y="79"/>
                    <a:pt x="486" y="79"/>
                  </a:cubicBezTo>
                  <a:cubicBezTo>
                    <a:pt x="486" y="79"/>
                    <a:pt x="485" y="79"/>
                    <a:pt x="485" y="78"/>
                  </a:cubicBezTo>
                  <a:cubicBezTo>
                    <a:pt x="486" y="77"/>
                    <a:pt x="488" y="78"/>
                    <a:pt x="489" y="77"/>
                  </a:cubicBezTo>
                  <a:cubicBezTo>
                    <a:pt x="491" y="78"/>
                    <a:pt x="492" y="76"/>
                    <a:pt x="494" y="76"/>
                  </a:cubicBezTo>
                  <a:cubicBezTo>
                    <a:pt x="495" y="76"/>
                    <a:pt x="495" y="75"/>
                    <a:pt x="497" y="75"/>
                  </a:cubicBezTo>
                  <a:cubicBezTo>
                    <a:pt x="496" y="74"/>
                    <a:pt x="496" y="74"/>
                    <a:pt x="496" y="74"/>
                  </a:cubicBezTo>
                  <a:cubicBezTo>
                    <a:pt x="497" y="74"/>
                    <a:pt x="498" y="75"/>
                    <a:pt x="498" y="76"/>
                  </a:cubicBezTo>
                  <a:cubicBezTo>
                    <a:pt x="499" y="75"/>
                    <a:pt x="500" y="75"/>
                    <a:pt x="501" y="75"/>
                  </a:cubicBezTo>
                  <a:cubicBezTo>
                    <a:pt x="502" y="76"/>
                    <a:pt x="503" y="75"/>
                    <a:pt x="504" y="75"/>
                  </a:cubicBezTo>
                  <a:cubicBezTo>
                    <a:pt x="506" y="74"/>
                    <a:pt x="508" y="76"/>
                    <a:pt x="510" y="74"/>
                  </a:cubicBezTo>
                  <a:cubicBezTo>
                    <a:pt x="510" y="74"/>
                    <a:pt x="511" y="74"/>
                    <a:pt x="511" y="74"/>
                  </a:cubicBezTo>
                  <a:cubicBezTo>
                    <a:pt x="513" y="74"/>
                    <a:pt x="515" y="75"/>
                    <a:pt x="516" y="74"/>
                  </a:cubicBezTo>
                  <a:cubicBezTo>
                    <a:pt x="516" y="74"/>
                    <a:pt x="516" y="74"/>
                    <a:pt x="516" y="74"/>
                  </a:cubicBezTo>
                  <a:cubicBezTo>
                    <a:pt x="517" y="74"/>
                    <a:pt x="518" y="75"/>
                    <a:pt x="519" y="74"/>
                  </a:cubicBezTo>
                  <a:cubicBezTo>
                    <a:pt x="518" y="73"/>
                    <a:pt x="518" y="73"/>
                    <a:pt x="518" y="73"/>
                  </a:cubicBezTo>
                  <a:cubicBezTo>
                    <a:pt x="518" y="74"/>
                    <a:pt x="517" y="74"/>
                    <a:pt x="517" y="74"/>
                  </a:cubicBezTo>
                  <a:cubicBezTo>
                    <a:pt x="515" y="72"/>
                    <a:pt x="512" y="75"/>
                    <a:pt x="511" y="72"/>
                  </a:cubicBezTo>
                  <a:cubicBezTo>
                    <a:pt x="510" y="73"/>
                    <a:pt x="509" y="72"/>
                    <a:pt x="508" y="73"/>
                  </a:cubicBezTo>
                  <a:cubicBezTo>
                    <a:pt x="509" y="73"/>
                    <a:pt x="510" y="72"/>
                    <a:pt x="511" y="73"/>
                  </a:cubicBezTo>
                  <a:cubicBezTo>
                    <a:pt x="511" y="75"/>
                    <a:pt x="510" y="73"/>
                    <a:pt x="509" y="73"/>
                  </a:cubicBezTo>
                  <a:cubicBezTo>
                    <a:pt x="509" y="74"/>
                    <a:pt x="509" y="74"/>
                    <a:pt x="509" y="74"/>
                  </a:cubicBezTo>
                  <a:cubicBezTo>
                    <a:pt x="507" y="73"/>
                    <a:pt x="505" y="74"/>
                    <a:pt x="503" y="73"/>
                  </a:cubicBezTo>
                  <a:cubicBezTo>
                    <a:pt x="503" y="73"/>
                    <a:pt x="504" y="73"/>
                    <a:pt x="504" y="73"/>
                  </a:cubicBezTo>
                  <a:cubicBezTo>
                    <a:pt x="503" y="73"/>
                    <a:pt x="503" y="72"/>
                    <a:pt x="503" y="73"/>
                  </a:cubicBezTo>
                  <a:cubicBezTo>
                    <a:pt x="503" y="73"/>
                    <a:pt x="503" y="73"/>
                    <a:pt x="503" y="73"/>
                  </a:cubicBezTo>
                  <a:cubicBezTo>
                    <a:pt x="502" y="73"/>
                    <a:pt x="501" y="74"/>
                    <a:pt x="499" y="74"/>
                  </a:cubicBezTo>
                  <a:cubicBezTo>
                    <a:pt x="498" y="74"/>
                    <a:pt x="498" y="74"/>
                    <a:pt x="498" y="74"/>
                  </a:cubicBezTo>
                  <a:cubicBezTo>
                    <a:pt x="498" y="74"/>
                    <a:pt x="499" y="73"/>
                    <a:pt x="498" y="74"/>
                  </a:cubicBezTo>
                  <a:cubicBezTo>
                    <a:pt x="496" y="74"/>
                    <a:pt x="495" y="74"/>
                    <a:pt x="494" y="73"/>
                  </a:cubicBezTo>
                  <a:cubicBezTo>
                    <a:pt x="494" y="73"/>
                    <a:pt x="494" y="73"/>
                    <a:pt x="494" y="73"/>
                  </a:cubicBezTo>
                  <a:cubicBezTo>
                    <a:pt x="492" y="74"/>
                    <a:pt x="494" y="77"/>
                    <a:pt x="491" y="77"/>
                  </a:cubicBezTo>
                  <a:cubicBezTo>
                    <a:pt x="491" y="76"/>
                    <a:pt x="491" y="76"/>
                    <a:pt x="491" y="76"/>
                  </a:cubicBezTo>
                  <a:cubicBezTo>
                    <a:pt x="491" y="76"/>
                    <a:pt x="491" y="76"/>
                    <a:pt x="491" y="76"/>
                  </a:cubicBezTo>
                  <a:cubicBezTo>
                    <a:pt x="490" y="74"/>
                    <a:pt x="493" y="76"/>
                    <a:pt x="492" y="74"/>
                  </a:cubicBezTo>
                  <a:cubicBezTo>
                    <a:pt x="487" y="73"/>
                    <a:pt x="482" y="74"/>
                    <a:pt x="477" y="74"/>
                  </a:cubicBezTo>
                  <a:cubicBezTo>
                    <a:pt x="471" y="73"/>
                    <a:pt x="466" y="75"/>
                    <a:pt x="460" y="73"/>
                  </a:cubicBezTo>
                  <a:cubicBezTo>
                    <a:pt x="458" y="74"/>
                    <a:pt x="456" y="73"/>
                    <a:pt x="454" y="73"/>
                  </a:cubicBezTo>
                  <a:cubicBezTo>
                    <a:pt x="451" y="74"/>
                    <a:pt x="447" y="73"/>
                    <a:pt x="443" y="73"/>
                  </a:cubicBezTo>
                  <a:cubicBezTo>
                    <a:pt x="442" y="73"/>
                    <a:pt x="441" y="73"/>
                    <a:pt x="441" y="73"/>
                  </a:cubicBezTo>
                  <a:cubicBezTo>
                    <a:pt x="439" y="72"/>
                    <a:pt x="437" y="74"/>
                    <a:pt x="436" y="73"/>
                  </a:cubicBezTo>
                  <a:cubicBezTo>
                    <a:pt x="437" y="72"/>
                    <a:pt x="438" y="73"/>
                    <a:pt x="438" y="73"/>
                  </a:cubicBezTo>
                  <a:cubicBezTo>
                    <a:pt x="440" y="72"/>
                    <a:pt x="441" y="73"/>
                    <a:pt x="442" y="72"/>
                  </a:cubicBezTo>
                  <a:cubicBezTo>
                    <a:pt x="443" y="74"/>
                    <a:pt x="445" y="72"/>
                    <a:pt x="446" y="72"/>
                  </a:cubicBezTo>
                  <a:cubicBezTo>
                    <a:pt x="449" y="72"/>
                    <a:pt x="451" y="74"/>
                    <a:pt x="453" y="71"/>
                  </a:cubicBezTo>
                  <a:cubicBezTo>
                    <a:pt x="454" y="72"/>
                    <a:pt x="454" y="72"/>
                    <a:pt x="454" y="72"/>
                  </a:cubicBezTo>
                  <a:cubicBezTo>
                    <a:pt x="456" y="71"/>
                    <a:pt x="459" y="72"/>
                    <a:pt x="461" y="73"/>
                  </a:cubicBezTo>
                  <a:cubicBezTo>
                    <a:pt x="461" y="72"/>
                    <a:pt x="461" y="72"/>
                    <a:pt x="461" y="72"/>
                  </a:cubicBezTo>
                  <a:cubicBezTo>
                    <a:pt x="461" y="72"/>
                    <a:pt x="461" y="72"/>
                    <a:pt x="461" y="72"/>
                  </a:cubicBezTo>
                  <a:cubicBezTo>
                    <a:pt x="463" y="72"/>
                    <a:pt x="463" y="72"/>
                    <a:pt x="463" y="72"/>
                  </a:cubicBezTo>
                  <a:cubicBezTo>
                    <a:pt x="463" y="72"/>
                    <a:pt x="463" y="72"/>
                    <a:pt x="463" y="71"/>
                  </a:cubicBezTo>
                  <a:cubicBezTo>
                    <a:pt x="463" y="71"/>
                    <a:pt x="464" y="71"/>
                    <a:pt x="464" y="72"/>
                  </a:cubicBezTo>
                  <a:cubicBezTo>
                    <a:pt x="467" y="70"/>
                    <a:pt x="470" y="72"/>
                    <a:pt x="473" y="71"/>
                  </a:cubicBezTo>
                  <a:cubicBezTo>
                    <a:pt x="476" y="72"/>
                    <a:pt x="479" y="70"/>
                    <a:pt x="483" y="72"/>
                  </a:cubicBezTo>
                  <a:cubicBezTo>
                    <a:pt x="483" y="71"/>
                    <a:pt x="485" y="71"/>
                    <a:pt x="486" y="71"/>
                  </a:cubicBezTo>
                  <a:cubicBezTo>
                    <a:pt x="488" y="69"/>
                    <a:pt x="493" y="71"/>
                    <a:pt x="495" y="69"/>
                  </a:cubicBezTo>
                  <a:cubicBezTo>
                    <a:pt x="494" y="68"/>
                    <a:pt x="493" y="70"/>
                    <a:pt x="493" y="68"/>
                  </a:cubicBezTo>
                  <a:cubicBezTo>
                    <a:pt x="492" y="67"/>
                    <a:pt x="491" y="68"/>
                    <a:pt x="490" y="68"/>
                  </a:cubicBezTo>
                  <a:cubicBezTo>
                    <a:pt x="490" y="68"/>
                    <a:pt x="490" y="68"/>
                    <a:pt x="490" y="68"/>
                  </a:cubicBezTo>
                  <a:cubicBezTo>
                    <a:pt x="489" y="69"/>
                    <a:pt x="489" y="68"/>
                    <a:pt x="488" y="67"/>
                  </a:cubicBezTo>
                  <a:cubicBezTo>
                    <a:pt x="488" y="67"/>
                    <a:pt x="488" y="67"/>
                    <a:pt x="489" y="67"/>
                  </a:cubicBezTo>
                  <a:cubicBezTo>
                    <a:pt x="490" y="67"/>
                    <a:pt x="491" y="66"/>
                    <a:pt x="492" y="67"/>
                  </a:cubicBezTo>
                  <a:cubicBezTo>
                    <a:pt x="494" y="65"/>
                    <a:pt x="496" y="67"/>
                    <a:pt x="498" y="66"/>
                  </a:cubicBezTo>
                  <a:cubicBezTo>
                    <a:pt x="499" y="67"/>
                    <a:pt x="499" y="67"/>
                    <a:pt x="499" y="67"/>
                  </a:cubicBezTo>
                  <a:cubicBezTo>
                    <a:pt x="499" y="66"/>
                    <a:pt x="500" y="66"/>
                    <a:pt x="501" y="66"/>
                  </a:cubicBezTo>
                  <a:cubicBezTo>
                    <a:pt x="501" y="66"/>
                    <a:pt x="501" y="65"/>
                    <a:pt x="502" y="65"/>
                  </a:cubicBezTo>
                  <a:cubicBezTo>
                    <a:pt x="500" y="65"/>
                    <a:pt x="498" y="65"/>
                    <a:pt x="496" y="64"/>
                  </a:cubicBezTo>
                  <a:cubicBezTo>
                    <a:pt x="495" y="65"/>
                    <a:pt x="493" y="63"/>
                    <a:pt x="491" y="64"/>
                  </a:cubicBezTo>
                  <a:cubicBezTo>
                    <a:pt x="491" y="65"/>
                    <a:pt x="490" y="65"/>
                    <a:pt x="489" y="64"/>
                  </a:cubicBezTo>
                  <a:cubicBezTo>
                    <a:pt x="489" y="65"/>
                    <a:pt x="489" y="65"/>
                    <a:pt x="489" y="65"/>
                  </a:cubicBezTo>
                  <a:cubicBezTo>
                    <a:pt x="487" y="64"/>
                    <a:pt x="485" y="66"/>
                    <a:pt x="483" y="64"/>
                  </a:cubicBezTo>
                  <a:cubicBezTo>
                    <a:pt x="482" y="65"/>
                    <a:pt x="480" y="65"/>
                    <a:pt x="478" y="64"/>
                  </a:cubicBezTo>
                  <a:cubicBezTo>
                    <a:pt x="477" y="64"/>
                    <a:pt x="473" y="66"/>
                    <a:pt x="473" y="63"/>
                  </a:cubicBezTo>
                  <a:cubicBezTo>
                    <a:pt x="476" y="62"/>
                    <a:pt x="476" y="62"/>
                    <a:pt x="476" y="62"/>
                  </a:cubicBezTo>
                  <a:cubicBezTo>
                    <a:pt x="476" y="62"/>
                    <a:pt x="477" y="63"/>
                    <a:pt x="477" y="63"/>
                  </a:cubicBezTo>
                  <a:cubicBezTo>
                    <a:pt x="478" y="62"/>
                    <a:pt x="480" y="63"/>
                    <a:pt x="481" y="62"/>
                  </a:cubicBezTo>
                  <a:cubicBezTo>
                    <a:pt x="481" y="62"/>
                    <a:pt x="481" y="62"/>
                    <a:pt x="481" y="62"/>
                  </a:cubicBezTo>
                  <a:cubicBezTo>
                    <a:pt x="483" y="63"/>
                    <a:pt x="484" y="61"/>
                    <a:pt x="485" y="62"/>
                  </a:cubicBezTo>
                  <a:cubicBezTo>
                    <a:pt x="487" y="62"/>
                    <a:pt x="489" y="62"/>
                    <a:pt x="491" y="61"/>
                  </a:cubicBezTo>
                  <a:cubicBezTo>
                    <a:pt x="488" y="60"/>
                    <a:pt x="485" y="62"/>
                    <a:pt x="483" y="61"/>
                  </a:cubicBezTo>
                  <a:cubicBezTo>
                    <a:pt x="483" y="60"/>
                    <a:pt x="483" y="60"/>
                    <a:pt x="483" y="60"/>
                  </a:cubicBezTo>
                  <a:cubicBezTo>
                    <a:pt x="483" y="60"/>
                    <a:pt x="483" y="60"/>
                    <a:pt x="482" y="60"/>
                  </a:cubicBezTo>
                  <a:cubicBezTo>
                    <a:pt x="483" y="61"/>
                    <a:pt x="483" y="61"/>
                    <a:pt x="483" y="61"/>
                  </a:cubicBezTo>
                  <a:cubicBezTo>
                    <a:pt x="481" y="62"/>
                    <a:pt x="480" y="61"/>
                    <a:pt x="479" y="61"/>
                  </a:cubicBezTo>
                  <a:cubicBezTo>
                    <a:pt x="479" y="60"/>
                    <a:pt x="480" y="61"/>
                    <a:pt x="480" y="60"/>
                  </a:cubicBezTo>
                  <a:cubicBezTo>
                    <a:pt x="478" y="60"/>
                    <a:pt x="476" y="60"/>
                    <a:pt x="475" y="61"/>
                  </a:cubicBezTo>
                  <a:cubicBezTo>
                    <a:pt x="474" y="60"/>
                    <a:pt x="474" y="60"/>
                    <a:pt x="474" y="60"/>
                  </a:cubicBezTo>
                  <a:cubicBezTo>
                    <a:pt x="473" y="60"/>
                    <a:pt x="471" y="60"/>
                    <a:pt x="470" y="60"/>
                  </a:cubicBezTo>
                  <a:cubicBezTo>
                    <a:pt x="469" y="60"/>
                    <a:pt x="468" y="60"/>
                    <a:pt x="467" y="60"/>
                  </a:cubicBezTo>
                  <a:cubicBezTo>
                    <a:pt x="466" y="61"/>
                    <a:pt x="465" y="58"/>
                    <a:pt x="464" y="59"/>
                  </a:cubicBezTo>
                  <a:cubicBezTo>
                    <a:pt x="464" y="59"/>
                    <a:pt x="464" y="59"/>
                    <a:pt x="464" y="59"/>
                  </a:cubicBezTo>
                  <a:cubicBezTo>
                    <a:pt x="467" y="58"/>
                    <a:pt x="470" y="60"/>
                    <a:pt x="473" y="59"/>
                  </a:cubicBezTo>
                  <a:cubicBezTo>
                    <a:pt x="473" y="58"/>
                    <a:pt x="473" y="58"/>
                    <a:pt x="474" y="58"/>
                  </a:cubicBezTo>
                  <a:cubicBezTo>
                    <a:pt x="474" y="59"/>
                    <a:pt x="474" y="59"/>
                    <a:pt x="474" y="59"/>
                  </a:cubicBezTo>
                  <a:cubicBezTo>
                    <a:pt x="477" y="59"/>
                    <a:pt x="477" y="59"/>
                    <a:pt x="477" y="59"/>
                  </a:cubicBezTo>
                  <a:cubicBezTo>
                    <a:pt x="478" y="59"/>
                    <a:pt x="480" y="60"/>
                    <a:pt x="481" y="59"/>
                  </a:cubicBezTo>
                  <a:cubicBezTo>
                    <a:pt x="483" y="60"/>
                    <a:pt x="484" y="58"/>
                    <a:pt x="485" y="59"/>
                  </a:cubicBezTo>
                  <a:cubicBezTo>
                    <a:pt x="487" y="57"/>
                    <a:pt x="489" y="58"/>
                    <a:pt x="491" y="57"/>
                  </a:cubicBezTo>
                  <a:cubicBezTo>
                    <a:pt x="489" y="56"/>
                    <a:pt x="489" y="56"/>
                    <a:pt x="489" y="56"/>
                  </a:cubicBezTo>
                  <a:cubicBezTo>
                    <a:pt x="490" y="56"/>
                    <a:pt x="490" y="55"/>
                    <a:pt x="490" y="55"/>
                  </a:cubicBezTo>
                  <a:cubicBezTo>
                    <a:pt x="490" y="56"/>
                    <a:pt x="491" y="55"/>
                    <a:pt x="491" y="56"/>
                  </a:cubicBezTo>
                  <a:cubicBezTo>
                    <a:pt x="491" y="55"/>
                    <a:pt x="492" y="56"/>
                    <a:pt x="492" y="55"/>
                  </a:cubicBezTo>
                  <a:cubicBezTo>
                    <a:pt x="492" y="55"/>
                    <a:pt x="492" y="55"/>
                    <a:pt x="492" y="55"/>
                  </a:cubicBezTo>
                  <a:cubicBezTo>
                    <a:pt x="495" y="54"/>
                    <a:pt x="495" y="54"/>
                    <a:pt x="495" y="54"/>
                  </a:cubicBezTo>
                  <a:cubicBezTo>
                    <a:pt x="495" y="55"/>
                    <a:pt x="495" y="55"/>
                    <a:pt x="495" y="55"/>
                  </a:cubicBezTo>
                  <a:cubicBezTo>
                    <a:pt x="495" y="55"/>
                    <a:pt x="494" y="55"/>
                    <a:pt x="494" y="55"/>
                  </a:cubicBezTo>
                  <a:cubicBezTo>
                    <a:pt x="494" y="56"/>
                    <a:pt x="494" y="56"/>
                    <a:pt x="494" y="56"/>
                  </a:cubicBezTo>
                  <a:cubicBezTo>
                    <a:pt x="493" y="56"/>
                    <a:pt x="492" y="58"/>
                    <a:pt x="491" y="56"/>
                  </a:cubicBezTo>
                  <a:cubicBezTo>
                    <a:pt x="491" y="59"/>
                    <a:pt x="494" y="56"/>
                    <a:pt x="495" y="58"/>
                  </a:cubicBezTo>
                  <a:cubicBezTo>
                    <a:pt x="495" y="58"/>
                    <a:pt x="495" y="58"/>
                    <a:pt x="495" y="58"/>
                  </a:cubicBezTo>
                  <a:cubicBezTo>
                    <a:pt x="497" y="58"/>
                    <a:pt x="497" y="56"/>
                    <a:pt x="499" y="56"/>
                  </a:cubicBezTo>
                  <a:cubicBezTo>
                    <a:pt x="499" y="56"/>
                    <a:pt x="498" y="56"/>
                    <a:pt x="498" y="56"/>
                  </a:cubicBezTo>
                  <a:cubicBezTo>
                    <a:pt x="498" y="56"/>
                    <a:pt x="498" y="56"/>
                    <a:pt x="498" y="56"/>
                  </a:cubicBezTo>
                  <a:cubicBezTo>
                    <a:pt x="497" y="56"/>
                    <a:pt x="497" y="56"/>
                    <a:pt x="496" y="55"/>
                  </a:cubicBezTo>
                  <a:cubicBezTo>
                    <a:pt x="497" y="55"/>
                    <a:pt x="497" y="55"/>
                    <a:pt x="497" y="55"/>
                  </a:cubicBezTo>
                  <a:cubicBezTo>
                    <a:pt x="496" y="55"/>
                    <a:pt x="496" y="55"/>
                    <a:pt x="496" y="55"/>
                  </a:cubicBezTo>
                  <a:cubicBezTo>
                    <a:pt x="496" y="54"/>
                    <a:pt x="497" y="55"/>
                    <a:pt x="497" y="55"/>
                  </a:cubicBezTo>
                  <a:cubicBezTo>
                    <a:pt x="497" y="54"/>
                    <a:pt x="498" y="54"/>
                    <a:pt x="497" y="53"/>
                  </a:cubicBezTo>
                  <a:cubicBezTo>
                    <a:pt x="497" y="54"/>
                    <a:pt x="496" y="53"/>
                    <a:pt x="495" y="54"/>
                  </a:cubicBezTo>
                  <a:cubicBezTo>
                    <a:pt x="495" y="53"/>
                    <a:pt x="495" y="53"/>
                    <a:pt x="495" y="53"/>
                  </a:cubicBezTo>
                  <a:cubicBezTo>
                    <a:pt x="495" y="53"/>
                    <a:pt x="495" y="53"/>
                    <a:pt x="494" y="53"/>
                  </a:cubicBezTo>
                  <a:cubicBezTo>
                    <a:pt x="494" y="53"/>
                    <a:pt x="494" y="53"/>
                    <a:pt x="494" y="53"/>
                  </a:cubicBezTo>
                  <a:cubicBezTo>
                    <a:pt x="496" y="52"/>
                    <a:pt x="498" y="53"/>
                    <a:pt x="500" y="52"/>
                  </a:cubicBezTo>
                  <a:cubicBezTo>
                    <a:pt x="502" y="53"/>
                    <a:pt x="503" y="52"/>
                    <a:pt x="504" y="53"/>
                  </a:cubicBezTo>
                  <a:cubicBezTo>
                    <a:pt x="503" y="53"/>
                    <a:pt x="502" y="54"/>
                    <a:pt x="501" y="53"/>
                  </a:cubicBezTo>
                  <a:cubicBezTo>
                    <a:pt x="501" y="54"/>
                    <a:pt x="502" y="54"/>
                    <a:pt x="501" y="54"/>
                  </a:cubicBezTo>
                  <a:cubicBezTo>
                    <a:pt x="502" y="55"/>
                    <a:pt x="501" y="55"/>
                    <a:pt x="501" y="55"/>
                  </a:cubicBezTo>
                  <a:cubicBezTo>
                    <a:pt x="502" y="55"/>
                    <a:pt x="504" y="56"/>
                    <a:pt x="504" y="55"/>
                  </a:cubicBezTo>
                  <a:cubicBezTo>
                    <a:pt x="506" y="56"/>
                    <a:pt x="506" y="56"/>
                    <a:pt x="506" y="56"/>
                  </a:cubicBezTo>
                  <a:cubicBezTo>
                    <a:pt x="506" y="55"/>
                    <a:pt x="506" y="55"/>
                    <a:pt x="506" y="55"/>
                  </a:cubicBezTo>
                  <a:cubicBezTo>
                    <a:pt x="505" y="55"/>
                    <a:pt x="505" y="55"/>
                    <a:pt x="505" y="55"/>
                  </a:cubicBezTo>
                  <a:cubicBezTo>
                    <a:pt x="506" y="55"/>
                    <a:pt x="506" y="55"/>
                    <a:pt x="507" y="54"/>
                  </a:cubicBezTo>
                  <a:cubicBezTo>
                    <a:pt x="506" y="54"/>
                    <a:pt x="505" y="55"/>
                    <a:pt x="505" y="54"/>
                  </a:cubicBezTo>
                  <a:cubicBezTo>
                    <a:pt x="505" y="54"/>
                    <a:pt x="505" y="54"/>
                    <a:pt x="505" y="54"/>
                  </a:cubicBezTo>
                  <a:cubicBezTo>
                    <a:pt x="506" y="53"/>
                    <a:pt x="506" y="53"/>
                    <a:pt x="506" y="53"/>
                  </a:cubicBezTo>
                  <a:cubicBezTo>
                    <a:pt x="504" y="54"/>
                    <a:pt x="504" y="54"/>
                    <a:pt x="504" y="54"/>
                  </a:cubicBezTo>
                  <a:cubicBezTo>
                    <a:pt x="504" y="53"/>
                    <a:pt x="504" y="53"/>
                    <a:pt x="504" y="53"/>
                  </a:cubicBezTo>
                  <a:cubicBezTo>
                    <a:pt x="505" y="53"/>
                    <a:pt x="505" y="53"/>
                    <a:pt x="505" y="53"/>
                  </a:cubicBezTo>
                  <a:cubicBezTo>
                    <a:pt x="504" y="52"/>
                    <a:pt x="504" y="52"/>
                    <a:pt x="504" y="52"/>
                  </a:cubicBezTo>
                  <a:cubicBezTo>
                    <a:pt x="505" y="52"/>
                    <a:pt x="505" y="52"/>
                    <a:pt x="507" y="52"/>
                  </a:cubicBezTo>
                  <a:cubicBezTo>
                    <a:pt x="507" y="51"/>
                    <a:pt x="510" y="52"/>
                    <a:pt x="511" y="51"/>
                  </a:cubicBezTo>
                  <a:cubicBezTo>
                    <a:pt x="510" y="52"/>
                    <a:pt x="509" y="51"/>
                    <a:pt x="509" y="51"/>
                  </a:cubicBezTo>
                  <a:cubicBezTo>
                    <a:pt x="508" y="51"/>
                    <a:pt x="508" y="51"/>
                    <a:pt x="508" y="51"/>
                  </a:cubicBezTo>
                  <a:cubicBezTo>
                    <a:pt x="508" y="50"/>
                    <a:pt x="508" y="52"/>
                    <a:pt x="507" y="51"/>
                  </a:cubicBezTo>
                  <a:cubicBezTo>
                    <a:pt x="507" y="51"/>
                    <a:pt x="507" y="51"/>
                    <a:pt x="507" y="51"/>
                  </a:cubicBezTo>
                  <a:cubicBezTo>
                    <a:pt x="506" y="49"/>
                    <a:pt x="505" y="52"/>
                    <a:pt x="504" y="50"/>
                  </a:cubicBezTo>
                  <a:cubicBezTo>
                    <a:pt x="504" y="51"/>
                    <a:pt x="503" y="51"/>
                    <a:pt x="504" y="51"/>
                  </a:cubicBezTo>
                  <a:cubicBezTo>
                    <a:pt x="503" y="52"/>
                    <a:pt x="503" y="51"/>
                    <a:pt x="501" y="51"/>
                  </a:cubicBezTo>
                  <a:cubicBezTo>
                    <a:pt x="502" y="50"/>
                    <a:pt x="502" y="51"/>
                    <a:pt x="502" y="50"/>
                  </a:cubicBezTo>
                  <a:cubicBezTo>
                    <a:pt x="502" y="50"/>
                    <a:pt x="500" y="50"/>
                    <a:pt x="500" y="51"/>
                  </a:cubicBezTo>
                  <a:cubicBezTo>
                    <a:pt x="499" y="50"/>
                    <a:pt x="498" y="52"/>
                    <a:pt x="497" y="50"/>
                  </a:cubicBezTo>
                  <a:cubicBezTo>
                    <a:pt x="497" y="50"/>
                    <a:pt x="497" y="51"/>
                    <a:pt x="498" y="51"/>
                  </a:cubicBezTo>
                  <a:cubicBezTo>
                    <a:pt x="496" y="51"/>
                    <a:pt x="493" y="51"/>
                    <a:pt x="491" y="50"/>
                  </a:cubicBezTo>
                  <a:cubicBezTo>
                    <a:pt x="491" y="50"/>
                    <a:pt x="491" y="50"/>
                    <a:pt x="491" y="50"/>
                  </a:cubicBezTo>
                  <a:cubicBezTo>
                    <a:pt x="491" y="50"/>
                    <a:pt x="491" y="51"/>
                    <a:pt x="492" y="51"/>
                  </a:cubicBezTo>
                  <a:cubicBezTo>
                    <a:pt x="491" y="51"/>
                    <a:pt x="491" y="51"/>
                    <a:pt x="490" y="50"/>
                  </a:cubicBezTo>
                  <a:cubicBezTo>
                    <a:pt x="489" y="51"/>
                    <a:pt x="489" y="52"/>
                    <a:pt x="489" y="52"/>
                  </a:cubicBezTo>
                  <a:cubicBezTo>
                    <a:pt x="488" y="52"/>
                    <a:pt x="488" y="52"/>
                    <a:pt x="488" y="52"/>
                  </a:cubicBezTo>
                  <a:cubicBezTo>
                    <a:pt x="488" y="51"/>
                    <a:pt x="489" y="51"/>
                    <a:pt x="489" y="50"/>
                  </a:cubicBezTo>
                  <a:cubicBezTo>
                    <a:pt x="489" y="50"/>
                    <a:pt x="490" y="50"/>
                    <a:pt x="489" y="50"/>
                  </a:cubicBezTo>
                  <a:cubicBezTo>
                    <a:pt x="489" y="50"/>
                    <a:pt x="489" y="50"/>
                    <a:pt x="489" y="50"/>
                  </a:cubicBezTo>
                  <a:cubicBezTo>
                    <a:pt x="489" y="50"/>
                    <a:pt x="489" y="50"/>
                    <a:pt x="489" y="50"/>
                  </a:cubicBezTo>
                  <a:cubicBezTo>
                    <a:pt x="489" y="51"/>
                    <a:pt x="488" y="50"/>
                    <a:pt x="488" y="50"/>
                  </a:cubicBezTo>
                  <a:cubicBezTo>
                    <a:pt x="488" y="51"/>
                    <a:pt x="488" y="51"/>
                    <a:pt x="488" y="51"/>
                  </a:cubicBezTo>
                  <a:cubicBezTo>
                    <a:pt x="487" y="51"/>
                    <a:pt x="487" y="51"/>
                    <a:pt x="486" y="51"/>
                  </a:cubicBezTo>
                  <a:cubicBezTo>
                    <a:pt x="485" y="48"/>
                    <a:pt x="488" y="49"/>
                    <a:pt x="489" y="49"/>
                  </a:cubicBezTo>
                  <a:cubicBezTo>
                    <a:pt x="489" y="49"/>
                    <a:pt x="488" y="49"/>
                    <a:pt x="488" y="48"/>
                  </a:cubicBezTo>
                  <a:cubicBezTo>
                    <a:pt x="489" y="48"/>
                    <a:pt x="489" y="48"/>
                    <a:pt x="489" y="48"/>
                  </a:cubicBezTo>
                  <a:cubicBezTo>
                    <a:pt x="489" y="48"/>
                    <a:pt x="489" y="48"/>
                    <a:pt x="489" y="48"/>
                  </a:cubicBezTo>
                  <a:cubicBezTo>
                    <a:pt x="489" y="48"/>
                    <a:pt x="489" y="48"/>
                    <a:pt x="490" y="48"/>
                  </a:cubicBezTo>
                  <a:cubicBezTo>
                    <a:pt x="490" y="49"/>
                    <a:pt x="490" y="49"/>
                    <a:pt x="490" y="49"/>
                  </a:cubicBezTo>
                  <a:cubicBezTo>
                    <a:pt x="490" y="48"/>
                    <a:pt x="491" y="48"/>
                    <a:pt x="491" y="48"/>
                  </a:cubicBezTo>
                  <a:cubicBezTo>
                    <a:pt x="492" y="49"/>
                    <a:pt x="492" y="49"/>
                    <a:pt x="492" y="49"/>
                  </a:cubicBezTo>
                  <a:cubicBezTo>
                    <a:pt x="492" y="49"/>
                    <a:pt x="492" y="49"/>
                    <a:pt x="493" y="49"/>
                  </a:cubicBezTo>
                  <a:cubicBezTo>
                    <a:pt x="492" y="49"/>
                    <a:pt x="492" y="48"/>
                    <a:pt x="492" y="48"/>
                  </a:cubicBezTo>
                  <a:cubicBezTo>
                    <a:pt x="492" y="48"/>
                    <a:pt x="492" y="48"/>
                    <a:pt x="492" y="48"/>
                  </a:cubicBezTo>
                  <a:cubicBezTo>
                    <a:pt x="493" y="47"/>
                    <a:pt x="494" y="48"/>
                    <a:pt x="494" y="49"/>
                  </a:cubicBezTo>
                  <a:cubicBezTo>
                    <a:pt x="495" y="48"/>
                    <a:pt x="495" y="48"/>
                    <a:pt x="495" y="48"/>
                  </a:cubicBezTo>
                  <a:cubicBezTo>
                    <a:pt x="496" y="47"/>
                    <a:pt x="497" y="47"/>
                    <a:pt x="498" y="48"/>
                  </a:cubicBezTo>
                  <a:cubicBezTo>
                    <a:pt x="498" y="47"/>
                    <a:pt x="498" y="47"/>
                    <a:pt x="498" y="47"/>
                  </a:cubicBezTo>
                  <a:cubicBezTo>
                    <a:pt x="497" y="46"/>
                    <a:pt x="497" y="48"/>
                    <a:pt x="496" y="47"/>
                  </a:cubicBezTo>
                  <a:cubicBezTo>
                    <a:pt x="497" y="47"/>
                    <a:pt x="498" y="46"/>
                    <a:pt x="499" y="47"/>
                  </a:cubicBezTo>
                  <a:cubicBezTo>
                    <a:pt x="499" y="47"/>
                    <a:pt x="499" y="47"/>
                    <a:pt x="499" y="47"/>
                  </a:cubicBezTo>
                  <a:cubicBezTo>
                    <a:pt x="500" y="48"/>
                    <a:pt x="500" y="47"/>
                    <a:pt x="501" y="48"/>
                  </a:cubicBezTo>
                  <a:cubicBezTo>
                    <a:pt x="502" y="46"/>
                    <a:pt x="502" y="46"/>
                    <a:pt x="502" y="46"/>
                  </a:cubicBezTo>
                  <a:cubicBezTo>
                    <a:pt x="503" y="47"/>
                    <a:pt x="503" y="47"/>
                    <a:pt x="503" y="47"/>
                  </a:cubicBezTo>
                  <a:cubicBezTo>
                    <a:pt x="503" y="47"/>
                    <a:pt x="503" y="47"/>
                    <a:pt x="503" y="47"/>
                  </a:cubicBezTo>
                  <a:cubicBezTo>
                    <a:pt x="502" y="47"/>
                    <a:pt x="502" y="47"/>
                    <a:pt x="502" y="47"/>
                  </a:cubicBezTo>
                  <a:cubicBezTo>
                    <a:pt x="503" y="48"/>
                    <a:pt x="503" y="48"/>
                    <a:pt x="503" y="48"/>
                  </a:cubicBezTo>
                  <a:cubicBezTo>
                    <a:pt x="503" y="48"/>
                    <a:pt x="503" y="48"/>
                    <a:pt x="503" y="48"/>
                  </a:cubicBezTo>
                  <a:cubicBezTo>
                    <a:pt x="505" y="47"/>
                    <a:pt x="505" y="47"/>
                    <a:pt x="505" y="47"/>
                  </a:cubicBezTo>
                  <a:cubicBezTo>
                    <a:pt x="504" y="47"/>
                    <a:pt x="504" y="47"/>
                    <a:pt x="504" y="46"/>
                  </a:cubicBezTo>
                  <a:cubicBezTo>
                    <a:pt x="505" y="46"/>
                    <a:pt x="505" y="46"/>
                    <a:pt x="505" y="47"/>
                  </a:cubicBezTo>
                  <a:cubicBezTo>
                    <a:pt x="505" y="47"/>
                    <a:pt x="505" y="47"/>
                    <a:pt x="505" y="47"/>
                  </a:cubicBezTo>
                  <a:cubicBezTo>
                    <a:pt x="506" y="47"/>
                    <a:pt x="506" y="47"/>
                    <a:pt x="507" y="47"/>
                  </a:cubicBezTo>
                  <a:cubicBezTo>
                    <a:pt x="506" y="46"/>
                    <a:pt x="506" y="46"/>
                    <a:pt x="506" y="46"/>
                  </a:cubicBezTo>
                  <a:cubicBezTo>
                    <a:pt x="508" y="46"/>
                    <a:pt x="508" y="46"/>
                    <a:pt x="508" y="46"/>
                  </a:cubicBezTo>
                  <a:cubicBezTo>
                    <a:pt x="509" y="47"/>
                    <a:pt x="509" y="47"/>
                    <a:pt x="509" y="47"/>
                  </a:cubicBezTo>
                  <a:cubicBezTo>
                    <a:pt x="508" y="47"/>
                    <a:pt x="508" y="47"/>
                    <a:pt x="508" y="47"/>
                  </a:cubicBezTo>
                  <a:cubicBezTo>
                    <a:pt x="509" y="47"/>
                    <a:pt x="509" y="47"/>
                    <a:pt x="509" y="47"/>
                  </a:cubicBezTo>
                  <a:cubicBezTo>
                    <a:pt x="509" y="47"/>
                    <a:pt x="509" y="47"/>
                    <a:pt x="509" y="47"/>
                  </a:cubicBezTo>
                  <a:cubicBezTo>
                    <a:pt x="509" y="47"/>
                    <a:pt x="509" y="46"/>
                    <a:pt x="509" y="46"/>
                  </a:cubicBezTo>
                  <a:cubicBezTo>
                    <a:pt x="509" y="46"/>
                    <a:pt x="510" y="46"/>
                    <a:pt x="511" y="47"/>
                  </a:cubicBezTo>
                  <a:cubicBezTo>
                    <a:pt x="510" y="47"/>
                    <a:pt x="510" y="47"/>
                    <a:pt x="510" y="47"/>
                  </a:cubicBezTo>
                  <a:cubicBezTo>
                    <a:pt x="511" y="47"/>
                    <a:pt x="512" y="47"/>
                    <a:pt x="512" y="47"/>
                  </a:cubicBezTo>
                  <a:cubicBezTo>
                    <a:pt x="513" y="47"/>
                    <a:pt x="513" y="47"/>
                    <a:pt x="512" y="46"/>
                  </a:cubicBezTo>
                  <a:cubicBezTo>
                    <a:pt x="515" y="46"/>
                    <a:pt x="515" y="46"/>
                    <a:pt x="515" y="46"/>
                  </a:cubicBezTo>
                  <a:cubicBezTo>
                    <a:pt x="515" y="46"/>
                    <a:pt x="515" y="46"/>
                    <a:pt x="515" y="46"/>
                  </a:cubicBezTo>
                  <a:cubicBezTo>
                    <a:pt x="514" y="46"/>
                    <a:pt x="514" y="45"/>
                    <a:pt x="513" y="44"/>
                  </a:cubicBezTo>
                  <a:cubicBezTo>
                    <a:pt x="515" y="45"/>
                    <a:pt x="514" y="43"/>
                    <a:pt x="515" y="42"/>
                  </a:cubicBezTo>
                  <a:cubicBezTo>
                    <a:pt x="516" y="42"/>
                    <a:pt x="517" y="42"/>
                    <a:pt x="517" y="43"/>
                  </a:cubicBezTo>
                  <a:cubicBezTo>
                    <a:pt x="517" y="43"/>
                    <a:pt x="517" y="43"/>
                    <a:pt x="517" y="43"/>
                  </a:cubicBezTo>
                  <a:cubicBezTo>
                    <a:pt x="516" y="43"/>
                    <a:pt x="515" y="44"/>
                    <a:pt x="515" y="45"/>
                  </a:cubicBezTo>
                  <a:cubicBezTo>
                    <a:pt x="516" y="44"/>
                    <a:pt x="516" y="44"/>
                    <a:pt x="516" y="44"/>
                  </a:cubicBezTo>
                  <a:cubicBezTo>
                    <a:pt x="516" y="45"/>
                    <a:pt x="516" y="45"/>
                    <a:pt x="516" y="45"/>
                  </a:cubicBezTo>
                  <a:cubicBezTo>
                    <a:pt x="516" y="45"/>
                    <a:pt x="516" y="45"/>
                    <a:pt x="516" y="45"/>
                  </a:cubicBezTo>
                  <a:cubicBezTo>
                    <a:pt x="516" y="45"/>
                    <a:pt x="516" y="45"/>
                    <a:pt x="516" y="45"/>
                  </a:cubicBezTo>
                  <a:cubicBezTo>
                    <a:pt x="516" y="45"/>
                    <a:pt x="515" y="46"/>
                    <a:pt x="515" y="46"/>
                  </a:cubicBezTo>
                  <a:cubicBezTo>
                    <a:pt x="517" y="46"/>
                    <a:pt x="518" y="46"/>
                    <a:pt x="520" y="46"/>
                  </a:cubicBezTo>
                  <a:cubicBezTo>
                    <a:pt x="521" y="46"/>
                    <a:pt x="522" y="46"/>
                    <a:pt x="523" y="46"/>
                  </a:cubicBezTo>
                  <a:cubicBezTo>
                    <a:pt x="522" y="45"/>
                    <a:pt x="522" y="45"/>
                    <a:pt x="522" y="45"/>
                  </a:cubicBezTo>
                  <a:cubicBezTo>
                    <a:pt x="524" y="45"/>
                    <a:pt x="524" y="45"/>
                    <a:pt x="524" y="45"/>
                  </a:cubicBezTo>
                  <a:cubicBezTo>
                    <a:pt x="525" y="44"/>
                    <a:pt x="526" y="45"/>
                    <a:pt x="526" y="44"/>
                  </a:cubicBezTo>
                  <a:cubicBezTo>
                    <a:pt x="527" y="44"/>
                    <a:pt x="527" y="44"/>
                    <a:pt x="528" y="44"/>
                  </a:cubicBezTo>
                  <a:cubicBezTo>
                    <a:pt x="528" y="43"/>
                    <a:pt x="528" y="43"/>
                    <a:pt x="528" y="43"/>
                  </a:cubicBezTo>
                  <a:cubicBezTo>
                    <a:pt x="529" y="43"/>
                    <a:pt x="529" y="44"/>
                    <a:pt x="529" y="44"/>
                  </a:cubicBezTo>
                  <a:cubicBezTo>
                    <a:pt x="530" y="44"/>
                    <a:pt x="531" y="44"/>
                    <a:pt x="532" y="43"/>
                  </a:cubicBezTo>
                  <a:cubicBezTo>
                    <a:pt x="532" y="45"/>
                    <a:pt x="534" y="44"/>
                    <a:pt x="534" y="44"/>
                  </a:cubicBezTo>
                  <a:cubicBezTo>
                    <a:pt x="536" y="44"/>
                    <a:pt x="537" y="43"/>
                    <a:pt x="539" y="44"/>
                  </a:cubicBezTo>
                  <a:cubicBezTo>
                    <a:pt x="541" y="44"/>
                    <a:pt x="542" y="43"/>
                    <a:pt x="544" y="44"/>
                  </a:cubicBezTo>
                  <a:cubicBezTo>
                    <a:pt x="544" y="43"/>
                    <a:pt x="545" y="44"/>
                    <a:pt x="546" y="43"/>
                  </a:cubicBezTo>
                  <a:cubicBezTo>
                    <a:pt x="544" y="43"/>
                    <a:pt x="542" y="43"/>
                    <a:pt x="540" y="43"/>
                  </a:cubicBezTo>
                  <a:cubicBezTo>
                    <a:pt x="539" y="43"/>
                    <a:pt x="538" y="43"/>
                    <a:pt x="537" y="43"/>
                  </a:cubicBezTo>
                  <a:cubicBezTo>
                    <a:pt x="535" y="43"/>
                    <a:pt x="532" y="43"/>
                    <a:pt x="530" y="43"/>
                  </a:cubicBezTo>
                  <a:cubicBezTo>
                    <a:pt x="529" y="43"/>
                    <a:pt x="527" y="43"/>
                    <a:pt x="526" y="43"/>
                  </a:cubicBezTo>
                  <a:cubicBezTo>
                    <a:pt x="526" y="43"/>
                    <a:pt x="525" y="43"/>
                    <a:pt x="525" y="43"/>
                  </a:cubicBezTo>
                  <a:cubicBezTo>
                    <a:pt x="525" y="43"/>
                    <a:pt x="525" y="43"/>
                    <a:pt x="525" y="43"/>
                  </a:cubicBezTo>
                  <a:cubicBezTo>
                    <a:pt x="524" y="43"/>
                    <a:pt x="524" y="42"/>
                    <a:pt x="524" y="42"/>
                  </a:cubicBezTo>
                  <a:cubicBezTo>
                    <a:pt x="523" y="42"/>
                    <a:pt x="525" y="43"/>
                    <a:pt x="524" y="44"/>
                  </a:cubicBezTo>
                  <a:cubicBezTo>
                    <a:pt x="522" y="43"/>
                    <a:pt x="522" y="43"/>
                    <a:pt x="522" y="43"/>
                  </a:cubicBezTo>
                  <a:cubicBezTo>
                    <a:pt x="522" y="43"/>
                    <a:pt x="522" y="43"/>
                    <a:pt x="522" y="43"/>
                  </a:cubicBezTo>
                  <a:cubicBezTo>
                    <a:pt x="522" y="43"/>
                    <a:pt x="522" y="44"/>
                    <a:pt x="522" y="43"/>
                  </a:cubicBezTo>
                  <a:cubicBezTo>
                    <a:pt x="521" y="43"/>
                    <a:pt x="521" y="43"/>
                    <a:pt x="521" y="43"/>
                  </a:cubicBezTo>
                  <a:cubicBezTo>
                    <a:pt x="521" y="44"/>
                    <a:pt x="520" y="43"/>
                    <a:pt x="519" y="44"/>
                  </a:cubicBezTo>
                  <a:cubicBezTo>
                    <a:pt x="519" y="43"/>
                    <a:pt x="519" y="43"/>
                    <a:pt x="519" y="43"/>
                  </a:cubicBezTo>
                  <a:cubicBezTo>
                    <a:pt x="518" y="43"/>
                    <a:pt x="518" y="43"/>
                    <a:pt x="518" y="43"/>
                  </a:cubicBezTo>
                  <a:cubicBezTo>
                    <a:pt x="518" y="42"/>
                    <a:pt x="518" y="43"/>
                    <a:pt x="518" y="43"/>
                  </a:cubicBezTo>
                  <a:cubicBezTo>
                    <a:pt x="517" y="43"/>
                    <a:pt x="517" y="42"/>
                    <a:pt x="517" y="42"/>
                  </a:cubicBezTo>
                  <a:cubicBezTo>
                    <a:pt x="518" y="42"/>
                    <a:pt x="518" y="42"/>
                    <a:pt x="518" y="42"/>
                  </a:cubicBezTo>
                  <a:cubicBezTo>
                    <a:pt x="517" y="42"/>
                    <a:pt x="515" y="42"/>
                    <a:pt x="514" y="42"/>
                  </a:cubicBezTo>
                  <a:cubicBezTo>
                    <a:pt x="515" y="43"/>
                    <a:pt x="514" y="43"/>
                    <a:pt x="514" y="44"/>
                  </a:cubicBezTo>
                  <a:cubicBezTo>
                    <a:pt x="513" y="43"/>
                    <a:pt x="513" y="43"/>
                    <a:pt x="513" y="43"/>
                  </a:cubicBezTo>
                  <a:cubicBezTo>
                    <a:pt x="515" y="42"/>
                    <a:pt x="512" y="42"/>
                    <a:pt x="512" y="41"/>
                  </a:cubicBezTo>
                  <a:cubicBezTo>
                    <a:pt x="513" y="40"/>
                    <a:pt x="513" y="39"/>
                    <a:pt x="514" y="40"/>
                  </a:cubicBezTo>
                  <a:cubicBezTo>
                    <a:pt x="514" y="40"/>
                    <a:pt x="514" y="40"/>
                    <a:pt x="513" y="40"/>
                  </a:cubicBezTo>
                  <a:cubicBezTo>
                    <a:pt x="514" y="41"/>
                    <a:pt x="514" y="40"/>
                    <a:pt x="515" y="40"/>
                  </a:cubicBezTo>
                  <a:cubicBezTo>
                    <a:pt x="515" y="40"/>
                    <a:pt x="515" y="40"/>
                    <a:pt x="515" y="40"/>
                  </a:cubicBezTo>
                  <a:cubicBezTo>
                    <a:pt x="515" y="39"/>
                    <a:pt x="515" y="40"/>
                    <a:pt x="514" y="40"/>
                  </a:cubicBezTo>
                  <a:cubicBezTo>
                    <a:pt x="514" y="39"/>
                    <a:pt x="514" y="39"/>
                    <a:pt x="514" y="39"/>
                  </a:cubicBezTo>
                  <a:cubicBezTo>
                    <a:pt x="517" y="39"/>
                    <a:pt x="517" y="39"/>
                    <a:pt x="517" y="39"/>
                  </a:cubicBezTo>
                  <a:cubicBezTo>
                    <a:pt x="517" y="39"/>
                    <a:pt x="517" y="39"/>
                    <a:pt x="517" y="39"/>
                  </a:cubicBezTo>
                  <a:cubicBezTo>
                    <a:pt x="517" y="39"/>
                    <a:pt x="516" y="39"/>
                    <a:pt x="516" y="39"/>
                  </a:cubicBezTo>
                  <a:cubicBezTo>
                    <a:pt x="516" y="38"/>
                    <a:pt x="516" y="38"/>
                    <a:pt x="517" y="37"/>
                  </a:cubicBezTo>
                  <a:cubicBezTo>
                    <a:pt x="515" y="36"/>
                    <a:pt x="516" y="39"/>
                    <a:pt x="515" y="38"/>
                  </a:cubicBezTo>
                  <a:cubicBezTo>
                    <a:pt x="514" y="38"/>
                    <a:pt x="514" y="38"/>
                    <a:pt x="514" y="38"/>
                  </a:cubicBezTo>
                  <a:cubicBezTo>
                    <a:pt x="514" y="38"/>
                    <a:pt x="514" y="38"/>
                    <a:pt x="514" y="38"/>
                  </a:cubicBezTo>
                  <a:cubicBezTo>
                    <a:pt x="514" y="39"/>
                    <a:pt x="513" y="39"/>
                    <a:pt x="512" y="40"/>
                  </a:cubicBezTo>
                  <a:cubicBezTo>
                    <a:pt x="512" y="39"/>
                    <a:pt x="513" y="39"/>
                    <a:pt x="513" y="39"/>
                  </a:cubicBezTo>
                  <a:cubicBezTo>
                    <a:pt x="512" y="39"/>
                    <a:pt x="512" y="39"/>
                    <a:pt x="512" y="39"/>
                  </a:cubicBezTo>
                  <a:cubicBezTo>
                    <a:pt x="512" y="39"/>
                    <a:pt x="512" y="38"/>
                    <a:pt x="512" y="38"/>
                  </a:cubicBezTo>
                  <a:cubicBezTo>
                    <a:pt x="512" y="38"/>
                    <a:pt x="511" y="37"/>
                    <a:pt x="511" y="38"/>
                  </a:cubicBezTo>
                  <a:cubicBezTo>
                    <a:pt x="511" y="38"/>
                    <a:pt x="511" y="38"/>
                    <a:pt x="511" y="38"/>
                  </a:cubicBezTo>
                  <a:cubicBezTo>
                    <a:pt x="511" y="38"/>
                    <a:pt x="510" y="38"/>
                    <a:pt x="510" y="38"/>
                  </a:cubicBezTo>
                  <a:cubicBezTo>
                    <a:pt x="510" y="38"/>
                    <a:pt x="510" y="38"/>
                    <a:pt x="510" y="38"/>
                  </a:cubicBezTo>
                  <a:cubicBezTo>
                    <a:pt x="510" y="38"/>
                    <a:pt x="510" y="38"/>
                    <a:pt x="509" y="38"/>
                  </a:cubicBezTo>
                  <a:cubicBezTo>
                    <a:pt x="509" y="38"/>
                    <a:pt x="509" y="38"/>
                    <a:pt x="509" y="38"/>
                  </a:cubicBezTo>
                  <a:cubicBezTo>
                    <a:pt x="509" y="38"/>
                    <a:pt x="509" y="38"/>
                    <a:pt x="509" y="38"/>
                  </a:cubicBezTo>
                  <a:cubicBezTo>
                    <a:pt x="509" y="39"/>
                    <a:pt x="508" y="38"/>
                    <a:pt x="508" y="38"/>
                  </a:cubicBezTo>
                  <a:cubicBezTo>
                    <a:pt x="508" y="38"/>
                    <a:pt x="508" y="38"/>
                    <a:pt x="508" y="38"/>
                  </a:cubicBezTo>
                  <a:cubicBezTo>
                    <a:pt x="508" y="38"/>
                    <a:pt x="507" y="37"/>
                    <a:pt x="507" y="38"/>
                  </a:cubicBezTo>
                  <a:cubicBezTo>
                    <a:pt x="507" y="38"/>
                    <a:pt x="507" y="38"/>
                    <a:pt x="507" y="38"/>
                  </a:cubicBezTo>
                  <a:cubicBezTo>
                    <a:pt x="507" y="38"/>
                    <a:pt x="507" y="38"/>
                    <a:pt x="507" y="38"/>
                  </a:cubicBezTo>
                  <a:cubicBezTo>
                    <a:pt x="506" y="37"/>
                    <a:pt x="506" y="39"/>
                    <a:pt x="506" y="39"/>
                  </a:cubicBezTo>
                  <a:cubicBezTo>
                    <a:pt x="505" y="39"/>
                    <a:pt x="503" y="38"/>
                    <a:pt x="503" y="38"/>
                  </a:cubicBezTo>
                  <a:cubicBezTo>
                    <a:pt x="503" y="38"/>
                    <a:pt x="503" y="38"/>
                    <a:pt x="502" y="38"/>
                  </a:cubicBezTo>
                  <a:cubicBezTo>
                    <a:pt x="502" y="37"/>
                    <a:pt x="501" y="38"/>
                    <a:pt x="501" y="37"/>
                  </a:cubicBezTo>
                  <a:cubicBezTo>
                    <a:pt x="500" y="38"/>
                    <a:pt x="500" y="38"/>
                    <a:pt x="500" y="38"/>
                  </a:cubicBezTo>
                  <a:cubicBezTo>
                    <a:pt x="499" y="38"/>
                    <a:pt x="499" y="38"/>
                    <a:pt x="499" y="38"/>
                  </a:cubicBezTo>
                  <a:cubicBezTo>
                    <a:pt x="499" y="38"/>
                    <a:pt x="499" y="38"/>
                    <a:pt x="499" y="38"/>
                  </a:cubicBezTo>
                  <a:cubicBezTo>
                    <a:pt x="498" y="38"/>
                    <a:pt x="497" y="38"/>
                    <a:pt x="496" y="37"/>
                  </a:cubicBezTo>
                  <a:cubicBezTo>
                    <a:pt x="495" y="38"/>
                    <a:pt x="494" y="37"/>
                    <a:pt x="493" y="38"/>
                  </a:cubicBezTo>
                  <a:cubicBezTo>
                    <a:pt x="490" y="37"/>
                    <a:pt x="488" y="38"/>
                    <a:pt x="486" y="37"/>
                  </a:cubicBezTo>
                  <a:cubicBezTo>
                    <a:pt x="483" y="36"/>
                    <a:pt x="481" y="38"/>
                    <a:pt x="478" y="37"/>
                  </a:cubicBezTo>
                  <a:cubicBezTo>
                    <a:pt x="477" y="37"/>
                    <a:pt x="474" y="36"/>
                    <a:pt x="474" y="38"/>
                  </a:cubicBezTo>
                  <a:cubicBezTo>
                    <a:pt x="473" y="38"/>
                    <a:pt x="474" y="37"/>
                    <a:pt x="473" y="37"/>
                  </a:cubicBezTo>
                  <a:cubicBezTo>
                    <a:pt x="473" y="37"/>
                    <a:pt x="473" y="37"/>
                    <a:pt x="473" y="37"/>
                  </a:cubicBezTo>
                  <a:cubicBezTo>
                    <a:pt x="472" y="37"/>
                    <a:pt x="472" y="37"/>
                    <a:pt x="472" y="37"/>
                  </a:cubicBezTo>
                  <a:cubicBezTo>
                    <a:pt x="470" y="38"/>
                    <a:pt x="468" y="35"/>
                    <a:pt x="467" y="37"/>
                  </a:cubicBezTo>
                  <a:cubicBezTo>
                    <a:pt x="464" y="36"/>
                    <a:pt x="461" y="36"/>
                    <a:pt x="459" y="36"/>
                  </a:cubicBezTo>
                  <a:cubicBezTo>
                    <a:pt x="458" y="36"/>
                    <a:pt x="457" y="36"/>
                    <a:pt x="456" y="36"/>
                  </a:cubicBezTo>
                  <a:cubicBezTo>
                    <a:pt x="455" y="36"/>
                    <a:pt x="455" y="35"/>
                    <a:pt x="456" y="34"/>
                  </a:cubicBezTo>
                  <a:cubicBezTo>
                    <a:pt x="456" y="35"/>
                    <a:pt x="457" y="35"/>
                    <a:pt x="457" y="35"/>
                  </a:cubicBezTo>
                  <a:cubicBezTo>
                    <a:pt x="457" y="35"/>
                    <a:pt x="457" y="35"/>
                    <a:pt x="457" y="35"/>
                  </a:cubicBezTo>
                  <a:cubicBezTo>
                    <a:pt x="458" y="35"/>
                    <a:pt x="458" y="35"/>
                    <a:pt x="459" y="36"/>
                  </a:cubicBezTo>
                  <a:cubicBezTo>
                    <a:pt x="460" y="35"/>
                    <a:pt x="458" y="35"/>
                    <a:pt x="459" y="34"/>
                  </a:cubicBezTo>
                  <a:cubicBezTo>
                    <a:pt x="459" y="34"/>
                    <a:pt x="459" y="34"/>
                    <a:pt x="460" y="34"/>
                  </a:cubicBezTo>
                  <a:cubicBezTo>
                    <a:pt x="460" y="34"/>
                    <a:pt x="460" y="34"/>
                    <a:pt x="460" y="34"/>
                  </a:cubicBezTo>
                  <a:cubicBezTo>
                    <a:pt x="461" y="35"/>
                    <a:pt x="461" y="36"/>
                    <a:pt x="462" y="35"/>
                  </a:cubicBezTo>
                  <a:cubicBezTo>
                    <a:pt x="460" y="34"/>
                    <a:pt x="460" y="34"/>
                    <a:pt x="460" y="34"/>
                  </a:cubicBezTo>
                  <a:cubicBezTo>
                    <a:pt x="461" y="34"/>
                    <a:pt x="462" y="34"/>
                    <a:pt x="462" y="35"/>
                  </a:cubicBezTo>
                  <a:cubicBezTo>
                    <a:pt x="462" y="34"/>
                    <a:pt x="462" y="34"/>
                    <a:pt x="462" y="34"/>
                  </a:cubicBezTo>
                  <a:cubicBezTo>
                    <a:pt x="463" y="34"/>
                    <a:pt x="464" y="34"/>
                    <a:pt x="464" y="35"/>
                  </a:cubicBezTo>
                  <a:cubicBezTo>
                    <a:pt x="465" y="35"/>
                    <a:pt x="465" y="35"/>
                    <a:pt x="465" y="35"/>
                  </a:cubicBezTo>
                  <a:cubicBezTo>
                    <a:pt x="464" y="35"/>
                    <a:pt x="464" y="34"/>
                    <a:pt x="464" y="34"/>
                  </a:cubicBezTo>
                  <a:cubicBezTo>
                    <a:pt x="465" y="34"/>
                    <a:pt x="465" y="34"/>
                    <a:pt x="466" y="34"/>
                  </a:cubicBezTo>
                  <a:cubicBezTo>
                    <a:pt x="465" y="34"/>
                    <a:pt x="465" y="34"/>
                    <a:pt x="465" y="35"/>
                  </a:cubicBezTo>
                  <a:cubicBezTo>
                    <a:pt x="466" y="35"/>
                    <a:pt x="466" y="34"/>
                    <a:pt x="467" y="35"/>
                  </a:cubicBezTo>
                  <a:cubicBezTo>
                    <a:pt x="466" y="34"/>
                    <a:pt x="466" y="34"/>
                    <a:pt x="466" y="34"/>
                  </a:cubicBezTo>
                  <a:cubicBezTo>
                    <a:pt x="467" y="34"/>
                    <a:pt x="468" y="34"/>
                    <a:pt x="469" y="34"/>
                  </a:cubicBezTo>
                  <a:cubicBezTo>
                    <a:pt x="468" y="34"/>
                    <a:pt x="468" y="35"/>
                    <a:pt x="468" y="35"/>
                  </a:cubicBezTo>
                  <a:cubicBezTo>
                    <a:pt x="469" y="35"/>
                    <a:pt x="469" y="35"/>
                    <a:pt x="469" y="35"/>
                  </a:cubicBezTo>
                  <a:cubicBezTo>
                    <a:pt x="469" y="34"/>
                    <a:pt x="471" y="36"/>
                    <a:pt x="470" y="34"/>
                  </a:cubicBezTo>
                  <a:cubicBezTo>
                    <a:pt x="471" y="34"/>
                    <a:pt x="472" y="34"/>
                    <a:pt x="472" y="34"/>
                  </a:cubicBezTo>
                  <a:cubicBezTo>
                    <a:pt x="472" y="34"/>
                    <a:pt x="472" y="34"/>
                    <a:pt x="472" y="34"/>
                  </a:cubicBezTo>
                  <a:cubicBezTo>
                    <a:pt x="473" y="34"/>
                    <a:pt x="473" y="34"/>
                    <a:pt x="473" y="34"/>
                  </a:cubicBezTo>
                  <a:cubicBezTo>
                    <a:pt x="474" y="34"/>
                    <a:pt x="474" y="34"/>
                    <a:pt x="475" y="33"/>
                  </a:cubicBezTo>
                  <a:cubicBezTo>
                    <a:pt x="475" y="34"/>
                    <a:pt x="476" y="34"/>
                    <a:pt x="476" y="34"/>
                  </a:cubicBezTo>
                  <a:cubicBezTo>
                    <a:pt x="477" y="34"/>
                    <a:pt x="478" y="35"/>
                    <a:pt x="479" y="34"/>
                  </a:cubicBezTo>
                  <a:cubicBezTo>
                    <a:pt x="479" y="34"/>
                    <a:pt x="479" y="34"/>
                    <a:pt x="479" y="34"/>
                  </a:cubicBezTo>
                  <a:cubicBezTo>
                    <a:pt x="478" y="33"/>
                    <a:pt x="478" y="32"/>
                    <a:pt x="478" y="31"/>
                  </a:cubicBezTo>
                  <a:cubicBezTo>
                    <a:pt x="479" y="32"/>
                    <a:pt x="479" y="32"/>
                    <a:pt x="479" y="32"/>
                  </a:cubicBezTo>
                  <a:cubicBezTo>
                    <a:pt x="480" y="32"/>
                    <a:pt x="479" y="33"/>
                    <a:pt x="480" y="33"/>
                  </a:cubicBezTo>
                  <a:cubicBezTo>
                    <a:pt x="480" y="34"/>
                    <a:pt x="480" y="34"/>
                    <a:pt x="480" y="34"/>
                  </a:cubicBezTo>
                  <a:cubicBezTo>
                    <a:pt x="480" y="34"/>
                    <a:pt x="480" y="34"/>
                    <a:pt x="480" y="34"/>
                  </a:cubicBezTo>
                  <a:cubicBezTo>
                    <a:pt x="481" y="34"/>
                    <a:pt x="480" y="34"/>
                    <a:pt x="480" y="33"/>
                  </a:cubicBezTo>
                  <a:cubicBezTo>
                    <a:pt x="481" y="33"/>
                    <a:pt x="482" y="34"/>
                    <a:pt x="483" y="33"/>
                  </a:cubicBezTo>
                  <a:cubicBezTo>
                    <a:pt x="482" y="33"/>
                    <a:pt x="482" y="32"/>
                    <a:pt x="481" y="33"/>
                  </a:cubicBezTo>
                  <a:cubicBezTo>
                    <a:pt x="480" y="33"/>
                    <a:pt x="480" y="32"/>
                    <a:pt x="480" y="32"/>
                  </a:cubicBezTo>
                  <a:cubicBezTo>
                    <a:pt x="481" y="32"/>
                    <a:pt x="481" y="31"/>
                    <a:pt x="482" y="32"/>
                  </a:cubicBezTo>
                  <a:cubicBezTo>
                    <a:pt x="482" y="31"/>
                    <a:pt x="482" y="31"/>
                    <a:pt x="482" y="31"/>
                  </a:cubicBezTo>
                  <a:cubicBezTo>
                    <a:pt x="482" y="31"/>
                    <a:pt x="482" y="31"/>
                    <a:pt x="482" y="32"/>
                  </a:cubicBezTo>
                  <a:cubicBezTo>
                    <a:pt x="483" y="32"/>
                    <a:pt x="484" y="32"/>
                    <a:pt x="484" y="31"/>
                  </a:cubicBezTo>
                  <a:cubicBezTo>
                    <a:pt x="484" y="32"/>
                    <a:pt x="484" y="32"/>
                    <a:pt x="485" y="32"/>
                  </a:cubicBezTo>
                  <a:cubicBezTo>
                    <a:pt x="485" y="32"/>
                    <a:pt x="485" y="31"/>
                    <a:pt x="485" y="31"/>
                  </a:cubicBezTo>
                  <a:cubicBezTo>
                    <a:pt x="485" y="31"/>
                    <a:pt x="486" y="31"/>
                    <a:pt x="486" y="31"/>
                  </a:cubicBezTo>
                  <a:cubicBezTo>
                    <a:pt x="486" y="31"/>
                    <a:pt x="486" y="31"/>
                    <a:pt x="486" y="30"/>
                  </a:cubicBezTo>
                  <a:cubicBezTo>
                    <a:pt x="485" y="31"/>
                    <a:pt x="482" y="29"/>
                    <a:pt x="483" y="31"/>
                  </a:cubicBezTo>
                  <a:cubicBezTo>
                    <a:pt x="482" y="30"/>
                    <a:pt x="482" y="30"/>
                    <a:pt x="482" y="30"/>
                  </a:cubicBezTo>
                  <a:cubicBezTo>
                    <a:pt x="480" y="31"/>
                    <a:pt x="479" y="30"/>
                    <a:pt x="477" y="30"/>
                  </a:cubicBezTo>
                  <a:cubicBezTo>
                    <a:pt x="477" y="31"/>
                    <a:pt x="477" y="31"/>
                    <a:pt x="477" y="31"/>
                  </a:cubicBezTo>
                  <a:cubicBezTo>
                    <a:pt x="478" y="31"/>
                    <a:pt x="478" y="32"/>
                    <a:pt x="478" y="32"/>
                  </a:cubicBezTo>
                  <a:cubicBezTo>
                    <a:pt x="477" y="33"/>
                    <a:pt x="476" y="32"/>
                    <a:pt x="475" y="32"/>
                  </a:cubicBezTo>
                  <a:cubicBezTo>
                    <a:pt x="474" y="32"/>
                    <a:pt x="473" y="32"/>
                    <a:pt x="473" y="32"/>
                  </a:cubicBezTo>
                  <a:cubicBezTo>
                    <a:pt x="474" y="31"/>
                    <a:pt x="476" y="32"/>
                    <a:pt x="477" y="31"/>
                  </a:cubicBezTo>
                  <a:cubicBezTo>
                    <a:pt x="477" y="31"/>
                    <a:pt x="477" y="31"/>
                    <a:pt x="477" y="31"/>
                  </a:cubicBezTo>
                  <a:cubicBezTo>
                    <a:pt x="477" y="31"/>
                    <a:pt x="477" y="31"/>
                    <a:pt x="477" y="31"/>
                  </a:cubicBezTo>
                  <a:cubicBezTo>
                    <a:pt x="474" y="31"/>
                    <a:pt x="474" y="31"/>
                    <a:pt x="474" y="31"/>
                  </a:cubicBezTo>
                  <a:cubicBezTo>
                    <a:pt x="474" y="30"/>
                    <a:pt x="474" y="30"/>
                    <a:pt x="474" y="30"/>
                  </a:cubicBezTo>
                  <a:cubicBezTo>
                    <a:pt x="474" y="30"/>
                    <a:pt x="474" y="30"/>
                    <a:pt x="474" y="30"/>
                  </a:cubicBezTo>
                  <a:cubicBezTo>
                    <a:pt x="473" y="30"/>
                    <a:pt x="474" y="29"/>
                    <a:pt x="474" y="29"/>
                  </a:cubicBezTo>
                  <a:cubicBezTo>
                    <a:pt x="475" y="29"/>
                    <a:pt x="477" y="28"/>
                    <a:pt x="478" y="30"/>
                  </a:cubicBezTo>
                  <a:cubicBezTo>
                    <a:pt x="478" y="30"/>
                    <a:pt x="478" y="29"/>
                    <a:pt x="478" y="29"/>
                  </a:cubicBezTo>
                  <a:cubicBezTo>
                    <a:pt x="479" y="29"/>
                    <a:pt x="481" y="29"/>
                    <a:pt x="482" y="30"/>
                  </a:cubicBezTo>
                  <a:cubicBezTo>
                    <a:pt x="483" y="28"/>
                    <a:pt x="485" y="30"/>
                    <a:pt x="486" y="29"/>
                  </a:cubicBezTo>
                  <a:cubicBezTo>
                    <a:pt x="487" y="29"/>
                    <a:pt x="489" y="29"/>
                    <a:pt x="491" y="30"/>
                  </a:cubicBezTo>
                  <a:cubicBezTo>
                    <a:pt x="491" y="30"/>
                    <a:pt x="491" y="30"/>
                    <a:pt x="491" y="30"/>
                  </a:cubicBezTo>
                  <a:cubicBezTo>
                    <a:pt x="491" y="29"/>
                    <a:pt x="490" y="29"/>
                    <a:pt x="490" y="29"/>
                  </a:cubicBezTo>
                  <a:cubicBezTo>
                    <a:pt x="491" y="29"/>
                    <a:pt x="493" y="30"/>
                    <a:pt x="494" y="29"/>
                  </a:cubicBezTo>
                  <a:cubicBezTo>
                    <a:pt x="494" y="29"/>
                    <a:pt x="494" y="29"/>
                    <a:pt x="494" y="29"/>
                  </a:cubicBezTo>
                  <a:cubicBezTo>
                    <a:pt x="495" y="29"/>
                    <a:pt x="496" y="29"/>
                    <a:pt x="496" y="28"/>
                  </a:cubicBezTo>
                  <a:cubicBezTo>
                    <a:pt x="496" y="28"/>
                    <a:pt x="496" y="28"/>
                    <a:pt x="496" y="28"/>
                  </a:cubicBezTo>
                  <a:cubicBezTo>
                    <a:pt x="495" y="28"/>
                    <a:pt x="495" y="29"/>
                    <a:pt x="495" y="29"/>
                  </a:cubicBezTo>
                  <a:cubicBezTo>
                    <a:pt x="493" y="28"/>
                    <a:pt x="493" y="28"/>
                    <a:pt x="493" y="28"/>
                  </a:cubicBezTo>
                  <a:cubicBezTo>
                    <a:pt x="490" y="28"/>
                    <a:pt x="487" y="28"/>
                    <a:pt x="484" y="28"/>
                  </a:cubicBezTo>
                  <a:cubicBezTo>
                    <a:pt x="482" y="28"/>
                    <a:pt x="480" y="28"/>
                    <a:pt x="479" y="28"/>
                  </a:cubicBezTo>
                  <a:cubicBezTo>
                    <a:pt x="478" y="28"/>
                    <a:pt x="477" y="28"/>
                    <a:pt x="475" y="28"/>
                  </a:cubicBezTo>
                  <a:cubicBezTo>
                    <a:pt x="473" y="28"/>
                    <a:pt x="470" y="28"/>
                    <a:pt x="468" y="28"/>
                  </a:cubicBezTo>
                  <a:cubicBezTo>
                    <a:pt x="468" y="27"/>
                    <a:pt x="468" y="27"/>
                    <a:pt x="468" y="27"/>
                  </a:cubicBezTo>
                  <a:cubicBezTo>
                    <a:pt x="467" y="27"/>
                    <a:pt x="467" y="27"/>
                    <a:pt x="467" y="27"/>
                  </a:cubicBezTo>
                  <a:cubicBezTo>
                    <a:pt x="467" y="28"/>
                    <a:pt x="467" y="28"/>
                    <a:pt x="467" y="28"/>
                  </a:cubicBezTo>
                  <a:cubicBezTo>
                    <a:pt x="467" y="28"/>
                    <a:pt x="466" y="27"/>
                    <a:pt x="465" y="28"/>
                  </a:cubicBezTo>
                  <a:cubicBezTo>
                    <a:pt x="465" y="27"/>
                    <a:pt x="465" y="27"/>
                    <a:pt x="465" y="27"/>
                  </a:cubicBezTo>
                  <a:cubicBezTo>
                    <a:pt x="463" y="26"/>
                    <a:pt x="462" y="29"/>
                    <a:pt x="461" y="27"/>
                  </a:cubicBezTo>
                  <a:cubicBezTo>
                    <a:pt x="461" y="27"/>
                    <a:pt x="461" y="27"/>
                    <a:pt x="461" y="27"/>
                  </a:cubicBezTo>
                  <a:cubicBezTo>
                    <a:pt x="460" y="27"/>
                    <a:pt x="460" y="27"/>
                    <a:pt x="460" y="27"/>
                  </a:cubicBezTo>
                  <a:cubicBezTo>
                    <a:pt x="460" y="27"/>
                    <a:pt x="460" y="27"/>
                    <a:pt x="460" y="27"/>
                  </a:cubicBezTo>
                  <a:cubicBezTo>
                    <a:pt x="459" y="26"/>
                    <a:pt x="458" y="26"/>
                    <a:pt x="458" y="27"/>
                  </a:cubicBezTo>
                  <a:cubicBezTo>
                    <a:pt x="457" y="27"/>
                    <a:pt x="457" y="26"/>
                    <a:pt x="456" y="26"/>
                  </a:cubicBezTo>
                  <a:cubicBezTo>
                    <a:pt x="458" y="24"/>
                    <a:pt x="458" y="27"/>
                    <a:pt x="460" y="26"/>
                  </a:cubicBezTo>
                  <a:cubicBezTo>
                    <a:pt x="460" y="26"/>
                    <a:pt x="460" y="26"/>
                    <a:pt x="460" y="26"/>
                  </a:cubicBezTo>
                  <a:cubicBezTo>
                    <a:pt x="460" y="26"/>
                    <a:pt x="460" y="26"/>
                    <a:pt x="460" y="26"/>
                  </a:cubicBezTo>
                  <a:cubicBezTo>
                    <a:pt x="460" y="26"/>
                    <a:pt x="460" y="26"/>
                    <a:pt x="460" y="26"/>
                  </a:cubicBezTo>
                  <a:cubicBezTo>
                    <a:pt x="462" y="25"/>
                    <a:pt x="463" y="25"/>
                    <a:pt x="465" y="26"/>
                  </a:cubicBezTo>
                  <a:cubicBezTo>
                    <a:pt x="467" y="25"/>
                    <a:pt x="470" y="27"/>
                    <a:pt x="471" y="26"/>
                  </a:cubicBezTo>
                  <a:cubicBezTo>
                    <a:pt x="473" y="27"/>
                    <a:pt x="474" y="25"/>
                    <a:pt x="475" y="26"/>
                  </a:cubicBezTo>
                  <a:cubicBezTo>
                    <a:pt x="476" y="25"/>
                    <a:pt x="477" y="27"/>
                    <a:pt x="478" y="26"/>
                  </a:cubicBezTo>
                  <a:cubicBezTo>
                    <a:pt x="480" y="27"/>
                    <a:pt x="481" y="25"/>
                    <a:pt x="483" y="26"/>
                  </a:cubicBezTo>
                  <a:cubicBezTo>
                    <a:pt x="486" y="26"/>
                    <a:pt x="489" y="27"/>
                    <a:pt x="492" y="26"/>
                  </a:cubicBezTo>
                  <a:cubicBezTo>
                    <a:pt x="492" y="26"/>
                    <a:pt x="492" y="26"/>
                    <a:pt x="492" y="26"/>
                  </a:cubicBezTo>
                  <a:cubicBezTo>
                    <a:pt x="494" y="26"/>
                    <a:pt x="496" y="27"/>
                    <a:pt x="497" y="26"/>
                  </a:cubicBezTo>
                  <a:cubicBezTo>
                    <a:pt x="497" y="26"/>
                    <a:pt x="497" y="26"/>
                    <a:pt x="498" y="27"/>
                  </a:cubicBezTo>
                  <a:cubicBezTo>
                    <a:pt x="498" y="26"/>
                    <a:pt x="500" y="27"/>
                    <a:pt x="500" y="26"/>
                  </a:cubicBezTo>
                  <a:cubicBezTo>
                    <a:pt x="500" y="26"/>
                    <a:pt x="500" y="26"/>
                    <a:pt x="500" y="26"/>
                  </a:cubicBezTo>
                  <a:cubicBezTo>
                    <a:pt x="500" y="27"/>
                    <a:pt x="501" y="26"/>
                    <a:pt x="501" y="26"/>
                  </a:cubicBezTo>
                  <a:cubicBezTo>
                    <a:pt x="501" y="26"/>
                    <a:pt x="501" y="26"/>
                    <a:pt x="501" y="26"/>
                  </a:cubicBezTo>
                  <a:cubicBezTo>
                    <a:pt x="501" y="26"/>
                    <a:pt x="501" y="26"/>
                    <a:pt x="501" y="27"/>
                  </a:cubicBezTo>
                  <a:cubicBezTo>
                    <a:pt x="502" y="26"/>
                    <a:pt x="502" y="26"/>
                    <a:pt x="502" y="26"/>
                  </a:cubicBezTo>
                  <a:cubicBezTo>
                    <a:pt x="503" y="27"/>
                    <a:pt x="503" y="27"/>
                    <a:pt x="503" y="27"/>
                  </a:cubicBezTo>
                  <a:cubicBezTo>
                    <a:pt x="503" y="26"/>
                    <a:pt x="503" y="26"/>
                    <a:pt x="503" y="26"/>
                  </a:cubicBezTo>
                  <a:cubicBezTo>
                    <a:pt x="504" y="28"/>
                    <a:pt x="504" y="25"/>
                    <a:pt x="506" y="26"/>
                  </a:cubicBezTo>
                  <a:cubicBezTo>
                    <a:pt x="507" y="27"/>
                    <a:pt x="507" y="27"/>
                    <a:pt x="508" y="26"/>
                  </a:cubicBezTo>
                  <a:cubicBezTo>
                    <a:pt x="508" y="27"/>
                    <a:pt x="508" y="27"/>
                    <a:pt x="508" y="27"/>
                  </a:cubicBezTo>
                  <a:cubicBezTo>
                    <a:pt x="508" y="25"/>
                    <a:pt x="510" y="27"/>
                    <a:pt x="510" y="26"/>
                  </a:cubicBezTo>
                  <a:cubicBezTo>
                    <a:pt x="510" y="26"/>
                    <a:pt x="511" y="26"/>
                    <a:pt x="511" y="26"/>
                  </a:cubicBezTo>
                  <a:cubicBezTo>
                    <a:pt x="511" y="27"/>
                    <a:pt x="511" y="27"/>
                    <a:pt x="511" y="27"/>
                  </a:cubicBezTo>
                  <a:cubicBezTo>
                    <a:pt x="511" y="27"/>
                    <a:pt x="512" y="27"/>
                    <a:pt x="512" y="27"/>
                  </a:cubicBezTo>
                  <a:cubicBezTo>
                    <a:pt x="512" y="26"/>
                    <a:pt x="511" y="26"/>
                    <a:pt x="511" y="26"/>
                  </a:cubicBezTo>
                  <a:cubicBezTo>
                    <a:pt x="512" y="26"/>
                    <a:pt x="512" y="26"/>
                    <a:pt x="513" y="26"/>
                  </a:cubicBezTo>
                  <a:cubicBezTo>
                    <a:pt x="513" y="26"/>
                    <a:pt x="513" y="26"/>
                    <a:pt x="513" y="26"/>
                  </a:cubicBezTo>
                  <a:cubicBezTo>
                    <a:pt x="513" y="26"/>
                    <a:pt x="514" y="26"/>
                    <a:pt x="514" y="26"/>
                  </a:cubicBezTo>
                  <a:cubicBezTo>
                    <a:pt x="514" y="25"/>
                    <a:pt x="514" y="25"/>
                    <a:pt x="514" y="25"/>
                  </a:cubicBezTo>
                  <a:cubicBezTo>
                    <a:pt x="516" y="26"/>
                    <a:pt x="516" y="26"/>
                    <a:pt x="517" y="27"/>
                  </a:cubicBezTo>
                  <a:cubicBezTo>
                    <a:pt x="517" y="27"/>
                    <a:pt x="517" y="27"/>
                    <a:pt x="517" y="27"/>
                  </a:cubicBezTo>
                  <a:cubicBezTo>
                    <a:pt x="517" y="27"/>
                    <a:pt x="517" y="27"/>
                    <a:pt x="517" y="26"/>
                  </a:cubicBezTo>
                  <a:cubicBezTo>
                    <a:pt x="519" y="26"/>
                    <a:pt x="519" y="26"/>
                    <a:pt x="519" y="26"/>
                  </a:cubicBezTo>
                  <a:cubicBezTo>
                    <a:pt x="519" y="26"/>
                    <a:pt x="519" y="26"/>
                    <a:pt x="519" y="26"/>
                  </a:cubicBezTo>
                  <a:cubicBezTo>
                    <a:pt x="519" y="26"/>
                    <a:pt x="519" y="26"/>
                    <a:pt x="519" y="26"/>
                  </a:cubicBezTo>
                  <a:cubicBezTo>
                    <a:pt x="519" y="26"/>
                    <a:pt x="519" y="26"/>
                    <a:pt x="520" y="26"/>
                  </a:cubicBezTo>
                  <a:cubicBezTo>
                    <a:pt x="519" y="25"/>
                    <a:pt x="521" y="26"/>
                    <a:pt x="521" y="26"/>
                  </a:cubicBezTo>
                  <a:cubicBezTo>
                    <a:pt x="522" y="25"/>
                    <a:pt x="524" y="27"/>
                    <a:pt x="524" y="25"/>
                  </a:cubicBezTo>
                  <a:cubicBezTo>
                    <a:pt x="524" y="26"/>
                    <a:pt x="524" y="26"/>
                    <a:pt x="524" y="26"/>
                  </a:cubicBezTo>
                  <a:cubicBezTo>
                    <a:pt x="524" y="26"/>
                    <a:pt x="524" y="26"/>
                    <a:pt x="525" y="25"/>
                  </a:cubicBezTo>
                  <a:cubicBezTo>
                    <a:pt x="525" y="26"/>
                    <a:pt x="525" y="26"/>
                    <a:pt x="525" y="26"/>
                  </a:cubicBezTo>
                  <a:cubicBezTo>
                    <a:pt x="526" y="27"/>
                    <a:pt x="526" y="25"/>
                    <a:pt x="527" y="26"/>
                  </a:cubicBezTo>
                  <a:cubicBezTo>
                    <a:pt x="527" y="25"/>
                    <a:pt x="527" y="25"/>
                    <a:pt x="527" y="25"/>
                  </a:cubicBezTo>
                  <a:cubicBezTo>
                    <a:pt x="526" y="24"/>
                    <a:pt x="526" y="25"/>
                    <a:pt x="526" y="25"/>
                  </a:cubicBezTo>
                  <a:cubicBezTo>
                    <a:pt x="525" y="25"/>
                    <a:pt x="526" y="24"/>
                    <a:pt x="525" y="24"/>
                  </a:cubicBezTo>
                  <a:cubicBezTo>
                    <a:pt x="525" y="25"/>
                    <a:pt x="525" y="25"/>
                    <a:pt x="525" y="25"/>
                  </a:cubicBezTo>
                  <a:cubicBezTo>
                    <a:pt x="524" y="25"/>
                    <a:pt x="524" y="24"/>
                    <a:pt x="524" y="25"/>
                  </a:cubicBezTo>
                  <a:cubicBezTo>
                    <a:pt x="523" y="25"/>
                    <a:pt x="522" y="25"/>
                    <a:pt x="521" y="24"/>
                  </a:cubicBezTo>
                  <a:cubicBezTo>
                    <a:pt x="521" y="24"/>
                    <a:pt x="522" y="25"/>
                    <a:pt x="521" y="25"/>
                  </a:cubicBezTo>
                  <a:cubicBezTo>
                    <a:pt x="521" y="24"/>
                    <a:pt x="520" y="24"/>
                    <a:pt x="519" y="24"/>
                  </a:cubicBezTo>
                  <a:cubicBezTo>
                    <a:pt x="519" y="24"/>
                    <a:pt x="519" y="24"/>
                    <a:pt x="519" y="24"/>
                  </a:cubicBezTo>
                  <a:cubicBezTo>
                    <a:pt x="520" y="24"/>
                    <a:pt x="521" y="24"/>
                    <a:pt x="521" y="25"/>
                  </a:cubicBezTo>
                  <a:cubicBezTo>
                    <a:pt x="521" y="25"/>
                    <a:pt x="521" y="25"/>
                    <a:pt x="521" y="25"/>
                  </a:cubicBezTo>
                  <a:cubicBezTo>
                    <a:pt x="520" y="25"/>
                    <a:pt x="518" y="25"/>
                    <a:pt x="518" y="24"/>
                  </a:cubicBezTo>
                  <a:cubicBezTo>
                    <a:pt x="517" y="24"/>
                    <a:pt x="516" y="24"/>
                    <a:pt x="515" y="24"/>
                  </a:cubicBezTo>
                  <a:cubicBezTo>
                    <a:pt x="515" y="24"/>
                    <a:pt x="515" y="24"/>
                    <a:pt x="515" y="24"/>
                  </a:cubicBezTo>
                  <a:cubicBezTo>
                    <a:pt x="515" y="24"/>
                    <a:pt x="516" y="24"/>
                    <a:pt x="516" y="24"/>
                  </a:cubicBezTo>
                  <a:cubicBezTo>
                    <a:pt x="515" y="24"/>
                    <a:pt x="516" y="25"/>
                    <a:pt x="515" y="25"/>
                  </a:cubicBezTo>
                  <a:cubicBezTo>
                    <a:pt x="515" y="25"/>
                    <a:pt x="515" y="25"/>
                    <a:pt x="514" y="24"/>
                  </a:cubicBezTo>
                  <a:cubicBezTo>
                    <a:pt x="514" y="25"/>
                    <a:pt x="513" y="24"/>
                    <a:pt x="512" y="25"/>
                  </a:cubicBezTo>
                  <a:cubicBezTo>
                    <a:pt x="511" y="24"/>
                    <a:pt x="511" y="24"/>
                    <a:pt x="511" y="24"/>
                  </a:cubicBezTo>
                  <a:cubicBezTo>
                    <a:pt x="511" y="25"/>
                    <a:pt x="511" y="24"/>
                    <a:pt x="510" y="24"/>
                  </a:cubicBezTo>
                  <a:cubicBezTo>
                    <a:pt x="510" y="24"/>
                    <a:pt x="510" y="24"/>
                    <a:pt x="510" y="24"/>
                  </a:cubicBezTo>
                  <a:cubicBezTo>
                    <a:pt x="510" y="26"/>
                    <a:pt x="509" y="25"/>
                    <a:pt x="508" y="25"/>
                  </a:cubicBezTo>
                  <a:cubicBezTo>
                    <a:pt x="507" y="25"/>
                    <a:pt x="508" y="23"/>
                    <a:pt x="507" y="23"/>
                  </a:cubicBezTo>
                  <a:cubicBezTo>
                    <a:pt x="507" y="24"/>
                    <a:pt x="507" y="24"/>
                    <a:pt x="508" y="24"/>
                  </a:cubicBezTo>
                  <a:cubicBezTo>
                    <a:pt x="507" y="24"/>
                    <a:pt x="507" y="24"/>
                    <a:pt x="507" y="25"/>
                  </a:cubicBezTo>
                  <a:cubicBezTo>
                    <a:pt x="508" y="25"/>
                    <a:pt x="508" y="25"/>
                    <a:pt x="508" y="25"/>
                  </a:cubicBezTo>
                  <a:cubicBezTo>
                    <a:pt x="508" y="25"/>
                    <a:pt x="507" y="26"/>
                    <a:pt x="507" y="26"/>
                  </a:cubicBezTo>
                  <a:cubicBezTo>
                    <a:pt x="507" y="26"/>
                    <a:pt x="506" y="26"/>
                    <a:pt x="506" y="26"/>
                  </a:cubicBezTo>
                  <a:cubicBezTo>
                    <a:pt x="507" y="26"/>
                    <a:pt x="507" y="26"/>
                    <a:pt x="507" y="25"/>
                  </a:cubicBezTo>
                  <a:cubicBezTo>
                    <a:pt x="506" y="25"/>
                    <a:pt x="505" y="25"/>
                    <a:pt x="504" y="25"/>
                  </a:cubicBezTo>
                  <a:cubicBezTo>
                    <a:pt x="504" y="25"/>
                    <a:pt x="504" y="24"/>
                    <a:pt x="504" y="24"/>
                  </a:cubicBezTo>
                  <a:cubicBezTo>
                    <a:pt x="505" y="24"/>
                    <a:pt x="505" y="24"/>
                    <a:pt x="505" y="24"/>
                  </a:cubicBezTo>
                  <a:cubicBezTo>
                    <a:pt x="504" y="23"/>
                    <a:pt x="504" y="23"/>
                    <a:pt x="504" y="23"/>
                  </a:cubicBezTo>
                  <a:cubicBezTo>
                    <a:pt x="504" y="23"/>
                    <a:pt x="505" y="23"/>
                    <a:pt x="505" y="23"/>
                  </a:cubicBezTo>
                  <a:cubicBezTo>
                    <a:pt x="504" y="23"/>
                    <a:pt x="504" y="23"/>
                    <a:pt x="503" y="23"/>
                  </a:cubicBezTo>
                  <a:cubicBezTo>
                    <a:pt x="504" y="23"/>
                    <a:pt x="504" y="23"/>
                    <a:pt x="504" y="23"/>
                  </a:cubicBezTo>
                  <a:cubicBezTo>
                    <a:pt x="503" y="24"/>
                    <a:pt x="503" y="24"/>
                    <a:pt x="503" y="24"/>
                  </a:cubicBezTo>
                  <a:cubicBezTo>
                    <a:pt x="503" y="24"/>
                    <a:pt x="503" y="23"/>
                    <a:pt x="502" y="23"/>
                  </a:cubicBezTo>
                  <a:cubicBezTo>
                    <a:pt x="502" y="23"/>
                    <a:pt x="502" y="24"/>
                    <a:pt x="502" y="24"/>
                  </a:cubicBezTo>
                  <a:cubicBezTo>
                    <a:pt x="503" y="25"/>
                    <a:pt x="503" y="25"/>
                    <a:pt x="503" y="25"/>
                  </a:cubicBezTo>
                  <a:cubicBezTo>
                    <a:pt x="502" y="25"/>
                    <a:pt x="502" y="25"/>
                    <a:pt x="502" y="25"/>
                  </a:cubicBezTo>
                  <a:cubicBezTo>
                    <a:pt x="501" y="25"/>
                    <a:pt x="500" y="25"/>
                    <a:pt x="500" y="24"/>
                  </a:cubicBezTo>
                  <a:cubicBezTo>
                    <a:pt x="501" y="24"/>
                    <a:pt x="501" y="24"/>
                    <a:pt x="501" y="24"/>
                  </a:cubicBezTo>
                  <a:cubicBezTo>
                    <a:pt x="499" y="23"/>
                    <a:pt x="499" y="23"/>
                    <a:pt x="499" y="23"/>
                  </a:cubicBezTo>
                  <a:cubicBezTo>
                    <a:pt x="499" y="24"/>
                    <a:pt x="499" y="24"/>
                    <a:pt x="499" y="24"/>
                  </a:cubicBezTo>
                  <a:cubicBezTo>
                    <a:pt x="498" y="24"/>
                    <a:pt x="498" y="24"/>
                    <a:pt x="498" y="24"/>
                  </a:cubicBezTo>
                  <a:cubicBezTo>
                    <a:pt x="499" y="25"/>
                    <a:pt x="499" y="25"/>
                    <a:pt x="499" y="25"/>
                  </a:cubicBezTo>
                  <a:cubicBezTo>
                    <a:pt x="499" y="25"/>
                    <a:pt x="498" y="25"/>
                    <a:pt x="498" y="25"/>
                  </a:cubicBezTo>
                  <a:cubicBezTo>
                    <a:pt x="497" y="24"/>
                    <a:pt x="496" y="26"/>
                    <a:pt x="495" y="24"/>
                  </a:cubicBezTo>
                  <a:cubicBezTo>
                    <a:pt x="496" y="24"/>
                    <a:pt x="497" y="24"/>
                    <a:pt x="497" y="24"/>
                  </a:cubicBezTo>
                  <a:cubicBezTo>
                    <a:pt x="497" y="23"/>
                    <a:pt x="497" y="23"/>
                    <a:pt x="497" y="23"/>
                  </a:cubicBezTo>
                  <a:cubicBezTo>
                    <a:pt x="497" y="24"/>
                    <a:pt x="497" y="24"/>
                    <a:pt x="497" y="24"/>
                  </a:cubicBezTo>
                  <a:cubicBezTo>
                    <a:pt x="497" y="23"/>
                    <a:pt x="496" y="23"/>
                    <a:pt x="495" y="23"/>
                  </a:cubicBezTo>
                  <a:cubicBezTo>
                    <a:pt x="496" y="22"/>
                    <a:pt x="496" y="22"/>
                    <a:pt x="496" y="22"/>
                  </a:cubicBezTo>
                  <a:cubicBezTo>
                    <a:pt x="495" y="22"/>
                    <a:pt x="495" y="22"/>
                    <a:pt x="495" y="22"/>
                  </a:cubicBezTo>
                  <a:cubicBezTo>
                    <a:pt x="495" y="22"/>
                    <a:pt x="495" y="22"/>
                    <a:pt x="495" y="22"/>
                  </a:cubicBezTo>
                  <a:cubicBezTo>
                    <a:pt x="495" y="22"/>
                    <a:pt x="495" y="23"/>
                    <a:pt x="495" y="23"/>
                  </a:cubicBezTo>
                  <a:cubicBezTo>
                    <a:pt x="494" y="23"/>
                    <a:pt x="495" y="24"/>
                    <a:pt x="495" y="24"/>
                  </a:cubicBezTo>
                  <a:cubicBezTo>
                    <a:pt x="495" y="24"/>
                    <a:pt x="495" y="24"/>
                    <a:pt x="495" y="25"/>
                  </a:cubicBezTo>
                  <a:cubicBezTo>
                    <a:pt x="493" y="25"/>
                    <a:pt x="493" y="25"/>
                    <a:pt x="493" y="25"/>
                  </a:cubicBezTo>
                  <a:cubicBezTo>
                    <a:pt x="493" y="25"/>
                    <a:pt x="493" y="24"/>
                    <a:pt x="493" y="24"/>
                  </a:cubicBezTo>
                  <a:cubicBezTo>
                    <a:pt x="493" y="24"/>
                    <a:pt x="493" y="24"/>
                    <a:pt x="493" y="24"/>
                  </a:cubicBezTo>
                  <a:cubicBezTo>
                    <a:pt x="493" y="24"/>
                    <a:pt x="493" y="25"/>
                    <a:pt x="493" y="25"/>
                  </a:cubicBezTo>
                  <a:cubicBezTo>
                    <a:pt x="491" y="24"/>
                    <a:pt x="493" y="24"/>
                    <a:pt x="492" y="24"/>
                  </a:cubicBezTo>
                  <a:cubicBezTo>
                    <a:pt x="492" y="23"/>
                    <a:pt x="491" y="23"/>
                    <a:pt x="491" y="23"/>
                  </a:cubicBezTo>
                  <a:cubicBezTo>
                    <a:pt x="491" y="24"/>
                    <a:pt x="490" y="24"/>
                    <a:pt x="491" y="25"/>
                  </a:cubicBezTo>
                  <a:cubicBezTo>
                    <a:pt x="490" y="25"/>
                    <a:pt x="490" y="25"/>
                    <a:pt x="490" y="25"/>
                  </a:cubicBezTo>
                  <a:cubicBezTo>
                    <a:pt x="490" y="25"/>
                    <a:pt x="490" y="25"/>
                    <a:pt x="490" y="25"/>
                  </a:cubicBezTo>
                  <a:cubicBezTo>
                    <a:pt x="490" y="24"/>
                    <a:pt x="489" y="24"/>
                    <a:pt x="489" y="25"/>
                  </a:cubicBezTo>
                  <a:cubicBezTo>
                    <a:pt x="489" y="24"/>
                    <a:pt x="488" y="23"/>
                    <a:pt x="488" y="23"/>
                  </a:cubicBezTo>
                  <a:cubicBezTo>
                    <a:pt x="488" y="23"/>
                    <a:pt x="487" y="23"/>
                    <a:pt x="488" y="24"/>
                  </a:cubicBezTo>
                  <a:cubicBezTo>
                    <a:pt x="487" y="24"/>
                    <a:pt x="486" y="24"/>
                    <a:pt x="486" y="25"/>
                  </a:cubicBezTo>
                  <a:cubicBezTo>
                    <a:pt x="485" y="24"/>
                    <a:pt x="485" y="24"/>
                    <a:pt x="485" y="24"/>
                  </a:cubicBezTo>
                  <a:cubicBezTo>
                    <a:pt x="485" y="24"/>
                    <a:pt x="486" y="24"/>
                    <a:pt x="486" y="24"/>
                  </a:cubicBezTo>
                  <a:cubicBezTo>
                    <a:pt x="486" y="24"/>
                    <a:pt x="486" y="23"/>
                    <a:pt x="485" y="23"/>
                  </a:cubicBezTo>
                  <a:cubicBezTo>
                    <a:pt x="485" y="24"/>
                    <a:pt x="485" y="24"/>
                    <a:pt x="485" y="24"/>
                  </a:cubicBezTo>
                  <a:cubicBezTo>
                    <a:pt x="485" y="24"/>
                    <a:pt x="486" y="24"/>
                    <a:pt x="486" y="24"/>
                  </a:cubicBezTo>
                  <a:cubicBezTo>
                    <a:pt x="485" y="24"/>
                    <a:pt x="485" y="24"/>
                    <a:pt x="485" y="24"/>
                  </a:cubicBezTo>
                  <a:cubicBezTo>
                    <a:pt x="485" y="24"/>
                    <a:pt x="484" y="24"/>
                    <a:pt x="484" y="23"/>
                  </a:cubicBezTo>
                  <a:cubicBezTo>
                    <a:pt x="484" y="24"/>
                    <a:pt x="485" y="24"/>
                    <a:pt x="485" y="25"/>
                  </a:cubicBezTo>
                  <a:cubicBezTo>
                    <a:pt x="485" y="25"/>
                    <a:pt x="485" y="24"/>
                    <a:pt x="484" y="24"/>
                  </a:cubicBezTo>
                  <a:cubicBezTo>
                    <a:pt x="484" y="26"/>
                    <a:pt x="482" y="24"/>
                    <a:pt x="481" y="25"/>
                  </a:cubicBezTo>
                  <a:cubicBezTo>
                    <a:pt x="481" y="24"/>
                    <a:pt x="482" y="23"/>
                    <a:pt x="483" y="23"/>
                  </a:cubicBezTo>
                  <a:cubicBezTo>
                    <a:pt x="482" y="23"/>
                    <a:pt x="481" y="23"/>
                    <a:pt x="480" y="23"/>
                  </a:cubicBezTo>
                  <a:cubicBezTo>
                    <a:pt x="478" y="24"/>
                    <a:pt x="478" y="24"/>
                    <a:pt x="478" y="24"/>
                  </a:cubicBezTo>
                  <a:cubicBezTo>
                    <a:pt x="479" y="24"/>
                    <a:pt x="479" y="24"/>
                    <a:pt x="479" y="24"/>
                  </a:cubicBezTo>
                  <a:cubicBezTo>
                    <a:pt x="479" y="24"/>
                    <a:pt x="479" y="25"/>
                    <a:pt x="479" y="25"/>
                  </a:cubicBezTo>
                  <a:cubicBezTo>
                    <a:pt x="478" y="25"/>
                    <a:pt x="477" y="24"/>
                    <a:pt x="477" y="23"/>
                  </a:cubicBezTo>
                  <a:cubicBezTo>
                    <a:pt x="478" y="23"/>
                    <a:pt x="478" y="23"/>
                    <a:pt x="478" y="23"/>
                  </a:cubicBezTo>
                  <a:cubicBezTo>
                    <a:pt x="477" y="23"/>
                    <a:pt x="477" y="23"/>
                    <a:pt x="476" y="23"/>
                  </a:cubicBezTo>
                  <a:cubicBezTo>
                    <a:pt x="477" y="24"/>
                    <a:pt x="477" y="24"/>
                    <a:pt x="477" y="24"/>
                  </a:cubicBezTo>
                  <a:cubicBezTo>
                    <a:pt x="477" y="24"/>
                    <a:pt x="477" y="24"/>
                    <a:pt x="477" y="25"/>
                  </a:cubicBezTo>
                  <a:cubicBezTo>
                    <a:pt x="477" y="25"/>
                    <a:pt x="476" y="25"/>
                    <a:pt x="476" y="25"/>
                  </a:cubicBezTo>
                  <a:cubicBezTo>
                    <a:pt x="476" y="24"/>
                    <a:pt x="475" y="25"/>
                    <a:pt x="475" y="25"/>
                  </a:cubicBezTo>
                  <a:cubicBezTo>
                    <a:pt x="475" y="25"/>
                    <a:pt x="474" y="25"/>
                    <a:pt x="474" y="24"/>
                  </a:cubicBezTo>
                  <a:cubicBezTo>
                    <a:pt x="475" y="24"/>
                    <a:pt x="475" y="24"/>
                    <a:pt x="475" y="24"/>
                  </a:cubicBezTo>
                  <a:cubicBezTo>
                    <a:pt x="474" y="24"/>
                    <a:pt x="474" y="24"/>
                    <a:pt x="474" y="24"/>
                  </a:cubicBezTo>
                  <a:cubicBezTo>
                    <a:pt x="474" y="24"/>
                    <a:pt x="474" y="24"/>
                    <a:pt x="474" y="25"/>
                  </a:cubicBezTo>
                  <a:cubicBezTo>
                    <a:pt x="473" y="24"/>
                    <a:pt x="473" y="24"/>
                    <a:pt x="472" y="24"/>
                  </a:cubicBezTo>
                  <a:cubicBezTo>
                    <a:pt x="473" y="24"/>
                    <a:pt x="474" y="23"/>
                    <a:pt x="475" y="23"/>
                  </a:cubicBezTo>
                  <a:cubicBezTo>
                    <a:pt x="474" y="23"/>
                    <a:pt x="474" y="23"/>
                    <a:pt x="474" y="23"/>
                  </a:cubicBezTo>
                  <a:cubicBezTo>
                    <a:pt x="473" y="23"/>
                    <a:pt x="470" y="22"/>
                    <a:pt x="470" y="23"/>
                  </a:cubicBezTo>
                  <a:cubicBezTo>
                    <a:pt x="471" y="24"/>
                    <a:pt x="472" y="22"/>
                    <a:pt x="472" y="23"/>
                  </a:cubicBezTo>
                  <a:cubicBezTo>
                    <a:pt x="471" y="24"/>
                    <a:pt x="471" y="23"/>
                    <a:pt x="470" y="24"/>
                  </a:cubicBezTo>
                  <a:cubicBezTo>
                    <a:pt x="470" y="25"/>
                    <a:pt x="469" y="24"/>
                    <a:pt x="469" y="24"/>
                  </a:cubicBezTo>
                  <a:cubicBezTo>
                    <a:pt x="470" y="24"/>
                    <a:pt x="469" y="23"/>
                    <a:pt x="470" y="22"/>
                  </a:cubicBezTo>
                  <a:cubicBezTo>
                    <a:pt x="469" y="22"/>
                    <a:pt x="468" y="22"/>
                    <a:pt x="468" y="23"/>
                  </a:cubicBezTo>
                  <a:cubicBezTo>
                    <a:pt x="469" y="23"/>
                    <a:pt x="469" y="23"/>
                    <a:pt x="469" y="23"/>
                  </a:cubicBezTo>
                  <a:cubicBezTo>
                    <a:pt x="469" y="23"/>
                    <a:pt x="469" y="23"/>
                    <a:pt x="469" y="23"/>
                  </a:cubicBezTo>
                  <a:cubicBezTo>
                    <a:pt x="469" y="23"/>
                    <a:pt x="469" y="23"/>
                    <a:pt x="469" y="23"/>
                  </a:cubicBezTo>
                  <a:cubicBezTo>
                    <a:pt x="468" y="23"/>
                    <a:pt x="468" y="23"/>
                    <a:pt x="467" y="23"/>
                  </a:cubicBezTo>
                  <a:cubicBezTo>
                    <a:pt x="468" y="23"/>
                    <a:pt x="468" y="23"/>
                    <a:pt x="468" y="24"/>
                  </a:cubicBezTo>
                  <a:cubicBezTo>
                    <a:pt x="469" y="25"/>
                    <a:pt x="467" y="24"/>
                    <a:pt x="466" y="24"/>
                  </a:cubicBezTo>
                  <a:cubicBezTo>
                    <a:pt x="467" y="22"/>
                    <a:pt x="467" y="22"/>
                    <a:pt x="467" y="22"/>
                  </a:cubicBezTo>
                  <a:cubicBezTo>
                    <a:pt x="466" y="22"/>
                    <a:pt x="466" y="22"/>
                    <a:pt x="465" y="23"/>
                  </a:cubicBezTo>
                  <a:cubicBezTo>
                    <a:pt x="466" y="23"/>
                    <a:pt x="466" y="23"/>
                    <a:pt x="466" y="23"/>
                  </a:cubicBezTo>
                  <a:cubicBezTo>
                    <a:pt x="466" y="23"/>
                    <a:pt x="466" y="23"/>
                    <a:pt x="466" y="23"/>
                  </a:cubicBezTo>
                  <a:cubicBezTo>
                    <a:pt x="466" y="23"/>
                    <a:pt x="466" y="23"/>
                    <a:pt x="465" y="24"/>
                  </a:cubicBezTo>
                  <a:cubicBezTo>
                    <a:pt x="465" y="23"/>
                    <a:pt x="465" y="23"/>
                    <a:pt x="465" y="23"/>
                  </a:cubicBezTo>
                  <a:cubicBezTo>
                    <a:pt x="464" y="22"/>
                    <a:pt x="464" y="22"/>
                    <a:pt x="464" y="22"/>
                  </a:cubicBezTo>
                  <a:cubicBezTo>
                    <a:pt x="461" y="23"/>
                    <a:pt x="459" y="21"/>
                    <a:pt x="456" y="21"/>
                  </a:cubicBezTo>
                  <a:cubicBezTo>
                    <a:pt x="456" y="21"/>
                    <a:pt x="456" y="21"/>
                    <a:pt x="456" y="21"/>
                  </a:cubicBezTo>
                  <a:cubicBezTo>
                    <a:pt x="456" y="21"/>
                    <a:pt x="456" y="21"/>
                    <a:pt x="457" y="21"/>
                  </a:cubicBezTo>
                  <a:cubicBezTo>
                    <a:pt x="456" y="20"/>
                    <a:pt x="458" y="21"/>
                    <a:pt x="458" y="20"/>
                  </a:cubicBezTo>
                  <a:cubicBezTo>
                    <a:pt x="459" y="20"/>
                    <a:pt x="460" y="19"/>
                    <a:pt x="460" y="20"/>
                  </a:cubicBezTo>
                  <a:cubicBezTo>
                    <a:pt x="460" y="20"/>
                    <a:pt x="460" y="20"/>
                    <a:pt x="460" y="20"/>
                  </a:cubicBezTo>
                  <a:cubicBezTo>
                    <a:pt x="461" y="20"/>
                    <a:pt x="461" y="20"/>
                    <a:pt x="461" y="20"/>
                  </a:cubicBezTo>
                  <a:cubicBezTo>
                    <a:pt x="461" y="19"/>
                    <a:pt x="462" y="20"/>
                    <a:pt x="461" y="20"/>
                  </a:cubicBezTo>
                  <a:cubicBezTo>
                    <a:pt x="462" y="20"/>
                    <a:pt x="463" y="21"/>
                    <a:pt x="463" y="21"/>
                  </a:cubicBezTo>
                  <a:cubicBezTo>
                    <a:pt x="464" y="19"/>
                    <a:pt x="466" y="21"/>
                    <a:pt x="467" y="20"/>
                  </a:cubicBezTo>
                  <a:cubicBezTo>
                    <a:pt x="469" y="21"/>
                    <a:pt x="472" y="20"/>
                    <a:pt x="474" y="20"/>
                  </a:cubicBezTo>
                  <a:cubicBezTo>
                    <a:pt x="476" y="21"/>
                    <a:pt x="479" y="21"/>
                    <a:pt x="481" y="21"/>
                  </a:cubicBezTo>
                  <a:cubicBezTo>
                    <a:pt x="482" y="22"/>
                    <a:pt x="484" y="19"/>
                    <a:pt x="485" y="21"/>
                  </a:cubicBezTo>
                  <a:cubicBezTo>
                    <a:pt x="485" y="21"/>
                    <a:pt x="486" y="21"/>
                    <a:pt x="487" y="21"/>
                  </a:cubicBezTo>
                  <a:cubicBezTo>
                    <a:pt x="488" y="20"/>
                    <a:pt x="489" y="22"/>
                    <a:pt x="490" y="20"/>
                  </a:cubicBezTo>
                  <a:cubicBezTo>
                    <a:pt x="490" y="21"/>
                    <a:pt x="490" y="21"/>
                    <a:pt x="490" y="21"/>
                  </a:cubicBezTo>
                  <a:cubicBezTo>
                    <a:pt x="490" y="21"/>
                    <a:pt x="492" y="22"/>
                    <a:pt x="492" y="21"/>
                  </a:cubicBezTo>
                  <a:cubicBezTo>
                    <a:pt x="493" y="21"/>
                    <a:pt x="493" y="21"/>
                    <a:pt x="493" y="21"/>
                  </a:cubicBezTo>
                  <a:cubicBezTo>
                    <a:pt x="493" y="20"/>
                    <a:pt x="493" y="20"/>
                    <a:pt x="493" y="20"/>
                  </a:cubicBezTo>
                  <a:cubicBezTo>
                    <a:pt x="490" y="20"/>
                    <a:pt x="490" y="20"/>
                    <a:pt x="490" y="20"/>
                  </a:cubicBezTo>
                  <a:cubicBezTo>
                    <a:pt x="490" y="20"/>
                    <a:pt x="489" y="21"/>
                    <a:pt x="489" y="20"/>
                  </a:cubicBezTo>
                  <a:cubicBezTo>
                    <a:pt x="489" y="20"/>
                    <a:pt x="489" y="20"/>
                    <a:pt x="489" y="20"/>
                  </a:cubicBezTo>
                  <a:cubicBezTo>
                    <a:pt x="488" y="20"/>
                    <a:pt x="488" y="20"/>
                    <a:pt x="488" y="20"/>
                  </a:cubicBezTo>
                  <a:cubicBezTo>
                    <a:pt x="488" y="20"/>
                    <a:pt x="488" y="20"/>
                    <a:pt x="488" y="20"/>
                  </a:cubicBezTo>
                  <a:cubicBezTo>
                    <a:pt x="488" y="20"/>
                    <a:pt x="487" y="20"/>
                    <a:pt x="487" y="20"/>
                  </a:cubicBezTo>
                  <a:cubicBezTo>
                    <a:pt x="486" y="20"/>
                    <a:pt x="486" y="20"/>
                    <a:pt x="486" y="20"/>
                  </a:cubicBezTo>
                  <a:cubicBezTo>
                    <a:pt x="486" y="21"/>
                    <a:pt x="486" y="20"/>
                    <a:pt x="485" y="20"/>
                  </a:cubicBezTo>
                  <a:cubicBezTo>
                    <a:pt x="485" y="20"/>
                    <a:pt x="485" y="21"/>
                    <a:pt x="485" y="21"/>
                  </a:cubicBezTo>
                  <a:cubicBezTo>
                    <a:pt x="485" y="20"/>
                    <a:pt x="484" y="21"/>
                    <a:pt x="484" y="20"/>
                  </a:cubicBezTo>
                  <a:cubicBezTo>
                    <a:pt x="485" y="20"/>
                    <a:pt x="485" y="20"/>
                    <a:pt x="485" y="20"/>
                  </a:cubicBezTo>
                  <a:cubicBezTo>
                    <a:pt x="485" y="20"/>
                    <a:pt x="485" y="20"/>
                    <a:pt x="485" y="20"/>
                  </a:cubicBezTo>
                  <a:cubicBezTo>
                    <a:pt x="484" y="19"/>
                    <a:pt x="484" y="19"/>
                    <a:pt x="483" y="20"/>
                  </a:cubicBezTo>
                  <a:cubicBezTo>
                    <a:pt x="482" y="20"/>
                    <a:pt x="481" y="19"/>
                    <a:pt x="480" y="19"/>
                  </a:cubicBezTo>
                  <a:cubicBezTo>
                    <a:pt x="480" y="19"/>
                    <a:pt x="480" y="19"/>
                    <a:pt x="480" y="19"/>
                  </a:cubicBezTo>
                  <a:cubicBezTo>
                    <a:pt x="480" y="19"/>
                    <a:pt x="481" y="19"/>
                    <a:pt x="481" y="20"/>
                  </a:cubicBezTo>
                  <a:cubicBezTo>
                    <a:pt x="478" y="20"/>
                    <a:pt x="478" y="20"/>
                    <a:pt x="478" y="20"/>
                  </a:cubicBezTo>
                  <a:cubicBezTo>
                    <a:pt x="479" y="19"/>
                    <a:pt x="477" y="18"/>
                    <a:pt x="477" y="17"/>
                  </a:cubicBezTo>
                  <a:cubicBezTo>
                    <a:pt x="476" y="17"/>
                    <a:pt x="477" y="19"/>
                    <a:pt x="477" y="19"/>
                  </a:cubicBezTo>
                  <a:cubicBezTo>
                    <a:pt x="477" y="19"/>
                    <a:pt x="476" y="19"/>
                    <a:pt x="476" y="18"/>
                  </a:cubicBezTo>
                  <a:cubicBezTo>
                    <a:pt x="476" y="18"/>
                    <a:pt x="476" y="19"/>
                    <a:pt x="476" y="19"/>
                  </a:cubicBezTo>
                  <a:cubicBezTo>
                    <a:pt x="475" y="19"/>
                    <a:pt x="475" y="19"/>
                    <a:pt x="475" y="19"/>
                  </a:cubicBezTo>
                  <a:cubicBezTo>
                    <a:pt x="475" y="19"/>
                    <a:pt x="475" y="19"/>
                    <a:pt x="475" y="19"/>
                  </a:cubicBezTo>
                  <a:cubicBezTo>
                    <a:pt x="474" y="19"/>
                    <a:pt x="473" y="19"/>
                    <a:pt x="472" y="20"/>
                  </a:cubicBezTo>
                  <a:cubicBezTo>
                    <a:pt x="472" y="19"/>
                    <a:pt x="472" y="19"/>
                    <a:pt x="472" y="19"/>
                  </a:cubicBezTo>
                  <a:cubicBezTo>
                    <a:pt x="472" y="20"/>
                    <a:pt x="472" y="20"/>
                    <a:pt x="472" y="20"/>
                  </a:cubicBezTo>
                  <a:cubicBezTo>
                    <a:pt x="470" y="19"/>
                    <a:pt x="470" y="19"/>
                    <a:pt x="470" y="19"/>
                  </a:cubicBezTo>
                  <a:cubicBezTo>
                    <a:pt x="469" y="18"/>
                    <a:pt x="467" y="19"/>
                    <a:pt x="467" y="18"/>
                  </a:cubicBezTo>
                  <a:cubicBezTo>
                    <a:pt x="467" y="19"/>
                    <a:pt x="465" y="19"/>
                    <a:pt x="465" y="19"/>
                  </a:cubicBezTo>
                  <a:cubicBezTo>
                    <a:pt x="465" y="18"/>
                    <a:pt x="464" y="18"/>
                    <a:pt x="464" y="17"/>
                  </a:cubicBezTo>
                  <a:cubicBezTo>
                    <a:pt x="464" y="18"/>
                    <a:pt x="464" y="18"/>
                    <a:pt x="464" y="18"/>
                  </a:cubicBezTo>
                  <a:cubicBezTo>
                    <a:pt x="464" y="18"/>
                    <a:pt x="464" y="18"/>
                    <a:pt x="464" y="18"/>
                  </a:cubicBezTo>
                  <a:cubicBezTo>
                    <a:pt x="464" y="18"/>
                    <a:pt x="463" y="19"/>
                    <a:pt x="463" y="18"/>
                  </a:cubicBezTo>
                  <a:cubicBezTo>
                    <a:pt x="463" y="18"/>
                    <a:pt x="463" y="18"/>
                    <a:pt x="463" y="18"/>
                  </a:cubicBezTo>
                  <a:cubicBezTo>
                    <a:pt x="462" y="18"/>
                    <a:pt x="462" y="18"/>
                    <a:pt x="462" y="18"/>
                  </a:cubicBezTo>
                  <a:cubicBezTo>
                    <a:pt x="462" y="18"/>
                    <a:pt x="462" y="17"/>
                    <a:pt x="462" y="17"/>
                  </a:cubicBezTo>
                  <a:cubicBezTo>
                    <a:pt x="462" y="17"/>
                    <a:pt x="462" y="17"/>
                    <a:pt x="463" y="17"/>
                  </a:cubicBezTo>
                  <a:cubicBezTo>
                    <a:pt x="463" y="17"/>
                    <a:pt x="463" y="17"/>
                    <a:pt x="463" y="17"/>
                  </a:cubicBezTo>
                  <a:cubicBezTo>
                    <a:pt x="462" y="15"/>
                    <a:pt x="461" y="17"/>
                    <a:pt x="460" y="15"/>
                  </a:cubicBezTo>
                  <a:cubicBezTo>
                    <a:pt x="460" y="16"/>
                    <a:pt x="460" y="16"/>
                    <a:pt x="460" y="16"/>
                  </a:cubicBezTo>
                  <a:cubicBezTo>
                    <a:pt x="460" y="16"/>
                    <a:pt x="460" y="16"/>
                    <a:pt x="460" y="16"/>
                  </a:cubicBezTo>
                  <a:cubicBezTo>
                    <a:pt x="459" y="16"/>
                    <a:pt x="458" y="16"/>
                    <a:pt x="456" y="16"/>
                  </a:cubicBezTo>
                  <a:cubicBezTo>
                    <a:pt x="456" y="16"/>
                    <a:pt x="456" y="16"/>
                    <a:pt x="456" y="16"/>
                  </a:cubicBezTo>
                  <a:cubicBezTo>
                    <a:pt x="456" y="16"/>
                    <a:pt x="456" y="16"/>
                    <a:pt x="456" y="16"/>
                  </a:cubicBezTo>
                  <a:cubicBezTo>
                    <a:pt x="456" y="16"/>
                    <a:pt x="456" y="16"/>
                    <a:pt x="456" y="16"/>
                  </a:cubicBezTo>
                  <a:cubicBezTo>
                    <a:pt x="455" y="16"/>
                    <a:pt x="455" y="16"/>
                    <a:pt x="455" y="16"/>
                  </a:cubicBezTo>
                  <a:cubicBezTo>
                    <a:pt x="455" y="15"/>
                    <a:pt x="455" y="15"/>
                    <a:pt x="456" y="15"/>
                  </a:cubicBezTo>
                  <a:cubicBezTo>
                    <a:pt x="455" y="15"/>
                    <a:pt x="455" y="15"/>
                    <a:pt x="455" y="15"/>
                  </a:cubicBezTo>
                  <a:cubicBezTo>
                    <a:pt x="456" y="14"/>
                    <a:pt x="456" y="14"/>
                    <a:pt x="456" y="14"/>
                  </a:cubicBezTo>
                  <a:cubicBezTo>
                    <a:pt x="455" y="14"/>
                    <a:pt x="455" y="15"/>
                    <a:pt x="454" y="15"/>
                  </a:cubicBezTo>
                  <a:cubicBezTo>
                    <a:pt x="455" y="15"/>
                    <a:pt x="455" y="15"/>
                    <a:pt x="455" y="15"/>
                  </a:cubicBezTo>
                  <a:cubicBezTo>
                    <a:pt x="455" y="16"/>
                    <a:pt x="455" y="16"/>
                    <a:pt x="455" y="16"/>
                  </a:cubicBezTo>
                  <a:cubicBezTo>
                    <a:pt x="453" y="15"/>
                    <a:pt x="454" y="18"/>
                    <a:pt x="452" y="17"/>
                  </a:cubicBezTo>
                  <a:cubicBezTo>
                    <a:pt x="453" y="18"/>
                    <a:pt x="453" y="18"/>
                    <a:pt x="453" y="18"/>
                  </a:cubicBezTo>
                  <a:cubicBezTo>
                    <a:pt x="452" y="18"/>
                    <a:pt x="452" y="18"/>
                    <a:pt x="452" y="18"/>
                  </a:cubicBezTo>
                  <a:cubicBezTo>
                    <a:pt x="452" y="18"/>
                    <a:pt x="452" y="18"/>
                    <a:pt x="452" y="18"/>
                  </a:cubicBezTo>
                  <a:cubicBezTo>
                    <a:pt x="452" y="18"/>
                    <a:pt x="452" y="18"/>
                    <a:pt x="452" y="18"/>
                  </a:cubicBezTo>
                  <a:cubicBezTo>
                    <a:pt x="452" y="18"/>
                    <a:pt x="452" y="18"/>
                    <a:pt x="452" y="18"/>
                  </a:cubicBezTo>
                  <a:cubicBezTo>
                    <a:pt x="451" y="18"/>
                    <a:pt x="450" y="19"/>
                    <a:pt x="449" y="18"/>
                  </a:cubicBezTo>
                  <a:cubicBezTo>
                    <a:pt x="450" y="17"/>
                    <a:pt x="450" y="17"/>
                    <a:pt x="450" y="17"/>
                  </a:cubicBezTo>
                  <a:cubicBezTo>
                    <a:pt x="449" y="17"/>
                    <a:pt x="450" y="18"/>
                    <a:pt x="449" y="17"/>
                  </a:cubicBezTo>
                  <a:cubicBezTo>
                    <a:pt x="448" y="16"/>
                    <a:pt x="450" y="17"/>
                    <a:pt x="451" y="16"/>
                  </a:cubicBezTo>
                  <a:cubicBezTo>
                    <a:pt x="450" y="15"/>
                    <a:pt x="449" y="17"/>
                    <a:pt x="448" y="16"/>
                  </a:cubicBezTo>
                  <a:cubicBezTo>
                    <a:pt x="449" y="15"/>
                    <a:pt x="449" y="15"/>
                    <a:pt x="449" y="15"/>
                  </a:cubicBezTo>
                  <a:cubicBezTo>
                    <a:pt x="448" y="15"/>
                    <a:pt x="448" y="15"/>
                    <a:pt x="448" y="15"/>
                  </a:cubicBezTo>
                  <a:cubicBezTo>
                    <a:pt x="448" y="15"/>
                    <a:pt x="448" y="16"/>
                    <a:pt x="448" y="16"/>
                  </a:cubicBezTo>
                  <a:cubicBezTo>
                    <a:pt x="446" y="18"/>
                    <a:pt x="446" y="18"/>
                    <a:pt x="446" y="18"/>
                  </a:cubicBezTo>
                  <a:cubicBezTo>
                    <a:pt x="445" y="17"/>
                    <a:pt x="444" y="17"/>
                    <a:pt x="443" y="16"/>
                  </a:cubicBezTo>
                  <a:cubicBezTo>
                    <a:pt x="443" y="17"/>
                    <a:pt x="443" y="17"/>
                    <a:pt x="443" y="17"/>
                  </a:cubicBezTo>
                  <a:cubicBezTo>
                    <a:pt x="442" y="17"/>
                    <a:pt x="442" y="17"/>
                    <a:pt x="442" y="17"/>
                  </a:cubicBezTo>
                  <a:cubicBezTo>
                    <a:pt x="443" y="17"/>
                    <a:pt x="443" y="17"/>
                    <a:pt x="443" y="17"/>
                  </a:cubicBezTo>
                  <a:cubicBezTo>
                    <a:pt x="443" y="17"/>
                    <a:pt x="443" y="17"/>
                    <a:pt x="443" y="17"/>
                  </a:cubicBezTo>
                  <a:cubicBezTo>
                    <a:pt x="443" y="17"/>
                    <a:pt x="444" y="17"/>
                    <a:pt x="444" y="18"/>
                  </a:cubicBezTo>
                  <a:cubicBezTo>
                    <a:pt x="443" y="18"/>
                    <a:pt x="443" y="18"/>
                    <a:pt x="442" y="18"/>
                  </a:cubicBezTo>
                  <a:cubicBezTo>
                    <a:pt x="442" y="18"/>
                    <a:pt x="442" y="19"/>
                    <a:pt x="442" y="19"/>
                  </a:cubicBezTo>
                  <a:cubicBezTo>
                    <a:pt x="442" y="19"/>
                    <a:pt x="442" y="19"/>
                    <a:pt x="442" y="19"/>
                  </a:cubicBezTo>
                  <a:cubicBezTo>
                    <a:pt x="443" y="19"/>
                    <a:pt x="443" y="18"/>
                    <a:pt x="444" y="19"/>
                  </a:cubicBezTo>
                  <a:cubicBezTo>
                    <a:pt x="443" y="20"/>
                    <a:pt x="443" y="20"/>
                    <a:pt x="443" y="20"/>
                  </a:cubicBezTo>
                  <a:cubicBezTo>
                    <a:pt x="442" y="20"/>
                    <a:pt x="441" y="19"/>
                    <a:pt x="441" y="18"/>
                  </a:cubicBezTo>
                  <a:cubicBezTo>
                    <a:pt x="441" y="18"/>
                    <a:pt x="441" y="18"/>
                    <a:pt x="440" y="18"/>
                  </a:cubicBezTo>
                  <a:cubicBezTo>
                    <a:pt x="440" y="18"/>
                    <a:pt x="440" y="19"/>
                    <a:pt x="441" y="19"/>
                  </a:cubicBezTo>
                  <a:cubicBezTo>
                    <a:pt x="441" y="20"/>
                    <a:pt x="440" y="19"/>
                    <a:pt x="440" y="20"/>
                  </a:cubicBezTo>
                  <a:cubicBezTo>
                    <a:pt x="441" y="20"/>
                    <a:pt x="443" y="20"/>
                    <a:pt x="445" y="20"/>
                  </a:cubicBezTo>
                  <a:cubicBezTo>
                    <a:pt x="445" y="21"/>
                    <a:pt x="446" y="21"/>
                    <a:pt x="447" y="21"/>
                  </a:cubicBezTo>
                  <a:cubicBezTo>
                    <a:pt x="446" y="20"/>
                    <a:pt x="446" y="20"/>
                    <a:pt x="446" y="20"/>
                  </a:cubicBezTo>
                  <a:cubicBezTo>
                    <a:pt x="446" y="20"/>
                    <a:pt x="446" y="21"/>
                    <a:pt x="445" y="20"/>
                  </a:cubicBezTo>
                  <a:cubicBezTo>
                    <a:pt x="445" y="20"/>
                    <a:pt x="444" y="19"/>
                    <a:pt x="444" y="19"/>
                  </a:cubicBezTo>
                  <a:cubicBezTo>
                    <a:pt x="445" y="19"/>
                    <a:pt x="445" y="19"/>
                    <a:pt x="447" y="18"/>
                  </a:cubicBezTo>
                  <a:cubicBezTo>
                    <a:pt x="447" y="19"/>
                    <a:pt x="447" y="19"/>
                    <a:pt x="448" y="19"/>
                  </a:cubicBezTo>
                  <a:cubicBezTo>
                    <a:pt x="448" y="20"/>
                    <a:pt x="448" y="20"/>
                    <a:pt x="448" y="20"/>
                  </a:cubicBezTo>
                  <a:cubicBezTo>
                    <a:pt x="448" y="20"/>
                    <a:pt x="448" y="20"/>
                    <a:pt x="448" y="20"/>
                  </a:cubicBezTo>
                  <a:cubicBezTo>
                    <a:pt x="449" y="21"/>
                    <a:pt x="447" y="21"/>
                    <a:pt x="447" y="21"/>
                  </a:cubicBezTo>
                  <a:cubicBezTo>
                    <a:pt x="447" y="22"/>
                    <a:pt x="447" y="22"/>
                    <a:pt x="447" y="22"/>
                  </a:cubicBezTo>
                  <a:cubicBezTo>
                    <a:pt x="447" y="21"/>
                    <a:pt x="448" y="21"/>
                    <a:pt x="448" y="21"/>
                  </a:cubicBezTo>
                  <a:cubicBezTo>
                    <a:pt x="448" y="22"/>
                    <a:pt x="448" y="22"/>
                    <a:pt x="448" y="22"/>
                  </a:cubicBezTo>
                  <a:cubicBezTo>
                    <a:pt x="448" y="22"/>
                    <a:pt x="448" y="22"/>
                    <a:pt x="448" y="22"/>
                  </a:cubicBezTo>
                  <a:cubicBezTo>
                    <a:pt x="449" y="23"/>
                    <a:pt x="449" y="23"/>
                    <a:pt x="449" y="23"/>
                  </a:cubicBezTo>
                  <a:cubicBezTo>
                    <a:pt x="449" y="22"/>
                    <a:pt x="450" y="22"/>
                    <a:pt x="450" y="22"/>
                  </a:cubicBezTo>
                  <a:cubicBezTo>
                    <a:pt x="451" y="21"/>
                    <a:pt x="449" y="22"/>
                    <a:pt x="449" y="21"/>
                  </a:cubicBezTo>
                  <a:cubicBezTo>
                    <a:pt x="450" y="20"/>
                    <a:pt x="450" y="20"/>
                    <a:pt x="450" y="20"/>
                  </a:cubicBezTo>
                  <a:cubicBezTo>
                    <a:pt x="451" y="20"/>
                    <a:pt x="452" y="20"/>
                    <a:pt x="452" y="21"/>
                  </a:cubicBezTo>
                  <a:cubicBezTo>
                    <a:pt x="452" y="21"/>
                    <a:pt x="452" y="21"/>
                    <a:pt x="452" y="21"/>
                  </a:cubicBezTo>
                  <a:cubicBezTo>
                    <a:pt x="452" y="22"/>
                    <a:pt x="453" y="23"/>
                    <a:pt x="452" y="23"/>
                  </a:cubicBezTo>
                  <a:cubicBezTo>
                    <a:pt x="451" y="22"/>
                    <a:pt x="451" y="22"/>
                    <a:pt x="451" y="22"/>
                  </a:cubicBezTo>
                  <a:cubicBezTo>
                    <a:pt x="451" y="24"/>
                    <a:pt x="448" y="22"/>
                    <a:pt x="449" y="24"/>
                  </a:cubicBezTo>
                  <a:cubicBezTo>
                    <a:pt x="449" y="23"/>
                    <a:pt x="448" y="23"/>
                    <a:pt x="447" y="22"/>
                  </a:cubicBezTo>
                  <a:cubicBezTo>
                    <a:pt x="447" y="23"/>
                    <a:pt x="447" y="23"/>
                    <a:pt x="447" y="23"/>
                  </a:cubicBezTo>
                  <a:cubicBezTo>
                    <a:pt x="446" y="22"/>
                    <a:pt x="445" y="21"/>
                    <a:pt x="443" y="22"/>
                  </a:cubicBezTo>
                  <a:cubicBezTo>
                    <a:pt x="443" y="21"/>
                    <a:pt x="443" y="21"/>
                    <a:pt x="443" y="21"/>
                  </a:cubicBezTo>
                  <a:cubicBezTo>
                    <a:pt x="443" y="21"/>
                    <a:pt x="443" y="21"/>
                    <a:pt x="443" y="21"/>
                  </a:cubicBezTo>
                  <a:cubicBezTo>
                    <a:pt x="442" y="20"/>
                    <a:pt x="442" y="20"/>
                    <a:pt x="442" y="20"/>
                  </a:cubicBezTo>
                  <a:cubicBezTo>
                    <a:pt x="441" y="20"/>
                    <a:pt x="441" y="21"/>
                    <a:pt x="441" y="22"/>
                  </a:cubicBezTo>
                  <a:cubicBezTo>
                    <a:pt x="440" y="21"/>
                    <a:pt x="441" y="21"/>
                    <a:pt x="440" y="20"/>
                  </a:cubicBezTo>
                  <a:cubicBezTo>
                    <a:pt x="440" y="23"/>
                    <a:pt x="438" y="20"/>
                    <a:pt x="437" y="20"/>
                  </a:cubicBezTo>
                  <a:cubicBezTo>
                    <a:pt x="437" y="21"/>
                    <a:pt x="437" y="20"/>
                    <a:pt x="438" y="21"/>
                  </a:cubicBezTo>
                  <a:cubicBezTo>
                    <a:pt x="437" y="21"/>
                    <a:pt x="438" y="22"/>
                    <a:pt x="437" y="21"/>
                  </a:cubicBezTo>
                  <a:cubicBezTo>
                    <a:pt x="436" y="19"/>
                    <a:pt x="436" y="22"/>
                    <a:pt x="434" y="22"/>
                  </a:cubicBezTo>
                  <a:cubicBezTo>
                    <a:pt x="434" y="23"/>
                    <a:pt x="436" y="22"/>
                    <a:pt x="435" y="23"/>
                  </a:cubicBezTo>
                  <a:cubicBezTo>
                    <a:pt x="434" y="23"/>
                    <a:pt x="433" y="23"/>
                    <a:pt x="433" y="22"/>
                  </a:cubicBezTo>
                  <a:cubicBezTo>
                    <a:pt x="436" y="20"/>
                    <a:pt x="431" y="22"/>
                    <a:pt x="431" y="20"/>
                  </a:cubicBezTo>
                  <a:cubicBezTo>
                    <a:pt x="430" y="20"/>
                    <a:pt x="430" y="20"/>
                    <a:pt x="430" y="20"/>
                  </a:cubicBezTo>
                  <a:cubicBezTo>
                    <a:pt x="430" y="18"/>
                    <a:pt x="430" y="18"/>
                    <a:pt x="430" y="18"/>
                  </a:cubicBezTo>
                  <a:cubicBezTo>
                    <a:pt x="431" y="18"/>
                    <a:pt x="431" y="18"/>
                    <a:pt x="432" y="18"/>
                  </a:cubicBezTo>
                  <a:cubicBezTo>
                    <a:pt x="431" y="18"/>
                    <a:pt x="431" y="17"/>
                    <a:pt x="431" y="17"/>
                  </a:cubicBezTo>
                  <a:cubicBezTo>
                    <a:pt x="430" y="18"/>
                    <a:pt x="429" y="19"/>
                    <a:pt x="430" y="19"/>
                  </a:cubicBezTo>
                  <a:cubicBezTo>
                    <a:pt x="430" y="20"/>
                    <a:pt x="430" y="20"/>
                    <a:pt x="430" y="20"/>
                  </a:cubicBezTo>
                  <a:cubicBezTo>
                    <a:pt x="430" y="20"/>
                    <a:pt x="430" y="20"/>
                    <a:pt x="430" y="20"/>
                  </a:cubicBezTo>
                  <a:cubicBezTo>
                    <a:pt x="430" y="20"/>
                    <a:pt x="431" y="21"/>
                    <a:pt x="430" y="21"/>
                  </a:cubicBezTo>
                  <a:cubicBezTo>
                    <a:pt x="430" y="20"/>
                    <a:pt x="430" y="20"/>
                    <a:pt x="430" y="20"/>
                  </a:cubicBezTo>
                  <a:cubicBezTo>
                    <a:pt x="430" y="21"/>
                    <a:pt x="429" y="21"/>
                    <a:pt x="429" y="21"/>
                  </a:cubicBezTo>
                  <a:cubicBezTo>
                    <a:pt x="429" y="21"/>
                    <a:pt x="428" y="21"/>
                    <a:pt x="428" y="20"/>
                  </a:cubicBezTo>
                  <a:cubicBezTo>
                    <a:pt x="429" y="20"/>
                    <a:pt x="429" y="20"/>
                    <a:pt x="429" y="20"/>
                  </a:cubicBezTo>
                  <a:cubicBezTo>
                    <a:pt x="428" y="19"/>
                    <a:pt x="428" y="20"/>
                    <a:pt x="427" y="20"/>
                  </a:cubicBezTo>
                  <a:cubicBezTo>
                    <a:pt x="427" y="20"/>
                    <a:pt x="427" y="20"/>
                    <a:pt x="427" y="20"/>
                  </a:cubicBezTo>
                  <a:cubicBezTo>
                    <a:pt x="428" y="21"/>
                    <a:pt x="427" y="21"/>
                    <a:pt x="427" y="21"/>
                  </a:cubicBezTo>
                  <a:cubicBezTo>
                    <a:pt x="428" y="21"/>
                    <a:pt x="429" y="21"/>
                    <a:pt x="430" y="21"/>
                  </a:cubicBezTo>
                  <a:cubicBezTo>
                    <a:pt x="429" y="21"/>
                    <a:pt x="431" y="22"/>
                    <a:pt x="431" y="22"/>
                  </a:cubicBezTo>
                  <a:cubicBezTo>
                    <a:pt x="431" y="23"/>
                    <a:pt x="431" y="23"/>
                    <a:pt x="431" y="23"/>
                  </a:cubicBezTo>
                  <a:cubicBezTo>
                    <a:pt x="430" y="22"/>
                    <a:pt x="430" y="23"/>
                    <a:pt x="430" y="22"/>
                  </a:cubicBezTo>
                  <a:cubicBezTo>
                    <a:pt x="429" y="22"/>
                    <a:pt x="429" y="22"/>
                    <a:pt x="428" y="22"/>
                  </a:cubicBezTo>
                  <a:cubicBezTo>
                    <a:pt x="427" y="23"/>
                    <a:pt x="428" y="21"/>
                    <a:pt x="426" y="21"/>
                  </a:cubicBezTo>
                  <a:cubicBezTo>
                    <a:pt x="427" y="21"/>
                    <a:pt x="427" y="21"/>
                    <a:pt x="427" y="21"/>
                  </a:cubicBezTo>
                  <a:cubicBezTo>
                    <a:pt x="426" y="20"/>
                    <a:pt x="426" y="20"/>
                    <a:pt x="426" y="20"/>
                  </a:cubicBezTo>
                  <a:cubicBezTo>
                    <a:pt x="428" y="19"/>
                    <a:pt x="428" y="19"/>
                    <a:pt x="428" y="19"/>
                  </a:cubicBezTo>
                  <a:cubicBezTo>
                    <a:pt x="427" y="18"/>
                    <a:pt x="427" y="18"/>
                    <a:pt x="427" y="18"/>
                  </a:cubicBezTo>
                  <a:cubicBezTo>
                    <a:pt x="427" y="19"/>
                    <a:pt x="427" y="19"/>
                    <a:pt x="427" y="19"/>
                  </a:cubicBezTo>
                  <a:cubicBezTo>
                    <a:pt x="425" y="18"/>
                    <a:pt x="425" y="18"/>
                    <a:pt x="425" y="18"/>
                  </a:cubicBezTo>
                  <a:cubicBezTo>
                    <a:pt x="425" y="19"/>
                    <a:pt x="425" y="20"/>
                    <a:pt x="425" y="20"/>
                  </a:cubicBezTo>
                  <a:cubicBezTo>
                    <a:pt x="426" y="20"/>
                    <a:pt x="426" y="20"/>
                    <a:pt x="426" y="20"/>
                  </a:cubicBezTo>
                  <a:cubicBezTo>
                    <a:pt x="426" y="20"/>
                    <a:pt x="426" y="20"/>
                    <a:pt x="426" y="20"/>
                  </a:cubicBezTo>
                  <a:cubicBezTo>
                    <a:pt x="426" y="20"/>
                    <a:pt x="426" y="20"/>
                    <a:pt x="426" y="20"/>
                  </a:cubicBezTo>
                  <a:cubicBezTo>
                    <a:pt x="425" y="20"/>
                    <a:pt x="423" y="20"/>
                    <a:pt x="424" y="21"/>
                  </a:cubicBezTo>
                  <a:cubicBezTo>
                    <a:pt x="423" y="21"/>
                    <a:pt x="423" y="21"/>
                    <a:pt x="423" y="21"/>
                  </a:cubicBezTo>
                  <a:cubicBezTo>
                    <a:pt x="423" y="21"/>
                    <a:pt x="423" y="22"/>
                    <a:pt x="423" y="21"/>
                  </a:cubicBezTo>
                  <a:cubicBezTo>
                    <a:pt x="423" y="21"/>
                    <a:pt x="423" y="21"/>
                    <a:pt x="423" y="21"/>
                  </a:cubicBezTo>
                  <a:cubicBezTo>
                    <a:pt x="421" y="22"/>
                    <a:pt x="421" y="22"/>
                    <a:pt x="421" y="22"/>
                  </a:cubicBezTo>
                  <a:cubicBezTo>
                    <a:pt x="421" y="21"/>
                    <a:pt x="421" y="21"/>
                    <a:pt x="421" y="21"/>
                  </a:cubicBezTo>
                  <a:cubicBezTo>
                    <a:pt x="422" y="20"/>
                    <a:pt x="422" y="21"/>
                    <a:pt x="423" y="21"/>
                  </a:cubicBezTo>
                  <a:cubicBezTo>
                    <a:pt x="423" y="20"/>
                    <a:pt x="423" y="20"/>
                    <a:pt x="423" y="19"/>
                  </a:cubicBezTo>
                  <a:cubicBezTo>
                    <a:pt x="422" y="20"/>
                    <a:pt x="422" y="20"/>
                    <a:pt x="422" y="20"/>
                  </a:cubicBezTo>
                  <a:cubicBezTo>
                    <a:pt x="421" y="20"/>
                    <a:pt x="422" y="19"/>
                    <a:pt x="422" y="19"/>
                  </a:cubicBezTo>
                  <a:cubicBezTo>
                    <a:pt x="424" y="19"/>
                    <a:pt x="424" y="19"/>
                    <a:pt x="424" y="19"/>
                  </a:cubicBezTo>
                  <a:cubicBezTo>
                    <a:pt x="423" y="18"/>
                    <a:pt x="422" y="19"/>
                    <a:pt x="422" y="19"/>
                  </a:cubicBezTo>
                  <a:cubicBezTo>
                    <a:pt x="421" y="19"/>
                    <a:pt x="421" y="19"/>
                    <a:pt x="421" y="19"/>
                  </a:cubicBezTo>
                  <a:cubicBezTo>
                    <a:pt x="420" y="18"/>
                    <a:pt x="421" y="19"/>
                    <a:pt x="420" y="19"/>
                  </a:cubicBezTo>
                  <a:cubicBezTo>
                    <a:pt x="420" y="19"/>
                    <a:pt x="419" y="19"/>
                    <a:pt x="419" y="19"/>
                  </a:cubicBezTo>
                  <a:cubicBezTo>
                    <a:pt x="420" y="19"/>
                    <a:pt x="420" y="19"/>
                    <a:pt x="420" y="19"/>
                  </a:cubicBezTo>
                  <a:cubicBezTo>
                    <a:pt x="419" y="18"/>
                    <a:pt x="419" y="18"/>
                    <a:pt x="419" y="18"/>
                  </a:cubicBezTo>
                  <a:cubicBezTo>
                    <a:pt x="418" y="18"/>
                    <a:pt x="418" y="19"/>
                    <a:pt x="418" y="19"/>
                  </a:cubicBezTo>
                  <a:cubicBezTo>
                    <a:pt x="419" y="18"/>
                    <a:pt x="419" y="20"/>
                    <a:pt x="420" y="20"/>
                  </a:cubicBezTo>
                  <a:cubicBezTo>
                    <a:pt x="419" y="20"/>
                    <a:pt x="418" y="19"/>
                    <a:pt x="418" y="20"/>
                  </a:cubicBezTo>
                  <a:cubicBezTo>
                    <a:pt x="417" y="19"/>
                    <a:pt x="417" y="19"/>
                    <a:pt x="418" y="18"/>
                  </a:cubicBezTo>
                  <a:cubicBezTo>
                    <a:pt x="417" y="18"/>
                    <a:pt x="417" y="18"/>
                    <a:pt x="417" y="18"/>
                  </a:cubicBezTo>
                  <a:cubicBezTo>
                    <a:pt x="416" y="18"/>
                    <a:pt x="415" y="18"/>
                    <a:pt x="414" y="19"/>
                  </a:cubicBezTo>
                  <a:cubicBezTo>
                    <a:pt x="415" y="19"/>
                    <a:pt x="417" y="18"/>
                    <a:pt x="417" y="19"/>
                  </a:cubicBezTo>
                  <a:cubicBezTo>
                    <a:pt x="417" y="20"/>
                    <a:pt x="415" y="19"/>
                    <a:pt x="414" y="20"/>
                  </a:cubicBezTo>
                  <a:cubicBezTo>
                    <a:pt x="413" y="19"/>
                    <a:pt x="414" y="19"/>
                    <a:pt x="414" y="18"/>
                  </a:cubicBezTo>
                  <a:cubicBezTo>
                    <a:pt x="414" y="18"/>
                    <a:pt x="413" y="18"/>
                    <a:pt x="413" y="18"/>
                  </a:cubicBezTo>
                  <a:cubicBezTo>
                    <a:pt x="412" y="18"/>
                    <a:pt x="411" y="19"/>
                    <a:pt x="411" y="18"/>
                  </a:cubicBezTo>
                  <a:cubicBezTo>
                    <a:pt x="410" y="18"/>
                    <a:pt x="409" y="18"/>
                    <a:pt x="409" y="18"/>
                  </a:cubicBezTo>
                  <a:cubicBezTo>
                    <a:pt x="409" y="18"/>
                    <a:pt x="409" y="18"/>
                    <a:pt x="409" y="18"/>
                  </a:cubicBezTo>
                  <a:cubicBezTo>
                    <a:pt x="406" y="18"/>
                    <a:pt x="406" y="18"/>
                    <a:pt x="406" y="18"/>
                  </a:cubicBezTo>
                  <a:cubicBezTo>
                    <a:pt x="408" y="18"/>
                    <a:pt x="408" y="18"/>
                    <a:pt x="408" y="18"/>
                  </a:cubicBezTo>
                  <a:cubicBezTo>
                    <a:pt x="408" y="20"/>
                    <a:pt x="407" y="19"/>
                    <a:pt x="407" y="20"/>
                  </a:cubicBezTo>
                  <a:cubicBezTo>
                    <a:pt x="407" y="20"/>
                    <a:pt x="408" y="20"/>
                    <a:pt x="408" y="20"/>
                  </a:cubicBezTo>
                  <a:cubicBezTo>
                    <a:pt x="409" y="20"/>
                    <a:pt x="410" y="21"/>
                    <a:pt x="410" y="20"/>
                  </a:cubicBezTo>
                  <a:cubicBezTo>
                    <a:pt x="410" y="20"/>
                    <a:pt x="410" y="20"/>
                    <a:pt x="410" y="20"/>
                  </a:cubicBezTo>
                  <a:cubicBezTo>
                    <a:pt x="411" y="20"/>
                    <a:pt x="411" y="20"/>
                    <a:pt x="411" y="20"/>
                  </a:cubicBezTo>
                  <a:cubicBezTo>
                    <a:pt x="411" y="20"/>
                    <a:pt x="411" y="20"/>
                    <a:pt x="411" y="20"/>
                  </a:cubicBezTo>
                  <a:cubicBezTo>
                    <a:pt x="412" y="19"/>
                    <a:pt x="412" y="20"/>
                    <a:pt x="412" y="20"/>
                  </a:cubicBezTo>
                  <a:cubicBezTo>
                    <a:pt x="412" y="20"/>
                    <a:pt x="411" y="19"/>
                    <a:pt x="411" y="19"/>
                  </a:cubicBezTo>
                  <a:cubicBezTo>
                    <a:pt x="412" y="18"/>
                    <a:pt x="412" y="18"/>
                    <a:pt x="412" y="18"/>
                  </a:cubicBezTo>
                  <a:cubicBezTo>
                    <a:pt x="412" y="19"/>
                    <a:pt x="413" y="19"/>
                    <a:pt x="412" y="19"/>
                  </a:cubicBezTo>
                  <a:cubicBezTo>
                    <a:pt x="413" y="19"/>
                    <a:pt x="414" y="19"/>
                    <a:pt x="414" y="19"/>
                  </a:cubicBezTo>
                  <a:cubicBezTo>
                    <a:pt x="414" y="20"/>
                    <a:pt x="414" y="20"/>
                    <a:pt x="414" y="20"/>
                  </a:cubicBezTo>
                  <a:cubicBezTo>
                    <a:pt x="413" y="20"/>
                    <a:pt x="414" y="20"/>
                    <a:pt x="414" y="21"/>
                  </a:cubicBezTo>
                  <a:cubicBezTo>
                    <a:pt x="415" y="19"/>
                    <a:pt x="417" y="21"/>
                    <a:pt x="419" y="20"/>
                  </a:cubicBezTo>
                  <a:cubicBezTo>
                    <a:pt x="419" y="21"/>
                    <a:pt x="419" y="22"/>
                    <a:pt x="419" y="22"/>
                  </a:cubicBezTo>
                  <a:cubicBezTo>
                    <a:pt x="418" y="22"/>
                    <a:pt x="418" y="23"/>
                    <a:pt x="417" y="22"/>
                  </a:cubicBezTo>
                  <a:cubicBezTo>
                    <a:pt x="417" y="22"/>
                    <a:pt x="417" y="22"/>
                    <a:pt x="417" y="22"/>
                  </a:cubicBezTo>
                  <a:cubicBezTo>
                    <a:pt x="416" y="21"/>
                    <a:pt x="416" y="21"/>
                    <a:pt x="416" y="21"/>
                  </a:cubicBezTo>
                  <a:cubicBezTo>
                    <a:pt x="416" y="21"/>
                    <a:pt x="416" y="22"/>
                    <a:pt x="416" y="22"/>
                  </a:cubicBezTo>
                  <a:cubicBezTo>
                    <a:pt x="416" y="21"/>
                    <a:pt x="416" y="21"/>
                    <a:pt x="416" y="21"/>
                  </a:cubicBezTo>
                  <a:cubicBezTo>
                    <a:pt x="414" y="21"/>
                    <a:pt x="414" y="21"/>
                    <a:pt x="414" y="21"/>
                  </a:cubicBezTo>
                  <a:cubicBezTo>
                    <a:pt x="414" y="21"/>
                    <a:pt x="414" y="21"/>
                    <a:pt x="414" y="21"/>
                  </a:cubicBezTo>
                  <a:cubicBezTo>
                    <a:pt x="414" y="22"/>
                    <a:pt x="414" y="22"/>
                    <a:pt x="414" y="22"/>
                  </a:cubicBezTo>
                  <a:cubicBezTo>
                    <a:pt x="413" y="22"/>
                    <a:pt x="413" y="21"/>
                    <a:pt x="413" y="22"/>
                  </a:cubicBezTo>
                  <a:cubicBezTo>
                    <a:pt x="412" y="21"/>
                    <a:pt x="412" y="21"/>
                    <a:pt x="412" y="21"/>
                  </a:cubicBezTo>
                  <a:cubicBezTo>
                    <a:pt x="413" y="22"/>
                    <a:pt x="411" y="21"/>
                    <a:pt x="410" y="21"/>
                  </a:cubicBezTo>
                  <a:cubicBezTo>
                    <a:pt x="410" y="22"/>
                    <a:pt x="410" y="22"/>
                    <a:pt x="410" y="22"/>
                  </a:cubicBezTo>
                  <a:cubicBezTo>
                    <a:pt x="410" y="22"/>
                    <a:pt x="410" y="22"/>
                    <a:pt x="410" y="22"/>
                  </a:cubicBezTo>
                  <a:cubicBezTo>
                    <a:pt x="411" y="23"/>
                    <a:pt x="409" y="24"/>
                    <a:pt x="409" y="25"/>
                  </a:cubicBezTo>
                  <a:cubicBezTo>
                    <a:pt x="410" y="24"/>
                    <a:pt x="411" y="24"/>
                    <a:pt x="411" y="22"/>
                  </a:cubicBezTo>
                  <a:cubicBezTo>
                    <a:pt x="411" y="22"/>
                    <a:pt x="412" y="22"/>
                    <a:pt x="412" y="22"/>
                  </a:cubicBezTo>
                  <a:cubicBezTo>
                    <a:pt x="412" y="23"/>
                    <a:pt x="412" y="23"/>
                    <a:pt x="412" y="23"/>
                  </a:cubicBezTo>
                  <a:cubicBezTo>
                    <a:pt x="413" y="23"/>
                    <a:pt x="413" y="22"/>
                    <a:pt x="413" y="22"/>
                  </a:cubicBezTo>
                  <a:cubicBezTo>
                    <a:pt x="413" y="22"/>
                    <a:pt x="413" y="23"/>
                    <a:pt x="413" y="23"/>
                  </a:cubicBezTo>
                  <a:cubicBezTo>
                    <a:pt x="414" y="23"/>
                    <a:pt x="415" y="22"/>
                    <a:pt x="416" y="22"/>
                  </a:cubicBezTo>
                  <a:cubicBezTo>
                    <a:pt x="416" y="22"/>
                    <a:pt x="416" y="23"/>
                    <a:pt x="416" y="23"/>
                  </a:cubicBezTo>
                  <a:cubicBezTo>
                    <a:pt x="417" y="23"/>
                    <a:pt x="419" y="23"/>
                    <a:pt x="419" y="24"/>
                  </a:cubicBezTo>
                  <a:cubicBezTo>
                    <a:pt x="419" y="23"/>
                    <a:pt x="419" y="23"/>
                    <a:pt x="419" y="23"/>
                  </a:cubicBezTo>
                  <a:cubicBezTo>
                    <a:pt x="420" y="24"/>
                    <a:pt x="422" y="23"/>
                    <a:pt x="423" y="23"/>
                  </a:cubicBezTo>
                  <a:cubicBezTo>
                    <a:pt x="424" y="24"/>
                    <a:pt x="426" y="23"/>
                    <a:pt x="427" y="24"/>
                  </a:cubicBezTo>
                  <a:cubicBezTo>
                    <a:pt x="428" y="24"/>
                    <a:pt x="429" y="24"/>
                    <a:pt x="431" y="24"/>
                  </a:cubicBezTo>
                  <a:cubicBezTo>
                    <a:pt x="431" y="25"/>
                    <a:pt x="431" y="25"/>
                    <a:pt x="431" y="25"/>
                  </a:cubicBezTo>
                  <a:cubicBezTo>
                    <a:pt x="431" y="25"/>
                    <a:pt x="431" y="25"/>
                    <a:pt x="431" y="25"/>
                  </a:cubicBezTo>
                  <a:cubicBezTo>
                    <a:pt x="431" y="24"/>
                    <a:pt x="431" y="24"/>
                    <a:pt x="431" y="24"/>
                  </a:cubicBezTo>
                  <a:cubicBezTo>
                    <a:pt x="432" y="24"/>
                    <a:pt x="433" y="24"/>
                    <a:pt x="435" y="24"/>
                  </a:cubicBezTo>
                  <a:cubicBezTo>
                    <a:pt x="436" y="23"/>
                    <a:pt x="438" y="26"/>
                    <a:pt x="438" y="24"/>
                  </a:cubicBezTo>
                  <a:cubicBezTo>
                    <a:pt x="439" y="24"/>
                    <a:pt x="440" y="25"/>
                    <a:pt x="442" y="24"/>
                  </a:cubicBezTo>
                  <a:cubicBezTo>
                    <a:pt x="442" y="25"/>
                    <a:pt x="442" y="25"/>
                    <a:pt x="442" y="25"/>
                  </a:cubicBezTo>
                  <a:cubicBezTo>
                    <a:pt x="441" y="25"/>
                    <a:pt x="441" y="25"/>
                    <a:pt x="440" y="25"/>
                  </a:cubicBezTo>
                  <a:cubicBezTo>
                    <a:pt x="440" y="25"/>
                    <a:pt x="440" y="25"/>
                    <a:pt x="440" y="25"/>
                  </a:cubicBezTo>
                  <a:cubicBezTo>
                    <a:pt x="440" y="25"/>
                    <a:pt x="439" y="26"/>
                    <a:pt x="439" y="25"/>
                  </a:cubicBezTo>
                  <a:cubicBezTo>
                    <a:pt x="438" y="25"/>
                    <a:pt x="437" y="27"/>
                    <a:pt x="437" y="25"/>
                  </a:cubicBezTo>
                  <a:cubicBezTo>
                    <a:pt x="435" y="25"/>
                    <a:pt x="433" y="27"/>
                    <a:pt x="431" y="26"/>
                  </a:cubicBezTo>
                  <a:cubicBezTo>
                    <a:pt x="431" y="25"/>
                    <a:pt x="431" y="25"/>
                    <a:pt x="431" y="25"/>
                  </a:cubicBezTo>
                  <a:cubicBezTo>
                    <a:pt x="429" y="25"/>
                    <a:pt x="429" y="25"/>
                    <a:pt x="429" y="25"/>
                  </a:cubicBezTo>
                  <a:cubicBezTo>
                    <a:pt x="429" y="25"/>
                    <a:pt x="430" y="25"/>
                    <a:pt x="430" y="25"/>
                  </a:cubicBezTo>
                  <a:cubicBezTo>
                    <a:pt x="429" y="24"/>
                    <a:pt x="429" y="24"/>
                    <a:pt x="429" y="24"/>
                  </a:cubicBezTo>
                  <a:cubicBezTo>
                    <a:pt x="428" y="24"/>
                    <a:pt x="428" y="25"/>
                    <a:pt x="428" y="26"/>
                  </a:cubicBezTo>
                  <a:cubicBezTo>
                    <a:pt x="428" y="26"/>
                    <a:pt x="428" y="26"/>
                    <a:pt x="428" y="26"/>
                  </a:cubicBezTo>
                  <a:cubicBezTo>
                    <a:pt x="426" y="26"/>
                    <a:pt x="427" y="25"/>
                    <a:pt x="426" y="25"/>
                  </a:cubicBezTo>
                  <a:cubicBezTo>
                    <a:pt x="427" y="25"/>
                    <a:pt x="427" y="25"/>
                    <a:pt x="427" y="25"/>
                  </a:cubicBezTo>
                  <a:cubicBezTo>
                    <a:pt x="426" y="25"/>
                    <a:pt x="425" y="25"/>
                    <a:pt x="424" y="24"/>
                  </a:cubicBezTo>
                  <a:cubicBezTo>
                    <a:pt x="424" y="25"/>
                    <a:pt x="424" y="25"/>
                    <a:pt x="423" y="25"/>
                  </a:cubicBezTo>
                  <a:cubicBezTo>
                    <a:pt x="424" y="25"/>
                    <a:pt x="425" y="25"/>
                    <a:pt x="425" y="26"/>
                  </a:cubicBezTo>
                  <a:cubicBezTo>
                    <a:pt x="425" y="26"/>
                    <a:pt x="425" y="26"/>
                    <a:pt x="425" y="26"/>
                  </a:cubicBezTo>
                  <a:cubicBezTo>
                    <a:pt x="425" y="25"/>
                    <a:pt x="424" y="26"/>
                    <a:pt x="424" y="26"/>
                  </a:cubicBezTo>
                  <a:cubicBezTo>
                    <a:pt x="424" y="26"/>
                    <a:pt x="424" y="26"/>
                    <a:pt x="424" y="26"/>
                  </a:cubicBezTo>
                  <a:cubicBezTo>
                    <a:pt x="422" y="26"/>
                    <a:pt x="422" y="26"/>
                    <a:pt x="420" y="25"/>
                  </a:cubicBezTo>
                  <a:cubicBezTo>
                    <a:pt x="421" y="25"/>
                    <a:pt x="421" y="25"/>
                    <a:pt x="421" y="25"/>
                  </a:cubicBezTo>
                  <a:cubicBezTo>
                    <a:pt x="421" y="25"/>
                    <a:pt x="421" y="25"/>
                    <a:pt x="420" y="25"/>
                  </a:cubicBezTo>
                  <a:cubicBezTo>
                    <a:pt x="420" y="27"/>
                    <a:pt x="417" y="25"/>
                    <a:pt x="416" y="25"/>
                  </a:cubicBezTo>
                  <a:cubicBezTo>
                    <a:pt x="415" y="25"/>
                    <a:pt x="416" y="24"/>
                    <a:pt x="415" y="24"/>
                  </a:cubicBezTo>
                  <a:cubicBezTo>
                    <a:pt x="416" y="25"/>
                    <a:pt x="415" y="26"/>
                    <a:pt x="414" y="25"/>
                  </a:cubicBezTo>
                  <a:cubicBezTo>
                    <a:pt x="414" y="25"/>
                    <a:pt x="414" y="24"/>
                    <a:pt x="414" y="24"/>
                  </a:cubicBezTo>
                  <a:cubicBezTo>
                    <a:pt x="414" y="24"/>
                    <a:pt x="414" y="24"/>
                    <a:pt x="414" y="24"/>
                  </a:cubicBezTo>
                  <a:cubicBezTo>
                    <a:pt x="414" y="24"/>
                    <a:pt x="414" y="24"/>
                    <a:pt x="414" y="24"/>
                  </a:cubicBezTo>
                  <a:cubicBezTo>
                    <a:pt x="413" y="24"/>
                    <a:pt x="412" y="24"/>
                    <a:pt x="413" y="25"/>
                  </a:cubicBezTo>
                  <a:cubicBezTo>
                    <a:pt x="412" y="25"/>
                    <a:pt x="412" y="25"/>
                    <a:pt x="412" y="25"/>
                  </a:cubicBezTo>
                  <a:cubicBezTo>
                    <a:pt x="412" y="25"/>
                    <a:pt x="412" y="25"/>
                    <a:pt x="412" y="25"/>
                  </a:cubicBezTo>
                  <a:cubicBezTo>
                    <a:pt x="411" y="25"/>
                    <a:pt x="411" y="25"/>
                    <a:pt x="411" y="25"/>
                  </a:cubicBezTo>
                  <a:cubicBezTo>
                    <a:pt x="411" y="25"/>
                    <a:pt x="413" y="25"/>
                    <a:pt x="412" y="26"/>
                  </a:cubicBezTo>
                  <a:cubicBezTo>
                    <a:pt x="412" y="26"/>
                    <a:pt x="411" y="26"/>
                    <a:pt x="411" y="26"/>
                  </a:cubicBezTo>
                  <a:cubicBezTo>
                    <a:pt x="411" y="26"/>
                    <a:pt x="411" y="26"/>
                    <a:pt x="411" y="26"/>
                  </a:cubicBezTo>
                  <a:cubicBezTo>
                    <a:pt x="409" y="26"/>
                    <a:pt x="407" y="25"/>
                    <a:pt x="407" y="24"/>
                  </a:cubicBezTo>
                  <a:cubicBezTo>
                    <a:pt x="406" y="24"/>
                    <a:pt x="407" y="24"/>
                    <a:pt x="407" y="25"/>
                  </a:cubicBezTo>
                  <a:cubicBezTo>
                    <a:pt x="406" y="25"/>
                    <a:pt x="405" y="25"/>
                    <a:pt x="405" y="24"/>
                  </a:cubicBezTo>
                  <a:cubicBezTo>
                    <a:pt x="405" y="25"/>
                    <a:pt x="405" y="25"/>
                    <a:pt x="404" y="25"/>
                  </a:cubicBezTo>
                  <a:cubicBezTo>
                    <a:pt x="405" y="25"/>
                    <a:pt x="405" y="25"/>
                    <a:pt x="405" y="25"/>
                  </a:cubicBezTo>
                  <a:cubicBezTo>
                    <a:pt x="405" y="26"/>
                    <a:pt x="404" y="26"/>
                    <a:pt x="403" y="26"/>
                  </a:cubicBezTo>
                  <a:cubicBezTo>
                    <a:pt x="403" y="27"/>
                    <a:pt x="403" y="27"/>
                    <a:pt x="403" y="27"/>
                  </a:cubicBezTo>
                  <a:cubicBezTo>
                    <a:pt x="404" y="27"/>
                    <a:pt x="404" y="27"/>
                    <a:pt x="404" y="27"/>
                  </a:cubicBezTo>
                  <a:cubicBezTo>
                    <a:pt x="405" y="26"/>
                    <a:pt x="405" y="26"/>
                    <a:pt x="405" y="26"/>
                  </a:cubicBezTo>
                  <a:cubicBezTo>
                    <a:pt x="406" y="27"/>
                    <a:pt x="407" y="26"/>
                    <a:pt x="408" y="27"/>
                  </a:cubicBezTo>
                  <a:cubicBezTo>
                    <a:pt x="407" y="27"/>
                    <a:pt x="407" y="27"/>
                    <a:pt x="407" y="27"/>
                  </a:cubicBezTo>
                  <a:cubicBezTo>
                    <a:pt x="408" y="28"/>
                    <a:pt x="408" y="28"/>
                    <a:pt x="408" y="28"/>
                  </a:cubicBezTo>
                  <a:cubicBezTo>
                    <a:pt x="408" y="27"/>
                    <a:pt x="409" y="27"/>
                    <a:pt x="409" y="27"/>
                  </a:cubicBezTo>
                  <a:cubicBezTo>
                    <a:pt x="410" y="27"/>
                    <a:pt x="413" y="27"/>
                    <a:pt x="413" y="28"/>
                  </a:cubicBezTo>
                  <a:cubicBezTo>
                    <a:pt x="413" y="28"/>
                    <a:pt x="413" y="28"/>
                    <a:pt x="413" y="28"/>
                  </a:cubicBezTo>
                  <a:cubicBezTo>
                    <a:pt x="413" y="28"/>
                    <a:pt x="413" y="28"/>
                    <a:pt x="413" y="28"/>
                  </a:cubicBezTo>
                  <a:cubicBezTo>
                    <a:pt x="412" y="28"/>
                    <a:pt x="412" y="28"/>
                    <a:pt x="412" y="28"/>
                  </a:cubicBezTo>
                  <a:cubicBezTo>
                    <a:pt x="412" y="28"/>
                    <a:pt x="412" y="28"/>
                    <a:pt x="412" y="28"/>
                  </a:cubicBezTo>
                  <a:cubicBezTo>
                    <a:pt x="411" y="28"/>
                    <a:pt x="411" y="28"/>
                    <a:pt x="411" y="28"/>
                  </a:cubicBezTo>
                  <a:cubicBezTo>
                    <a:pt x="411" y="28"/>
                    <a:pt x="411" y="28"/>
                    <a:pt x="411" y="28"/>
                  </a:cubicBezTo>
                  <a:cubicBezTo>
                    <a:pt x="411" y="28"/>
                    <a:pt x="412" y="28"/>
                    <a:pt x="411" y="29"/>
                  </a:cubicBezTo>
                  <a:cubicBezTo>
                    <a:pt x="411" y="29"/>
                    <a:pt x="411" y="28"/>
                    <a:pt x="410" y="28"/>
                  </a:cubicBezTo>
                  <a:cubicBezTo>
                    <a:pt x="407" y="28"/>
                    <a:pt x="404" y="28"/>
                    <a:pt x="402" y="28"/>
                  </a:cubicBezTo>
                  <a:cubicBezTo>
                    <a:pt x="401" y="28"/>
                    <a:pt x="400" y="29"/>
                    <a:pt x="400" y="27"/>
                  </a:cubicBezTo>
                  <a:cubicBezTo>
                    <a:pt x="399" y="27"/>
                    <a:pt x="398" y="27"/>
                    <a:pt x="398" y="27"/>
                  </a:cubicBezTo>
                  <a:cubicBezTo>
                    <a:pt x="398" y="28"/>
                    <a:pt x="398" y="28"/>
                    <a:pt x="398" y="28"/>
                  </a:cubicBezTo>
                  <a:cubicBezTo>
                    <a:pt x="398" y="28"/>
                    <a:pt x="398" y="28"/>
                    <a:pt x="398" y="28"/>
                  </a:cubicBezTo>
                  <a:cubicBezTo>
                    <a:pt x="398" y="28"/>
                    <a:pt x="398" y="28"/>
                    <a:pt x="398" y="28"/>
                  </a:cubicBezTo>
                  <a:cubicBezTo>
                    <a:pt x="397" y="28"/>
                    <a:pt x="397" y="29"/>
                    <a:pt x="397" y="29"/>
                  </a:cubicBezTo>
                  <a:cubicBezTo>
                    <a:pt x="397" y="28"/>
                    <a:pt x="396" y="28"/>
                    <a:pt x="397" y="28"/>
                  </a:cubicBezTo>
                  <a:cubicBezTo>
                    <a:pt x="397" y="28"/>
                    <a:pt x="396" y="28"/>
                    <a:pt x="396" y="27"/>
                  </a:cubicBezTo>
                  <a:cubicBezTo>
                    <a:pt x="396" y="28"/>
                    <a:pt x="396" y="28"/>
                    <a:pt x="396" y="28"/>
                  </a:cubicBezTo>
                  <a:cubicBezTo>
                    <a:pt x="397" y="29"/>
                    <a:pt x="397" y="29"/>
                    <a:pt x="397" y="29"/>
                  </a:cubicBezTo>
                  <a:cubicBezTo>
                    <a:pt x="398" y="29"/>
                    <a:pt x="399" y="29"/>
                    <a:pt x="400" y="28"/>
                  </a:cubicBezTo>
                  <a:cubicBezTo>
                    <a:pt x="400" y="28"/>
                    <a:pt x="400" y="28"/>
                    <a:pt x="401" y="28"/>
                  </a:cubicBezTo>
                  <a:cubicBezTo>
                    <a:pt x="401" y="29"/>
                    <a:pt x="400" y="29"/>
                    <a:pt x="400" y="29"/>
                  </a:cubicBezTo>
                  <a:cubicBezTo>
                    <a:pt x="400" y="29"/>
                    <a:pt x="401" y="29"/>
                    <a:pt x="401" y="29"/>
                  </a:cubicBezTo>
                  <a:cubicBezTo>
                    <a:pt x="402" y="30"/>
                    <a:pt x="402" y="30"/>
                    <a:pt x="402" y="30"/>
                  </a:cubicBezTo>
                  <a:cubicBezTo>
                    <a:pt x="401" y="30"/>
                    <a:pt x="401" y="30"/>
                    <a:pt x="401" y="30"/>
                  </a:cubicBezTo>
                  <a:cubicBezTo>
                    <a:pt x="400" y="31"/>
                    <a:pt x="398" y="30"/>
                    <a:pt x="397" y="31"/>
                  </a:cubicBezTo>
                  <a:cubicBezTo>
                    <a:pt x="396" y="30"/>
                    <a:pt x="394" y="30"/>
                    <a:pt x="393" y="30"/>
                  </a:cubicBezTo>
                  <a:cubicBezTo>
                    <a:pt x="393" y="30"/>
                    <a:pt x="393" y="29"/>
                    <a:pt x="394" y="29"/>
                  </a:cubicBezTo>
                  <a:cubicBezTo>
                    <a:pt x="394" y="29"/>
                    <a:pt x="394" y="29"/>
                    <a:pt x="394" y="30"/>
                  </a:cubicBezTo>
                  <a:cubicBezTo>
                    <a:pt x="395" y="29"/>
                    <a:pt x="395" y="29"/>
                    <a:pt x="395" y="29"/>
                  </a:cubicBezTo>
                  <a:cubicBezTo>
                    <a:pt x="395" y="29"/>
                    <a:pt x="395" y="29"/>
                    <a:pt x="395" y="29"/>
                  </a:cubicBezTo>
                  <a:cubicBezTo>
                    <a:pt x="394" y="29"/>
                    <a:pt x="394" y="29"/>
                    <a:pt x="394" y="29"/>
                  </a:cubicBezTo>
                  <a:cubicBezTo>
                    <a:pt x="394" y="29"/>
                    <a:pt x="393" y="29"/>
                    <a:pt x="393" y="29"/>
                  </a:cubicBezTo>
                  <a:cubicBezTo>
                    <a:pt x="394" y="29"/>
                    <a:pt x="394" y="29"/>
                    <a:pt x="394" y="29"/>
                  </a:cubicBezTo>
                  <a:cubicBezTo>
                    <a:pt x="394" y="29"/>
                    <a:pt x="394" y="29"/>
                    <a:pt x="395" y="29"/>
                  </a:cubicBezTo>
                  <a:cubicBezTo>
                    <a:pt x="395" y="28"/>
                    <a:pt x="396" y="28"/>
                    <a:pt x="395" y="28"/>
                  </a:cubicBezTo>
                  <a:cubicBezTo>
                    <a:pt x="395" y="28"/>
                    <a:pt x="395" y="28"/>
                    <a:pt x="395" y="28"/>
                  </a:cubicBezTo>
                  <a:cubicBezTo>
                    <a:pt x="394" y="28"/>
                    <a:pt x="394" y="28"/>
                    <a:pt x="394" y="28"/>
                  </a:cubicBezTo>
                  <a:cubicBezTo>
                    <a:pt x="394" y="28"/>
                    <a:pt x="394" y="28"/>
                    <a:pt x="394" y="27"/>
                  </a:cubicBezTo>
                  <a:cubicBezTo>
                    <a:pt x="394" y="27"/>
                    <a:pt x="395" y="28"/>
                    <a:pt x="395" y="27"/>
                  </a:cubicBezTo>
                  <a:cubicBezTo>
                    <a:pt x="395" y="27"/>
                    <a:pt x="395" y="26"/>
                    <a:pt x="395" y="26"/>
                  </a:cubicBezTo>
                  <a:cubicBezTo>
                    <a:pt x="395" y="27"/>
                    <a:pt x="395" y="27"/>
                    <a:pt x="395" y="27"/>
                  </a:cubicBezTo>
                  <a:cubicBezTo>
                    <a:pt x="395" y="26"/>
                    <a:pt x="395" y="25"/>
                    <a:pt x="394" y="25"/>
                  </a:cubicBezTo>
                  <a:cubicBezTo>
                    <a:pt x="394" y="25"/>
                    <a:pt x="394" y="25"/>
                    <a:pt x="394" y="25"/>
                  </a:cubicBezTo>
                  <a:cubicBezTo>
                    <a:pt x="393" y="25"/>
                    <a:pt x="393" y="25"/>
                    <a:pt x="393" y="25"/>
                  </a:cubicBezTo>
                  <a:cubicBezTo>
                    <a:pt x="392" y="25"/>
                    <a:pt x="391" y="25"/>
                    <a:pt x="390" y="25"/>
                  </a:cubicBezTo>
                  <a:cubicBezTo>
                    <a:pt x="390" y="25"/>
                    <a:pt x="390" y="25"/>
                    <a:pt x="390" y="25"/>
                  </a:cubicBezTo>
                  <a:cubicBezTo>
                    <a:pt x="391" y="25"/>
                    <a:pt x="390" y="24"/>
                    <a:pt x="391" y="24"/>
                  </a:cubicBezTo>
                  <a:cubicBezTo>
                    <a:pt x="391" y="24"/>
                    <a:pt x="391" y="24"/>
                    <a:pt x="391" y="25"/>
                  </a:cubicBezTo>
                  <a:cubicBezTo>
                    <a:pt x="392" y="24"/>
                    <a:pt x="392" y="24"/>
                    <a:pt x="392" y="24"/>
                  </a:cubicBezTo>
                  <a:cubicBezTo>
                    <a:pt x="391" y="24"/>
                    <a:pt x="391" y="24"/>
                    <a:pt x="390" y="23"/>
                  </a:cubicBezTo>
                  <a:cubicBezTo>
                    <a:pt x="390" y="24"/>
                    <a:pt x="390" y="24"/>
                    <a:pt x="390" y="24"/>
                  </a:cubicBezTo>
                  <a:cubicBezTo>
                    <a:pt x="390" y="24"/>
                    <a:pt x="390" y="24"/>
                    <a:pt x="390" y="24"/>
                  </a:cubicBezTo>
                  <a:cubicBezTo>
                    <a:pt x="390" y="25"/>
                    <a:pt x="390" y="25"/>
                    <a:pt x="390" y="25"/>
                  </a:cubicBezTo>
                  <a:cubicBezTo>
                    <a:pt x="389" y="25"/>
                    <a:pt x="389" y="25"/>
                    <a:pt x="389" y="25"/>
                  </a:cubicBezTo>
                  <a:cubicBezTo>
                    <a:pt x="390" y="21"/>
                    <a:pt x="388" y="26"/>
                    <a:pt x="387" y="24"/>
                  </a:cubicBezTo>
                  <a:cubicBezTo>
                    <a:pt x="386" y="24"/>
                    <a:pt x="387" y="24"/>
                    <a:pt x="387" y="25"/>
                  </a:cubicBezTo>
                  <a:cubicBezTo>
                    <a:pt x="385" y="24"/>
                    <a:pt x="383" y="25"/>
                    <a:pt x="381" y="24"/>
                  </a:cubicBezTo>
                  <a:cubicBezTo>
                    <a:pt x="382" y="24"/>
                    <a:pt x="382" y="23"/>
                    <a:pt x="383" y="24"/>
                  </a:cubicBezTo>
                  <a:cubicBezTo>
                    <a:pt x="383" y="23"/>
                    <a:pt x="383" y="23"/>
                    <a:pt x="383" y="23"/>
                  </a:cubicBezTo>
                  <a:cubicBezTo>
                    <a:pt x="382" y="23"/>
                    <a:pt x="382" y="23"/>
                    <a:pt x="381" y="23"/>
                  </a:cubicBezTo>
                  <a:cubicBezTo>
                    <a:pt x="381" y="24"/>
                    <a:pt x="381" y="24"/>
                    <a:pt x="381" y="24"/>
                  </a:cubicBezTo>
                  <a:cubicBezTo>
                    <a:pt x="380" y="24"/>
                    <a:pt x="380" y="22"/>
                    <a:pt x="378" y="22"/>
                  </a:cubicBezTo>
                  <a:cubicBezTo>
                    <a:pt x="379" y="22"/>
                    <a:pt x="379" y="22"/>
                    <a:pt x="379" y="22"/>
                  </a:cubicBezTo>
                  <a:cubicBezTo>
                    <a:pt x="378" y="22"/>
                    <a:pt x="378" y="22"/>
                    <a:pt x="378" y="22"/>
                  </a:cubicBezTo>
                  <a:cubicBezTo>
                    <a:pt x="379" y="22"/>
                    <a:pt x="379" y="22"/>
                    <a:pt x="379" y="22"/>
                  </a:cubicBezTo>
                  <a:cubicBezTo>
                    <a:pt x="378" y="23"/>
                    <a:pt x="378" y="24"/>
                    <a:pt x="378" y="25"/>
                  </a:cubicBezTo>
                  <a:cubicBezTo>
                    <a:pt x="377" y="24"/>
                    <a:pt x="377" y="26"/>
                    <a:pt x="376" y="24"/>
                  </a:cubicBezTo>
                  <a:cubicBezTo>
                    <a:pt x="377" y="24"/>
                    <a:pt x="377" y="24"/>
                    <a:pt x="377" y="23"/>
                  </a:cubicBezTo>
                  <a:cubicBezTo>
                    <a:pt x="376" y="23"/>
                    <a:pt x="376" y="25"/>
                    <a:pt x="375" y="25"/>
                  </a:cubicBezTo>
                  <a:cubicBezTo>
                    <a:pt x="375" y="25"/>
                    <a:pt x="375" y="25"/>
                    <a:pt x="375" y="25"/>
                  </a:cubicBezTo>
                  <a:cubicBezTo>
                    <a:pt x="375" y="25"/>
                    <a:pt x="375" y="25"/>
                    <a:pt x="375" y="25"/>
                  </a:cubicBezTo>
                  <a:cubicBezTo>
                    <a:pt x="377" y="25"/>
                    <a:pt x="377" y="25"/>
                    <a:pt x="377" y="25"/>
                  </a:cubicBezTo>
                  <a:cubicBezTo>
                    <a:pt x="377" y="25"/>
                    <a:pt x="378" y="25"/>
                    <a:pt x="379" y="25"/>
                  </a:cubicBezTo>
                  <a:cubicBezTo>
                    <a:pt x="380" y="26"/>
                    <a:pt x="377" y="26"/>
                    <a:pt x="378" y="27"/>
                  </a:cubicBezTo>
                  <a:cubicBezTo>
                    <a:pt x="379" y="27"/>
                    <a:pt x="379" y="27"/>
                    <a:pt x="379" y="27"/>
                  </a:cubicBezTo>
                  <a:cubicBezTo>
                    <a:pt x="379" y="28"/>
                    <a:pt x="379" y="28"/>
                    <a:pt x="379" y="28"/>
                  </a:cubicBezTo>
                  <a:cubicBezTo>
                    <a:pt x="378" y="27"/>
                    <a:pt x="378" y="28"/>
                    <a:pt x="377" y="28"/>
                  </a:cubicBezTo>
                  <a:cubicBezTo>
                    <a:pt x="377" y="29"/>
                    <a:pt x="376" y="28"/>
                    <a:pt x="376" y="29"/>
                  </a:cubicBezTo>
                  <a:cubicBezTo>
                    <a:pt x="374" y="28"/>
                    <a:pt x="372" y="29"/>
                    <a:pt x="371" y="29"/>
                  </a:cubicBezTo>
                  <a:cubicBezTo>
                    <a:pt x="370" y="28"/>
                    <a:pt x="370" y="28"/>
                    <a:pt x="370" y="28"/>
                  </a:cubicBezTo>
                  <a:cubicBezTo>
                    <a:pt x="370" y="28"/>
                    <a:pt x="370" y="28"/>
                    <a:pt x="370" y="28"/>
                  </a:cubicBezTo>
                  <a:cubicBezTo>
                    <a:pt x="370" y="30"/>
                    <a:pt x="368" y="29"/>
                    <a:pt x="367" y="29"/>
                  </a:cubicBezTo>
                  <a:cubicBezTo>
                    <a:pt x="366" y="28"/>
                    <a:pt x="366" y="28"/>
                    <a:pt x="366" y="27"/>
                  </a:cubicBezTo>
                  <a:cubicBezTo>
                    <a:pt x="367" y="27"/>
                    <a:pt x="368" y="26"/>
                    <a:pt x="368" y="27"/>
                  </a:cubicBezTo>
                  <a:cubicBezTo>
                    <a:pt x="369" y="26"/>
                    <a:pt x="371" y="27"/>
                    <a:pt x="372" y="27"/>
                  </a:cubicBezTo>
                  <a:cubicBezTo>
                    <a:pt x="371" y="26"/>
                    <a:pt x="370" y="26"/>
                    <a:pt x="369" y="26"/>
                  </a:cubicBezTo>
                  <a:cubicBezTo>
                    <a:pt x="369" y="26"/>
                    <a:pt x="369" y="26"/>
                    <a:pt x="369" y="26"/>
                  </a:cubicBezTo>
                  <a:cubicBezTo>
                    <a:pt x="370" y="25"/>
                    <a:pt x="371" y="24"/>
                    <a:pt x="372" y="25"/>
                  </a:cubicBezTo>
                  <a:cubicBezTo>
                    <a:pt x="373" y="23"/>
                    <a:pt x="373" y="23"/>
                    <a:pt x="373" y="23"/>
                  </a:cubicBezTo>
                  <a:cubicBezTo>
                    <a:pt x="373" y="23"/>
                    <a:pt x="373" y="24"/>
                    <a:pt x="374" y="24"/>
                  </a:cubicBezTo>
                  <a:cubicBezTo>
                    <a:pt x="374" y="23"/>
                    <a:pt x="375" y="23"/>
                    <a:pt x="374" y="22"/>
                  </a:cubicBezTo>
                  <a:cubicBezTo>
                    <a:pt x="374" y="23"/>
                    <a:pt x="373" y="24"/>
                    <a:pt x="372" y="23"/>
                  </a:cubicBezTo>
                  <a:cubicBezTo>
                    <a:pt x="372" y="23"/>
                    <a:pt x="372" y="23"/>
                    <a:pt x="372" y="23"/>
                  </a:cubicBezTo>
                  <a:cubicBezTo>
                    <a:pt x="371" y="23"/>
                    <a:pt x="371" y="23"/>
                    <a:pt x="371" y="23"/>
                  </a:cubicBezTo>
                  <a:cubicBezTo>
                    <a:pt x="371" y="24"/>
                    <a:pt x="371" y="24"/>
                    <a:pt x="371" y="24"/>
                  </a:cubicBezTo>
                  <a:cubicBezTo>
                    <a:pt x="371" y="24"/>
                    <a:pt x="371" y="24"/>
                    <a:pt x="372" y="24"/>
                  </a:cubicBezTo>
                  <a:cubicBezTo>
                    <a:pt x="371" y="24"/>
                    <a:pt x="371" y="24"/>
                    <a:pt x="371" y="24"/>
                  </a:cubicBezTo>
                  <a:cubicBezTo>
                    <a:pt x="369" y="24"/>
                    <a:pt x="370" y="23"/>
                    <a:pt x="369" y="23"/>
                  </a:cubicBezTo>
                  <a:cubicBezTo>
                    <a:pt x="369" y="23"/>
                    <a:pt x="369" y="22"/>
                    <a:pt x="370" y="22"/>
                  </a:cubicBezTo>
                  <a:cubicBezTo>
                    <a:pt x="370" y="22"/>
                    <a:pt x="370" y="22"/>
                    <a:pt x="370" y="22"/>
                  </a:cubicBezTo>
                  <a:cubicBezTo>
                    <a:pt x="370" y="22"/>
                    <a:pt x="370" y="22"/>
                    <a:pt x="370" y="22"/>
                  </a:cubicBezTo>
                  <a:cubicBezTo>
                    <a:pt x="370" y="22"/>
                    <a:pt x="370" y="21"/>
                    <a:pt x="370" y="22"/>
                  </a:cubicBezTo>
                  <a:cubicBezTo>
                    <a:pt x="370" y="21"/>
                    <a:pt x="370" y="21"/>
                    <a:pt x="370" y="21"/>
                  </a:cubicBezTo>
                  <a:cubicBezTo>
                    <a:pt x="369" y="20"/>
                    <a:pt x="369" y="22"/>
                    <a:pt x="368" y="21"/>
                  </a:cubicBezTo>
                  <a:cubicBezTo>
                    <a:pt x="368" y="22"/>
                    <a:pt x="368" y="22"/>
                    <a:pt x="368" y="23"/>
                  </a:cubicBezTo>
                  <a:cubicBezTo>
                    <a:pt x="368" y="24"/>
                    <a:pt x="368" y="23"/>
                    <a:pt x="367" y="23"/>
                  </a:cubicBezTo>
                  <a:cubicBezTo>
                    <a:pt x="366" y="23"/>
                    <a:pt x="366" y="23"/>
                    <a:pt x="366" y="23"/>
                  </a:cubicBezTo>
                  <a:cubicBezTo>
                    <a:pt x="366" y="23"/>
                    <a:pt x="366" y="23"/>
                    <a:pt x="365" y="23"/>
                  </a:cubicBezTo>
                  <a:cubicBezTo>
                    <a:pt x="365" y="23"/>
                    <a:pt x="365" y="23"/>
                    <a:pt x="365" y="24"/>
                  </a:cubicBezTo>
                  <a:cubicBezTo>
                    <a:pt x="364" y="24"/>
                    <a:pt x="364" y="24"/>
                    <a:pt x="364" y="24"/>
                  </a:cubicBezTo>
                  <a:cubicBezTo>
                    <a:pt x="364" y="23"/>
                    <a:pt x="364" y="23"/>
                    <a:pt x="364" y="23"/>
                  </a:cubicBezTo>
                  <a:cubicBezTo>
                    <a:pt x="364" y="23"/>
                    <a:pt x="364" y="23"/>
                    <a:pt x="364" y="23"/>
                  </a:cubicBezTo>
                  <a:cubicBezTo>
                    <a:pt x="364" y="24"/>
                    <a:pt x="364" y="24"/>
                    <a:pt x="364" y="24"/>
                  </a:cubicBezTo>
                  <a:cubicBezTo>
                    <a:pt x="363" y="24"/>
                    <a:pt x="363" y="24"/>
                    <a:pt x="363" y="24"/>
                  </a:cubicBezTo>
                  <a:cubicBezTo>
                    <a:pt x="363" y="23"/>
                    <a:pt x="362" y="23"/>
                    <a:pt x="362" y="23"/>
                  </a:cubicBezTo>
                  <a:cubicBezTo>
                    <a:pt x="362" y="23"/>
                    <a:pt x="362" y="23"/>
                    <a:pt x="362" y="23"/>
                  </a:cubicBezTo>
                  <a:cubicBezTo>
                    <a:pt x="361" y="23"/>
                    <a:pt x="361" y="23"/>
                    <a:pt x="361" y="23"/>
                  </a:cubicBezTo>
                  <a:cubicBezTo>
                    <a:pt x="361" y="23"/>
                    <a:pt x="361" y="23"/>
                    <a:pt x="361" y="23"/>
                  </a:cubicBezTo>
                  <a:cubicBezTo>
                    <a:pt x="360" y="23"/>
                    <a:pt x="360" y="23"/>
                    <a:pt x="360" y="23"/>
                  </a:cubicBezTo>
                  <a:cubicBezTo>
                    <a:pt x="358" y="22"/>
                    <a:pt x="356" y="24"/>
                    <a:pt x="354" y="22"/>
                  </a:cubicBezTo>
                  <a:cubicBezTo>
                    <a:pt x="352" y="23"/>
                    <a:pt x="350" y="22"/>
                    <a:pt x="347" y="23"/>
                  </a:cubicBezTo>
                  <a:cubicBezTo>
                    <a:pt x="346" y="22"/>
                    <a:pt x="344" y="22"/>
                    <a:pt x="343" y="22"/>
                  </a:cubicBezTo>
                  <a:cubicBezTo>
                    <a:pt x="343" y="22"/>
                    <a:pt x="341" y="22"/>
                    <a:pt x="341" y="21"/>
                  </a:cubicBezTo>
                  <a:cubicBezTo>
                    <a:pt x="341" y="21"/>
                    <a:pt x="341" y="20"/>
                    <a:pt x="341" y="20"/>
                  </a:cubicBezTo>
                  <a:cubicBezTo>
                    <a:pt x="341" y="20"/>
                    <a:pt x="341" y="20"/>
                    <a:pt x="341" y="20"/>
                  </a:cubicBezTo>
                  <a:cubicBezTo>
                    <a:pt x="341" y="19"/>
                    <a:pt x="341" y="19"/>
                    <a:pt x="341" y="19"/>
                  </a:cubicBezTo>
                  <a:cubicBezTo>
                    <a:pt x="341" y="19"/>
                    <a:pt x="341" y="19"/>
                    <a:pt x="341" y="20"/>
                  </a:cubicBezTo>
                  <a:cubicBezTo>
                    <a:pt x="342" y="19"/>
                    <a:pt x="341" y="19"/>
                    <a:pt x="341" y="19"/>
                  </a:cubicBezTo>
                  <a:cubicBezTo>
                    <a:pt x="342" y="18"/>
                    <a:pt x="342" y="18"/>
                    <a:pt x="342" y="19"/>
                  </a:cubicBezTo>
                  <a:cubicBezTo>
                    <a:pt x="342" y="17"/>
                    <a:pt x="344" y="19"/>
                    <a:pt x="344" y="18"/>
                  </a:cubicBezTo>
                  <a:cubicBezTo>
                    <a:pt x="343" y="17"/>
                    <a:pt x="341" y="17"/>
                    <a:pt x="340" y="18"/>
                  </a:cubicBezTo>
                  <a:cubicBezTo>
                    <a:pt x="340" y="18"/>
                    <a:pt x="340" y="18"/>
                    <a:pt x="340" y="18"/>
                  </a:cubicBezTo>
                  <a:cubicBezTo>
                    <a:pt x="340" y="19"/>
                    <a:pt x="340" y="19"/>
                    <a:pt x="340" y="20"/>
                  </a:cubicBezTo>
                  <a:cubicBezTo>
                    <a:pt x="339" y="19"/>
                    <a:pt x="340" y="21"/>
                    <a:pt x="339" y="21"/>
                  </a:cubicBezTo>
                  <a:cubicBezTo>
                    <a:pt x="339" y="22"/>
                    <a:pt x="339" y="22"/>
                    <a:pt x="339" y="22"/>
                  </a:cubicBezTo>
                  <a:cubicBezTo>
                    <a:pt x="339" y="22"/>
                    <a:pt x="337" y="22"/>
                    <a:pt x="337" y="21"/>
                  </a:cubicBezTo>
                  <a:cubicBezTo>
                    <a:pt x="337" y="21"/>
                    <a:pt x="337" y="21"/>
                    <a:pt x="337" y="21"/>
                  </a:cubicBezTo>
                  <a:cubicBezTo>
                    <a:pt x="336" y="22"/>
                    <a:pt x="336" y="22"/>
                    <a:pt x="336" y="22"/>
                  </a:cubicBezTo>
                  <a:cubicBezTo>
                    <a:pt x="336" y="21"/>
                    <a:pt x="336" y="21"/>
                    <a:pt x="336" y="21"/>
                  </a:cubicBezTo>
                  <a:cubicBezTo>
                    <a:pt x="336" y="21"/>
                    <a:pt x="336" y="21"/>
                    <a:pt x="336" y="21"/>
                  </a:cubicBezTo>
                  <a:cubicBezTo>
                    <a:pt x="336" y="21"/>
                    <a:pt x="336" y="21"/>
                    <a:pt x="336" y="21"/>
                  </a:cubicBezTo>
                  <a:cubicBezTo>
                    <a:pt x="336" y="22"/>
                    <a:pt x="334" y="21"/>
                    <a:pt x="333" y="21"/>
                  </a:cubicBezTo>
                  <a:cubicBezTo>
                    <a:pt x="332" y="21"/>
                    <a:pt x="331" y="22"/>
                    <a:pt x="330" y="21"/>
                  </a:cubicBezTo>
                  <a:cubicBezTo>
                    <a:pt x="329" y="22"/>
                    <a:pt x="328" y="21"/>
                    <a:pt x="327" y="21"/>
                  </a:cubicBezTo>
                  <a:cubicBezTo>
                    <a:pt x="326" y="22"/>
                    <a:pt x="325" y="20"/>
                    <a:pt x="324" y="21"/>
                  </a:cubicBezTo>
                  <a:cubicBezTo>
                    <a:pt x="323" y="20"/>
                    <a:pt x="322" y="20"/>
                    <a:pt x="321" y="21"/>
                  </a:cubicBezTo>
                  <a:cubicBezTo>
                    <a:pt x="320" y="20"/>
                    <a:pt x="320" y="21"/>
                    <a:pt x="319" y="20"/>
                  </a:cubicBezTo>
                  <a:cubicBezTo>
                    <a:pt x="318" y="20"/>
                    <a:pt x="318" y="21"/>
                    <a:pt x="318" y="21"/>
                  </a:cubicBezTo>
                  <a:cubicBezTo>
                    <a:pt x="318" y="20"/>
                    <a:pt x="318" y="20"/>
                    <a:pt x="318" y="20"/>
                  </a:cubicBezTo>
                  <a:cubicBezTo>
                    <a:pt x="318" y="20"/>
                    <a:pt x="318" y="20"/>
                    <a:pt x="318" y="20"/>
                  </a:cubicBezTo>
                  <a:cubicBezTo>
                    <a:pt x="317" y="20"/>
                    <a:pt x="316" y="21"/>
                    <a:pt x="316" y="20"/>
                  </a:cubicBezTo>
                  <a:cubicBezTo>
                    <a:pt x="316" y="19"/>
                    <a:pt x="316" y="19"/>
                    <a:pt x="317" y="19"/>
                  </a:cubicBezTo>
                  <a:cubicBezTo>
                    <a:pt x="317" y="19"/>
                    <a:pt x="318" y="19"/>
                    <a:pt x="318" y="19"/>
                  </a:cubicBezTo>
                  <a:cubicBezTo>
                    <a:pt x="318" y="19"/>
                    <a:pt x="319" y="19"/>
                    <a:pt x="319" y="20"/>
                  </a:cubicBezTo>
                  <a:cubicBezTo>
                    <a:pt x="319" y="18"/>
                    <a:pt x="319" y="18"/>
                    <a:pt x="319" y="18"/>
                  </a:cubicBezTo>
                  <a:cubicBezTo>
                    <a:pt x="318" y="19"/>
                    <a:pt x="317" y="18"/>
                    <a:pt x="317" y="19"/>
                  </a:cubicBezTo>
                  <a:cubicBezTo>
                    <a:pt x="317" y="18"/>
                    <a:pt x="317" y="18"/>
                    <a:pt x="317" y="18"/>
                  </a:cubicBezTo>
                  <a:cubicBezTo>
                    <a:pt x="315" y="18"/>
                    <a:pt x="315" y="18"/>
                    <a:pt x="315" y="18"/>
                  </a:cubicBezTo>
                  <a:cubicBezTo>
                    <a:pt x="315" y="19"/>
                    <a:pt x="313" y="19"/>
                    <a:pt x="315" y="20"/>
                  </a:cubicBezTo>
                  <a:cubicBezTo>
                    <a:pt x="313" y="20"/>
                    <a:pt x="313" y="20"/>
                    <a:pt x="313" y="20"/>
                  </a:cubicBezTo>
                  <a:cubicBezTo>
                    <a:pt x="313" y="20"/>
                    <a:pt x="313" y="20"/>
                    <a:pt x="313" y="20"/>
                  </a:cubicBezTo>
                  <a:cubicBezTo>
                    <a:pt x="313" y="19"/>
                    <a:pt x="313" y="19"/>
                    <a:pt x="314" y="19"/>
                  </a:cubicBezTo>
                  <a:cubicBezTo>
                    <a:pt x="313" y="19"/>
                    <a:pt x="313" y="17"/>
                    <a:pt x="312" y="18"/>
                  </a:cubicBezTo>
                  <a:cubicBezTo>
                    <a:pt x="313" y="19"/>
                    <a:pt x="313" y="19"/>
                    <a:pt x="313" y="19"/>
                  </a:cubicBezTo>
                  <a:cubicBezTo>
                    <a:pt x="313" y="19"/>
                    <a:pt x="313" y="19"/>
                    <a:pt x="312" y="19"/>
                  </a:cubicBezTo>
                  <a:cubicBezTo>
                    <a:pt x="312" y="19"/>
                    <a:pt x="313" y="20"/>
                    <a:pt x="313" y="20"/>
                  </a:cubicBezTo>
                  <a:cubicBezTo>
                    <a:pt x="313" y="20"/>
                    <a:pt x="313" y="20"/>
                    <a:pt x="312" y="20"/>
                  </a:cubicBezTo>
                  <a:cubicBezTo>
                    <a:pt x="312" y="20"/>
                    <a:pt x="311" y="19"/>
                    <a:pt x="311" y="19"/>
                  </a:cubicBezTo>
                  <a:cubicBezTo>
                    <a:pt x="311" y="19"/>
                    <a:pt x="311" y="19"/>
                    <a:pt x="310" y="20"/>
                  </a:cubicBezTo>
                  <a:cubicBezTo>
                    <a:pt x="309" y="20"/>
                    <a:pt x="308" y="20"/>
                    <a:pt x="307" y="20"/>
                  </a:cubicBezTo>
                  <a:cubicBezTo>
                    <a:pt x="308" y="18"/>
                    <a:pt x="310" y="19"/>
                    <a:pt x="311" y="17"/>
                  </a:cubicBezTo>
                  <a:cubicBezTo>
                    <a:pt x="310" y="17"/>
                    <a:pt x="310" y="17"/>
                    <a:pt x="310" y="17"/>
                  </a:cubicBezTo>
                  <a:cubicBezTo>
                    <a:pt x="310" y="18"/>
                    <a:pt x="310" y="18"/>
                    <a:pt x="310" y="18"/>
                  </a:cubicBezTo>
                  <a:cubicBezTo>
                    <a:pt x="308" y="17"/>
                    <a:pt x="308" y="20"/>
                    <a:pt x="305" y="19"/>
                  </a:cubicBezTo>
                  <a:cubicBezTo>
                    <a:pt x="306" y="20"/>
                    <a:pt x="306" y="20"/>
                    <a:pt x="306" y="20"/>
                  </a:cubicBezTo>
                  <a:cubicBezTo>
                    <a:pt x="305" y="20"/>
                    <a:pt x="304" y="20"/>
                    <a:pt x="303" y="19"/>
                  </a:cubicBezTo>
                  <a:cubicBezTo>
                    <a:pt x="304" y="19"/>
                    <a:pt x="304" y="19"/>
                    <a:pt x="304" y="19"/>
                  </a:cubicBezTo>
                  <a:cubicBezTo>
                    <a:pt x="303" y="20"/>
                    <a:pt x="300" y="19"/>
                    <a:pt x="298" y="19"/>
                  </a:cubicBezTo>
                  <a:cubicBezTo>
                    <a:pt x="297" y="18"/>
                    <a:pt x="297" y="18"/>
                    <a:pt x="297" y="18"/>
                  </a:cubicBezTo>
                  <a:cubicBezTo>
                    <a:pt x="297" y="18"/>
                    <a:pt x="297" y="18"/>
                    <a:pt x="297" y="19"/>
                  </a:cubicBezTo>
                  <a:cubicBezTo>
                    <a:pt x="297" y="19"/>
                    <a:pt x="296" y="19"/>
                    <a:pt x="296" y="19"/>
                  </a:cubicBezTo>
                  <a:cubicBezTo>
                    <a:pt x="296" y="18"/>
                    <a:pt x="296" y="18"/>
                    <a:pt x="296" y="18"/>
                  </a:cubicBezTo>
                  <a:cubicBezTo>
                    <a:pt x="295" y="19"/>
                    <a:pt x="295" y="19"/>
                    <a:pt x="295" y="19"/>
                  </a:cubicBezTo>
                  <a:cubicBezTo>
                    <a:pt x="295" y="18"/>
                    <a:pt x="295" y="18"/>
                    <a:pt x="294" y="18"/>
                  </a:cubicBezTo>
                  <a:cubicBezTo>
                    <a:pt x="294" y="18"/>
                    <a:pt x="295" y="18"/>
                    <a:pt x="295" y="17"/>
                  </a:cubicBezTo>
                  <a:cubicBezTo>
                    <a:pt x="295" y="18"/>
                    <a:pt x="295" y="18"/>
                    <a:pt x="295" y="18"/>
                  </a:cubicBezTo>
                  <a:cubicBezTo>
                    <a:pt x="295" y="17"/>
                    <a:pt x="295" y="17"/>
                    <a:pt x="295" y="17"/>
                  </a:cubicBezTo>
                  <a:cubicBezTo>
                    <a:pt x="296" y="18"/>
                    <a:pt x="297" y="17"/>
                    <a:pt x="297" y="17"/>
                  </a:cubicBezTo>
                  <a:cubicBezTo>
                    <a:pt x="296" y="17"/>
                    <a:pt x="296" y="17"/>
                    <a:pt x="296" y="17"/>
                  </a:cubicBezTo>
                  <a:cubicBezTo>
                    <a:pt x="296" y="17"/>
                    <a:pt x="296" y="17"/>
                    <a:pt x="296" y="17"/>
                  </a:cubicBezTo>
                  <a:cubicBezTo>
                    <a:pt x="296" y="17"/>
                    <a:pt x="296" y="17"/>
                    <a:pt x="296" y="17"/>
                  </a:cubicBezTo>
                  <a:cubicBezTo>
                    <a:pt x="294" y="17"/>
                    <a:pt x="293" y="18"/>
                    <a:pt x="292" y="18"/>
                  </a:cubicBezTo>
                  <a:cubicBezTo>
                    <a:pt x="292" y="18"/>
                    <a:pt x="293" y="18"/>
                    <a:pt x="292" y="17"/>
                  </a:cubicBezTo>
                  <a:cubicBezTo>
                    <a:pt x="292" y="18"/>
                    <a:pt x="292" y="18"/>
                    <a:pt x="292" y="18"/>
                  </a:cubicBezTo>
                  <a:cubicBezTo>
                    <a:pt x="292" y="18"/>
                    <a:pt x="291" y="18"/>
                    <a:pt x="291" y="17"/>
                  </a:cubicBezTo>
                  <a:cubicBezTo>
                    <a:pt x="291" y="17"/>
                    <a:pt x="291" y="17"/>
                    <a:pt x="291" y="17"/>
                  </a:cubicBezTo>
                  <a:cubicBezTo>
                    <a:pt x="291" y="17"/>
                    <a:pt x="290" y="17"/>
                    <a:pt x="290" y="17"/>
                  </a:cubicBezTo>
                  <a:cubicBezTo>
                    <a:pt x="291" y="18"/>
                    <a:pt x="291" y="18"/>
                    <a:pt x="291" y="18"/>
                  </a:cubicBezTo>
                  <a:cubicBezTo>
                    <a:pt x="290" y="18"/>
                    <a:pt x="290" y="18"/>
                    <a:pt x="290" y="18"/>
                  </a:cubicBezTo>
                  <a:cubicBezTo>
                    <a:pt x="289" y="17"/>
                    <a:pt x="287" y="18"/>
                    <a:pt x="287" y="17"/>
                  </a:cubicBezTo>
                  <a:cubicBezTo>
                    <a:pt x="286" y="17"/>
                    <a:pt x="286" y="18"/>
                    <a:pt x="286" y="18"/>
                  </a:cubicBezTo>
                  <a:cubicBezTo>
                    <a:pt x="285" y="17"/>
                    <a:pt x="285" y="17"/>
                    <a:pt x="285" y="17"/>
                  </a:cubicBezTo>
                  <a:cubicBezTo>
                    <a:pt x="286" y="17"/>
                    <a:pt x="286" y="17"/>
                    <a:pt x="286" y="17"/>
                  </a:cubicBezTo>
                  <a:cubicBezTo>
                    <a:pt x="286" y="17"/>
                    <a:pt x="286" y="17"/>
                    <a:pt x="286" y="17"/>
                  </a:cubicBezTo>
                  <a:cubicBezTo>
                    <a:pt x="286" y="17"/>
                    <a:pt x="285" y="17"/>
                    <a:pt x="285" y="17"/>
                  </a:cubicBezTo>
                  <a:cubicBezTo>
                    <a:pt x="285" y="17"/>
                    <a:pt x="285" y="17"/>
                    <a:pt x="285" y="18"/>
                  </a:cubicBezTo>
                  <a:cubicBezTo>
                    <a:pt x="284" y="18"/>
                    <a:pt x="283" y="18"/>
                    <a:pt x="282" y="17"/>
                  </a:cubicBezTo>
                  <a:cubicBezTo>
                    <a:pt x="283" y="17"/>
                    <a:pt x="283" y="17"/>
                    <a:pt x="283" y="17"/>
                  </a:cubicBezTo>
                  <a:cubicBezTo>
                    <a:pt x="283" y="17"/>
                    <a:pt x="283" y="17"/>
                    <a:pt x="283" y="17"/>
                  </a:cubicBezTo>
                  <a:cubicBezTo>
                    <a:pt x="282" y="16"/>
                    <a:pt x="282" y="17"/>
                    <a:pt x="281" y="17"/>
                  </a:cubicBezTo>
                  <a:cubicBezTo>
                    <a:pt x="281" y="17"/>
                    <a:pt x="281" y="18"/>
                    <a:pt x="280" y="17"/>
                  </a:cubicBezTo>
                  <a:cubicBezTo>
                    <a:pt x="280" y="17"/>
                    <a:pt x="280" y="17"/>
                    <a:pt x="280" y="17"/>
                  </a:cubicBezTo>
                  <a:cubicBezTo>
                    <a:pt x="281" y="17"/>
                    <a:pt x="281" y="17"/>
                    <a:pt x="281" y="17"/>
                  </a:cubicBezTo>
                  <a:cubicBezTo>
                    <a:pt x="281" y="17"/>
                    <a:pt x="281" y="17"/>
                    <a:pt x="281" y="17"/>
                  </a:cubicBezTo>
                  <a:cubicBezTo>
                    <a:pt x="280" y="16"/>
                    <a:pt x="280" y="16"/>
                    <a:pt x="280" y="16"/>
                  </a:cubicBezTo>
                  <a:cubicBezTo>
                    <a:pt x="281" y="15"/>
                    <a:pt x="283" y="17"/>
                    <a:pt x="283" y="16"/>
                  </a:cubicBezTo>
                  <a:cubicBezTo>
                    <a:pt x="282" y="15"/>
                    <a:pt x="281" y="16"/>
                    <a:pt x="280" y="15"/>
                  </a:cubicBezTo>
                  <a:cubicBezTo>
                    <a:pt x="280" y="15"/>
                    <a:pt x="281" y="15"/>
                    <a:pt x="281" y="15"/>
                  </a:cubicBezTo>
                  <a:cubicBezTo>
                    <a:pt x="280" y="14"/>
                    <a:pt x="280" y="15"/>
                    <a:pt x="279" y="14"/>
                  </a:cubicBezTo>
                  <a:cubicBezTo>
                    <a:pt x="281" y="13"/>
                    <a:pt x="282" y="15"/>
                    <a:pt x="283" y="14"/>
                  </a:cubicBezTo>
                  <a:cubicBezTo>
                    <a:pt x="282" y="13"/>
                    <a:pt x="282" y="13"/>
                    <a:pt x="282" y="13"/>
                  </a:cubicBezTo>
                  <a:cubicBezTo>
                    <a:pt x="281" y="14"/>
                    <a:pt x="279" y="13"/>
                    <a:pt x="278" y="14"/>
                  </a:cubicBezTo>
                  <a:cubicBezTo>
                    <a:pt x="277" y="13"/>
                    <a:pt x="277" y="13"/>
                    <a:pt x="277" y="13"/>
                  </a:cubicBezTo>
                  <a:cubicBezTo>
                    <a:pt x="277" y="13"/>
                    <a:pt x="277" y="13"/>
                    <a:pt x="277" y="13"/>
                  </a:cubicBezTo>
                  <a:cubicBezTo>
                    <a:pt x="276" y="12"/>
                    <a:pt x="275" y="13"/>
                    <a:pt x="274" y="13"/>
                  </a:cubicBezTo>
                  <a:cubicBezTo>
                    <a:pt x="274" y="12"/>
                    <a:pt x="274" y="12"/>
                    <a:pt x="274" y="12"/>
                  </a:cubicBezTo>
                  <a:cubicBezTo>
                    <a:pt x="273" y="13"/>
                    <a:pt x="273" y="13"/>
                    <a:pt x="273" y="13"/>
                  </a:cubicBezTo>
                  <a:cubicBezTo>
                    <a:pt x="273" y="12"/>
                    <a:pt x="273" y="12"/>
                    <a:pt x="273" y="12"/>
                  </a:cubicBezTo>
                  <a:cubicBezTo>
                    <a:pt x="273" y="11"/>
                    <a:pt x="275" y="12"/>
                    <a:pt x="275" y="11"/>
                  </a:cubicBezTo>
                  <a:cubicBezTo>
                    <a:pt x="276" y="11"/>
                    <a:pt x="277" y="10"/>
                    <a:pt x="277" y="11"/>
                  </a:cubicBezTo>
                  <a:cubicBezTo>
                    <a:pt x="278" y="11"/>
                    <a:pt x="279" y="11"/>
                    <a:pt x="280" y="11"/>
                  </a:cubicBezTo>
                  <a:cubicBezTo>
                    <a:pt x="280" y="12"/>
                    <a:pt x="280" y="12"/>
                    <a:pt x="280" y="12"/>
                  </a:cubicBezTo>
                  <a:cubicBezTo>
                    <a:pt x="281" y="12"/>
                    <a:pt x="282" y="11"/>
                    <a:pt x="283" y="12"/>
                  </a:cubicBezTo>
                  <a:cubicBezTo>
                    <a:pt x="283" y="11"/>
                    <a:pt x="283" y="11"/>
                    <a:pt x="283" y="11"/>
                  </a:cubicBezTo>
                  <a:cubicBezTo>
                    <a:pt x="284" y="11"/>
                    <a:pt x="284" y="11"/>
                    <a:pt x="284" y="11"/>
                  </a:cubicBezTo>
                  <a:cubicBezTo>
                    <a:pt x="284" y="11"/>
                    <a:pt x="285" y="11"/>
                    <a:pt x="285" y="12"/>
                  </a:cubicBezTo>
                  <a:cubicBezTo>
                    <a:pt x="286" y="12"/>
                    <a:pt x="286" y="12"/>
                    <a:pt x="286" y="11"/>
                  </a:cubicBezTo>
                  <a:cubicBezTo>
                    <a:pt x="286" y="11"/>
                    <a:pt x="286" y="11"/>
                    <a:pt x="286" y="11"/>
                  </a:cubicBezTo>
                  <a:cubicBezTo>
                    <a:pt x="287" y="11"/>
                    <a:pt x="287" y="11"/>
                    <a:pt x="287" y="11"/>
                  </a:cubicBezTo>
                  <a:cubicBezTo>
                    <a:pt x="286" y="11"/>
                    <a:pt x="286" y="11"/>
                    <a:pt x="286" y="11"/>
                  </a:cubicBezTo>
                  <a:cubicBezTo>
                    <a:pt x="286" y="10"/>
                    <a:pt x="286" y="10"/>
                    <a:pt x="286" y="10"/>
                  </a:cubicBezTo>
                  <a:cubicBezTo>
                    <a:pt x="285" y="10"/>
                    <a:pt x="284" y="10"/>
                    <a:pt x="282" y="10"/>
                  </a:cubicBezTo>
                  <a:cubicBezTo>
                    <a:pt x="283" y="10"/>
                    <a:pt x="282" y="10"/>
                    <a:pt x="282" y="9"/>
                  </a:cubicBezTo>
                  <a:cubicBezTo>
                    <a:pt x="283" y="9"/>
                    <a:pt x="283" y="9"/>
                    <a:pt x="283" y="9"/>
                  </a:cubicBezTo>
                  <a:cubicBezTo>
                    <a:pt x="283" y="9"/>
                    <a:pt x="283" y="9"/>
                    <a:pt x="283" y="9"/>
                  </a:cubicBezTo>
                  <a:cubicBezTo>
                    <a:pt x="284" y="9"/>
                    <a:pt x="284" y="8"/>
                    <a:pt x="284" y="7"/>
                  </a:cubicBezTo>
                  <a:cubicBezTo>
                    <a:pt x="283" y="8"/>
                    <a:pt x="282" y="7"/>
                    <a:pt x="282" y="9"/>
                  </a:cubicBezTo>
                  <a:cubicBezTo>
                    <a:pt x="281" y="9"/>
                    <a:pt x="281" y="7"/>
                    <a:pt x="280" y="8"/>
                  </a:cubicBezTo>
                  <a:cubicBezTo>
                    <a:pt x="280" y="8"/>
                    <a:pt x="280" y="8"/>
                    <a:pt x="280" y="8"/>
                  </a:cubicBezTo>
                  <a:cubicBezTo>
                    <a:pt x="278" y="8"/>
                    <a:pt x="278" y="8"/>
                    <a:pt x="278" y="8"/>
                  </a:cubicBezTo>
                  <a:cubicBezTo>
                    <a:pt x="278" y="7"/>
                    <a:pt x="278" y="7"/>
                    <a:pt x="278" y="7"/>
                  </a:cubicBezTo>
                  <a:cubicBezTo>
                    <a:pt x="279" y="7"/>
                    <a:pt x="279" y="7"/>
                    <a:pt x="280" y="6"/>
                  </a:cubicBezTo>
                  <a:cubicBezTo>
                    <a:pt x="280" y="7"/>
                    <a:pt x="280" y="7"/>
                    <a:pt x="280" y="7"/>
                  </a:cubicBezTo>
                  <a:cubicBezTo>
                    <a:pt x="281" y="7"/>
                    <a:pt x="280" y="6"/>
                    <a:pt x="281" y="6"/>
                  </a:cubicBezTo>
                  <a:cubicBezTo>
                    <a:pt x="281" y="6"/>
                    <a:pt x="281" y="6"/>
                    <a:pt x="281" y="5"/>
                  </a:cubicBezTo>
                  <a:cubicBezTo>
                    <a:pt x="280" y="5"/>
                    <a:pt x="280" y="5"/>
                    <a:pt x="280" y="5"/>
                  </a:cubicBezTo>
                  <a:cubicBezTo>
                    <a:pt x="280" y="6"/>
                    <a:pt x="278" y="5"/>
                    <a:pt x="277" y="5"/>
                  </a:cubicBezTo>
                  <a:cubicBezTo>
                    <a:pt x="276" y="6"/>
                    <a:pt x="276" y="6"/>
                    <a:pt x="276" y="6"/>
                  </a:cubicBezTo>
                  <a:cubicBezTo>
                    <a:pt x="276" y="6"/>
                    <a:pt x="276" y="6"/>
                    <a:pt x="276" y="6"/>
                  </a:cubicBezTo>
                  <a:cubicBezTo>
                    <a:pt x="276" y="6"/>
                    <a:pt x="276" y="7"/>
                    <a:pt x="277" y="7"/>
                  </a:cubicBezTo>
                  <a:cubicBezTo>
                    <a:pt x="277" y="6"/>
                    <a:pt x="276" y="6"/>
                    <a:pt x="277" y="6"/>
                  </a:cubicBezTo>
                  <a:cubicBezTo>
                    <a:pt x="277" y="6"/>
                    <a:pt x="277" y="6"/>
                    <a:pt x="278" y="6"/>
                  </a:cubicBezTo>
                  <a:cubicBezTo>
                    <a:pt x="277" y="7"/>
                    <a:pt x="278" y="8"/>
                    <a:pt x="277" y="8"/>
                  </a:cubicBezTo>
                  <a:cubicBezTo>
                    <a:pt x="277" y="9"/>
                    <a:pt x="277" y="9"/>
                    <a:pt x="277" y="9"/>
                  </a:cubicBezTo>
                  <a:cubicBezTo>
                    <a:pt x="275" y="9"/>
                    <a:pt x="274" y="9"/>
                    <a:pt x="274" y="8"/>
                  </a:cubicBezTo>
                  <a:cubicBezTo>
                    <a:pt x="274" y="9"/>
                    <a:pt x="274" y="9"/>
                    <a:pt x="274" y="9"/>
                  </a:cubicBezTo>
                  <a:cubicBezTo>
                    <a:pt x="273" y="9"/>
                    <a:pt x="273" y="9"/>
                    <a:pt x="273" y="9"/>
                  </a:cubicBezTo>
                  <a:cubicBezTo>
                    <a:pt x="273" y="8"/>
                    <a:pt x="274" y="7"/>
                    <a:pt x="274" y="7"/>
                  </a:cubicBezTo>
                  <a:cubicBezTo>
                    <a:pt x="274" y="7"/>
                    <a:pt x="274" y="7"/>
                    <a:pt x="274" y="7"/>
                  </a:cubicBezTo>
                  <a:cubicBezTo>
                    <a:pt x="274" y="7"/>
                    <a:pt x="274" y="7"/>
                    <a:pt x="274" y="7"/>
                  </a:cubicBezTo>
                  <a:cubicBezTo>
                    <a:pt x="275" y="8"/>
                    <a:pt x="275" y="8"/>
                    <a:pt x="275" y="8"/>
                  </a:cubicBezTo>
                  <a:cubicBezTo>
                    <a:pt x="275" y="7"/>
                    <a:pt x="275" y="7"/>
                    <a:pt x="275" y="7"/>
                  </a:cubicBezTo>
                  <a:cubicBezTo>
                    <a:pt x="275" y="7"/>
                    <a:pt x="274" y="7"/>
                    <a:pt x="274" y="7"/>
                  </a:cubicBezTo>
                  <a:cubicBezTo>
                    <a:pt x="275" y="7"/>
                    <a:pt x="275" y="7"/>
                    <a:pt x="275" y="7"/>
                  </a:cubicBezTo>
                  <a:cubicBezTo>
                    <a:pt x="275" y="6"/>
                    <a:pt x="275" y="6"/>
                    <a:pt x="275" y="6"/>
                  </a:cubicBezTo>
                  <a:cubicBezTo>
                    <a:pt x="275" y="6"/>
                    <a:pt x="274" y="7"/>
                    <a:pt x="274" y="6"/>
                  </a:cubicBezTo>
                  <a:cubicBezTo>
                    <a:pt x="275" y="6"/>
                    <a:pt x="274" y="5"/>
                    <a:pt x="275" y="5"/>
                  </a:cubicBezTo>
                  <a:cubicBezTo>
                    <a:pt x="274" y="4"/>
                    <a:pt x="272" y="5"/>
                    <a:pt x="271" y="5"/>
                  </a:cubicBezTo>
                  <a:cubicBezTo>
                    <a:pt x="269" y="6"/>
                    <a:pt x="266" y="5"/>
                    <a:pt x="266" y="6"/>
                  </a:cubicBezTo>
                  <a:cubicBezTo>
                    <a:pt x="266" y="6"/>
                    <a:pt x="266" y="6"/>
                    <a:pt x="266" y="6"/>
                  </a:cubicBezTo>
                  <a:cubicBezTo>
                    <a:pt x="266" y="6"/>
                    <a:pt x="265" y="6"/>
                    <a:pt x="265" y="6"/>
                  </a:cubicBezTo>
                  <a:cubicBezTo>
                    <a:pt x="265" y="6"/>
                    <a:pt x="265" y="6"/>
                    <a:pt x="265" y="6"/>
                  </a:cubicBezTo>
                  <a:cubicBezTo>
                    <a:pt x="266" y="7"/>
                    <a:pt x="266" y="7"/>
                    <a:pt x="266" y="7"/>
                  </a:cubicBezTo>
                  <a:cubicBezTo>
                    <a:pt x="266" y="7"/>
                    <a:pt x="266" y="7"/>
                    <a:pt x="266" y="7"/>
                  </a:cubicBezTo>
                  <a:cubicBezTo>
                    <a:pt x="267" y="8"/>
                    <a:pt x="268" y="7"/>
                    <a:pt x="268" y="7"/>
                  </a:cubicBezTo>
                  <a:cubicBezTo>
                    <a:pt x="267" y="7"/>
                    <a:pt x="267" y="7"/>
                    <a:pt x="267" y="7"/>
                  </a:cubicBezTo>
                  <a:cubicBezTo>
                    <a:pt x="268" y="6"/>
                    <a:pt x="268" y="6"/>
                    <a:pt x="268" y="6"/>
                  </a:cubicBezTo>
                  <a:cubicBezTo>
                    <a:pt x="268" y="6"/>
                    <a:pt x="268" y="6"/>
                    <a:pt x="268" y="7"/>
                  </a:cubicBezTo>
                  <a:cubicBezTo>
                    <a:pt x="268" y="6"/>
                    <a:pt x="269" y="6"/>
                    <a:pt x="269" y="6"/>
                  </a:cubicBezTo>
                  <a:cubicBezTo>
                    <a:pt x="269" y="7"/>
                    <a:pt x="270" y="7"/>
                    <a:pt x="269" y="7"/>
                  </a:cubicBezTo>
                  <a:cubicBezTo>
                    <a:pt x="270" y="8"/>
                    <a:pt x="270" y="8"/>
                    <a:pt x="270" y="8"/>
                  </a:cubicBezTo>
                  <a:cubicBezTo>
                    <a:pt x="270" y="8"/>
                    <a:pt x="270" y="8"/>
                    <a:pt x="270" y="8"/>
                  </a:cubicBezTo>
                  <a:cubicBezTo>
                    <a:pt x="270" y="8"/>
                    <a:pt x="271" y="8"/>
                    <a:pt x="271" y="9"/>
                  </a:cubicBezTo>
                  <a:cubicBezTo>
                    <a:pt x="270" y="9"/>
                    <a:pt x="270" y="9"/>
                    <a:pt x="269" y="9"/>
                  </a:cubicBezTo>
                  <a:cubicBezTo>
                    <a:pt x="270" y="9"/>
                    <a:pt x="270" y="9"/>
                    <a:pt x="270" y="9"/>
                  </a:cubicBezTo>
                  <a:cubicBezTo>
                    <a:pt x="268" y="9"/>
                    <a:pt x="269" y="8"/>
                    <a:pt x="268" y="8"/>
                  </a:cubicBezTo>
                  <a:cubicBezTo>
                    <a:pt x="268" y="8"/>
                    <a:pt x="268" y="8"/>
                    <a:pt x="268" y="9"/>
                  </a:cubicBezTo>
                  <a:cubicBezTo>
                    <a:pt x="268" y="8"/>
                    <a:pt x="267" y="8"/>
                    <a:pt x="267" y="8"/>
                  </a:cubicBezTo>
                  <a:cubicBezTo>
                    <a:pt x="266" y="9"/>
                    <a:pt x="266" y="9"/>
                    <a:pt x="266" y="9"/>
                  </a:cubicBezTo>
                  <a:cubicBezTo>
                    <a:pt x="265" y="7"/>
                    <a:pt x="263" y="9"/>
                    <a:pt x="261" y="8"/>
                  </a:cubicBezTo>
                  <a:cubicBezTo>
                    <a:pt x="261" y="8"/>
                    <a:pt x="261" y="8"/>
                    <a:pt x="261" y="8"/>
                  </a:cubicBezTo>
                  <a:cubicBezTo>
                    <a:pt x="263" y="9"/>
                    <a:pt x="261" y="9"/>
                    <a:pt x="262" y="10"/>
                  </a:cubicBezTo>
                  <a:cubicBezTo>
                    <a:pt x="262" y="10"/>
                    <a:pt x="262" y="10"/>
                    <a:pt x="262" y="10"/>
                  </a:cubicBezTo>
                  <a:cubicBezTo>
                    <a:pt x="261" y="11"/>
                    <a:pt x="262" y="11"/>
                    <a:pt x="263" y="12"/>
                  </a:cubicBezTo>
                  <a:cubicBezTo>
                    <a:pt x="263" y="12"/>
                    <a:pt x="263" y="12"/>
                    <a:pt x="262" y="12"/>
                  </a:cubicBezTo>
                  <a:cubicBezTo>
                    <a:pt x="262" y="12"/>
                    <a:pt x="262" y="12"/>
                    <a:pt x="262" y="12"/>
                  </a:cubicBezTo>
                  <a:cubicBezTo>
                    <a:pt x="261" y="12"/>
                    <a:pt x="261" y="12"/>
                    <a:pt x="260" y="13"/>
                  </a:cubicBezTo>
                  <a:cubicBezTo>
                    <a:pt x="261" y="13"/>
                    <a:pt x="261" y="13"/>
                    <a:pt x="261" y="13"/>
                  </a:cubicBezTo>
                  <a:cubicBezTo>
                    <a:pt x="261" y="13"/>
                    <a:pt x="261" y="13"/>
                    <a:pt x="261" y="13"/>
                  </a:cubicBezTo>
                  <a:cubicBezTo>
                    <a:pt x="262" y="13"/>
                    <a:pt x="264" y="14"/>
                    <a:pt x="265" y="13"/>
                  </a:cubicBezTo>
                  <a:cubicBezTo>
                    <a:pt x="266" y="13"/>
                    <a:pt x="267" y="14"/>
                    <a:pt x="267" y="13"/>
                  </a:cubicBezTo>
                  <a:cubicBezTo>
                    <a:pt x="268" y="15"/>
                    <a:pt x="270" y="13"/>
                    <a:pt x="271" y="14"/>
                  </a:cubicBezTo>
                  <a:cubicBezTo>
                    <a:pt x="270" y="14"/>
                    <a:pt x="270" y="16"/>
                    <a:pt x="268" y="15"/>
                  </a:cubicBezTo>
                  <a:cubicBezTo>
                    <a:pt x="268" y="15"/>
                    <a:pt x="268" y="15"/>
                    <a:pt x="268" y="15"/>
                  </a:cubicBezTo>
                  <a:cubicBezTo>
                    <a:pt x="268" y="15"/>
                    <a:pt x="268" y="15"/>
                    <a:pt x="268" y="15"/>
                  </a:cubicBezTo>
                  <a:cubicBezTo>
                    <a:pt x="268" y="15"/>
                    <a:pt x="267" y="16"/>
                    <a:pt x="268" y="16"/>
                  </a:cubicBezTo>
                  <a:cubicBezTo>
                    <a:pt x="266" y="16"/>
                    <a:pt x="266" y="16"/>
                    <a:pt x="266" y="16"/>
                  </a:cubicBezTo>
                  <a:cubicBezTo>
                    <a:pt x="265" y="16"/>
                    <a:pt x="265" y="15"/>
                    <a:pt x="266" y="14"/>
                  </a:cubicBezTo>
                  <a:cubicBezTo>
                    <a:pt x="265" y="14"/>
                    <a:pt x="264" y="15"/>
                    <a:pt x="264" y="16"/>
                  </a:cubicBezTo>
                  <a:cubicBezTo>
                    <a:pt x="263" y="15"/>
                    <a:pt x="263" y="15"/>
                    <a:pt x="263" y="15"/>
                  </a:cubicBezTo>
                  <a:cubicBezTo>
                    <a:pt x="263" y="16"/>
                    <a:pt x="261" y="16"/>
                    <a:pt x="260" y="15"/>
                  </a:cubicBezTo>
                  <a:cubicBezTo>
                    <a:pt x="260" y="15"/>
                    <a:pt x="260" y="16"/>
                    <a:pt x="260" y="16"/>
                  </a:cubicBezTo>
                  <a:cubicBezTo>
                    <a:pt x="259" y="16"/>
                    <a:pt x="258" y="16"/>
                    <a:pt x="258" y="15"/>
                  </a:cubicBezTo>
                  <a:cubicBezTo>
                    <a:pt x="258" y="15"/>
                    <a:pt x="258" y="15"/>
                    <a:pt x="258" y="15"/>
                  </a:cubicBezTo>
                  <a:cubicBezTo>
                    <a:pt x="257" y="15"/>
                    <a:pt x="257" y="15"/>
                    <a:pt x="257" y="15"/>
                  </a:cubicBezTo>
                  <a:cubicBezTo>
                    <a:pt x="257" y="15"/>
                    <a:pt x="257" y="15"/>
                    <a:pt x="257" y="15"/>
                  </a:cubicBezTo>
                  <a:cubicBezTo>
                    <a:pt x="256" y="15"/>
                    <a:pt x="256" y="15"/>
                    <a:pt x="256" y="15"/>
                  </a:cubicBezTo>
                  <a:cubicBezTo>
                    <a:pt x="256" y="15"/>
                    <a:pt x="255" y="15"/>
                    <a:pt x="255" y="14"/>
                  </a:cubicBezTo>
                  <a:cubicBezTo>
                    <a:pt x="256" y="15"/>
                    <a:pt x="257" y="14"/>
                    <a:pt x="258" y="14"/>
                  </a:cubicBezTo>
                  <a:cubicBezTo>
                    <a:pt x="258" y="14"/>
                    <a:pt x="258" y="13"/>
                    <a:pt x="257" y="13"/>
                  </a:cubicBezTo>
                  <a:cubicBezTo>
                    <a:pt x="256" y="13"/>
                    <a:pt x="256" y="14"/>
                    <a:pt x="256" y="14"/>
                  </a:cubicBezTo>
                  <a:cubicBezTo>
                    <a:pt x="255" y="13"/>
                    <a:pt x="253" y="14"/>
                    <a:pt x="252" y="13"/>
                  </a:cubicBezTo>
                  <a:cubicBezTo>
                    <a:pt x="253" y="12"/>
                    <a:pt x="255" y="12"/>
                    <a:pt x="255" y="13"/>
                  </a:cubicBezTo>
                  <a:cubicBezTo>
                    <a:pt x="257" y="12"/>
                    <a:pt x="259" y="13"/>
                    <a:pt x="259" y="12"/>
                  </a:cubicBezTo>
                  <a:cubicBezTo>
                    <a:pt x="259" y="12"/>
                    <a:pt x="259" y="12"/>
                    <a:pt x="259" y="12"/>
                  </a:cubicBezTo>
                  <a:cubicBezTo>
                    <a:pt x="258" y="12"/>
                    <a:pt x="257" y="11"/>
                    <a:pt x="255" y="12"/>
                  </a:cubicBezTo>
                  <a:cubicBezTo>
                    <a:pt x="255" y="12"/>
                    <a:pt x="254" y="12"/>
                    <a:pt x="253" y="12"/>
                  </a:cubicBezTo>
                  <a:cubicBezTo>
                    <a:pt x="253" y="12"/>
                    <a:pt x="252" y="13"/>
                    <a:pt x="253" y="13"/>
                  </a:cubicBezTo>
                  <a:cubicBezTo>
                    <a:pt x="252" y="13"/>
                    <a:pt x="251" y="13"/>
                    <a:pt x="251" y="14"/>
                  </a:cubicBezTo>
                  <a:cubicBezTo>
                    <a:pt x="251" y="13"/>
                    <a:pt x="249" y="13"/>
                    <a:pt x="249" y="13"/>
                  </a:cubicBezTo>
                  <a:cubicBezTo>
                    <a:pt x="249" y="14"/>
                    <a:pt x="249" y="14"/>
                    <a:pt x="249" y="14"/>
                  </a:cubicBezTo>
                  <a:cubicBezTo>
                    <a:pt x="246" y="14"/>
                    <a:pt x="246" y="14"/>
                    <a:pt x="246" y="14"/>
                  </a:cubicBezTo>
                  <a:cubicBezTo>
                    <a:pt x="246" y="13"/>
                    <a:pt x="248" y="14"/>
                    <a:pt x="248" y="13"/>
                  </a:cubicBezTo>
                  <a:cubicBezTo>
                    <a:pt x="248" y="13"/>
                    <a:pt x="248" y="13"/>
                    <a:pt x="248" y="13"/>
                  </a:cubicBezTo>
                  <a:cubicBezTo>
                    <a:pt x="247" y="13"/>
                    <a:pt x="248" y="13"/>
                    <a:pt x="248" y="13"/>
                  </a:cubicBezTo>
                  <a:cubicBezTo>
                    <a:pt x="245" y="14"/>
                    <a:pt x="243" y="15"/>
                    <a:pt x="240" y="14"/>
                  </a:cubicBezTo>
                  <a:cubicBezTo>
                    <a:pt x="240" y="14"/>
                    <a:pt x="240" y="14"/>
                    <a:pt x="240" y="14"/>
                  </a:cubicBezTo>
                  <a:cubicBezTo>
                    <a:pt x="240" y="13"/>
                    <a:pt x="240" y="13"/>
                    <a:pt x="240" y="13"/>
                  </a:cubicBezTo>
                  <a:cubicBezTo>
                    <a:pt x="240" y="14"/>
                    <a:pt x="240" y="14"/>
                    <a:pt x="239" y="14"/>
                  </a:cubicBezTo>
                  <a:cubicBezTo>
                    <a:pt x="239" y="14"/>
                    <a:pt x="238" y="13"/>
                    <a:pt x="239" y="13"/>
                  </a:cubicBezTo>
                  <a:cubicBezTo>
                    <a:pt x="239" y="13"/>
                    <a:pt x="239" y="13"/>
                    <a:pt x="239" y="13"/>
                  </a:cubicBezTo>
                  <a:cubicBezTo>
                    <a:pt x="239" y="12"/>
                    <a:pt x="239" y="12"/>
                    <a:pt x="239" y="12"/>
                  </a:cubicBezTo>
                  <a:cubicBezTo>
                    <a:pt x="237" y="14"/>
                    <a:pt x="237" y="14"/>
                    <a:pt x="237" y="14"/>
                  </a:cubicBezTo>
                  <a:cubicBezTo>
                    <a:pt x="234" y="13"/>
                    <a:pt x="238" y="12"/>
                    <a:pt x="236" y="11"/>
                  </a:cubicBezTo>
                  <a:cubicBezTo>
                    <a:pt x="237" y="12"/>
                    <a:pt x="238" y="11"/>
                    <a:pt x="240" y="11"/>
                  </a:cubicBezTo>
                  <a:cubicBezTo>
                    <a:pt x="240" y="11"/>
                    <a:pt x="241" y="12"/>
                    <a:pt x="242" y="12"/>
                  </a:cubicBezTo>
                  <a:cubicBezTo>
                    <a:pt x="241" y="13"/>
                    <a:pt x="243" y="12"/>
                    <a:pt x="242" y="14"/>
                  </a:cubicBezTo>
                  <a:cubicBezTo>
                    <a:pt x="243" y="14"/>
                    <a:pt x="243" y="14"/>
                    <a:pt x="243" y="14"/>
                  </a:cubicBezTo>
                  <a:cubicBezTo>
                    <a:pt x="244" y="13"/>
                    <a:pt x="243" y="14"/>
                    <a:pt x="243" y="13"/>
                  </a:cubicBezTo>
                  <a:cubicBezTo>
                    <a:pt x="245" y="13"/>
                    <a:pt x="245" y="13"/>
                    <a:pt x="245" y="13"/>
                  </a:cubicBezTo>
                  <a:cubicBezTo>
                    <a:pt x="245" y="11"/>
                    <a:pt x="247" y="13"/>
                    <a:pt x="247" y="12"/>
                  </a:cubicBezTo>
                  <a:cubicBezTo>
                    <a:pt x="248" y="12"/>
                    <a:pt x="248" y="12"/>
                    <a:pt x="248" y="12"/>
                  </a:cubicBezTo>
                  <a:cubicBezTo>
                    <a:pt x="248" y="12"/>
                    <a:pt x="248" y="12"/>
                    <a:pt x="248" y="12"/>
                  </a:cubicBezTo>
                  <a:cubicBezTo>
                    <a:pt x="247" y="12"/>
                    <a:pt x="247" y="12"/>
                    <a:pt x="247" y="12"/>
                  </a:cubicBezTo>
                  <a:cubicBezTo>
                    <a:pt x="247" y="11"/>
                    <a:pt x="249" y="11"/>
                    <a:pt x="249" y="11"/>
                  </a:cubicBezTo>
                  <a:cubicBezTo>
                    <a:pt x="250" y="11"/>
                    <a:pt x="250" y="12"/>
                    <a:pt x="250" y="12"/>
                  </a:cubicBezTo>
                  <a:cubicBezTo>
                    <a:pt x="250" y="13"/>
                    <a:pt x="251" y="12"/>
                    <a:pt x="251" y="12"/>
                  </a:cubicBezTo>
                  <a:cubicBezTo>
                    <a:pt x="251" y="11"/>
                    <a:pt x="254" y="12"/>
                    <a:pt x="253" y="10"/>
                  </a:cubicBezTo>
                  <a:cubicBezTo>
                    <a:pt x="253" y="11"/>
                    <a:pt x="252" y="11"/>
                    <a:pt x="252" y="11"/>
                  </a:cubicBezTo>
                  <a:cubicBezTo>
                    <a:pt x="251" y="10"/>
                    <a:pt x="251" y="10"/>
                    <a:pt x="251" y="10"/>
                  </a:cubicBezTo>
                  <a:cubicBezTo>
                    <a:pt x="251" y="10"/>
                    <a:pt x="251" y="11"/>
                    <a:pt x="251" y="11"/>
                  </a:cubicBezTo>
                  <a:cubicBezTo>
                    <a:pt x="249" y="11"/>
                    <a:pt x="246" y="10"/>
                    <a:pt x="244" y="10"/>
                  </a:cubicBezTo>
                  <a:cubicBezTo>
                    <a:pt x="244" y="10"/>
                    <a:pt x="244" y="10"/>
                    <a:pt x="244" y="10"/>
                  </a:cubicBezTo>
                  <a:cubicBezTo>
                    <a:pt x="245" y="10"/>
                    <a:pt x="245" y="10"/>
                    <a:pt x="245" y="10"/>
                  </a:cubicBezTo>
                  <a:cubicBezTo>
                    <a:pt x="245" y="10"/>
                    <a:pt x="245" y="9"/>
                    <a:pt x="245" y="9"/>
                  </a:cubicBezTo>
                  <a:cubicBezTo>
                    <a:pt x="245" y="9"/>
                    <a:pt x="245" y="9"/>
                    <a:pt x="245" y="9"/>
                  </a:cubicBezTo>
                  <a:cubicBezTo>
                    <a:pt x="246" y="9"/>
                    <a:pt x="246" y="9"/>
                    <a:pt x="246" y="9"/>
                  </a:cubicBezTo>
                  <a:cubicBezTo>
                    <a:pt x="246" y="8"/>
                    <a:pt x="246" y="8"/>
                    <a:pt x="246" y="8"/>
                  </a:cubicBezTo>
                  <a:cubicBezTo>
                    <a:pt x="246" y="8"/>
                    <a:pt x="247" y="8"/>
                    <a:pt x="247" y="8"/>
                  </a:cubicBezTo>
                  <a:cubicBezTo>
                    <a:pt x="247" y="7"/>
                    <a:pt x="246" y="8"/>
                    <a:pt x="246" y="7"/>
                  </a:cubicBezTo>
                  <a:cubicBezTo>
                    <a:pt x="246" y="7"/>
                    <a:pt x="246" y="7"/>
                    <a:pt x="246" y="7"/>
                  </a:cubicBezTo>
                  <a:cubicBezTo>
                    <a:pt x="245" y="7"/>
                    <a:pt x="245" y="7"/>
                    <a:pt x="244" y="7"/>
                  </a:cubicBezTo>
                  <a:cubicBezTo>
                    <a:pt x="243" y="6"/>
                    <a:pt x="243" y="7"/>
                    <a:pt x="242" y="7"/>
                  </a:cubicBezTo>
                  <a:cubicBezTo>
                    <a:pt x="242" y="7"/>
                    <a:pt x="241" y="7"/>
                    <a:pt x="241" y="6"/>
                  </a:cubicBezTo>
                  <a:cubicBezTo>
                    <a:pt x="240" y="6"/>
                    <a:pt x="241" y="7"/>
                    <a:pt x="240" y="7"/>
                  </a:cubicBezTo>
                  <a:cubicBezTo>
                    <a:pt x="239" y="7"/>
                    <a:pt x="240" y="6"/>
                    <a:pt x="240" y="6"/>
                  </a:cubicBezTo>
                  <a:cubicBezTo>
                    <a:pt x="239" y="8"/>
                    <a:pt x="239" y="6"/>
                    <a:pt x="238" y="6"/>
                  </a:cubicBezTo>
                  <a:cubicBezTo>
                    <a:pt x="239" y="5"/>
                    <a:pt x="240" y="6"/>
                    <a:pt x="241" y="6"/>
                  </a:cubicBezTo>
                  <a:cubicBezTo>
                    <a:pt x="239" y="5"/>
                    <a:pt x="239" y="5"/>
                    <a:pt x="239" y="5"/>
                  </a:cubicBezTo>
                  <a:cubicBezTo>
                    <a:pt x="239" y="4"/>
                    <a:pt x="239" y="5"/>
                    <a:pt x="240" y="5"/>
                  </a:cubicBezTo>
                  <a:cubicBezTo>
                    <a:pt x="240" y="4"/>
                    <a:pt x="240" y="4"/>
                    <a:pt x="240" y="4"/>
                  </a:cubicBezTo>
                  <a:cubicBezTo>
                    <a:pt x="240" y="4"/>
                    <a:pt x="240" y="4"/>
                    <a:pt x="240" y="4"/>
                  </a:cubicBezTo>
                  <a:cubicBezTo>
                    <a:pt x="240" y="4"/>
                    <a:pt x="240" y="3"/>
                    <a:pt x="239" y="3"/>
                  </a:cubicBezTo>
                  <a:cubicBezTo>
                    <a:pt x="239" y="3"/>
                    <a:pt x="239" y="3"/>
                    <a:pt x="239" y="3"/>
                  </a:cubicBezTo>
                  <a:cubicBezTo>
                    <a:pt x="237" y="2"/>
                    <a:pt x="238" y="4"/>
                    <a:pt x="237" y="5"/>
                  </a:cubicBezTo>
                  <a:cubicBezTo>
                    <a:pt x="237" y="4"/>
                    <a:pt x="236" y="4"/>
                    <a:pt x="237" y="3"/>
                  </a:cubicBezTo>
                  <a:cubicBezTo>
                    <a:pt x="236" y="3"/>
                    <a:pt x="236" y="4"/>
                    <a:pt x="236" y="4"/>
                  </a:cubicBezTo>
                  <a:cubicBezTo>
                    <a:pt x="236" y="4"/>
                    <a:pt x="237" y="4"/>
                    <a:pt x="237" y="4"/>
                  </a:cubicBezTo>
                  <a:cubicBezTo>
                    <a:pt x="235" y="4"/>
                    <a:pt x="236" y="6"/>
                    <a:pt x="234" y="5"/>
                  </a:cubicBezTo>
                  <a:cubicBezTo>
                    <a:pt x="234" y="6"/>
                    <a:pt x="234" y="6"/>
                    <a:pt x="234" y="6"/>
                  </a:cubicBezTo>
                  <a:cubicBezTo>
                    <a:pt x="233" y="6"/>
                    <a:pt x="232" y="6"/>
                    <a:pt x="232" y="6"/>
                  </a:cubicBezTo>
                  <a:cubicBezTo>
                    <a:pt x="231" y="6"/>
                    <a:pt x="231" y="7"/>
                    <a:pt x="230" y="8"/>
                  </a:cubicBezTo>
                  <a:cubicBezTo>
                    <a:pt x="229" y="8"/>
                    <a:pt x="228" y="8"/>
                    <a:pt x="228" y="7"/>
                  </a:cubicBezTo>
                  <a:cubicBezTo>
                    <a:pt x="227" y="7"/>
                    <a:pt x="227" y="8"/>
                    <a:pt x="227" y="9"/>
                  </a:cubicBezTo>
                  <a:cubicBezTo>
                    <a:pt x="227" y="8"/>
                    <a:pt x="226" y="8"/>
                    <a:pt x="226" y="7"/>
                  </a:cubicBezTo>
                  <a:cubicBezTo>
                    <a:pt x="226" y="7"/>
                    <a:pt x="226" y="7"/>
                    <a:pt x="227" y="7"/>
                  </a:cubicBezTo>
                  <a:cubicBezTo>
                    <a:pt x="227" y="7"/>
                    <a:pt x="228" y="7"/>
                    <a:pt x="227" y="6"/>
                  </a:cubicBezTo>
                  <a:cubicBezTo>
                    <a:pt x="228" y="6"/>
                    <a:pt x="229" y="6"/>
                    <a:pt x="229" y="7"/>
                  </a:cubicBezTo>
                  <a:cubicBezTo>
                    <a:pt x="229" y="6"/>
                    <a:pt x="229" y="6"/>
                    <a:pt x="230" y="6"/>
                  </a:cubicBezTo>
                  <a:cubicBezTo>
                    <a:pt x="230" y="6"/>
                    <a:pt x="230" y="6"/>
                    <a:pt x="230" y="5"/>
                  </a:cubicBezTo>
                  <a:cubicBezTo>
                    <a:pt x="231" y="4"/>
                    <a:pt x="232" y="4"/>
                    <a:pt x="233" y="5"/>
                  </a:cubicBezTo>
                  <a:cubicBezTo>
                    <a:pt x="232" y="3"/>
                    <a:pt x="232" y="3"/>
                    <a:pt x="232" y="3"/>
                  </a:cubicBezTo>
                  <a:cubicBezTo>
                    <a:pt x="232" y="4"/>
                    <a:pt x="231" y="4"/>
                    <a:pt x="231" y="4"/>
                  </a:cubicBezTo>
                  <a:cubicBezTo>
                    <a:pt x="231" y="3"/>
                    <a:pt x="231" y="2"/>
                    <a:pt x="231" y="2"/>
                  </a:cubicBezTo>
                  <a:cubicBezTo>
                    <a:pt x="231" y="3"/>
                    <a:pt x="231" y="3"/>
                    <a:pt x="231" y="3"/>
                  </a:cubicBezTo>
                  <a:cubicBezTo>
                    <a:pt x="231" y="3"/>
                    <a:pt x="231" y="3"/>
                    <a:pt x="231" y="3"/>
                  </a:cubicBezTo>
                  <a:cubicBezTo>
                    <a:pt x="230" y="3"/>
                    <a:pt x="229" y="4"/>
                    <a:pt x="229" y="4"/>
                  </a:cubicBezTo>
                  <a:cubicBezTo>
                    <a:pt x="228" y="4"/>
                    <a:pt x="229" y="4"/>
                    <a:pt x="228" y="5"/>
                  </a:cubicBezTo>
                  <a:cubicBezTo>
                    <a:pt x="228" y="4"/>
                    <a:pt x="228" y="4"/>
                    <a:pt x="228" y="4"/>
                  </a:cubicBezTo>
                  <a:cubicBezTo>
                    <a:pt x="227" y="5"/>
                    <a:pt x="227" y="5"/>
                    <a:pt x="227" y="5"/>
                  </a:cubicBezTo>
                  <a:cubicBezTo>
                    <a:pt x="228" y="5"/>
                    <a:pt x="229" y="5"/>
                    <a:pt x="229" y="5"/>
                  </a:cubicBezTo>
                  <a:cubicBezTo>
                    <a:pt x="229" y="6"/>
                    <a:pt x="229" y="6"/>
                    <a:pt x="229" y="6"/>
                  </a:cubicBezTo>
                  <a:cubicBezTo>
                    <a:pt x="229" y="6"/>
                    <a:pt x="228" y="6"/>
                    <a:pt x="228" y="5"/>
                  </a:cubicBezTo>
                  <a:cubicBezTo>
                    <a:pt x="227" y="6"/>
                    <a:pt x="225" y="5"/>
                    <a:pt x="226" y="6"/>
                  </a:cubicBezTo>
                  <a:cubicBezTo>
                    <a:pt x="225" y="6"/>
                    <a:pt x="223" y="7"/>
                    <a:pt x="223" y="5"/>
                  </a:cubicBezTo>
                  <a:cubicBezTo>
                    <a:pt x="224" y="4"/>
                    <a:pt x="226" y="5"/>
                    <a:pt x="226" y="4"/>
                  </a:cubicBezTo>
                  <a:cubicBezTo>
                    <a:pt x="225" y="4"/>
                    <a:pt x="226" y="3"/>
                    <a:pt x="225" y="2"/>
                  </a:cubicBezTo>
                  <a:cubicBezTo>
                    <a:pt x="225" y="3"/>
                    <a:pt x="226" y="2"/>
                    <a:pt x="226" y="2"/>
                  </a:cubicBezTo>
                  <a:cubicBezTo>
                    <a:pt x="226" y="2"/>
                    <a:pt x="225" y="1"/>
                    <a:pt x="225" y="2"/>
                  </a:cubicBezTo>
                  <a:cubicBezTo>
                    <a:pt x="224" y="2"/>
                    <a:pt x="224" y="2"/>
                    <a:pt x="224" y="2"/>
                  </a:cubicBezTo>
                  <a:cubicBezTo>
                    <a:pt x="224" y="2"/>
                    <a:pt x="224" y="3"/>
                    <a:pt x="224" y="3"/>
                  </a:cubicBezTo>
                  <a:cubicBezTo>
                    <a:pt x="223" y="4"/>
                    <a:pt x="223" y="3"/>
                    <a:pt x="222" y="3"/>
                  </a:cubicBezTo>
                  <a:cubicBezTo>
                    <a:pt x="222" y="3"/>
                    <a:pt x="223" y="3"/>
                    <a:pt x="223" y="4"/>
                  </a:cubicBezTo>
                  <a:cubicBezTo>
                    <a:pt x="222" y="4"/>
                    <a:pt x="221" y="3"/>
                    <a:pt x="221" y="4"/>
                  </a:cubicBezTo>
                  <a:cubicBezTo>
                    <a:pt x="220" y="3"/>
                    <a:pt x="220" y="3"/>
                    <a:pt x="220" y="3"/>
                  </a:cubicBezTo>
                  <a:cubicBezTo>
                    <a:pt x="220" y="4"/>
                    <a:pt x="220" y="4"/>
                    <a:pt x="220" y="4"/>
                  </a:cubicBezTo>
                  <a:cubicBezTo>
                    <a:pt x="220" y="4"/>
                    <a:pt x="220" y="4"/>
                    <a:pt x="220" y="4"/>
                  </a:cubicBezTo>
                  <a:cubicBezTo>
                    <a:pt x="221" y="5"/>
                    <a:pt x="219" y="5"/>
                    <a:pt x="219" y="5"/>
                  </a:cubicBezTo>
                  <a:cubicBezTo>
                    <a:pt x="219" y="3"/>
                    <a:pt x="219" y="3"/>
                    <a:pt x="219" y="3"/>
                  </a:cubicBezTo>
                  <a:cubicBezTo>
                    <a:pt x="218" y="3"/>
                    <a:pt x="219" y="4"/>
                    <a:pt x="218" y="4"/>
                  </a:cubicBezTo>
                  <a:cubicBezTo>
                    <a:pt x="217" y="3"/>
                    <a:pt x="217" y="2"/>
                    <a:pt x="218" y="1"/>
                  </a:cubicBezTo>
                  <a:cubicBezTo>
                    <a:pt x="216" y="1"/>
                    <a:pt x="217" y="4"/>
                    <a:pt x="216" y="4"/>
                  </a:cubicBezTo>
                  <a:cubicBezTo>
                    <a:pt x="216" y="3"/>
                    <a:pt x="215" y="3"/>
                    <a:pt x="214" y="3"/>
                  </a:cubicBezTo>
                  <a:cubicBezTo>
                    <a:pt x="214" y="4"/>
                    <a:pt x="214" y="4"/>
                    <a:pt x="214" y="4"/>
                  </a:cubicBezTo>
                  <a:cubicBezTo>
                    <a:pt x="213" y="4"/>
                    <a:pt x="212" y="5"/>
                    <a:pt x="211" y="4"/>
                  </a:cubicBezTo>
                  <a:cubicBezTo>
                    <a:pt x="211" y="3"/>
                    <a:pt x="211" y="3"/>
                    <a:pt x="211" y="3"/>
                  </a:cubicBezTo>
                  <a:cubicBezTo>
                    <a:pt x="210" y="4"/>
                    <a:pt x="210" y="3"/>
                    <a:pt x="210" y="3"/>
                  </a:cubicBezTo>
                  <a:cubicBezTo>
                    <a:pt x="211" y="3"/>
                    <a:pt x="211" y="2"/>
                    <a:pt x="212" y="2"/>
                  </a:cubicBezTo>
                  <a:cubicBezTo>
                    <a:pt x="212" y="1"/>
                    <a:pt x="211" y="3"/>
                    <a:pt x="211" y="2"/>
                  </a:cubicBezTo>
                  <a:cubicBezTo>
                    <a:pt x="211" y="1"/>
                    <a:pt x="211" y="1"/>
                    <a:pt x="211" y="1"/>
                  </a:cubicBezTo>
                  <a:cubicBezTo>
                    <a:pt x="211" y="1"/>
                    <a:pt x="211" y="1"/>
                    <a:pt x="211" y="1"/>
                  </a:cubicBezTo>
                  <a:cubicBezTo>
                    <a:pt x="211" y="2"/>
                    <a:pt x="210" y="2"/>
                    <a:pt x="210" y="2"/>
                  </a:cubicBezTo>
                  <a:cubicBezTo>
                    <a:pt x="210" y="3"/>
                    <a:pt x="210" y="3"/>
                    <a:pt x="210" y="3"/>
                  </a:cubicBezTo>
                  <a:cubicBezTo>
                    <a:pt x="208" y="4"/>
                    <a:pt x="210" y="2"/>
                    <a:pt x="209" y="2"/>
                  </a:cubicBezTo>
                  <a:cubicBezTo>
                    <a:pt x="208" y="2"/>
                    <a:pt x="208" y="2"/>
                    <a:pt x="208" y="2"/>
                  </a:cubicBezTo>
                  <a:cubicBezTo>
                    <a:pt x="208" y="4"/>
                    <a:pt x="209" y="4"/>
                    <a:pt x="210" y="4"/>
                  </a:cubicBezTo>
                  <a:cubicBezTo>
                    <a:pt x="207" y="6"/>
                    <a:pt x="208" y="2"/>
                    <a:pt x="206" y="2"/>
                  </a:cubicBezTo>
                  <a:cubicBezTo>
                    <a:pt x="206" y="1"/>
                    <a:pt x="206" y="1"/>
                    <a:pt x="206" y="1"/>
                  </a:cubicBezTo>
                  <a:cubicBezTo>
                    <a:pt x="206" y="1"/>
                    <a:pt x="206" y="1"/>
                    <a:pt x="206" y="1"/>
                  </a:cubicBezTo>
                  <a:cubicBezTo>
                    <a:pt x="206" y="2"/>
                    <a:pt x="206" y="2"/>
                    <a:pt x="206" y="2"/>
                  </a:cubicBezTo>
                  <a:cubicBezTo>
                    <a:pt x="206" y="3"/>
                    <a:pt x="206" y="2"/>
                    <a:pt x="207" y="2"/>
                  </a:cubicBezTo>
                  <a:cubicBezTo>
                    <a:pt x="207" y="2"/>
                    <a:pt x="207" y="3"/>
                    <a:pt x="207" y="3"/>
                  </a:cubicBezTo>
                  <a:cubicBezTo>
                    <a:pt x="207" y="3"/>
                    <a:pt x="207" y="3"/>
                    <a:pt x="207" y="3"/>
                  </a:cubicBezTo>
                  <a:cubicBezTo>
                    <a:pt x="207" y="5"/>
                    <a:pt x="204" y="4"/>
                    <a:pt x="203" y="5"/>
                  </a:cubicBezTo>
                  <a:cubicBezTo>
                    <a:pt x="203" y="5"/>
                    <a:pt x="203" y="5"/>
                    <a:pt x="203" y="5"/>
                  </a:cubicBezTo>
                  <a:cubicBezTo>
                    <a:pt x="202" y="5"/>
                    <a:pt x="202" y="5"/>
                    <a:pt x="202" y="5"/>
                  </a:cubicBezTo>
                  <a:cubicBezTo>
                    <a:pt x="203" y="5"/>
                    <a:pt x="203" y="5"/>
                    <a:pt x="203" y="5"/>
                  </a:cubicBezTo>
                  <a:cubicBezTo>
                    <a:pt x="202" y="5"/>
                    <a:pt x="201" y="5"/>
                    <a:pt x="200" y="5"/>
                  </a:cubicBezTo>
                  <a:cubicBezTo>
                    <a:pt x="200" y="6"/>
                    <a:pt x="200" y="6"/>
                    <a:pt x="199" y="6"/>
                  </a:cubicBezTo>
                  <a:cubicBezTo>
                    <a:pt x="199" y="5"/>
                    <a:pt x="198" y="5"/>
                    <a:pt x="199" y="4"/>
                  </a:cubicBezTo>
                  <a:cubicBezTo>
                    <a:pt x="199" y="5"/>
                    <a:pt x="200" y="5"/>
                    <a:pt x="200" y="4"/>
                  </a:cubicBezTo>
                  <a:cubicBezTo>
                    <a:pt x="201" y="4"/>
                    <a:pt x="201" y="5"/>
                    <a:pt x="201" y="5"/>
                  </a:cubicBezTo>
                  <a:cubicBezTo>
                    <a:pt x="201" y="4"/>
                    <a:pt x="202" y="4"/>
                    <a:pt x="202" y="3"/>
                  </a:cubicBezTo>
                  <a:cubicBezTo>
                    <a:pt x="202" y="2"/>
                    <a:pt x="203" y="3"/>
                    <a:pt x="203" y="2"/>
                  </a:cubicBezTo>
                  <a:cubicBezTo>
                    <a:pt x="203" y="2"/>
                    <a:pt x="204" y="2"/>
                    <a:pt x="203" y="1"/>
                  </a:cubicBezTo>
                  <a:cubicBezTo>
                    <a:pt x="202" y="1"/>
                    <a:pt x="202" y="2"/>
                    <a:pt x="201" y="2"/>
                  </a:cubicBezTo>
                  <a:cubicBezTo>
                    <a:pt x="201" y="2"/>
                    <a:pt x="201" y="2"/>
                    <a:pt x="201" y="2"/>
                  </a:cubicBezTo>
                  <a:cubicBezTo>
                    <a:pt x="201" y="2"/>
                    <a:pt x="198" y="2"/>
                    <a:pt x="198" y="3"/>
                  </a:cubicBezTo>
                  <a:cubicBezTo>
                    <a:pt x="199" y="3"/>
                    <a:pt x="200" y="3"/>
                    <a:pt x="200" y="3"/>
                  </a:cubicBezTo>
                  <a:cubicBezTo>
                    <a:pt x="199" y="4"/>
                    <a:pt x="198" y="3"/>
                    <a:pt x="197" y="4"/>
                  </a:cubicBezTo>
                  <a:cubicBezTo>
                    <a:pt x="197" y="3"/>
                    <a:pt x="197" y="3"/>
                    <a:pt x="197" y="3"/>
                  </a:cubicBezTo>
                  <a:cubicBezTo>
                    <a:pt x="199" y="3"/>
                    <a:pt x="198" y="1"/>
                    <a:pt x="198" y="1"/>
                  </a:cubicBezTo>
                  <a:cubicBezTo>
                    <a:pt x="197" y="1"/>
                    <a:pt x="197" y="1"/>
                    <a:pt x="197" y="1"/>
                  </a:cubicBezTo>
                  <a:cubicBezTo>
                    <a:pt x="196" y="1"/>
                    <a:pt x="195" y="1"/>
                    <a:pt x="195" y="0"/>
                  </a:cubicBezTo>
                  <a:cubicBezTo>
                    <a:pt x="194" y="1"/>
                    <a:pt x="193" y="1"/>
                    <a:pt x="193" y="2"/>
                  </a:cubicBezTo>
                  <a:cubicBezTo>
                    <a:pt x="194" y="2"/>
                    <a:pt x="195" y="2"/>
                    <a:pt x="195" y="3"/>
                  </a:cubicBezTo>
                  <a:cubicBezTo>
                    <a:pt x="194" y="3"/>
                    <a:pt x="192" y="3"/>
                    <a:pt x="192" y="2"/>
                  </a:cubicBezTo>
                  <a:cubicBezTo>
                    <a:pt x="192" y="3"/>
                    <a:pt x="192" y="3"/>
                    <a:pt x="192" y="3"/>
                  </a:cubicBezTo>
                  <a:cubicBezTo>
                    <a:pt x="191" y="3"/>
                    <a:pt x="190" y="3"/>
                    <a:pt x="190" y="3"/>
                  </a:cubicBezTo>
                  <a:cubicBezTo>
                    <a:pt x="191" y="2"/>
                    <a:pt x="190" y="2"/>
                    <a:pt x="190" y="1"/>
                  </a:cubicBezTo>
                  <a:cubicBezTo>
                    <a:pt x="190" y="1"/>
                    <a:pt x="190" y="1"/>
                    <a:pt x="190" y="1"/>
                  </a:cubicBezTo>
                  <a:cubicBezTo>
                    <a:pt x="190" y="0"/>
                    <a:pt x="190" y="0"/>
                    <a:pt x="190" y="0"/>
                  </a:cubicBezTo>
                  <a:cubicBezTo>
                    <a:pt x="190" y="2"/>
                    <a:pt x="187" y="1"/>
                    <a:pt x="188" y="3"/>
                  </a:cubicBezTo>
                  <a:cubicBezTo>
                    <a:pt x="189" y="2"/>
                    <a:pt x="189" y="2"/>
                    <a:pt x="189" y="2"/>
                  </a:cubicBezTo>
                  <a:cubicBezTo>
                    <a:pt x="190" y="3"/>
                    <a:pt x="189" y="3"/>
                    <a:pt x="190" y="4"/>
                  </a:cubicBezTo>
                  <a:cubicBezTo>
                    <a:pt x="189" y="4"/>
                    <a:pt x="188" y="3"/>
                    <a:pt x="188" y="4"/>
                  </a:cubicBezTo>
                  <a:cubicBezTo>
                    <a:pt x="187" y="4"/>
                    <a:pt x="187" y="5"/>
                    <a:pt x="186" y="5"/>
                  </a:cubicBezTo>
                  <a:cubicBezTo>
                    <a:pt x="187" y="4"/>
                    <a:pt x="186" y="3"/>
                    <a:pt x="186" y="2"/>
                  </a:cubicBezTo>
                  <a:cubicBezTo>
                    <a:pt x="187" y="3"/>
                    <a:pt x="187" y="3"/>
                    <a:pt x="187" y="3"/>
                  </a:cubicBezTo>
                  <a:cubicBezTo>
                    <a:pt x="187" y="3"/>
                    <a:pt x="188" y="2"/>
                    <a:pt x="187" y="2"/>
                  </a:cubicBezTo>
                  <a:cubicBezTo>
                    <a:pt x="186" y="2"/>
                    <a:pt x="185" y="1"/>
                    <a:pt x="184" y="2"/>
                  </a:cubicBezTo>
                  <a:cubicBezTo>
                    <a:pt x="184" y="3"/>
                    <a:pt x="184" y="3"/>
                    <a:pt x="184" y="3"/>
                  </a:cubicBezTo>
                  <a:cubicBezTo>
                    <a:pt x="184" y="3"/>
                    <a:pt x="183" y="3"/>
                    <a:pt x="182" y="3"/>
                  </a:cubicBezTo>
                  <a:cubicBezTo>
                    <a:pt x="182" y="3"/>
                    <a:pt x="182" y="3"/>
                    <a:pt x="182" y="3"/>
                  </a:cubicBezTo>
                  <a:cubicBezTo>
                    <a:pt x="182" y="4"/>
                    <a:pt x="181" y="5"/>
                    <a:pt x="180" y="5"/>
                  </a:cubicBezTo>
                  <a:cubicBezTo>
                    <a:pt x="179" y="5"/>
                    <a:pt x="178" y="5"/>
                    <a:pt x="178" y="4"/>
                  </a:cubicBezTo>
                  <a:cubicBezTo>
                    <a:pt x="179" y="4"/>
                    <a:pt x="179" y="4"/>
                    <a:pt x="179" y="4"/>
                  </a:cubicBezTo>
                  <a:cubicBezTo>
                    <a:pt x="180" y="3"/>
                    <a:pt x="179" y="4"/>
                    <a:pt x="180" y="4"/>
                  </a:cubicBezTo>
                  <a:cubicBezTo>
                    <a:pt x="180" y="4"/>
                    <a:pt x="180" y="3"/>
                    <a:pt x="181" y="3"/>
                  </a:cubicBezTo>
                  <a:cubicBezTo>
                    <a:pt x="181" y="4"/>
                    <a:pt x="181" y="4"/>
                    <a:pt x="181" y="4"/>
                  </a:cubicBezTo>
                  <a:cubicBezTo>
                    <a:pt x="181" y="3"/>
                    <a:pt x="181" y="3"/>
                    <a:pt x="181" y="3"/>
                  </a:cubicBezTo>
                  <a:cubicBezTo>
                    <a:pt x="181" y="3"/>
                    <a:pt x="180" y="3"/>
                    <a:pt x="179" y="2"/>
                  </a:cubicBezTo>
                  <a:cubicBezTo>
                    <a:pt x="178" y="3"/>
                    <a:pt x="178" y="3"/>
                    <a:pt x="178" y="3"/>
                  </a:cubicBezTo>
                  <a:cubicBezTo>
                    <a:pt x="178" y="2"/>
                    <a:pt x="178" y="2"/>
                    <a:pt x="178" y="2"/>
                  </a:cubicBezTo>
                  <a:cubicBezTo>
                    <a:pt x="176" y="3"/>
                    <a:pt x="176" y="3"/>
                    <a:pt x="176" y="3"/>
                  </a:cubicBezTo>
                  <a:cubicBezTo>
                    <a:pt x="176" y="3"/>
                    <a:pt x="175" y="3"/>
                    <a:pt x="175" y="3"/>
                  </a:cubicBezTo>
                  <a:cubicBezTo>
                    <a:pt x="175" y="3"/>
                    <a:pt x="175" y="3"/>
                    <a:pt x="175" y="3"/>
                  </a:cubicBezTo>
                  <a:cubicBezTo>
                    <a:pt x="174" y="2"/>
                    <a:pt x="174" y="3"/>
                    <a:pt x="173" y="3"/>
                  </a:cubicBezTo>
                  <a:cubicBezTo>
                    <a:pt x="172" y="3"/>
                    <a:pt x="172" y="3"/>
                    <a:pt x="172" y="2"/>
                  </a:cubicBezTo>
                  <a:cubicBezTo>
                    <a:pt x="172" y="2"/>
                    <a:pt x="172" y="2"/>
                    <a:pt x="172" y="2"/>
                  </a:cubicBezTo>
                  <a:cubicBezTo>
                    <a:pt x="171" y="2"/>
                    <a:pt x="173" y="1"/>
                    <a:pt x="172" y="1"/>
                  </a:cubicBezTo>
                  <a:cubicBezTo>
                    <a:pt x="171" y="1"/>
                    <a:pt x="171" y="1"/>
                    <a:pt x="171" y="1"/>
                  </a:cubicBezTo>
                  <a:cubicBezTo>
                    <a:pt x="171" y="1"/>
                    <a:pt x="170" y="1"/>
                    <a:pt x="169" y="1"/>
                  </a:cubicBezTo>
                  <a:cubicBezTo>
                    <a:pt x="169" y="0"/>
                    <a:pt x="171" y="1"/>
                    <a:pt x="170" y="0"/>
                  </a:cubicBezTo>
                  <a:cubicBezTo>
                    <a:pt x="170" y="0"/>
                    <a:pt x="170" y="0"/>
                    <a:pt x="170" y="0"/>
                  </a:cubicBezTo>
                  <a:cubicBezTo>
                    <a:pt x="169" y="0"/>
                    <a:pt x="169" y="1"/>
                    <a:pt x="168" y="2"/>
                  </a:cubicBezTo>
                  <a:cubicBezTo>
                    <a:pt x="168" y="2"/>
                    <a:pt x="169" y="2"/>
                    <a:pt x="169" y="2"/>
                  </a:cubicBezTo>
                  <a:cubicBezTo>
                    <a:pt x="168" y="2"/>
                    <a:pt x="168" y="3"/>
                    <a:pt x="167" y="3"/>
                  </a:cubicBezTo>
                  <a:cubicBezTo>
                    <a:pt x="167" y="3"/>
                    <a:pt x="166" y="2"/>
                    <a:pt x="167" y="2"/>
                  </a:cubicBezTo>
                  <a:cubicBezTo>
                    <a:pt x="164" y="2"/>
                    <a:pt x="167" y="4"/>
                    <a:pt x="166" y="5"/>
                  </a:cubicBezTo>
                  <a:cubicBezTo>
                    <a:pt x="167" y="5"/>
                    <a:pt x="169" y="5"/>
                    <a:pt x="170" y="4"/>
                  </a:cubicBezTo>
                  <a:cubicBezTo>
                    <a:pt x="170" y="5"/>
                    <a:pt x="170" y="6"/>
                    <a:pt x="169" y="6"/>
                  </a:cubicBezTo>
                  <a:cubicBezTo>
                    <a:pt x="168" y="7"/>
                    <a:pt x="168" y="5"/>
                    <a:pt x="168" y="5"/>
                  </a:cubicBezTo>
                  <a:cubicBezTo>
                    <a:pt x="167" y="5"/>
                    <a:pt x="167" y="5"/>
                    <a:pt x="167" y="6"/>
                  </a:cubicBezTo>
                  <a:cubicBezTo>
                    <a:pt x="168" y="7"/>
                    <a:pt x="166" y="7"/>
                    <a:pt x="165" y="7"/>
                  </a:cubicBezTo>
                  <a:cubicBezTo>
                    <a:pt x="166" y="8"/>
                    <a:pt x="167" y="7"/>
                    <a:pt x="168" y="8"/>
                  </a:cubicBezTo>
                  <a:cubicBezTo>
                    <a:pt x="168" y="8"/>
                    <a:pt x="168" y="8"/>
                    <a:pt x="168" y="8"/>
                  </a:cubicBezTo>
                  <a:cubicBezTo>
                    <a:pt x="168" y="8"/>
                    <a:pt x="168" y="8"/>
                    <a:pt x="167" y="8"/>
                  </a:cubicBezTo>
                  <a:cubicBezTo>
                    <a:pt x="167" y="8"/>
                    <a:pt x="167" y="8"/>
                    <a:pt x="167" y="8"/>
                  </a:cubicBezTo>
                  <a:cubicBezTo>
                    <a:pt x="169" y="8"/>
                    <a:pt x="169" y="8"/>
                    <a:pt x="169" y="8"/>
                  </a:cubicBezTo>
                  <a:cubicBezTo>
                    <a:pt x="168" y="9"/>
                    <a:pt x="168" y="9"/>
                    <a:pt x="168" y="9"/>
                  </a:cubicBezTo>
                  <a:cubicBezTo>
                    <a:pt x="167" y="9"/>
                    <a:pt x="167" y="9"/>
                    <a:pt x="166" y="8"/>
                  </a:cubicBezTo>
                  <a:cubicBezTo>
                    <a:pt x="166" y="8"/>
                    <a:pt x="166" y="9"/>
                    <a:pt x="166" y="9"/>
                  </a:cubicBezTo>
                  <a:cubicBezTo>
                    <a:pt x="166" y="9"/>
                    <a:pt x="165" y="10"/>
                    <a:pt x="164" y="9"/>
                  </a:cubicBezTo>
                  <a:cubicBezTo>
                    <a:pt x="164" y="9"/>
                    <a:pt x="164" y="10"/>
                    <a:pt x="164" y="10"/>
                  </a:cubicBezTo>
                  <a:cubicBezTo>
                    <a:pt x="163" y="11"/>
                    <a:pt x="161" y="10"/>
                    <a:pt x="160" y="10"/>
                  </a:cubicBezTo>
                  <a:cubicBezTo>
                    <a:pt x="160" y="8"/>
                    <a:pt x="160" y="8"/>
                    <a:pt x="160" y="8"/>
                  </a:cubicBezTo>
                  <a:cubicBezTo>
                    <a:pt x="160" y="9"/>
                    <a:pt x="160" y="9"/>
                    <a:pt x="160" y="9"/>
                  </a:cubicBezTo>
                  <a:cubicBezTo>
                    <a:pt x="161" y="9"/>
                    <a:pt x="160" y="9"/>
                    <a:pt x="160" y="9"/>
                  </a:cubicBezTo>
                  <a:cubicBezTo>
                    <a:pt x="161" y="9"/>
                    <a:pt x="161" y="9"/>
                    <a:pt x="161" y="9"/>
                  </a:cubicBezTo>
                  <a:cubicBezTo>
                    <a:pt x="161" y="9"/>
                    <a:pt x="161" y="9"/>
                    <a:pt x="161" y="9"/>
                  </a:cubicBezTo>
                  <a:cubicBezTo>
                    <a:pt x="162" y="9"/>
                    <a:pt x="162" y="9"/>
                    <a:pt x="162" y="9"/>
                  </a:cubicBezTo>
                  <a:cubicBezTo>
                    <a:pt x="161" y="8"/>
                    <a:pt x="161" y="8"/>
                    <a:pt x="161" y="8"/>
                  </a:cubicBezTo>
                  <a:cubicBezTo>
                    <a:pt x="162" y="8"/>
                    <a:pt x="162" y="7"/>
                    <a:pt x="163" y="8"/>
                  </a:cubicBezTo>
                  <a:cubicBezTo>
                    <a:pt x="163" y="8"/>
                    <a:pt x="163" y="8"/>
                    <a:pt x="163" y="8"/>
                  </a:cubicBezTo>
                  <a:cubicBezTo>
                    <a:pt x="164" y="9"/>
                    <a:pt x="164" y="9"/>
                    <a:pt x="164" y="8"/>
                  </a:cubicBezTo>
                  <a:cubicBezTo>
                    <a:pt x="164" y="8"/>
                    <a:pt x="165" y="8"/>
                    <a:pt x="165" y="7"/>
                  </a:cubicBezTo>
                  <a:cubicBezTo>
                    <a:pt x="163" y="7"/>
                    <a:pt x="160" y="6"/>
                    <a:pt x="161" y="8"/>
                  </a:cubicBezTo>
                  <a:cubicBezTo>
                    <a:pt x="160" y="8"/>
                    <a:pt x="160" y="8"/>
                    <a:pt x="160" y="8"/>
                  </a:cubicBezTo>
                  <a:cubicBezTo>
                    <a:pt x="160" y="8"/>
                    <a:pt x="160" y="7"/>
                    <a:pt x="160" y="7"/>
                  </a:cubicBezTo>
                  <a:cubicBezTo>
                    <a:pt x="159" y="7"/>
                    <a:pt x="159" y="7"/>
                    <a:pt x="159" y="7"/>
                  </a:cubicBezTo>
                  <a:cubicBezTo>
                    <a:pt x="159" y="7"/>
                    <a:pt x="158" y="8"/>
                    <a:pt x="158" y="8"/>
                  </a:cubicBezTo>
                  <a:cubicBezTo>
                    <a:pt x="158" y="8"/>
                    <a:pt x="157" y="8"/>
                    <a:pt x="157" y="8"/>
                  </a:cubicBezTo>
                  <a:cubicBezTo>
                    <a:pt x="157" y="8"/>
                    <a:pt x="157" y="8"/>
                    <a:pt x="157" y="8"/>
                  </a:cubicBezTo>
                  <a:cubicBezTo>
                    <a:pt x="156" y="7"/>
                    <a:pt x="156" y="7"/>
                    <a:pt x="156" y="7"/>
                  </a:cubicBezTo>
                  <a:cubicBezTo>
                    <a:pt x="156" y="8"/>
                    <a:pt x="156" y="8"/>
                    <a:pt x="156" y="8"/>
                  </a:cubicBezTo>
                  <a:cubicBezTo>
                    <a:pt x="155" y="7"/>
                    <a:pt x="154" y="8"/>
                    <a:pt x="153" y="9"/>
                  </a:cubicBezTo>
                  <a:cubicBezTo>
                    <a:pt x="152" y="9"/>
                    <a:pt x="151" y="9"/>
                    <a:pt x="151" y="8"/>
                  </a:cubicBezTo>
                  <a:cubicBezTo>
                    <a:pt x="151" y="7"/>
                    <a:pt x="151" y="6"/>
                    <a:pt x="151" y="5"/>
                  </a:cubicBezTo>
                  <a:cubicBezTo>
                    <a:pt x="149" y="5"/>
                    <a:pt x="147" y="4"/>
                    <a:pt x="148" y="7"/>
                  </a:cubicBezTo>
                  <a:cubicBezTo>
                    <a:pt x="146" y="7"/>
                    <a:pt x="144" y="7"/>
                    <a:pt x="142" y="6"/>
                  </a:cubicBezTo>
                  <a:cubicBezTo>
                    <a:pt x="143" y="6"/>
                    <a:pt x="143" y="6"/>
                    <a:pt x="143" y="6"/>
                  </a:cubicBezTo>
                  <a:cubicBezTo>
                    <a:pt x="142" y="5"/>
                    <a:pt x="140" y="6"/>
                    <a:pt x="139" y="6"/>
                  </a:cubicBezTo>
                  <a:cubicBezTo>
                    <a:pt x="140" y="4"/>
                    <a:pt x="143" y="6"/>
                    <a:pt x="143" y="4"/>
                  </a:cubicBezTo>
                  <a:cubicBezTo>
                    <a:pt x="142" y="4"/>
                    <a:pt x="141" y="4"/>
                    <a:pt x="140" y="4"/>
                  </a:cubicBezTo>
                  <a:cubicBezTo>
                    <a:pt x="138" y="3"/>
                    <a:pt x="137" y="5"/>
                    <a:pt x="136" y="4"/>
                  </a:cubicBezTo>
                  <a:cubicBezTo>
                    <a:pt x="134" y="3"/>
                    <a:pt x="133" y="5"/>
                    <a:pt x="131" y="5"/>
                  </a:cubicBezTo>
                  <a:cubicBezTo>
                    <a:pt x="131" y="4"/>
                    <a:pt x="131" y="4"/>
                    <a:pt x="131" y="4"/>
                  </a:cubicBezTo>
                  <a:cubicBezTo>
                    <a:pt x="129" y="5"/>
                    <a:pt x="129" y="5"/>
                    <a:pt x="129" y="5"/>
                  </a:cubicBezTo>
                  <a:cubicBezTo>
                    <a:pt x="127" y="3"/>
                    <a:pt x="125" y="4"/>
                    <a:pt x="123" y="5"/>
                  </a:cubicBezTo>
                  <a:cubicBezTo>
                    <a:pt x="122" y="5"/>
                    <a:pt x="122" y="5"/>
                    <a:pt x="122" y="5"/>
                  </a:cubicBezTo>
                  <a:cubicBezTo>
                    <a:pt x="122" y="5"/>
                    <a:pt x="122" y="5"/>
                    <a:pt x="122" y="5"/>
                  </a:cubicBezTo>
                  <a:cubicBezTo>
                    <a:pt x="122" y="6"/>
                    <a:pt x="123" y="6"/>
                    <a:pt x="122" y="6"/>
                  </a:cubicBezTo>
                  <a:cubicBezTo>
                    <a:pt x="121" y="7"/>
                    <a:pt x="120" y="6"/>
                    <a:pt x="120" y="5"/>
                  </a:cubicBezTo>
                  <a:cubicBezTo>
                    <a:pt x="120" y="5"/>
                    <a:pt x="122" y="5"/>
                    <a:pt x="121" y="4"/>
                  </a:cubicBezTo>
                  <a:cubicBezTo>
                    <a:pt x="119" y="3"/>
                    <a:pt x="119" y="5"/>
                    <a:pt x="119" y="6"/>
                  </a:cubicBezTo>
                  <a:cubicBezTo>
                    <a:pt x="118" y="5"/>
                    <a:pt x="118" y="5"/>
                    <a:pt x="118" y="5"/>
                  </a:cubicBezTo>
                  <a:cubicBezTo>
                    <a:pt x="118" y="5"/>
                    <a:pt x="118" y="4"/>
                    <a:pt x="118" y="4"/>
                  </a:cubicBezTo>
                  <a:cubicBezTo>
                    <a:pt x="118" y="4"/>
                    <a:pt x="116" y="5"/>
                    <a:pt x="115" y="4"/>
                  </a:cubicBezTo>
                  <a:cubicBezTo>
                    <a:pt x="115" y="6"/>
                    <a:pt x="114" y="5"/>
                    <a:pt x="113" y="6"/>
                  </a:cubicBezTo>
                  <a:cubicBezTo>
                    <a:pt x="112" y="5"/>
                    <a:pt x="111" y="5"/>
                    <a:pt x="111" y="4"/>
                  </a:cubicBezTo>
                  <a:cubicBezTo>
                    <a:pt x="110" y="5"/>
                    <a:pt x="110" y="5"/>
                    <a:pt x="110" y="5"/>
                  </a:cubicBezTo>
                  <a:cubicBezTo>
                    <a:pt x="110" y="5"/>
                    <a:pt x="110" y="5"/>
                    <a:pt x="110" y="5"/>
                  </a:cubicBezTo>
                  <a:cubicBezTo>
                    <a:pt x="110" y="5"/>
                    <a:pt x="110" y="5"/>
                    <a:pt x="110" y="5"/>
                  </a:cubicBezTo>
                  <a:cubicBezTo>
                    <a:pt x="109" y="5"/>
                    <a:pt x="108" y="4"/>
                    <a:pt x="107" y="5"/>
                  </a:cubicBezTo>
                  <a:cubicBezTo>
                    <a:pt x="106" y="4"/>
                    <a:pt x="105" y="4"/>
                    <a:pt x="105" y="5"/>
                  </a:cubicBezTo>
                  <a:cubicBezTo>
                    <a:pt x="105" y="5"/>
                    <a:pt x="105" y="5"/>
                    <a:pt x="105" y="5"/>
                  </a:cubicBezTo>
                  <a:cubicBezTo>
                    <a:pt x="106" y="5"/>
                    <a:pt x="106" y="5"/>
                    <a:pt x="106" y="6"/>
                  </a:cubicBezTo>
                  <a:cubicBezTo>
                    <a:pt x="105" y="6"/>
                    <a:pt x="105" y="6"/>
                    <a:pt x="104" y="6"/>
                  </a:cubicBezTo>
                  <a:cubicBezTo>
                    <a:pt x="103" y="6"/>
                    <a:pt x="103" y="5"/>
                    <a:pt x="103" y="5"/>
                  </a:cubicBezTo>
                  <a:cubicBezTo>
                    <a:pt x="103" y="5"/>
                    <a:pt x="103" y="5"/>
                    <a:pt x="103" y="5"/>
                  </a:cubicBezTo>
                  <a:cubicBezTo>
                    <a:pt x="102" y="6"/>
                    <a:pt x="104" y="6"/>
                    <a:pt x="103" y="6"/>
                  </a:cubicBezTo>
                  <a:cubicBezTo>
                    <a:pt x="103" y="6"/>
                    <a:pt x="102" y="6"/>
                    <a:pt x="102" y="5"/>
                  </a:cubicBezTo>
                  <a:cubicBezTo>
                    <a:pt x="101" y="7"/>
                    <a:pt x="99" y="5"/>
                    <a:pt x="97" y="6"/>
                  </a:cubicBezTo>
                  <a:cubicBezTo>
                    <a:pt x="95" y="6"/>
                    <a:pt x="94" y="7"/>
                    <a:pt x="93" y="6"/>
                  </a:cubicBezTo>
                  <a:cubicBezTo>
                    <a:pt x="92" y="6"/>
                    <a:pt x="91" y="6"/>
                    <a:pt x="90" y="6"/>
                  </a:cubicBezTo>
                  <a:cubicBezTo>
                    <a:pt x="89" y="5"/>
                    <a:pt x="86" y="6"/>
                    <a:pt x="86" y="4"/>
                  </a:cubicBezTo>
                  <a:cubicBezTo>
                    <a:pt x="85" y="4"/>
                    <a:pt x="86" y="4"/>
                    <a:pt x="86" y="3"/>
                  </a:cubicBezTo>
                  <a:cubicBezTo>
                    <a:pt x="85" y="3"/>
                    <a:pt x="85" y="4"/>
                    <a:pt x="85" y="3"/>
                  </a:cubicBezTo>
                  <a:cubicBezTo>
                    <a:pt x="83" y="2"/>
                    <a:pt x="85" y="4"/>
                    <a:pt x="84" y="4"/>
                  </a:cubicBezTo>
                  <a:cubicBezTo>
                    <a:pt x="83" y="4"/>
                    <a:pt x="83" y="4"/>
                    <a:pt x="83" y="3"/>
                  </a:cubicBezTo>
                  <a:cubicBezTo>
                    <a:pt x="83" y="3"/>
                    <a:pt x="83" y="3"/>
                    <a:pt x="83" y="3"/>
                  </a:cubicBezTo>
                  <a:cubicBezTo>
                    <a:pt x="83" y="3"/>
                    <a:pt x="83" y="2"/>
                    <a:pt x="82" y="2"/>
                  </a:cubicBezTo>
                  <a:cubicBezTo>
                    <a:pt x="82" y="6"/>
                    <a:pt x="82" y="6"/>
                    <a:pt x="82" y="6"/>
                  </a:cubicBezTo>
                  <a:cubicBezTo>
                    <a:pt x="79" y="7"/>
                    <a:pt x="79" y="7"/>
                    <a:pt x="79" y="7"/>
                  </a:cubicBezTo>
                  <a:cubicBezTo>
                    <a:pt x="78" y="7"/>
                    <a:pt x="77" y="7"/>
                    <a:pt x="77" y="6"/>
                  </a:cubicBezTo>
                  <a:cubicBezTo>
                    <a:pt x="76" y="4"/>
                    <a:pt x="76" y="3"/>
                    <a:pt x="76" y="2"/>
                  </a:cubicBezTo>
                  <a:cubicBezTo>
                    <a:pt x="75" y="2"/>
                    <a:pt x="74" y="2"/>
                    <a:pt x="74" y="3"/>
                  </a:cubicBezTo>
                  <a:cubicBezTo>
                    <a:pt x="71" y="6"/>
                    <a:pt x="67" y="2"/>
                    <a:pt x="64" y="4"/>
                  </a:cubicBezTo>
                  <a:cubicBezTo>
                    <a:pt x="63" y="3"/>
                    <a:pt x="65" y="3"/>
                    <a:pt x="65" y="3"/>
                  </a:cubicBezTo>
                  <a:cubicBezTo>
                    <a:pt x="64" y="2"/>
                    <a:pt x="64" y="2"/>
                    <a:pt x="64" y="2"/>
                  </a:cubicBezTo>
                  <a:cubicBezTo>
                    <a:pt x="64" y="3"/>
                    <a:pt x="62" y="2"/>
                    <a:pt x="62" y="3"/>
                  </a:cubicBezTo>
                  <a:cubicBezTo>
                    <a:pt x="61" y="4"/>
                    <a:pt x="60" y="4"/>
                    <a:pt x="59" y="3"/>
                  </a:cubicBezTo>
                  <a:cubicBezTo>
                    <a:pt x="60" y="3"/>
                    <a:pt x="60" y="3"/>
                    <a:pt x="60" y="3"/>
                  </a:cubicBezTo>
                  <a:cubicBezTo>
                    <a:pt x="59" y="2"/>
                    <a:pt x="59" y="3"/>
                    <a:pt x="58" y="3"/>
                  </a:cubicBezTo>
                  <a:cubicBezTo>
                    <a:pt x="58" y="3"/>
                    <a:pt x="58" y="3"/>
                    <a:pt x="58" y="3"/>
                  </a:cubicBezTo>
                  <a:cubicBezTo>
                    <a:pt x="58" y="4"/>
                    <a:pt x="56" y="3"/>
                    <a:pt x="55" y="4"/>
                  </a:cubicBezTo>
                  <a:cubicBezTo>
                    <a:pt x="56" y="4"/>
                    <a:pt x="56" y="4"/>
                    <a:pt x="56" y="4"/>
                  </a:cubicBezTo>
                  <a:cubicBezTo>
                    <a:pt x="56" y="4"/>
                    <a:pt x="56" y="4"/>
                    <a:pt x="56" y="4"/>
                  </a:cubicBezTo>
                  <a:cubicBezTo>
                    <a:pt x="57" y="4"/>
                    <a:pt x="57" y="3"/>
                    <a:pt x="58" y="4"/>
                  </a:cubicBezTo>
                  <a:cubicBezTo>
                    <a:pt x="58" y="5"/>
                    <a:pt x="57" y="6"/>
                    <a:pt x="55" y="6"/>
                  </a:cubicBezTo>
                  <a:cubicBezTo>
                    <a:pt x="54" y="6"/>
                    <a:pt x="53" y="6"/>
                    <a:pt x="52" y="6"/>
                  </a:cubicBezTo>
                  <a:cubicBezTo>
                    <a:pt x="54" y="4"/>
                    <a:pt x="54" y="4"/>
                    <a:pt x="54" y="4"/>
                  </a:cubicBezTo>
                  <a:cubicBezTo>
                    <a:pt x="53" y="4"/>
                    <a:pt x="53" y="4"/>
                    <a:pt x="53" y="4"/>
                  </a:cubicBezTo>
                  <a:cubicBezTo>
                    <a:pt x="53" y="5"/>
                    <a:pt x="51" y="5"/>
                    <a:pt x="50" y="5"/>
                  </a:cubicBezTo>
                  <a:cubicBezTo>
                    <a:pt x="50" y="5"/>
                    <a:pt x="50" y="5"/>
                    <a:pt x="50" y="5"/>
                  </a:cubicBezTo>
                  <a:cubicBezTo>
                    <a:pt x="49" y="5"/>
                    <a:pt x="49" y="5"/>
                    <a:pt x="49" y="5"/>
                  </a:cubicBezTo>
                  <a:cubicBezTo>
                    <a:pt x="49" y="4"/>
                    <a:pt x="48" y="3"/>
                    <a:pt x="49" y="2"/>
                  </a:cubicBezTo>
                  <a:cubicBezTo>
                    <a:pt x="48" y="2"/>
                    <a:pt x="48" y="2"/>
                    <a:pt x="48" y="2"/>
                  </a:cubicBezTo>
                  <a:cubicBezTo>
                    <a:pt x="46" y="3"/>
                    <a:pt x="45" y="2"/>
                    <a:pt x="44" y="2"/>
                  </a:cubicBezTo>
                  <a:cubicBezTo>
                    <a:pt x="44" y="3"/>
                    <a:pt x="45" y="3"/>
                    <a:pt x="45" y="3"/>
                  </a:cubicBezTo>
                  <a:cubicBezTo>
                    <a:pt x="45" y="4"/>
                    <a:pt x="47" y="4"/>
                    <a:pt x="48" y="5"/>
                  </a:cubicBezTo>
                  <a:cubicBezTo>
                    <a:pt x="47" y="6"/>
                    <a:pt x="46" y="5"/>
                    <a:pt x="44" y="6"/>
                  </a:cubicBezTo>
                  <a:cubicBezTo>
                    <a:pt x="42" y="6"/>
                    <a:pt x="39" y="7"/>
                    <a:pt x="38" y="4"/>
                  </a:cubicBezTo>
                  <a:cubicBezTo>
                    <a:pt x="38" y="4"/>
                    <a:pt x="39" y="5"/>
                    <a:pt x="39" y="4"/>
                  </a:cubicBezTo>
                  <a:cubicBezTo>
                    <a:pt x="38" y="4"/>
                    <a:pt x="38" y="4"/>
                    <a:pt x="37" y="4"/>
                  </a:cubicBezTo>
                  <a:cubicBezTo>
                    <a:pt x="38" y="4"/>
                    <a:pt x="38" y="4"/>
                    <a:pt x="38" y="4"/>
                  </a:cubicBezTo>
                  <a:cubicBezTo>
                    <a:pt x="38" y="6"/>
                    <a:pt x="36" y="4"/>
                    <a:pt x="35" y="5"/>
                  </a:cubicBezTo>
                  <a:cubicBezTo>
                    <a:pt x="33" y="2"/>
                    <a:pt x="31" y="5"/>
                    <a:pt x="29" y="4"/>
                  </a:cubicBezTo>
                  <a:cubicBezTo>
                    <a:pt x="27" y="5"/>
                    <a:pt x="24" y="6"/>
                    <a:pt x="23" y="9"/>
                  </a:cubicBezTo>
                  <a:cubicBezTo>
                    <a:pt x="24" y="11"/>
                    <a:pt x="20" y="10"/>
                    <a:pt x="19" y="11"/>
                  </a:cubicBezTo>
                  <a:cubicBezTo>
                    <a:pt x="19" y="12"/>
                    <a:pt x="19" y="13"/>
                    <a:pt x="18" y="13"/>
                  </a:cubicBezTo>
                  <a:cubicBezTo>
                    <a:pt x="17" y="17"/>
                    <a:pt x="13" y="17"/>
                    <a:pt x="10" y="18"/>
                  </a:cubicBezTo>
                  <a:cubicBezTo>
                    <a:pt x="9" y="19"/>
                    <a:pt x="9" y="20"/>
                    <a:pt x="8" y="21"/>
                  </a:cubicBezTo>
                  <a:cubicBezTo>
                    <a:pt x="9" y="21"/>
                    <a:pt x="10" y="21"/>
                    <a:pt x="11" y="21"/>
                  </a:cubicBezTo>
                  <a:cubicBezTo>
                    <a:pt x="12" y="21"/>
                    <a:pt x="12" y="21"/>
                    <a:pt x="12" y="21"/>
                  </a:cubicBezTo>
                  <a:cubicBezTo>
                    <a:pt x="13" y="25"/>
                    <a:pt x="8" y="24"/>
                    <a:pt x="6" y="25"/>
                  </a:cubicBezTo>
                  <a:cubicBezTo>
                    <a:pt x="7" y="26"/>
                    <a:pt x="7" y="26"/>
                    <a:pt x="7" y="26"/>
                  </a:cubicBezTo>
                  <a:cubicBezTo>
                    <a:pt x="7" y="26"/>
                    <a:pt x="8" y="27"/>
                    <a:pt x="9" y="26"/>
                  </a:cubicBezTo>
                  <a:cubicBezTo>
                    <a:pt x="10" y="26"/>
                    <a:pt x="11" y="27"/>
                    <a:pt x="12" y="28"/>
                  </a:cubicBezTo>
                  <a:cubicBezTo>
                    <a:pt x="11" y="28"/>
                    <a:pt x="10" y="27"/>
                    <a:pt x="10" y="28"/>
                  </a:cubicBezTo>
                  <a:cubicBezTo>
                    <a:pt x="11" y="29"/>
                    <a:pt x="10" y="28"/>
                    <a:pt x="10" y="29"/>
                  </a:cubicBezTo>
                  <a:cubicBezTo>
                    <a:pt x="9" y="28"/>
                    <a:pt x="9" y="28"/>
                    <a:pt x="9" y="28"/>
                  </a:cubicBezTo>
                  <a:cubicBezTo>
                    <a:pt x="9" y="29"/>
                    <a:pt x="9" y="29"/>
                    <a:pt x="9" y="29"/>
                  </a:cubicBezTo>
                  <a:cubicBezTo>
                    <a:pt x="9" y="29"/>
                    <a:pt x="8" y="29"/>
                    <a:pt x="8" y="29"/>
                  </a:cubicBezTo>
                  <a:cubicBezTo>
                    <a:pt x="8" y="29"/>
                    <a:pt x="8" y="29"/>
                    <a:pt x="8" y="29"/>
                  </a:cubicBezTo>
                  <a:cubicBezTo>
                    <a:pt x="8" y="29"/>
                    <a:pt x="8" y="29"/>
                    <a:pt x="8" y="30"/>
                  </a:cubicBezTo>
                  <a:cubicBezTo>
                    <a:pt x="7" y="31"/>
                    <a:pt x="6" y="33"/>
                    <a:pt x="4" y="33"/>
                  </a:cubicBezTo>
                  <a:cubicBezTo>
                    <a:pt x="3" y="34"/>
                    <a:pt x="4" y="34"/>
                    <a:pt x="4" y="34"/>
                  </a:cubicBezTo>
                  <a:cubicBezTo>
                    <a:pt x="4" y="35"/>
                    <a:pt x="4" y="35"/>
                    <a:pt x="4" y="35"/>
                  </a:cubicBezTo>
                  <a:cubicBezTo>
                    <a:pt x="4" y="35"/>
                    <a:pt x="3" y="35"/>
                    <a:pt x="4" y="35"/>
                  </a:cubicBezTo>
                  <a:cubicBezTo>
                    <a:pt x="4" y="35"/>
                    <a:pt x="4" y="35"/>
                    <a:pt x="4" y="35"/>
                  </a:cubicBezTo>
                  <a:cubicBezTo>
                    <a:pt x="4" y="36"/>
                    <a:pt x="4" y="36"/>
                    <a:pt x="4" y="36"/>
                  </a:cubicBezTo>
                  <a:cubicBezTo>
                    <a:pt x="3" y="37"/>
                    <a:pt x="1" y="38"/>
                    <a:pt x="0" y="39"/>
                  </a:cubicBezTo>
                  <a:cubicBezTo>
                    <a:pt x="1" y="39"/>
                    <a:pt x="2" y="39"/>
                    <a:pt x="3" y="39"/>
                  </a:cubicBezTo>
                  <a:cubicBezTo>
                    <a:pt x="3" y="39"/>
                    <a:pt x="3" y="39"/>
                    <a:pt x="3" y="39"/>
                  </a:cubicBezTo>
                  <a:cubicBezTo>
                    <a:pt x="4" y="40"/>
                    <a:pt x="5" y="39"/>
                    <a:pt x="6" y="39"/>
                  </a:cubicBezTo>
                  <a:cubicBezTo>
                    <a:pt x="8" y="39"/>
                    <a:pt x="7" y="38"/>
                    <a:pt x="8" y="38"/>
                  </a:cubicBezTo>
                  <a:cubicBezTo>
                    <a:pt x="8" y="38"/>
                    <a:pt x="8" y="38"/>
                    <a:pt x="8" y="38"/>
                  </a:cubicBezTo>
                  <a:cubicBezTo>
                    <a:pt x="8" y="38"/>
                    <a:pt x="8" y="38"/>
                    <a:pt x="8" y="38"/>
                  </a:cubicBezTo>
                  <a:cubicBezTo>
                    <a:pt x="9" y="38"/>
                    <a:pt x="9" y="38"/>
                    <a:pt x="9" y="38"/>
                  </a:cubicBezTo>
                  <a:cubicBezTo>
                    <a:pt x="10" y="38"/>
                    <a:pt x="10" y="38"/>
                    <a:pt x="10" y="38"/>
                  </a:cubicBezTo>
                  <a:cubicBezTo>
                    <a:pt x="10" y="38"/>
                    <a:pt x="10" y="38"/>
                    <a:pt x="10" y="38"/>
                  </a:cubicBezTo>
                  <a:cubicBezTo>
                    <a:pt x="11" y="39"/>
                    <a:pt x="12" y="37"/>
                    <a:pt x="12" y="39"/>
                  </a:cubicBezTo>
                  <a:cubicBezTo>
                    <a:pt x="11" y="38"/>
                    <a:pt x="11" y="38"/>
                    <a:pt x="11" y="38"/>
                  </a:cubicBezTo>
                  <a:cubicBezTo>
                    <a:pt x="11" y="39"/>
                    <a:pt x="11" y="39"/>
                    <a:pt x="11" y="39"/>
                  </a:cubicBezTo>
                  <a:cubicBezTo>
                    <a:pt x="12" y="39"/>
                    <a:pt x="13" y="39"/>
                    <a:pt x="13" y="39"/>
                  </a:cubicBezTo>
                  <a:cubicBezTo>
                    <a:pt x="14" y="38"/>
                    <a:pt x="14" y="39"/>
                    <a:pt x="14" y="40"/>
                  </a:cubicBezTo>
                  <a:cubicBezTo>
                    <a:pt x="12" y="41"/>
                    <a:pt x="11" y="42"/>
                    <a:pt x="8" y="43"/>
                  </a:cubicBezTo>
                  <a:cubicBezTo>
                    <a:pt x="6" y="44"/>
                    <a:pt x="5" y="46"/>
                    <a:pt x="4" y="48"/>
                  </a:cubicBezTo>
                  <a:cubicBezTo>
                    <a:pt x="5" y="49"/>
                    <a:pt x="5" y="51"/>
                    <a:pt x="7" y="51"/>
                  </a:cubicBezTo>
                  <a:cubicBezTo>
                    <a:pt x="10" y="53"/>
                    <a:pt x="6" y="53"/>
                    <a:pt x="6" y="54"/>
                  </a:cubicBezTo>
                  <a:cubicBezTo>
                    <a:pt x="6" y="54"/>
                    <a:pt x="6" y="54"/>
                    <a:pt x="6" y="54"/>
                  </a:cubicBezTo>
                  <a:cubicBezTo>
                    <a:pt x="7" y="54"/>
                    <a:pt x="7" y="54"/>
                    <a:pt x="7" y="54"/>
                  </a:cubicBezTo>
                  <a:cubicBezTo>
                    <a:pt x="6" y="55"/>
                    <a:pt x="5" y="55"/>
                    <a:pt x="4" y="56"/>
                  </a:cubicBezTo>
                  <a:cubicBezTo>
                    <a:pt x="5" y="56"/>
                    <a:pt x="6" y="56"/>
                    <a:pt x="6" y="55"/>
                  </a:cubicBezTo>
                  <a:cubicBezTo>
                    <a:pt x="6" y="55"/>
                    <a:pt x="6" y="55"/>
                    <a:pt x="6" y="55"/>
                  </a:cubicBezTo>
                  <a:cubicBezTo>
                    <a:pt x="6" y="56"/>
                    <a:pt x="6" y="55"/>
                    <a:pt x="7" y="55"/>
                  </a:cubicBezTo>
                  <a:cubicBezTo>
                    <a:pt x="7" y="56"/>
                    <a:pt x="7" y="57"/>
                    <a:pt x="6" y="57"/>
                  </a:cubicBezTo>
                  <a:cubicBezTo>
                    <a:pt x="6" y="58"/>
                    <a:pt x="4" y="59"/>
                    <a:pt x="6" y="60"/>
                  </a:cubicBezTo>
                  <a:cubicBezTo>
                    <a:pt x="4" y="61"/>
                    <a:pt x="4" y="63"/>
                    <a:pt x="4" y="65"/>
                  </a:cubicBezTo>
                  <a:cubicBezTo>
                    <a:pt x="5" y="66"/>
                    <a:pt x="6" y="66"/>
                    <a:pt x="7" y="66"/>
                  </a:cubicBezTo>
                  <a:cubicBezTo>
                    <a:pt x="6" y="67"/>
                    <a:pt x="6" y="67"/>
                    <a:pt x="6" y="67"/>
                  </a:cubicBezTo>
                  <a:cubicBezTo>
                    <a:pt x="7" y="67"/>
                    <a:pt x="8" y="66"/>
                    <a:pt x="9" y="67"/>
                  </a:cubicBezTo>
                  <a:cubicBezTo>
                    <a:pt x="9" y="68"/>
                    <a:pt x="11" y="66"/>
                    <a:pt x="11" y="67"/>
                  </a:cubicBezTo>
                  <a:cubicBezTo>
                    <a:pt x="10" y="68"/>
                    <a:pt x="11" y="69"/>
                    <a:pt x="10" y="69"/>
                  </a:cubicBezTo>
                  <a:cubicBezTo>
                    <a:pt x="10" y="69"/>
                    <a:pt x="11" y="70"/>
                    <a:pt x="11" y="70"/>
                  </a:cubicBezTo>
                  <a:cubicBezTo>
                    <a:pt x="11" y="70"/>
                    <a:pt x="11" y="70"/>
                    <a:pt x="11" y="70"/>
                  </a:cubicBezTo>
                  <a:cubicBezTo>
                    <a:pt x="11" y="70"/>
                    <a:pt x="11" y="69"/>
                    <a:pt x="11" y="69"/>
                  </a:cubicBezTo>
                  <a:cubicBezTo>
                    <a:pt x="12" y="69"/>
                    <a:pt x="12" y="69"/>
                    <a:pt x="12" y="69"/>
                  </a:cubicBezTo>
                  <a:cubicBezTo>
                    <a:pt x="12" y="69"/>
                    <a:pt x="12" y="70"/>
                    <a:pt x="13" y="70"/>
                  </a:cubicBezTo>
                  <a:cubicBezTo>
                    <a:pt x="13" y="70"/>
                    <a:pt x="12" y="70"/>
                    <a:pt x="13" y="70"/>
                  </a:cubicBezTo>
                  <a:cubicBezTo>
                    <a:pt x="14" y="71"/>
                    <a:pt x="14" y="71"/>
                    <a:pt x="14" y="71"/>
                  </a:cubicBezTo>
                  <a:cubicBezTo>
                    <a:pt x="13" y="71"/>
                    <a:pt x="13" y="71"/>
                    <a:pt x="13" y="71"/>
                  </a:cubicBezTo>
                  <a:cubicBezTo>
                    <a:pt x="12" y="73"/>
                    <a:pt x="10" y="73"/>
                    <a:pt x="9" y="75"/>
                  </a:cubicBezTo>
                  <a:cubicBezTo>
                    <a:pt x="11" y="76"/>
                    <a:pt x="12" y="75"/>
                    <a:pt x="12" y="75"/>
                  </a:cubicBezTo>
                  <a:cubicBezTo>
                    <a:pt x="12" y="73"/>
                    <a:pt x="13" y="74"/>
                    <a:pt x="14" y="73"/>
                  </a:cubicBezTo>
                  <a:cubicBezTo>
                    <a:pt x="14" y="76"/>
                    <a:pt x="11" y="76"/>
                    <a:pt x="12" y="77"/>
                  </a:cubicBezTo>
                  <a:cubicBezTo>
                    <a:pt x="12" y="78"/>
                    <a:pt x="12" y="78"/>
                    <a:pt x="13" y="79"/>
                  </a:cubicBezTo>
                  <a:cubicBezTo>
                    <a:pt x="17" y="80"/>
                    <a:pt x="20" y="83"/>
                    <a:pt x="24" y="83"/>
                  </a:cubicBezTo>
                  <a:cubicBezTo>
                    <a:pt x="24" y="87"/>
                    <a:pt x="29" y="87"/>
                    <a:pt x="31" y="89"/>
                  </a:cubicBezTo>
                  <a:cubicBezTo>
                    <a:pt x="33" y="91"/>
                    <a:pt x="35" y="94"/>
                    <a:pt x="38" y="96"/>
                  </a:cubicBezTo>
                  <a:cubicBezTo>
                    <a:pt x="41" y="98"/>
                    <a:pt x="40" y="101"/>
                    <a:pt x="43" y="102"/>
                  </a:cubicBezTo>
                  <a:cubicBezTo>
                    <a:pt x="44" y="101"/>
                    <a:pt x="45" y="102"/>
                    <a:pt x="46" y="102"/>
                  </a:cubicBezTo>
                  <a:cubicBezTo>
                    <a:pt x="46" y="103"/>
                    <a:pt x="48" y="103"/>
                    <a:pt x="49" y="103"/>
                  </a:cubicBezTo>
                  <a:cubicBezTo>
                    <a:pt x="51" y="103"/>
                    <a:pt x="53" y="106"/>
                    <a:pt x="55" y="105"/>
                  </a:cubicBezTo>
                  <a:cubicBezTo>
                    <a:pt x="54" y="104"/>
                    <a:pt x="52" y="104"/>
                    <a:pt x="52" y="103"/>
                  </a:cubicBezTo>
                  <a:cubicBezTo>
                    <a:pt x="51" y="104"/>
                    <a:pt x="51" y="104"/>
                    <a:pt x="51" y="104"/>
                  </a:cubicBezTo>
                  <a:cubicBezTo>
                    <a:pt x="49" y="103"/>
                    <a:pt x="51" y="102"/>
                    <a:pt x="51" y="102"/>
                  </a:cubicBezTo>
                  <a:cubicBezTo>
                    <a:pt x="52" y="101"/>
                    <a:pt x="51" y="103"/>
                    <a:pt x="52" y="102"/>
                  </a:cubicBezTo>
                  <a:cubicBezTo>
                    <a:pt x="51" y="102"/>
                    <a:pt x="51" y="102"/>
                    <a:pt x="51" y="102"/>
                  </a:cubicBezTo>
                  <a:cubicBezTo>
                    <a:pt x="52" y="101"/>
                    <a:pt x="52" y="101"/>
                    <a:pt x="52" y="101"/>
                  </a:cubicBezTo>
                  <a:cubicBezTo>
                    <a:pt x="52" y="102"/>
                    <a:pt x="52" y="102"/>
                    <a:pt x="53" y="102"/>
                  </a:cubicBezTo>
                  <a:cubicBezTo>
                    <a:pt x="53" y="102"/>
                    <a:pt x="53" y="102"/>
                    <a:pt x="53" y="101"/>
                  </a:cubicBezTo>
                  <a:cubicBezTo>
                    <a:pt x="54" y="102"/>
                    <a:pt x="54" y="102"/>
                    <a:pt x="54" y="102"/>
                  </a:cubicBezTo>
                  <a:cubicBezTo>
                    <a:pt x="55" y="101"/>
                    <a:pt x="54" y="100"/>
                    <a:pt x="55" y="100"/>
                  </a:cubicBezTo>
                  <a:cubicBezTo>
                    <a:pt x="55" y="100"/>
                    <a:pt x="56" y="100"/>
                    <a:pt x="56" y="100"/>
                  </a:cubicBezTo>
                  <a:cubicBezTo>
                    <a:pt x="56" y="101"/>
                    <a:pt x="55" y="101"/>
                    <a:pt x="55" y="101"/>
                  </a:cubicBezTo>
                  <a:cubicBezTo>
                    <a:pt x="55" y="101"/>
                    <a:pt x="56" y="101"/>
                    <a:pt x="56" y="101"/>
                  </a:cubicBezTo>
                  <a:cubicBezTo>
                    <a:pt x="56" y="101"/>
                    <a:pt x="56" y="100"/>
                    <a:pt x="56" y="100"/>
                  </a:cubicBezTo>
                  <a:cubicBezTo>
                    <a:pt x="57" y="101"/>
                    <a:pt x="57" y="101"/>
                    <a:pt x="57" y="101"/>
                  </a:cubicBezTo>
                  <a:cubicBezTo>
                    <a:pt x="57" y="100"/>
                    <a:pt x="57" y="100"/>
                    <a:pt x="57" y="100"/>
                  </a:cubicBezTo>
                  <a:cubicBezTo>
                    <a:pt x="58" y="101"/>
                    <a:pt x="58" y="101"/>
                    <a:pt x="58" y="101"/>
                  </a:cubicBezTo>
                  <a:cubicBezTo>
                    <a:pt x="58" y="100"/>
                    <a:pt x="58" y="100"/>
                    <a:pt x="58" y="100"/>
                  </a:cubicBezTo>
                  <a:cubicBezTo>
                    <a:pt x="59" y="100"/>
                    <a:pt x="59" y="100"/>
                    <a:pt x="59" y="100"/>
                  </a:cubicBezTo>
                  <a:cubicBezTo>
                    <a:pt x="59" y="99"/>
                    <a:pt x="60" y="101"/>
                    <a:pt x="60" y="100"/>
                  </a:cubicBezTo>
                  <a:cubicBezTo>
                    <a:pt x="61" y="102"/>
                    <a:pt x="62" y="100"/>
                    <a:pt x="63" y="100"/>
                  </a:cubicBezTo>
                  <a:cubicBezTo>
                    <a:pt x="63" y="99"/>
                    <a:pt x="63" y="99"/>
                    <a:pt x="63" y="99"/>
                  </a:cubicBezTo>
                  <a:cubicBezTo>
                    <a:pt x="64" y="99"/>
                    <a:pt x="65" y="100"/>
                    <a:pt x="67" y="100"/>
                  </a:cubicBezTo>
                  <a:cubicBezTo>
                    <a:pt x="67" y="99"/>
                    <a:pt x="67" y="99"/>
                    <a:pt x="68" y="98"/>
                  </a:cubicBezTo>
                  <a:cubicBezTo>
                    <a:pt x="68" y="98"/>
                    <a:pt x="68" y="98"/>
                    <a:pt x="69" y="98"/>
                  </a:cubicBezTo>
                  <a:cubicBezTo>
                    <a:pt x="69" y="98"/>
                    <a:pt x="69" y="97"/>
                    <a:pt x="70" y="97"/>
                  </a:cubicBezTo>
                  <a:cubicBezTo>
                    <a:pt x="71" y="98"/>
                    <a:pt x="71" y="95"/>
                    <a:pt x="72" y="97"/>
                  </a:cubicBezTo>
                  <a:cubicBezTo>
                    <a:pt x="72" y="96"/>
                    <a:pt x="71" y="96"/>
                    <a:pt x="72" y="96"/>
                  </a:cubicBezTo>
                  <a:cubicBezTo>
                    <a:pt x="72" y="96"/>
                    <a:pt x="73" y="96"/>
                    <a:pt x="73" y="96"/>
                  </a:cubicBezTo>
                  <a:cubicBezTo>
                    <a:pt x="73" y="96"/>
                    <a:pt x="72" y="95"/>
                    <a:pt x="72" y="95"/>
                  </a:cubicBezTo>
                  <a:cubicBezTo>
                    <a:pt x="72" y="95"/>
                    <a:pt x="73" y="95"/>
                    <a:pt x="73" y="94"/>
                  </a:cubicBezTo>
                  <a:cubicBezTo>
                    <a:pt x="73" y="95"/>
                    <a:pt x="73" y="95"/>
                    <a:pt x="73" y="95"/>
                  </a:cubicBezTo>
                  <a:cubicBezTo>
                    <a:pt x="73" y="95"/>
                    <a:pt x="73" y="95"/>
                    <a:pt x="73" y="95"/>
                  </a:cubicBezTo>
                  <a:cubicBezTo>
                    <a:pt x="74" y="95"/>
                    <a:pt x="74" y="95"/>
                    <a:pt x="74" y="95"/>
                  </a:cubicBezTo>
                  <a:cubicBezTo>
                    <a:pt x="73" y="94"/>
                    <a:pt x="73" y="94"/>
                    <a:pt x="73" y="94"/>
                  </a:cubicBezTo>
                  <a:cubicBezTo>
                    <a:pt x="74" y="94"/>
                    <a:pt x="75" y="93"/>
                    <a:pt x="75" y="93"/>
                  </a:cubicBezTo>
                  <a:cubicBezTo>
                    <a:pt x="75" y="95"/>
                    <a:pt x="75" y="95"/>
                    <a:pt x="75" y="95"/>
                  </a:cubicBezTo>
                  <a:cubicBezTo>
                    <a:pt x="76" y="95"/>
                    <a:pt x="76" y="95"/>
                    <a:pt x="76" y="95"/>
                  </a:cubicBezTo>
                  <a:cubicBezTo>
                    <a:pt x="76" y="95"/>
                    <a:pt x="76" y="94"/>
                    <a:pt x="76" y="94"/>
                  </a:cubicBezTo>
                  <a:cubicBezTo>
                    <a:pt x="75" y="93"/>
                    <a:pt x="76" y="92"/>
                    <a:pt x="75" y="91"/>
                  </a:cubicBezTo>
                  <a:cubicBezTo>
                    <a:pt x="74" y="91"/>
                    <a:pt x="74" y="90"/>
                    <a:pt x="73" y="90"/>
                  </a:cubicBezTo>
                  <a:cubicBezTo>
                    <a:pt x="73" y="91"/>
                    <a:pt x="71" y="90"/>
                    <a:pt x="72" y="92"/>
                  </a:cubicBezTo>
                  <a:cubicBezTo>
                    <a:pt x="71" y="93"/>
                    <a:pt x="70" y="92"/>
                    <a:pt x="70" y="91"/>
                  </a:cubicBezTo>
                  <a:cubicBezTo>
                    <a:pt x="68" y="92"/>
                    <a:pt x="67" y="92"/>
                    <a:pt x="65" y="92"/>
                  </a:cubicBezTo>
                  <a:cubicBezTo>
                    <a:pt x="63" y="93"/>
                    <a:pt x="60" y="93"/>
                    <a:pt x="57" y="93"/>
                  </a:cubicBezTo>
                  <a:cubicBezTo>
                    <a:pt x="57" y="93"/>
                    <a:pt x="56" y="92"/>
                    <a:pt x="55" y="93"/>
                  </a:cubicBezTo>
                  <a:cubicBezTo>
                    <a:pt x="54" y="93"/>
                    <a:pt x="53" y="93"/>
                    <a:pt x="52" y="92"/>
                  </a:cubicBezTo>
                  <a:cubicBezTo>
                    <a:pt x="51" y="92"/>
                    <a:pt x="50" y="91"/>
                    <a:pt x="49" y="92"/>
                  </a:cubicBezTo>
                  <a:cubicBezTo>
                    <a:pt x="48" y="92"/>
                    <a:pt x="48" y="92"/>
                    <a:pt x="47" y="91"/>
                  </a:cubicBezTo>
                  <a:cubicBezTo>
                    <a:pt x="47" y="92"/>
                    <a:pt x="47" y="92"/>
                    <a:pt x="47" y="92"/>
                  </a:cubicBezTo>
                  <a:cubicBezTo>
                    <a:pt x="45" y="91"/>
                    <a:pt x="46" y="89"/>
                    <a:pt x="44" y="89"/>
                  </a:cubicBezTo>
                  <a:cubicBezTo>
                    <a:pt x="45" y="88"/>
                    <a:pt x="45" y="88"/>
                    <a:pt x="45" y="88"/>
                  </a:cubicBezTo>
                  <a:cubicBezTo>
                    <a:pt x="45" y="89"/>
                    <a:pt x="46" y="89"/>
                    <a:pt x="46" y="90"/>
                  </a:cubicBezTo>
                  <a:cubicBezTo>
                    <a:pt x="46" y="89"/>
                    <a:pt x="47" y="89"/>
                    <a:pt x="47" y="89"/>
                  </a:cubicBezTo>
                  <a:cubicBezTo>
                    <a:pt x="46" y="89"/>
                    <a:pt x="46" y="89"/>
                    <a:pt x="46" y="89"/>
                  </a:cubicBezTo>
                  <a:cubicBezTo>
                    <a:pt x="45" y="87"/>
                    <a:pt x="48" y="88"/>
                    <a:pt x="48" y="87"/>
                  </a:cubicBezTo>
                  <a:cubicBezTo>
                    <a:pt x="47" y="87"/>
                    <a:pt x="47" y="87"/>
                    <a:pt x="46" y="87"/>
                  </a:cubicBezTo>
                  <a:cubicBezTo>
                    <a:pt x="46" y="87"/>
                    <a:pt x="46" y="87"/>
                    <a:pt x="46" y="86"/>
                  </a:cubicBezTo>
                  <a:cubicBezTo>
                    <a:pt x="47" y="87"/>
                    <a:pt x="48" y="85"/>
                    <a:pt x="48" y="85"/>
                  </a:cubicBezTo>
                  <a:cubicBezTo>
                    <a:pt x="49" y="86"/>
                    <a:pt x="49" y="86"/>
                    <a:pt x="49" y="86"/>
                  </a:cubicBezTo>
                  <a:cubicBezTo>
                    <a:pt x="49" y="86"/>
                    <a:pt x="49" y="87"/>
                    <a:pt x="49" y="87"/>
                  </a:cubicBezTo>
                  <a:cubicBezTo>
                    <a:pt x="49" y="87"/>
                    <a:pt x="49" y="87"/>
                    <a:pt x="49" y="87"/>
                  </a:cubicBezTo>
                  <a:cubicBezTo>
                    <a:pt x="49" y="86"/>
                    <a:pt x="49" y="86"/>
                    <a:pt x="49" y="86"/>
                  </a:cubicBezTo>
                  <a:cubicBezTo>
                    <a:pt x="49" y="86"/>
                    <a:pt x="50" y="86"/>
                    <a:pt x="50" y="86"/>
                  </a:cubicBezTo>
                  <a:cubicBezTo>
                    <a:pt x="50" y="86"/>
                    <a:pt x="50" y="85"/>
                    <a:pt x="51" y="85"/>
                  </a:cubicBezTo>
                  <a:cubicBezTo>
                    <a:pt x="51" y="86"/>
                    <a:pt x="51" y="86"/>
                    <a:pt x="51" y="86"/>
                  </a:cubicBezTo>
                  <a:cubicBezTo>
                    <a:pt x="53" y="85"/>
                    <a:pt x="53" y="85"/>
                    <a:pt x="53" y="85"/>
                  </a:cubicBezTo>
                  <a:cubicBezTo>
                    <a:pt x="53" y="86"/>
                    <a:pt x="52" y="87"/>
                    <a:pt x="52" y="87"/>
                  </a:cubicBezTo>
                  <a:cubicBezTo>
                    <a:pt x="53" y="88"/>
                    <a:pt x="53" y="87"/>
                    <a:pt x="53" y="88"/>
                  </a:cubicBezTo>
                  <a:cubicBezTo>
                    <a:pt x="54" y="88"/>
                    <a:pt x="53" y="86"/>
                    <a:pt x="54" y="85"/>
                  </a:cubicBezTo>
                  <a:cubicBezTo>
                    <a:pt x="54" y="84"/>
                    <a:pt x="55" y="84"/>
                    <a:pt x="55" y="83"/>
                  </a:cubicBezTo>
                  <a:cubicBezTo>
                    <a:pt x="56" y="83"/>
                    <a:pt x="56" y="84"/>
                    <a:pt x="56" y="84"/>
                  </a:cubicBezTo>
                  <a:cubicBezTo>
                    <a:pt x="57" y="84"/>
                    <a:pt x="56" y="85"/>
                    <a:pt x="56" y="85"/>
                  </a:cubicBezTo>
                  <a:cubicBezTo>
                    <a:pt x="58" y="84"/>
                    <a:pt x="58" y="87"/>
                    <a:pt x="60" y="86"/>
                  </a:cubicBezTo>
                  <a:cubicBezTo>
                    <a:pt x="60" y="86"/>
                    <a:pt x="60" y="86"/>
                    <a:pt x="60" y="86"/>
                  </a:cubicBezTo>
                  <a:cubicBezTo>
                    <a:pt x="60" y="84"/>
                    <a:pt x="60" y="84"/>
                    <a:pt x="60" y="84"/>
                  </a:cubicBezTo>
                  <a:cubicBezTo>
                    <a:pt x="59" y="84"/>
                    <a:pt x="59" y="84"/>
                    <a:pt x="59" y="84"/>
                  </a:cubicBezTo>
                  <a:cubicBezTo>
                    <a:pt x="59" y="84"/>
                    <a:pt x="59" y="84"/>
                    <a:pt x="59" y="84"/>
                  </a:cubicBezTo>
                  <a:cubicBezTo>
                    <a:pt x="60" y="84"/>
                    <a:pt x="59" y="83"/>
                    <a:pt x="59" y="83"/>
                  </a:cubicBezTo>
                  <a:cubicBezTo>
                    <a:pt x="59" y="83"/>
                    <a:pt x="59" y="83"/>
                    <a:pt x="59" y="83"/>
                  </a:cubicBezTo>
                  <a:cubicBezTo>
                    <a:pt x="59" y="83"/>
                    <a:pt x="58" y="82"/>
                    <a:pt x="59" y="82"/>
                  </a:cubicBezTo>
                  <a:cubicBezTo>
                    <a:pt x="59" y="82"/>
                    <a:pt x="59" y="82"/>
                    <a:pt x="60" y="82"/>
                  </a:cubicBezTo>
                  <a:cubicBezTo>
                    <a:pt x="59" y="81"/>
                    <a:pt x="60" y="81"/>
                    <a:pt x="61" y="81"/>
                  </a:cubicBezTo>
                  <a:cubicBezTo>
                    <a:pt x="61" y="80"/>
                    <a:pt x="62" y="80"/>
                    <a:pt x="62" y="79"/>
                  </a:cubicBezTo>
                  <a:cubicBezTo>
                    <a:pt x="62" y="79"/>
                    <a:pt x="62" y="80"/>
                    <a:pt x="62" y="80"/>
                  </a:cubicBezTo>
                  <a:cubicBezTo>
                    <a:pt x="61" y="80"/>
                    <a:pt x="64" y="81"/>
                    <a:pt x="63" y="82"/>
                  </a:cubicBezTo>
                  <a:cubicBezTo>
                    <a:pt x="64" y="82"/>
                    <a:pt x="64" y="82"/>
                    <a:pt x="64" y="82"/>
                  </a:cubicBezTo>
                  <a:cubicBezTo>
                    <a:pt x="64" y="82"/>
                    <a:pt x="64" y="83"/>
                    <a:pt x="64" y="83"/>
                  </a:cubicBezTo>
                  <a:cubicBezTo>
                    <a:pt x="64" y="83"/>
                    <a:pt x="64" y="83"/>
                    <a:pt x="64" y="83"/>
                  </a:cubicBezTo>
                  <a:cubicBezTo>
                    <a:pt x="65" y="84"/>
                    <a:pt x="65" y="84"/>
                    <a:pt x="65" y="84"/>
                  </a:cubicBezTo>
                  <a:cubicBezTo>
                    <a:pt x="65" y="83"/>
                    <a:pt x="65" y="83"/>
                    <a:pt x="65" y="82"/>
                  </a:cubicBezTo>
                  <a:cubicBezTo>
                    <a:pt x="65" y="83"/>
                    <a:pt x="65" y="83"/>
                    <a:pt x="64" y="83"/>
                  </a:cubicBezTo>
                  <a:cubicBezTo>
                    <a:pt x="64" y="82"/>
                    <a:pt x="64" y="82"/>
                    <a:pt x="64" y="82"/>
                  </a:cubicBezTo>
                  <a:cubicBezTo>
                    <a:pt x="65" y="82"/>
                    <a:pt x="65" y="82"/>
                    <a:pt x="65" y="82"/>
                  </a:cubicBezTo>
                  <a:cubicBezTo>
                    <a:pt x="65" y="81"/>
                    <a:pt x="65" y="81"/>
                    <a:pt x="65" y="81"/>
                  </a:cubicBezTo>
                  <a:cubicBezTo>
                    <a:pt x="65" y="80"/>
                    <a:pt x="65" y="81"/>
                    <a:pt x="66" y="81"/>
                  </a:cubicBezTo>
                  <a:cubicBezTo>
                    <a:pt x="66" y="80"/>
                    <a:pt x="66" y="80"/>
                    <a:pt x="66" y="80"/>
                  </a:cubicBezTo>
                  <a:cubicBezTo>
                    <a:pt x="66" y="80"/>
                    <a:pt x="66" y="80"/>
                    <a:pt x="66" y="80"/>
                  </a:cubicBezTo>
                  <a:cubicBezTo>
                    <a:pt x="67" y="80"/>
                    <a:pt x="66" y="80"/>
                    <a:pt x="66" y="81"/>
                  </a:cubicBezTo>
                  <a:cubicBezTo>
                    <a:pt x="67" y="80"/>
                    <a:pt x="68" y="80"/>
                    <a:pt x="69" y="80"/>
                  </a:cubicBezTo>
                  <a:cubicBezTo>
                    <a:pt x="69" y="80"/>
                    <a:pt x="69" y="80"/>
                    <a:pt x="69" y="81"/>
                  </a:cubicBezTo>
                  <a:cubicBezTo>
                    <a:pt x="69" y="81"/>
                    <a:pt x="69" y="81"/>
                    <a:pt x="69" y="81"/>
                  </a:cubicBezTo>
                  <a:cubicBezTo>
                    <a:pt x="69" y="81"/>
                    <a:pt x="68" y="81"/>
                    <a:pt x="68" y="81"/>
                  </a:cubicBezTo>
                  <a:cubicBezTo>
                    <a:pt x="68" y="82"/>
                    <a:pt x="68" y="82"/>
                    <a:pt x="68" y="82"/>
                  </a:cubicBezTo>
                  <a:cubicBezTo>
                    <a:pt x="69" y="82"/>
                    <a:pt x="70" y="83"/>
                    <a:pt x="71" y="83"/>
                  </a:cubicBezTo>
                  <a:cubicBezTo>
                    <a:pt x="71" y="82"/>
                    <a:pt x="70" y="83"/>
                    <a:pt x="70" y="82"/>
                  </a:cubicBezTo>
                  <a:cubicBezTo>
                    <a:pt x="71" y="82"/>
                    <a:pt x="71" y="82"/>
                    <a:pt x="71" y="82"/>
                  </a:cubicBezTo>
                  <a:cubicBezTo>
                    <a:pt x="71" y="84"/>
                    <a:pt x="73" y="84"/>
                    <a:pt x="73" y="85"/>
                  </a:cubicBezTo>
                  <a:cubicBezTo>
                    <a:pt x="73" y="84"/>
                    <a:pt x="73" y="83"/>
                    <a:pt x="74" y="83"/>
                  </a:cubicBezTo>
                  <a:cubicBezTo>
                    <a:pt x="73" y="82"/>
                    <a:pt x="71" y="83"/>
                    <a:pt x="72" y="81"/>
                  </a:cubicBezTo>
                  <a:cubicBezTo>
                    <a:pt x="72" y="80"/>
                    <a:pt x="73" y="80"/>
                    <a:pt x="73" y="80"/>
                  </a:cubicBezTo>
                  <a:cubicBezTo>
                    <a:pt x="74" y="79"/>
                    <a:pt x="75" y="80"/>
                    <a:pt x="75" y="79"/>
                  </a:cubicBezTo>
                  <a:cubicBezTo>
                    <a:pt x="76" y="80"/>
                    <a:pt x="75" y="80"/>
                    <a:pt x="74" y="81"/>
                  </a:cubicBezTo>
                  <a:cubicBezTo>
                    <a:pt x="75" y="81"/>
                    <a:pt x="75" y="81"/>
                    <a:pt x="75" y="81"/>
                  </a:cubicBezTo>
                  <a:cubicBezTo>
                    <a:pt x="76" y="81"/>
                    <a:pt x="76" y="81"/>
                    <a:pt x="76" y="81"/>
                  </a:cubicBezTo>
                  <a:cubicBezTo>
                    <a:pt x="75" y="80"/>
                    <a:pt x="77" y="80"/>
                    <a:pt x="77" y="80"/>
                  </a:cubicBezTo>
                  <a:cubicBezTo>
                    <a:pt x="77" y="80"/>
                    <a:pt x="77" y="80"/>
                    <a:pt x="77" y="80"/>
                  </a:cubicBezTo>
                  <a:cubicBezTo>
                    <a:pt x="78" y="80"/>
                    <a:pt x="78" y="80"/>
                    <a:pt x="78" y="80"/>
                  </a:cubicBezTo>
                  <a:cubicBezTo>
                    <a:pt x="78" y="80"/>
                    <a:pt x="79" y="81"/>
                    <a:pt x="78" y="82"/>
                  </a:cubicBezTo>
                  <a:cubicBezTo>
                    <a:pt x="79" y="83"/>
                    <a:pt x="78" y="81"/>
                    <a:pt x="80" y="82"/>
                  </a:cubicBezTo>
                  <a:cubicBezTo>
                    <a:pt x="82" y="81"/>
                    <a:pt x="79" y="80"/>
                    <a:pt x="82" y="79"/>
                  </a:cubicBezTo>
                  <a:cubicBezTo>
                    <a:pt x="82" y="80"/>
                    <a:pt x="81" y="81"/>
                    <a:pt x="81" y="82"/>
                  </a:cubicBezTo>
                  <a:cubicBezTo>
                    <a:pt x="82" y="82"/>
                    <a:pt x="82" y="82"/>
                    <a:pt x="82" y="82"/>
                  </a:cubicBezTo>
                  <a:cubicBezTo>
                    <a:pt x="82" y="82"/>
                    <a:pt x="82" y="82"/>
                    <a:pt x="82" y="82"/>
                  </a:cubicBezTo>
                  <a:cubicBezTo>
                    <a:pt x="82" y="83"/>
                    <a:pt x="83" y="84"/>
                    <a:pt x="83" y="83"/>
                  </a:cubicBezTo>
                  <a:cubicBezTo>
                    <a:pt x="83" y="82"/>
                    <a:pt x="83" y="82"/>
                    <a:pt x="83" y="82"/>
                  </a:cubicBezTo>
                  <a:cubicBezTo>
                    <a:pt x="83" y="82"/>
                    <a:pt x="83" y="82"/>
                    <a:pt x="83" y="82"/>
                  </a:cubicBezTo>
                  <a:cubicBezTo>
                    <a:pt x="82" y="82"/>
                    <a:pt x="82" y="82"/>
                    <a:pt x="82" y="82"/>
                  </a:cubicBezTo>
                  <a:cubicBezTo>
                    <a:pt x="82" y="81"/>
                    <a:pt x="82" y="80"/>
                    <a:pt x="83" y="80"/>
                  </a:cubicBezTo>
                  <a:cubicBezTo>
                    <a:pt x="83" y="82"/>
                    <a:pt x="83" y="82"/>
                    <a:pt x="83" y="82"/>
                  </a:cubicBezTo>
                  <a:cubicBezTo>
                    <a:pt x="84" y="81"/>
                    <a:pt x="84" y="81"/>
                    <a:pt x="84" y="81"/>
                  </a:cubicBezTo>
                  <a:cubicBezTo>
                    <a:pt x="84" y="81"/>
                    <a:pt x="83" y="81"/>
                    <a:pt x="83" y="81"/>
                  </a:cubicBezTo>
                  <a:cubicBezTo>
                    <a:pt x="84" y="80"/>
                    <a:pt x="84" y="80"/>
                    <a:pt x="84" y="80"/>
                  </a:cubicBezTo>
                  <a:cubicBezTo>
                    <a:pt x="84" y="80"/>
                    <a:pt x="83" y="80"/>
                    <a:pt x="84" y="80"/>
                  </a:cubicBezTo>
                  <a:cubicBezTo>
                    <a:pt x="85" y="80"/>
                    <a:pt x="84" y="81"/>
                    <a:pt x="85" y="81"/>
                  </a:cubicBezTo>
                  <a:cubicBezTo>
                    <a:pt x="84" y="82"/>
                    <a:pt x="84" y="82"/>
                    <a:pt x="84" y="82"/>
                  </a:cubicBezTo>
                  <a:cubicBezTo>
                    <a:pt x="85" y="82"/>
                    <a:pt x="86" y="82"/>
                    <a:pt x="85" y="83"/>
                  </a:cubicBezTo>
                  <a:cubicBezTo>
                    <a:pt x="85" y="83"/>
                    <a:pt x="84" y="83"/>
                    <a:pt x="84" y="83"/>
                  </a:cubicBezTo>
                  <a:cubicBezTo>
                    <a:pt x="83" y="83"/>
                    <a:pt x="84" y="84"/>
                    <a:pt x="84" y="84"/>
                  </a:cubicBezTo>
                  <a:cubicBezTo>
                    <a:pt x="84" y="84"/>
                    <a:pt x="85" y="84"/>
                    <a:pt x="86" y="84"/>
                  </a:cubicBezTo>
                  <a:cubicBezTo>
                    <a:pt x="86" y="84"/>
                    <a:pt x="86" y="84"/>
                    <a:pt x="86" y="84"/>
                  </a:cubicBezTo>
                  <a:cubicBezTo>
                    <a:pt x="86" y="84"/>
                    <a:pt x="87" y="85"/>
                    <a:pt x="87" y="85"/>
                  </a:cubicBezTo>
                  <a:cubicBezTo>
                    <a:pt x="88" y="84"/>
                    <a:pt x="88" y="86"/>
                    <a:pt x="89" y="86"/>
                  </a:cubicBezTo>
                  <a:cubicBezTo>
                    <a:pt x="89" y="87"/>
                    <a:pt x="89" y="87"/>
                    <a:pt x="90" y="88"/>
                  </a:cubicBezTo>
                  <a:cubicBezTo>
                    <a:pt x="89" y="90"/>
                    <a:pt x="89" y="88"/>
                    <a:pt x="88" y="88"/>
                  </a:cubicBezTo>
                  <a:cubicBezTo>
                    <a:pt x="87" y="88"/>
                    <a:pt x="86" y="88"/>
                    <a:pt x="86" y="87"/>
                  </a:cubicBezTo>
                  <a:cubicBezTo>
                    <a:pt x="86" y="88"/>
                    <a:pt x="86" y="88"/>
                    <a:pt x="86" y="88"/>
                  </a:cubicBezTo>
                  <a:cubicBezTo>
                    <a:pt x="86" y="88"/>
                    <a:pt x="86" y="88"/>
                    <a:pt x="85" y="88"/>
                  </a:cubicBezTo>
                  <a:cubicBezTo>
                    <a:pt x="85" y="87"/>
                    <a:pt x="84" y="86"/>
                    <a:pt x="85" y="86"/>
                  </a:cubicBezTo>
                  <a:cubicBezTo>
                    <a:pt x="84" y="86"/>
                    <a:pt x="84" y="87"/>
                    <a:pt x="84" y="88"/>
                  </a:cubicBezTo>
                  <a:cubicBezTo>
                    <a:pt x="85" y="88"/>
                    <a:pt x="86" y="88"/>
                    <a:pt x="86" y="89"/>
                  </a:cubicBezTo>
                  <a:cubicBezTo>
                    <a:pt x="89" y="88"/>
                    <a:pt x="87" y="92"/>
                    <a:pt x="88" y="92"/>
                  </a:cubicBezTo>
                  <a:cubicBezTo>
                    <a:pt x="89" y="92"/>
                    <a:pt x="89" y="91"/>
                    <a:pt x="90" y="91"/>
                  </a:cubicBezTo>
                  <a:cubicBezTo>
                    <a:pt x="91" y="93"/>
                    <a:pt x="91" y="93"/>
                    <a:pt x="91" y="93"/>
                  </a:cubicBezTo>
                  <a:cubicBezTo>
                    <a:pt x="90" y="92"/>
                    <a:pt x="90" y="92"/>
                    <a:pt x="90" y="92"/>
                  </a:cubicBezTo>
                  <a:cubicBezTo>
                    <a:pt x="90" y="93"/>
                    <a:pt x="90" y="93"/>
                    <a:pt x="90" y="93"/>
                  </a:cubicBezTo>
                  <a:cubicBezTo>
                    <a:pt x="90" y="93"/>
                    <a:pt x="90" y="93"/>
                    <a:pt x="90" y="93"/>
                  </a:cubicBezTo>
                  <a:cubicBezTo>
                    <a:pt x="91" y="93"/>
                    <a:pt x="90" y="94"/>
                    <a:pt x="90" y="94"/>
                  </a:cubicBezTo>
                  <a:cubicBezTo>
                    <a:pt x="90" y="94"/>
                    <a:pt x="91" y="94"/>
                    <a:pt x="91" y="94"/>
                  </a:cubicBezTo>
                  <a:cubicBezTo>
                    <a:pt x="91" y="95"/>
                    <a:pt x="91" y="95"/>
                    <a:pt x="91" y="96"/>
                  </a:cubicBezTo>
                  <a:cubicBezTo>
                    <a:pt x="91" y="97"/>
                    <a:pt x="92" y="98"/>
                    <a:pt x="92" y="99"/>
                  </a:cubicBezTo>
                  <a:cubicBezTo>
                    <a:pt x="94" y="99"/>
                    <a:pt x="95" y="98"/>
                    <a:pt x="95" y="97"/>
                  </a:cubicBezTo>
                  <a:cubicBezTo>
                    <a:pt x="96" y="98"/>
                    <a:pt x="96" y="98"/>
                    <a:pt x="96" y="98"/>
                  </a:cubicBezTo>
                  <a:cubicBezTo>
                    <a:pt x="96" y="98"/>
                    <a:pt x="98" y="99"/>
                    <a:pt x="98" y="98"/>
                  </a:cubicBezTo>
                  <a:cubicBezTo>
                    <a:pt x="98" y="98"/>
                    <a:pt x="98" y="98"/>
                    <a:pt x="98" y="98"/>
                  </a:cubicBezTo>
                  <a:cubicBezTo>
                    <a:pt x="100" y="97"/>
                    <a:pt x="102" y="99"/>
                    <a:pt x="103" y="97"/>
                  </a:cubicBezTo>
                  <a:cubicBezTo>
                    <a:pt x="103" y="97"/>
                    <a:pt x="103" y="96"/>
                    <a:pt x="103" y="96"/>
                  </a:cubicBezTo>
                  <a:cubicBezTo>
                    <a:pt x="103" y="96"/>
                    <a:pt x="103" y="95"/>
                    <a:pt x="103" y="95"/>
                  </a:cubicBezTo>
                  <a:cubicBezTo>
                    <a:pt x="103" y="96"/>
                    <a:pt x="104" y="96"/>
                    <a:pt x="103" y="96"/>
                  </a:cubicBezTo>
                  <a:cubicBezTo>
                    <a:pt x="104" y="96"/>
                    <a:pt x="104" y="94"/>
                    <a:pt x="105" y="94"/>
                  </a:cubicBezTo>
                  <a:cubicBezTo>
                    <a:pt x="106" y="94"/>
                    <a:pt x="106" y="94"/>
                    <a:pt x="106" y="94"/>
                  </a:cubicBezTo>
                  <a:cubicBezTo>
                    <a:pt x="105" y="94"/>
                    <a:pt x="105" y="95"/>
                    <a:pt x="105" y="95"/>
                  </a:cubicBezTo>
                  <a:cubicBezTo>
                    <a:pt x="106" y="96"/>
                    <a:pt x="106" y="95"/>
                    <a:pt x="107" y="95"/>
                  </a:cubicBezTo>
                  <a:cubicBezTo>
                    <a:pt x="108" y="95"/>
                    <a:pt x="109" y="95"/>
                    <a:pt x="110" y="95"/>
                  </a:cubicBezTo>
                  <a:cubicBezTo>
                    <a:pt x="109" y="95"/>
                    <a:pt x="109" y="95"/>
                    <a:pt x="109" y="95"/>
                  </a:cubicBezTo>
                  <a:cubicBezTo>
                    <a:pt x="110" y="95"/>
                    <a:pt x="110" y="94"/>
                    <a:pt x="111" y="94"/>
                  </a:cubicBezTo>
                  <a:cubicBezTo>
                    <a:pt x="112" y="92"/>
                    <a:pt x="112" y="92"/>
                    <a:pt x="112" y="92"/>
                  </a:cubicBezTo>
                  <a:cubicBezTo>
                    <a:pt x="113" y="92"/>
                    <a:pt x="113" y="93"/>
                    <a:pt x="113" y="93"/>
                  </a:cubicBezTo>
                  <a:cubicBezTo>
                    <a:pt x="114" y="92"/>
                    <a:pt x="114" y="92"/>
                    <a:pt x="114" y="92"/>
                  </a:cubicBezTo>
                  <a:cubicBezTo>
                    <a:pt x="115" y="93"/>
                    <a:pt x="116" y="92"/>
                    <a:pt x="117" y="92"/>
                  </a:cubicBezTo>
                  <a:cubicBezTo>
                    <a:pt x="118" y="91"/>
                    <a:pt x="120" y="93"/>
                    <a:pt x="122" y="92"/>
                  </a:cubicBezTo>
                  <a:cubicBezTo>
                    <a:pt x="123" y="93"/>
                    <a:pt x="124" y="91"/>
                    <a:pt x="126" y="91"/>
                  </a:cubicBezTo>
                  <a:cubicBezTo>
                    <a:pt x="126" y="92"/>
                    <a:pt x="126" y="92"/>
                    <a:pt x="126" y="92"/>
                  </a:cubicBezTo>
                  <a:cubicBezTo>
                    <a:pt x="129" y="91"/>
                    <a:pt x="129" y="91"/>
                    <a:pt x="129" y="91"/>
                  </a:cubicBezTo>
                  <a:cubicBezTo>
                    <a:pt x="130" y="92"/>
                    <a:pt x="131" y="90"/>
                    <a:pt x="131" y="89"/>
                  </a:cubicBezTo>
                  <a:cubicBezTo>
                    <a:pt x="131" y="89"/>
                    <a:pt x="131" y="90"/>
                    <a:pt x="131" y="90"/>
                  </a:cubicBezTo>
                  <a:cubicBezTo>
                    <a:pt x="132" y="91"/>
                    <a:pt x="133" y="90"/>
                    <a:pt x="133" y="91"/>
                  </a:cubicBezTo>
                  <a:cubicBezTo>
                    <a:pt x="133" y="90"/>
                    <a:pt x="135" y="90"/>
                    <a:pt x="135" y="89"/>
                  </a:cubicBezTo>
                  <a:cubicBezTo>
                    <a:pt x="135" y="89"/>
                    <a:pt x="135" y="89"/>
                    <a:pt x="135" y="90"/>
                  </a:cubicBezTo>
                  <a:cubicBezTo>
                    <a:pt x="136" y="90"/>
                    <a:pt x="136" y="90"/>
                    <a:pt x="136" y="90"/>
                  </a:cubicBezTo>
                  <a:cubicBezTo>
                    <a:pt x="136" y="89"/>
                    <a:pt x="137" y="90"/>
                    <a:pt x="137" y="89"/>
                  </a:cubicBezTo>
                  <a:cubicBezTo>
                    <a:pt x="137" y="89"/>
                    <a:pt x="137" y="89"/>
                    <a:pt x="137" y="89"/>
                  </a:cubicBezTo>
                  <a:cubicBezTo>
                    <a:pt x="137" y="88"/>
                    <a:pt x="137" y="88"/>
                    <a:pt x="137" y="88"/>
                  </a:cubicBezTo>
                  <a:cubicBezTo>
                    <a:pt x="137" y="88"/>
                    <a:pt x="136" y="88"/>
                    <a:pt x="135" y="89"/>
                  </a:cubicBezTo>
                  <a:cubicBezTo>
                    <a:pt x="135" y="89"/>
                    <a:pt x="134" y="89"/>
                    <a:pt x="134" y="88"/>
                  </a:cubicBezTo>
                  <a:cubicBezTo>
                    <a:pt x="134" y="88"/>
                    <a:pt x="135" y="87"/>
                    <a:pt x="135" y="88"/>
                  </a:cubicBezTo>
                  <a:cubicBezTo>
                    <a:pt x="135" y="87"/>
                    <a:pt x="135" y="87"/>
                    <a:pt x="135" y="86"/>
                  </a:cubicBezTo>
                  <a:cubicBezTo>
                    <a:pt x="136" y="86"/>
                    <a:pt x="136" y="86"/>
                    <a:pt x="136" y="86"/>
                  </a:cubicBezTo>
                  <a:cubicBezTo>
                    <a:pt x="136" y="86"/>
                    <a:pt x="136" y="86"/>
                    <a:pt x="136" y="87"/>
                  </a:cubicBezTo>
                  <a:cubicBezTo>
                    <a:pt x="137" y="86"/>
                    <a:pt x="138" y="86"/>
                    <a:pt x="138" y="86"/>
                  </a:cubicBezTo>
                  <a:cubicBezTo>
                    <a:pt x="138" y="87"/>
                    <a:pt x="138" y="87"/>
                    <a:pt x="138" y="87"/>
                  </a:cubicBezTo>
                  <a:cubicBezTo>
                    <a:pt x="138" y="87"/>
                    <a:pt x="138" y="88"/>
                    <a:pt x="138" y="88"/>
                  </a:cubicBezTo>
                  <a:cubicBezTo>
                    <a:pt x="139" y="87"/>
                    <a:pt x="138" y="88"/>
                    <a:pt x="139" y="88"/>
                  </a:cubicBezTo>
                  <a:cubicBezTo>
                    <a:pt x="139" y="88"/>
                    <a:pt x="139" y="88"/>
                    <a:pt x="139" y="88"/>
                  </a:cubicBezTo>
                  <a:cubicBezTo>
                    <a:pt x="139" y="88"/>
                    <a:pt x="140" y="87"/>
                    <a:pt x="140" y="87"/>
                  </a:cubicBezTo>
                  <a:cubicBezTo>
                    <a:pt x="142" y="87"/>
                    <a:pt x="139" y="85"/>
                    <a:pt x="142" y="84"/>
                  </a:cubicBezTo>
                  <a:cubicBezTo>
                    <a:pt x="142" y="84"/>
                    <a:pt x="142" y="84"/>
                    <a:pt x="142" y="84"/>
                  </a:cubicBezTo>
                  <a:cubicBezTo>
                    <a:pt x="143" y="83"/>
                    <a:pt x="143" y="83"/>
                    <a:pt x="143" y="83"/>
                  </a:cubicBezTo>
                  <a:cubicBezTo>
                    <a:pt x="143" y="84"/>
                    <a:pt x="142" y="86"/>
                    <a:pt x="143" y="86"/>
                  </a:cubicBezTo>
                  <a:cubicBezTo>
                    <a:pt x="144" y="86"/>
                    <a:pt x="145" y="85"/>
                    <a:pt x="145" y="84"/>
                  </a:cubicBezTo>
                  <a:cubicBezTo>
                    <a:pt x="144" y="84"/>
                    <a:pt x="144" y="84"/>
                    <a:pt x="144" y="84"/>
                  </a:cubicBezTo>
                  <a:cubicBezTo>
                    <a:pt x="145" y="84"/>
                    <a:pt x="145" y="83"/>
                    <a:pt x="145" y="83"/>
                  </a:cubicBezTo>
                  <a:cubicBezTo>
                    <a:pt x="145" y="83"/>
                    <a:pt x="146" y="83"/>
                    <a:pt x="146" y="84"/>
                  </a:cubicBezTo>
                  <a:cubicBezTo>
                    <a:pt x="146" y="84"/>
                    <a:pt x="146" y="84"/>
                    <a:pt x="146" y="84"/>
                  </a:cubicBezTo>
                  <a:cubicBezTo>
                    <a:pt x="147" y="83"/>
                    <a:pt x="148" y="84"/>
                    <a:pt x="148" y="83"/>
                  </a:cubicBezTo>
                  <a:cubicBezTo>
                    <a:pt x="148" y="82"/>
                    <a:pt x="148" y="82"/>
                    <a:pt x="148" y="82"/>
                  </a:cubicBezTo>
                  <a:cubicBezTo>
                    <a:pt x="149" y="82"/>
                    <a:pt x="150" y="82"/>
                    <a:pt x="151" y="82"/>
                  </a:cubicBezTo>
                  <a:cubicBezTo>
                    <a:pt x="151" y="83"/>
                    <a:pt x="151" y="83"/>
                    <a:pt x="151" y="83"/>
                  </a:cubicBezTo>
                  <a:cubicBezTo>
                    <a:pt x="150" y="82"/>
                    <a:pt x="149" y="83"/>
                    <a:pt x="149" y="83"/>
                  </a:cubicBezTo>
                  <a:cubicBezTo>
                    <a:pt x="150" y="83"/>
                    <a:pt x="150" y="84"/>
                    <a:pt x="150" y="84"/>
                  </a:cubicBezTo>
                  <a:cubicBezTo>
                    <a:pt x="150" y="83"/>
                    <a:pt x="150" y="83"/>
                    <a:pt x="150" y="83"/>
                  </a:cubicBezTo>
                  <a:cubicBezTo>
                    <a:pt x="151" y="83"/>
                    <a:pt x="151" y="83"/>
                    <a:pt x="151" y="83"/>
                  </a:cubicBezTo>
                  <a:cubicBezTo>
                    <a:pt x="151" y="82"/>
                    <a:pt x="151" y="82"/>
                    <a:pt x="151" y="82"/>
                  </a:cubicBezTo>
                  <a:cubicBezTo>
                    <a:pt x="151" y="82"/>
                    <a:pt x="152" y="83"/>
                    <a:pt x="153" y="82"/>
                  </a:cubicBezTo>
                  <a:cubicBezTo>
                    <a:pt x="153" y="83"/>
                    <a:pt x="152" y="83"/>
                    <a:pt x="152" y="83"/>
                  </a:cubicBezTo>
                  <a:cubicBezTo>
                    <a:pt x="152" y="83"/>
                    <a:pt x="153" y="83"/>
                    <a:pt x="153" y="83"/>
                  </a:cubicBezTo>
                  <a:cubicBezTo>
                    <a:pt x="154" y="81"/>
                    <a:pt x="154" y="81"/>
                    <a:pt x="154" y="81"/>
                  </a:cubicBezTo>
                  <a:cubicBezTo>
                    <a:pt x="154" y="82"/>
                    <a:pt x="154" y="83"/>
                    <a:pt x="154" y="84"/>
                  </a:cubicBezTo>
                  <a:cubicBezTo>
                    <a:pt x="154" y="84"/>
                    <a:pt x="155" y="84"/>
                    <a:pt x="155" y="84"/>
                  </a:cubicBezTo>
                  <a:cubicBezTo>
                    <a:pt x="155" y="83"/>
                    <a:pt x="156" y="84"/>
                    <a:pt x="156" y="84"/>
                  </a:cubicBezTo>
                  <a:cubicBezTo>
                    <a:pt x="157" y="83"/>
                    <a:pt x="157" y="82"/>
                    <a:pt x="157" y="82"/>
                  </a:cubicBezTo>
                  <a:cubicBezTo>
                    <a:pt x="159" y="82"/>
                    <a:pt x="160" y="78"/>
                    <a:pt x="162" y="80"/>
                  </a:cubicBezTo>
                  <a:cubicBezTo>
                    <a:pt x="162" y="80"/>
                    <a:pt x="162" y="80"/>
                    <a:pt x="162" y="80"/>
                  </a:cubicBezTo>
                  <a:cubicBezTo>
                    <a:pt x="163" y="81"/>
                    <a:pt x="164" y="81"/>
                    <a:pt x="164" y="82"/>
                  </a:cubicBezTo>
                  <a:cubicBezTo>
                    <a:pt x="164" y="81"/>
                    <a:pt x="164" y="81"/>
                    <a:pt x="164" y="81"/>
                  </a:cubicBezTo>
                  <a:cubicBezTo>
                    <a:pt x="163" y="79"/>
                    <a:pt x="167" y="79"/>
                    <a:pt x="167" y="78"/>
                  </a:cubicBezTo>
                  <a:cubicBezTo>
                    <a:pt x="168" y="78"/>
                    <a:pt x="167" y="79"/>
                    <a:pt x="167" y="79"/>
                  </a:cubicBezTo>
                  <a:cubicBezTo>
                    <a:pt x="168" y="79"/>
                    <a:pt x="168" y="78"/>
                    <a:pt x="169" y="78"/>
                  </a:cubicBezTo>
                  <a:cubicBezTo>
                    <a:pt x="169" y="79"/>
                    <a:pt x="169" y="79"/>
                    <a:pt x="169" y="79"/>
                  </a:cubicBezTo>
                  <a:cubicBezTo>
                    <a:pt x="169" y="80"/>
                    <a:pt x="168" y="80"/>
                    <a:pt x="168" y="80"/>
                  </a:cubicBezTo>
                  <a:cubicBezTo>
                    <a:pt x="168" y="80"/>
                    <a:pt x="168" y="81"/>
                    <a:pt x="169" y="81"/>
                  </a:cubicBezTo>
                  <a:cubicBezTo>
                    <a:pt x="169" y="80"/>
                    <a:pt x="170" y="80"/>
                    <a:pt x="170" y="79"/>
                  </a:cubicBezTo>
                  <a:cubicBezTo>
                    <a:pt x="171" y="79"/>
                    <a:pt x="172" y="80"/>
                    <a:pt x="172" y="80"/>
                  </a:cubicBezTo>
                  <a:cubicBezTo>
                    <a:pt x="172" y="81"/>
                    <a:pt x="171" y="80"/>
                    <a:pt x="171" y="80"/>
                  </a:cubicBezTo>
                  <a:cubicBezTo>
                    <a:pt x="171" y="81"/>
                    <a:pt x="171" y="81"/>
                    <a:pt x="171" y="81"/>
                  </a:cubicBezTo>
                  <a:cubicBezTo>
                    <a:pt x="171" y="81"/>
                    <a:pt x="171" y="81"/>
                    <a:pt x="171" y="81"/>
                  </a:cubicBezTo>
                  <a:cubicBezTo>
                    <a:pt x="172" y="80"/>
                    <a:pt x="173" y="81"/>
                    <a:pt x="174" y="80"/>
                  </a:cubicBezTo>
                  <a:cubicBezTo>
                    <a:pt x="174" y="81"/>
                    <a:pt x="172" y="82"/>
                    <a:pt x="173" y="83"/>
                  </a:cubicBezTo>
                  <a:cubicBezTo>
                    <a:pt x="173" y="84"/>
                    <a:pt x="173" y="84"/>
                    <a:pt x="172" y="85"/>
                  </a:cubicBezTo>
                  <a:cubicBezTo>
                    <a:pt x="172" y="84"/>
                    <a:pt x="172" y="84"/>
                    <a:pt x="172" y="84"/>
                  </a:cubicBezTo>
                  <a:cubicBezTo>
                    <a:pt x="172" y="85"/>
                    <a:pt x="171" y="85"/>
                    <a:pt x="171" y="85"/>
                  </a:cubicBezTo>
                  <a:cubicBezTo>
                    <a:pt x="172" y="85"/>
                    <a:pt x="172" y="85"/>
                    <a:pt x="172" y="85"/>
                  </a:cubicBezTo>
                  <a:cubicBezTo>
                    <a:pt x="172" y="86"/>
                    <a:pt x="171" y="86"/>
                    <a:pt x="171" y="87"/>
                  </a:cubicBezTo>
                  <a:cubicBezTo>
                    <a:pt x="172" y="89"/>
                    <a:pt x="169" y="89"/>
                    <a:pt x="169" y="90"/>
                  </a:cubicBezTo>
                  <a:cubicBezTo>
                    <a:pt x="170" y="90"/>
                    <a:pt x="169" y="90"/>
                    <a:pt x="170" y="90"/>
                  </a:cubicBezTo>
                  <a:cubicBezTo>
                    <a:pt x="170" y="90"/>
                    <a:pt x="170" y="89"/>
                    <a:pt x="171" y="90"/>
                  </a:cubicBezTo>
                  <a:cubicBezTo>
                    <a:pt x="172" y="89"/>
                    <a:pt x="171" y="88"/>
                    <a:pt x="172" y="87"/>
                  </a:cubicBezTo>
                  <a:cubicBezTo>
                    <a:pt x="173" y="87"/>
                    <a:pt x="173" y="85"/>
                    <a:pt x="174" y="85"/>
                  </a:cubicBezTo>
                  <a:cubicBezTo>
                    <a:pt x="175" y="86"/>
                    <a:pt x="175" y="86"/>
                    <a:pt x="175" y="86"/>
                  </a:cubicBezTo>
                  <a:cubicBezTo>
                    <a:pt x="175" y="86"/>
                    <a:pt x="176" y="86"/>
                    <a:pt x="176" y="86"/>
                  </a:cubicBezTo>
                  <a:cubicBezTo>
                    <a:pt x="176" y="86"/>
                    <a:pt x="176" y="86"/>
                    <a:pt x="175" y="85"/>
                  </a:cubicBezTo>
                  <a:cubicBezTo>
                    <a:pt x="176" y="85"/>
                    <a:pt x="176" y="85"/>
                    <a:pt x="176" y="85"/>
                  </a:cubicBezTo>
                  <a:cubicBezTo>
                    <a:pt x="175" y="85"/>
                    <a:pt x="175" y="85"/>
                    <a:pt x="175" y="85"/>
                  </a:cubicBezTo>
                  <a:cubicBezTo>
                    <a:pt x="174" y="82"/>
                    <a:pt x="177" y="80"/>
                    <a:pt x="178" y="79"/>
                  </a:cubicBezTo>
                  <a:cubicBezTo>
                    <a:pt x="179" y="79"/>
                    <a:pt x="178" y="80"/>
                    <a:pt x="178" y="80"/>
                  </a:cubicBezTo>
                  <a:cubicBezTo>
                    <a:pt x="179" y="79"/>
                    <a:pt x="179" y="79"/>
                    <a:pt x="180" y="79"/>
                  </a:cubicBezTo>
                  <a:cubicBezTo>
                    <a:pt x="180" y="80"/>
                    <a:pt x="179" y="80"/>
                    <a:pt x="179" y="80"/>
                  </a:cubicBezTo>
                  <a:cubicBezTo>
                    <a:pt x="179" y="81"/>
                    <a:pt x="181" y="81"/>
                    <a:pt x="181" y="82"/>
                  </a:cubicBezTo>
                  <a:cubicBezTo>
                    <a:pt x="182" y="82"/>
                    <a:pt x="182" y="81"/>
                    <a:pt x="182" y="81"/>
                  </a:cubicBezTo>
                  <a:cubicBezTo>
                    <a:pt x="183" y="81"/>
                    <a:pt x="183" y="81"/>
                    <a:pt x="183" y="81"/>
                  </a:cubicBezTo>
                  <a:cubicBezTo>
                    <a:pt x="184" y="80"/>
                    <a:pt x="184" y="81"/>
                    <a:pt x="185" y="81"/>
                  </a:cubicBezTo>
                  <a:cubicBezTo>
                    <a:pt x="185" y="80"/>
                    <a:pt x="185" y="80"/>
                    <a:pt x="185" y="79"/>
                  </a:cubicBezTo>
                  <a:cubicBezTo>
                    <a:pt x="186" y="79"/>
                    <a:pt x="186" y="81"/>
                    <a:pt x="187" y="80"/>
                  </a:cubicBezTo>
                  <a:cubicBezTo>
                    <a:pt x="187" y="81"/>
                    <a:pt x="187" y="81"/>
                    <a:pt x="187" y="81"/>
                  </a:cubicBezTo>
                  <a:cubicBezTo>
                    <a:pt x="186" y="82"/>
                    <a:pt x="185" y="82"/>
                    <a:pt x="184" y="82"/>
                  </a:cubicBezTo>
                  <a:cubicBezTo>
                    <a:pt x="184" y="82"/>
                    <a:pt x="184" y="83"/>
                    <a:pt x="184" y="83"/>
                  </a:cubicBezTo>
                  <a:cubicBezTo>
                    <a:pt x="182" y="84"/>
                    <a:pt x="186" y="84"/>
                    <a:pt x="184" y="86"/>
                  </a:cubicBezTo>
                  <a:cubicBezTo>
                    <a:pt x="185" y="86"/>
                    <a:pt x="185" y="86"/>
                    <a:pt x="185" y="86"/>
                  </a:cubicBezTo>
                  <a:cubicBezTo>
                    <a:pt x="185" y="85"/>
                    <a:pt x="186" y="84"/>
                    <a:pt x="185" y="82"/>
                  </a:cubicBezTo>
                  <a:cubicBezTo>
                    <a:pt x="186" y="82"/>
                    <a:pt x="186" y="82"/>
                    <a:pt x="186" y="82"/>
                  </a:cubicBezTo>
                  <a:cubicBezTo>
                    <a:pt x="186" y="83"/>
                    <a:pt x="186" y="83"/>
                    <a:pt x="186" y="84"/>
                  </a:cubicBezTo>
                  <a:cubicBezTo>
                    <a:pt x="188" y="82"/>
                    <a:pt x="187" y="85"/>
                    <a:pt x="188" y="86"/>
                  </a:cubicBezTo>
                  <a:cubicBezTo>
                    <a:pt x="187" y="86"/>
                    <a:pt x="187" y="86"/>
                    <a:pt x="187" y="86"/>
                  </a:cubicBezTo>
                  <a:cubicBezTo>
                    <a:pt x="187" y="86"/>
                    <a:pt x="187" y="86"/>
                    <a:pt x="187" y="86"/>
                  </a:cubicBezTo>
                  <a:cubicBezTo>
                    <a:pt x="188" y="86"/>
                    <a:pt x="188" y="85"/>
                    <a:pt x="189" y="85"/>
                  </a:cubicBezTo>
                  <a:cubicBezTo>
                    <a:pt x="190" y="85"/>
                    <a:pt x="190" y="84"/>
                    <a:pt x="190" y="84"/>
                  </a:cubicBezTo>
                  <a:cubicBezTo>
                    <a:pt x="190" y="82"/>
                    <a:pt x="190" y="84"/>
                    <a:pt x="189" y="84"/>
                  </a:cubicBezTo>
                  <a:cubicBezTo>
                    <a:pt x="189" y="84"/>
                    <a:pt x="189" y="85"/>
                    <a:pt x="189" y="85"/>
                  </a:cubicBezTo>
                  <a:cubicBezTo>
                    <a:pt x="188" y="85"/>
                    <a:pt x="188" y="84"/>
                    <a:pt x="188" y="84"/>
                  </a:cubicBezTo>
                  <a:cubicBezTo>
                    <a:pt x="188" y="83"/>
                    <a:pt x="188" y="83"/>
                    <a:pt x="188" y="83"/>
                  </a:cubicBezTo>
                  <a:cubicBezTo>
                    <a:pt x="190" y="84"/>
                    <a:pt x="189" y="82"/>
                    <a:pt x="190" y="81"/>
                  </a:cubicBezTo>
                  <a:cubicBezTo>
                    <a:pt x="190" y="81"/>
                    <a:pt x="190" y="82"/>
                    <a:pt x="190" y="82"/>
                  </a:cubicBezTo>
                  <a:cubicBezTo>
                    <a:pt x="190" y="81"/>
                    <a:pt x="191" y="82"/>
                    <a:pt x="192" y="82"/>
                  </a:cubicBezTo>
                  <a:cubicBezTo>
                    <a:pt x="193" y="82"/>
                    <a:pt x="193" y="81"/>
                    <a:pt x="194" y="80"/>
                  </a:cubicBezTo>
                  <a:cubicBezTo>
                    <a:pt x="195" y="80"/>
                    <a:pt x="196" y="80"/>
                    <a:pt x="197" y="79"/>
                  </a:cubicBezTo>
                  <a:cubicBezTo>
                    <a:pt x="197" y="79"/>
                    <a:pt x="197" y="79"/>
                    <a:pt x="197" y="79"/>
                  </a:cubicBezTo>
                  <a:cubicBezTo>
                    <a:pt x="197" y="79"/>
                    <a:pt x="196" y="80"/>
                    <a:pt x="197" y="80"/>
                  </a:cubicBezTo>
                  <a:cubicBezTo>
                    <a:pt x="198" y="79"/>
                    <a:pt x="198" y="79"/>
                    <a:pt x="198" y="79"/>
                  </a:cubicBezTo>
                  <a:cubicBezTo>
                    <a:pt x="198" y="80"/>
                    <a:pt x="198" y="80"/>
                    <a:pt x="198" y="81"/>
                  </a:cubicBezTo>
                  <a:cubicBezTo>
                    <a:pt x="197" y="81"/>
                    <a:pt x="197" y="83"/>
                    <a:pt x="196" y="82"/>
                  </a:cubicBezTo>
                  <a:cubicBezTo>
                    <a:pt x="196" y="82"/>
                    <a:pt x="195" y="82"/>
                    <a:pt x="195" y="82"/>
                  </a:cubicBezTo>
                  <a:cubicBezTo>
                    <a:pt x="195" y="81"/>
                    <a:pt x="195" y="81"/>
                    <a:pt x="195" y="81"/>
                  </a:cubicBezTo>
                  <a:cubicBezTo>
                    <a:pt x="194" y="83"/>
                    <a:pt x="194" y="83"/>
                    <a:pt x="194" y="83"/>
                  </a:cubicBezTo>
                  <a:cubicBezTo>
                    <a:pt x="195" y="83"/>
                    <a:pt x="196" y="84"/>
                    <a:pt x="195" y="82"/>
                  </a:cubicBezTo>
                  <a:cubicBezTo>
                    <a:pt x="196" y="82"/>
                    <a:pt x="196" y="83"/>
                    <a:pt x="197" y="83"/>
                  </a:cubicBezTo>
                  <a:cubicBezTo>
                    <a:pt x="197" y="83"/>
                    <a:pt x="198" y="83"/>
                    <a:pt x="199" y="82"/>
                  </a:cubicBezTo>
                  <a:cubicBezTo>
                    <a:pt x="199" y="84"/>
                    <a:pt x="199" y="84"/>
                    <a:pt x="199" y="84"/>
                  </a:cubicBezTo>
                  <a:cubicBezTo>
                    <a:pt x="200" y="83"/>
                    <a:pt x="198" y="81"/>
                    <a:pt x="200" y="80"/>
                  </a:cubicBezTo>
                  <a:cubicBezTo>
                    <a:pt x="200" y="80"/>
                    <a:pt x="200" y="80"/>
                    <a:pt x="200" y="80"/>
                  </a:cubicBezTo>
                  <a:cubicBezTo>
                    <a:pt x="200" y="80"/>
                    <a:pt x="201" y="80"/>
                    <a:pt x="202" y="79"/>
                  </a:cubicBezTo>
                  <a:cubicBezTo>
                    <a:pt x="202" y="79"/>
                    <a:pt x="202" y="79"/>
                    <a:pt x="202" y="79"/>
                  </a:cubicBezTo>
                  <a:cubicBezTo>
                    <a:pt x="202" y="80"/>
                    <a:pt x="203" y="79"/>
                    <a:pt x="203" y="79"/>
                  </a:cubicBezTo>
                  <a:cubicBezTo>
                    <a:pt x="203" y="80"/>
                    <a:pt x="203" y="80"/>
                    <a:pt x="203" y="80"/>
                  </a:cubicBezTo>
                  <a:cubicBezTo>
                    <a:pt x="203" y="80"/>
                    <a:pt x="202" y="80"/>
                    <a:pt x="202" y="80"/>
                  </a:cubicBezTo>
                  <a:cubicBezTo>
                    <a:pt x="200" y="80"/>
                    <a:pt x="202" y="82"/>
                    <a:pt x="201" y="82"/>
                  </a:cubicBezTo>
                  <a:cubicBezTo>
                    <a:pt x="201" y="82"/>
                    <a:pt x="200" y="82"/>
                    <a:pt x="200" y="82"/>
                  </a:cubicBezTo>
                  <a:cubicBezTo>
                    <a:pt x="200" y="82"/>
                    <a:pt x="200" y="82"/>
                    <a:pt x="200" y="82"/>
                  </a:cubicBezTo>
                  <a:cubicBezTo>
                    <a:pt x="200" y="83"/>
                    <a:pt x="200" y="83"/>
                    <a:pt x="200" y="83"/>
                  </a:cubicBezTo>
                  <a:cubicBezTo>
                    <a:pt x="202" y="83"/>
                    <a:pt x="201" y="81"/>
                    <a:pt x="203" y="81"/>
                  </a:cubicBezTo>
                  <a:cubicBezTo>
                    <a:pt x="203" y="79"/>
                    <a:pt x="205" y="80"/>
                    <a:pt x="206" y="78"/>
                  </a:cubicBezTo>
                  <a:cubicBezTo>
                    <a:pt x="207" y="80"/>
                    <a:pt x="205" y="80"/>
                    <a:pt x="205" y="81"/>
                  </a:cubicBezTo>
                  <a:cubicBezTo>
                    <a:pt x="205" y="81"/>
                    <a:pt x="205" y="81"/>
                    <a:pt x="205" y="81"/>
                  </a:cubicBezTo>
                  <a:cubicBezTo>
                    <a:pt x="206" y="81"/>
                    <a:pt x="205" y="80"/>
                    <a:pt x="207" y="80"/>
                  </a:cubicBezTo>
                  <a:cubicBezTo>
                    <a:pt x="207" y="79"/>
                    <a:pt x="207" y="79"/>
                    <a:pt x="207" y="79"/>
                  </a:cubicBezTo>
                  <a:cubicBezTo>
                    <a:pt x="207" y="79"/>
                    <a:pt x="207" y="79"/>
                    <a:pt x="208" y="79"/>
                  </a:cubicBezTo>
                  <a:cubicBezTo>
                    <a:pt x="208" y="80"/>
                    <a:pt x="209" y="80"/>
                    <a:pt x="209" y="79"/>
                  </a:cubicBezTo>
                  <a:cubicBezTo>
                    <a:pt x="209" y="78"/>
                    <a:pt x="211" y="79"/>
                    <a:pt x="211" y="78"/>
                  </a:cubicBezTo>
                  <a:cubicBezTo>
                    <a:pt x="211" y="78"/>
                    <a:pt x="211" y="78"/>
                    <a:pt x="211" y="78"/>
                  </a:cubicBezTo>
                  <a:cubicBezTo>
                    <a:pt x="213" y="77"/>
                    <a:pt x="213" y="77"/>
                    <a:pt x="213" y="77"/>
                  </a:cubicBezTo>
                  <a:cubicBezTo>
                    <a:pt x="213" y="78"/>
                    <a:pt x="212" y="78"/>
                    <a:pt x="211" y="79"/>
                  </a:cubicBezTo>
                  <a:cubicBezTo>
                    <a:pt x="213" y="80"/>
                    <a:pt x="213" y="79"/>
                    <a:pt x="215" y="79"/>
                  </a:cubicBezTo>
                  <a:cubicBezTo>
                    <a:pt x="216" y="80"/>
                    <a:pt x="215" y="78"/>
                    <a:pt x="217" y="78"/>
                  </a:cubicBezTo>
                  <a:cubicBezTo>
                    <a:pt x="217" y="79"/>
                    <a:pt x="217" y="79"/>
                    <a:pt x="217" y="80"/>
                  </a:cubicBezTo>
                  <a:cubicBezTo>
                    <a:pt x="218" y="80"/>
                    <a:pt x="217" y="79"/>
                    <a:pt x="218" y="79"/>
                  </a:cubicBezTo>
                  <a:cubicBezTo>
                    <a:pt x="217" y="78"/>
                    <a:pt x="217" y="78"/>
                    <a:pt x="217" y="78"/>
                  </a:cubicBezTo>
                  <a:cubicBezTo>
                    <a:pt x="217" y="77"/>
                    <a:pt x="219" y="78"/>
                    <a:pt x="219" y="78"/>
                  </a:cubicBezTo>
                  <a:cubicBezTo>
                    <a:pt x="219" y="78"/>
                    <a:pt x="219" y="78"/>
                    <a:pt x="219" y="78"/>
                  </a:cubicBezTo>
                  <a:cubicBezTo>
                    <a:pt x="220" y="78"/>
                    <a:pt x="220" y="78"/>
                    <a:pt x="220" y="78"/>
                  </a:cubicBezTo>
                  <a:cubicBezTo>
                    <a:pt x="220" y="78"/>
                    <a:pt x="220" y="78"/>
                    <a:pt x="220" y="78"/>
                  </a:cubicBezTo>
                  <a:cubicBezTo>
                    <a:pt x="220" y="79"/>
                    <a:pt x="220" y="80"/>
                    <a:pt x="221" y="80"/>
                  </a:cubicBezTo>
                  <a:cubicBezTo>
                    <a:pt x="220" y="79"/>
                    <a:pt x="221" y="78"/>
                    <a:pt x="222" y="78"/>
                  </a:cubicBezTo>
                  <a:cubicBezTo>
                    <a:pt x="222" y="78"/>
                    <a:pt x="222" y="79"/>
                    <a:pt x="222" y="79"/>
                  </a:cubicBezTo>
                  <a:cubicBezTo>
                    <a:pt x="222" y="78"/>
                    <a:pt x="222" y="78"/>
                    <a:pt x="222" y="78"/>
                  </a:cubicBezTo>
                  <a:cubicBezTo>
                    <a:pt x="222" y="78"/>
                    <a:pt x="222" y="78"/>
                    <a:pt x="223" y="78"/>
                  </a:cubicBezTo>
                  <a:cubicBezTo>
                    <a:pt x="223" y="78"/>
                    <a:pt x="222" y="79"/>
                    <a:pt x="222" y="79"/>
                  </a:cubicBezTo>
                  <a:cubicBezTo>
                    <a:pt x="222" y="79"/>
                    <a:pt x="223" y="79"/>
                    <a:pt x="223" y="79"/>
                  </a:cubicBezTo>
                  <a:cubicBezTo>
                    <a:pt x="223" y="79"/>
                    <a:pt x="224" y="79"/>
                    <a:pt x="224" y="79"/>
                  </a:cubicBezTo>
                  <a:cubicBezTo>
                    <a:pt x="225" y="79"/>
                    <a:pt x="225" y="79"/>
                    <a:pt x="224" y="80"/>
                  </a:cubicBezTo>
                  <a:cubicBezTo>
                    <a:pt x="224" y="80"/>
                    <a:pt x="224" y="80"/>
                    <a:pt x="224" y="80"/>
                  </a:cubicBezTo>
                  <a:cubicBezTo>
                    <a:pt x="225" y="81"/>
                    <a:pt x="225" y="79"/>
                    <a:pt x="226" y="79"/>
                  </a:cubicBezTo>
                  <a:cubicBezTo>
                    <a:pt x="226" y="79"/>
                    <a:pt x="226" y="79"/>
                    <a:pt x="226" y="79"/>
                  </a:cubicBezTo>
                  <a:cubicBezTo>
                    <a:pt x="227" y="79"/>
                    <a:pt x="227" y="79"/>
                    <a:pt x="227" y="78"/>
                  </a:cubicBezTo>
                  <a:cubicBezTo>
                    <a:pt x="227" y="78"/>
                    <a:pt x="227" y="78"/>
                    <a:pt x="227" y="78"/>
                  </a:cubicBezTo>
                  <a:cubicBezTo>
                    <a:pt x="227" y="78"/>
                    <a:pt x="227" y="78"/>
                    <a:pt x="227" y="78"/>
                  </a:cubicBezTo>
                  <a:cubicBezTo>
                    <a:pt x="228" y="79"/>
                    <a:pt x="227" y="79"/>
                    <a:pt x="227" y="80"/>
                  </a:cubicBezTo>
                  <a:cubicBezTo>
                    <a:pt x="229" y="79"/>
                    <a:pt x="229" y="79"/>
                    <a:pt x="229" y="79"/>
                  </a:cubicBezTo>
                  <a:cubicBezTo>
                    <a:pt x="229" y="79"/>
                    <a:pt x="229" y="79"/>
                    <a:pt x="229" y="79"/>
                  </a:cubicBezTo>
                  <a:cubicBezTo>
                    <a:pt x="230" y="80"/>
                    <a:pt x="232" y="79"/>
                    <a:pt x="232" y="80"/>
                  </a:cubicBezTo>
                  <a:cubicBezTo>
                    <a:pt x="232" y="80"/>
                    <a:pt x="232" y="80"/>
                    <a:pt x="232" y="80"/>
                  </a:cubicBezTo>
                  <a:cubicBezTo>
                    <a:pt x="233" y="80"/>
                    <a:pt x="233" y="79"/>
                    <a:pt x="234" y="79"/>
                  </a:cubicBezTo>
                  <a:cubicBezTo>
                    <a:pt x="235" y="78"/>
                    <a:pt x="234" y="78"/>
                    <a:pt x="235" y="78"/>
                  </a:cubicBezTo>
                  <a:cubicBezTo>
                    <a:pt x="236" y="78"/>
                    <a:pt x="235" y="79"/>
                    <a:pt x="235" y="80"/>
                  </a:cubicBezTo>
                  <a:cubicBezTo>
                    <a:pt x="237" y="79"/>
                    <a:pt x="237" y="79"/>
                    <a:pt x="237" y="79"/>
                  </a:cubicBezTo>
                  <a:cubicBezTo>
                    <a:pt x="237" y="80"/>
                    <a:pt x="237" y="81"/>
                    <a:pt x="236" y="81"/>
                  </a:cubicBezTo>
                  <a:cubicBezTo>
                    <a:pt x="237" y="80"/>
                    <a:pt x="239" y="80"/>
                    <a:pt x="240" y="80"/>
                  </a:cubicBezTo>
                  <a:cubicBezTo>
                    <a:pt x="239" y="80"/>
                    <a:pt x="239" y="80"/>
                    <a:pt x="239" y="80"/>
                  </a:cubicBezTo>
                  <a:cubicBezTo>
                    <a:pt x="240" y="80"/>
                    <a:pt x="240" y="80"/>
                    <a:pt x="241" y="80"/>
                  </a:cubicBezTo>
                  <a:cubicBezTo>
                    <a:pt x="241" y="80"/>
                    <a:pt x="241" y="81"/>
                    <a:pt x="242" y="81"/>
                  </a:cubicBezTo>
                  <a:cubicBezTo>
                    <a:pt x="241" y="81"/>
                    <a:pt x="241" y="80"/>
                    <a:pt x="242" y="80"/>
                  </a:cubicBezTo>
                  <a:cubicBezTo>
                    <a:pt x="242" y="80"/>
                    <a:pt x="242" y="80"/>
                    <a:pt x="242" y="81"/>
                  </a:cubicBezTo>
                  <a:cubicBezTo>
                    <a:pt x="244" y="80"/>
                    <a:pt x="244" y="80"/>
                    <a:pt x="244" y="80"/>
                  </a:cubicBezTo>
                  <a:cubicBezTo>
                    <a:pt x="246" y="81"/>
                    <a:pt x="245" y="78"/>
                    <a:pt x="247" y="78"/>
                  </a:cubicBezTo>
                  <a:cubicBezTo>
                    <a:pt x="247" y="79"/>
                    <a:pt x="247" y="79"/>
                    <a:pt x="247" y="79"/>
                  </a:cubicBezTo>
                  <a:cubicBezTo>
                    <a:pt x="246" y="79"/>
                    <a:pt x="246" y="79"/>
                    <a:pt x="246" y="79"/>
                  </a:cubicBezTo>
                  <a:cubicBezTo>
                    <a:pt x="247" y="80"/>
                    <a:pt x="248" y="81"/>
                    <a:pt x="249" y="80"/>
                  </a:cubicBezTo>
                  <a:cubicBezTo>
                    <a:pt x="249" y="80"/>
                    <a:pt x="249" y="81"/>
                    <a:pt x="250" y="81"/>
                  </a:cubicBezTo>
                  <a:cubicBezTo>
                    <a:pt x="249" y="80"/>
                    <a:pt x="250" y="80"/>
                    <a:pt x="251" y="80"/>
                  </a:cubicBezTo>
                  <a:cubicBezTo>
                    <a:pt x="251" y="80"/>
                    <a:pt x="250" y="80"/>
                    <a:pt x="250" y="80"/>
                  </a:cubicBezTo>
                  <a:cubicBezTo>
                    <a:pt x="252" y="81"/>
                    <a:pt x="252" y="81"/>
                    <a:pt x="252" y="81"/>
                  </a:cubicBezTo>
                  <a:cubicBezTo>
                    <a:pt x="251" y="81"/>
                    <a:pt x="251" y="81"/>
                    <a:pt x="251" y="81"/>
                  </a:cubicBezTo>
                  <a:cubicBezTo>
                    <a:pt x="252" y="80"/>
                    <a:pt x="252" y="80"/>
                    <a:pt x="252" y="80"/>
                  </a:cubicBezTo>
                  <a:cubicBezTo>
                    <a:pt x="252" y="81"/>
                    <a:pt x="252" y="81"/>
                    <a:pt x="253" y="81"/>
                  </a:cubicBezTo>
                  <a:cubicBezTo>
                    <a:pt x="253" y="81"/>
                    <a:pt x="253" y="81"/>
                    <a:pt x="253" y="80"/>
                  </a:cubicBezTo>
                  <a:cubicBezTo>
                    <a:pt x="254" y="81"/>
                    <a:pt x="253" y="81"/>
                    <a:pt x="253" y="82"/>
                  </a:cubicBezTo>
                  <a:cubicBezTo>
                    <a:pt x="255" y="81"/>
                    <a:pt x="257" y="79"/>
                    <a:pt x="258" y="78"/>
                  </a:cubicBezTo>
                  <a:cubicBezTo>
                    <a:pt x="259" y="79"/>
                    <a:pt x="258" y="80"/>
                    <a:pt x="258" y="80"/>
                  </a:cubicBezTo>
                  <a:cubicBezTo>
                    <a:pt x="259" y="79"/>
                    <a:pt x="259" y="79"/>
                    <a:pt x="259" y="79"/>
                  </a:cubicBezTo>
                  <a:cubicBezTo>
                    <a:pt x="259" y="80"/>
                    <a:pt x="259" y="80"/>
                    <a:pt x="259" y="80"/>
                  </a:cubicBezTo>
                  <a:cubicBezTo>
                    <a:pt x="259" y="80"/>
                    <a:pt x="259" y="80"/>
                    <a:pt x="259" y="80"/>
                  </a:cubicBezTo>
                  <a:cubicBezTo>
                    <a:pt x="259" y="80"/>
                    <a:pt x="259" y="81"/>
                    <a:pt x="260" y="81"/>
                  </a:cubicBezTo>
                  <a:cubicBezTo>
                    <a:pt x="260" y="79"/>
                    <a:pt x="260" y="79"/>
                    <a:pt x="260" y="79"/>
                  </a:cubicBezTo>
                  <a:cubicBezTo>
                    <a:pt x="261" y="79"/>
                    <a:pt x="262" y="79"/>
                    <a:pt x="263" y="80"/>
                  </a:cubicBezTo>
                  <a:cubicBezTo>
                    <a:pt x="263" y="80"/>
                    <a:pt x="262" y="80"/>
                    <a:pt x="262" y="80"/>
                  </a:cubicBezTo>
                  <a:cubicBezTo>
                    <a:pt x="262" y="80"/>
                    <a:pt x="261" y="80"/>
                    <a:pt x="262" y="81"/>
                  </a:cubicBezTo>
                  <a:cubicBezTo>
                    <a:pt x="262" y="81"/>
                    <a:pt x="262" y="80"/>
                    <a:pt x="262" y="80"/>
                  </a:cubicBezTo>
                  <a:cubicBezTo>
                    <a:pt x="263" y="81"/>
                    <a:pt x="263" y="81"/>
                    <a:pt x="263" y="81"/>
                  </a:cubicBezTo>
                  <a:cubicBezTo>
                    <a:pt x="264" y="80"/>
                    <a:pt x="264" y="80"/>
                    <a:pt x="264" y="80"/>
                  </a:cubicBezTo>
                  <a:cubicBezTo>
                    <a:pt x="265" y="82"/>
                    <a:pt x="266" y="80"/>
                    <a:pt x="268" y="82"/>
                  </a:cubicBezTo>
                  <a:cubicBezTo>
                    <a:pt x="268" y="81"/>
                    <a:pt x="268" y="81"/>
                    <a:pt x="268" y="81"/>
                  </a:cubicBezTo>
                  <a:cubicBezTo>
                    <a:pt x="267" y="80"/>
                    <a:pt x="267" y="80"/>
                    <a:pt x="267" y="80"/>
                  </a:cubicBezTo>
                  <a:cubicBezTo>
                    <a:pt x="267" y="80"/>
                    <a:pt x="267" y="79"/>
                    <a:pt x="268" y="80"/>
                  </a:cubicBezTo>
                  <a:cubicBezTo>
                    <a:pt x="269" y="81"/>
                    <a:pt x="269" y="79"/>
                    <a:pt x="271" y="79"/>
                  </a:cubicBezTo>
                  <a:cubicBezTo>
                    <a:pt x="271" y="79"/>
                    <a:pt x="272" y="80"/>
                    <a:pt x="271" y="80"/>
                  </a:cubicBezTo>
                  <a:cubicBezTo>
                    <a:pt x="271" y="80"/>
                    <a:pt x="271" y="80"/>
                    <a:pt x="271" y="80"/>
                  </a:cubicBezTo>
                  <a:cubicBezTo>
                    <a:pt x="270" y="81"/>
                    <a:pt x="270" y="81"/>
                    <a:pt x="270" y="81"/>
                  </a:cubicBezTo>
                  <a:cubicBezTo>
                    <a:pt x="271" y="81"/>
                    <a:pt x="271" y="81"/>
                    <a:pt x="271" y="81"/>
                  </a:cubicBezTo>
                  <a:cubicBezTo>
                    <a:pt x="272" y="81"/>
                    <a:pt x="271" y="82"/>
                    <a:pt x="272" y="83"/>
                  </a:cubicBezTo>
                  <a:cubicBezTo>
                    <a:pt x="272" y="82"/>
                    <a:pt x="272" y="82"/>
                    <a:pt x="272" y="82"/>
                  </a:cubicBezTo>
                  <a:cubicBezTo>
                    <a:pt x="272" y="80"/>
                    <a:pt x="274" y="83"/>
                    <a:pt x="275" y="81"/>
                  </a:cubicBezTo>
                  <a:cubicBezTo>
                    <a:pt x="275" y="81"/>
                    <a:pt x="275" y="81"/>
                    <a:pt x="275" y="82"/>
                  </a:cubicBezTo>
                  <a:cubicBezTo>
                    <a:pt x="276" y="82"/>
                    <a:pt x="276" y="80"/>
                    <a:pt x="277" y="80"/>
                  </a:cubicBezTo>
                  <a:cubicBezTo>
                    <a:pt x="277" y="81"/>
                    <a:pt x="277" y="82"/>
                    <a:pt x="277" y="83"/>
                  </a:cubicBezTo>
                  <a:cubicBezTo>
                    <a:pt x="278" y="81"/>
                    <a:pt x="278" y="81"/>
                    <a:pt x="278" y="81"/>
                  </a:cubicBezTo>
                  <a:cubicBezTo>
                    <a:pt x="279" y="82"/>
                    <a:pt x="279" y="82"/>
                    <a:pt x="279" y="82"/>
                  </a:cubicBezTo>
                  <a:cubicBezTo>
                    <a:pt x="280" y="81"/>
                    <a:pt x="277" y="81"/>
                    <a:pt x="278" y="80"/>
                  </a:cubicBezTo>
                  <a:cubicBezTo>
                    <a:pt x="279" y="80"/>
                    <a:pt x="279" y="81"/>
                    <a:pt x="280" y="81"/>
                  </a:cubicBezTo>
                  <a:cubicBezTo>
                    <a:pt x="280" y="82"/>
                    <a:pt x="280" y="82"/>
                    <a:pt x="280" y="82"/>
                  </a:cubicBezTo>
                  <a:cubicBezTo>
                    <a:pt x="281" y="82"/>
                    <a:pt x="282" y="82"/>
                    <a:pt x="282" y="83"/>
                  </a:cubicBezTo>
                  <a:cubicBezTo>
                    <a:pt x="285" y="81"/>
                    <a:pt x="285" y="81"/>
                    <a:pt x="285" y="81"/>
                  </a:cubicBezTo>
                  <a:cubicBezTo>
                    <a:pt x="284" y="81"/>
                    <a:pt x="284" y="81"/>
                    <a:pt x="284" y="81"/>
                  </a:cubicBezTo>
                  <a:cubicBezTo>
                    <a:pt x="285" y="80"/>
                    <a:pt x="286" y="81"/>
                    <a:pt x="286" y="80"/>
                  </a:cubicBezTo>
                  <a:cubicBezTo>
                    <a:pt x="287" y="82"/>
                    <a:pt x="287" y="82"/>
                    <a:pt x="287" y="82"/>
                  </a:cubicBezTo>
                  <a:cubicBezTo>
                    <a:pt x="285" y="82"/>
                    <a:pt x="285" y="82"/>
                    <a:pt x="285" y="82"/>
                  </a:cubicBezTo>
                  <a:cubicBezTo>
                    <a:pt x="285" y="82"/>
                    <a:pt x="285" y="82"/>
                    <a:pt x="285" y="82"/>
                  </a:cubicBezTo>
                  <a:cubicBezTo>
                    <a:pt x="287" y="82"/>
                    <a:pt x="288" y="82"/>
                    <a:pt x="289" y="81"/>
                  </a:cubicBezTo>
                  <a:cubicBezTo>
                    <a:pt x="289" y="81"/>
                    <a:pt x="289" y="81"/>
                    <a:pt x="289" y="81"/>
                  </a:cubicBezTo>
                  <a:cubicBezTo>
                    <a:pt x="290" y="81"/>
                    <a:pt x="290" y="80"/>
                    <a:pt x="290" y="81"/>
                  </a:cubicBezTo>
                  <a:cubicBezTo>
                    <a:pt x="290" y="80"/>
                    <a:pt x="290" y="80"/>
                    <a:pt x="290" y="80"/>
                  </a:cubicBezTo>
                  <a:cubicBezTo>
                    <a:pt x="291" y="80"/>
                    <a:pt x="291" y="80"/>
                    <a:pt x="291" y="80"/>
                  </a:cubicBezTo>
                  <a:cubicBezTo>
                    <a:pt x="291" y="81"/>
                    <a:pt x="291" y="82"/>
                    <a:pt x="290" y="82"/>
                  </a:cubicBezTo>
                  <a:cubicBezTo>
                    <a:pt x="291" y="83"/>
                    <a:pt x="291" y="83"/>
                    <a:pt x="291" y="83"/>
                  </a:cubicBezTo>
                  <a:cubicBezTo>
                    <a:pt x="291" y="82"/>
                    <a:pt x="291" y="82"/>
                    <a:pt x="291" y="82"/>
                  </a:cubicBezTo>
                  <a:cubicBezTo>
                    <a:pt x="292" y="82"/>
                    <a:pt x="292" y="82"/>
                    <a:pt x="292" y="82"/>
                  </a:cubicBezTo>
                  <a:cubicBezTo>
                    <a:pt x="292" y="81"/>
                    <a:pt x="292" y="81"/>
                    <a:pt x="292" y="81"/>
                  </a:cubicBezTo>
                  <a:cubicBezTo>
                    <a:pt x="292" y="82"/>
                    <a:pt x="293" y="81"/>
                    <a:pt x="293" y="81"/>
                  </a:cubicBezTo>
                  <a:cubicBezTo>
                    <a:pt x="293" y="81"/>
                    <a:pt x="293" y="81"/>
                    <a:pt x="293" y="81"/>
                  </a:cubicBezTo>
                  <a:cubicBezTo>
                    <a:pt x="294" y="81"/>
                    <a:pt x="296" y="81"/>
                    <a:pt x="296" y="82"/>
                  </a:cubicBezTo>
                  <a:cubicBezTo>
                    <a:pt x="297" y="81"/>
                    <a:pt x="297" y="81"/>
                    <a:pt x="297" y="81"/>
                  </a:cubicBezTo>
                  <a:cubicBezTo>
                    <a:pt x="296" y="80"/>
                    <a:pt x="298" y="81"/>
                    <a:pt x="298" y="81"/>
                  </a:cubicBezTo>
                  <a:cubicBezTo>
                    <a:pt x="298" y="82"/>
                    <a:pt x="298" y="82"/>
                    <a:pt x="298" y="82"/>
                  </a:cubicBezTo>
                  <a:cubicBezTo>
                    <a:pt x="299" y="82"/>
                    <a:pt x="299" y="82"/>
                    <a:pt x="299" y="82"/>
                  </a:cubicBezTo>
                  <a:cubicBezTo>
                    <a:pt x="299" y="83"/>
                    <a:pt x="299" y="83"/>
                    <a:pt x="299" y="83"/>
                  </a:cubicBezTo>
                  <a:cubicBezTo>
                    <a:pt x="299" y="83"/>
                    <a:pt x="299" y="83"/>
                    <a:pt x="299" y="83"/>
                  </a:cubicBezTo>
                  <a:cubicBezTo>
                    <a:pt x="300" y="83"/>
                    <a:pt x="300" y="83"/>
                    <a:pt x="300" y="83"/>
                  </a:cubicBezTo>
                  <a:cubicBezTo>
                    <a:pt x="301" y="83"/>
                    <a:pt x="300" y="82"/>
                    <a:pt x="301" y="81"/>
                  </a:cubicBezTo>
                  <a:cubicBezTo>
                    <a:pt x="302" y="82"/>
                    <a:pt x="300" y="82"/>
                    <a:pt x="301" y="82"/>
                  </a:cubicBezTo>
                  <a:cubicBezTo>
                    <a:pt x="301" y="83"/>
                    <a:pt x="301" y="83"/>
                    <a:pt x="301" y="83"/>
                  </a:cubicBezTo>
                  <a:cubicBezTo>
                    <a:pt x="301" y="83"/>
                    <a:pt x="301" y="83"/>
                    <a:pt x="301" y="83"/>
                  </a:cubicBezTo>
                  <a:cubicBezTo>
                    <a:pt x="303" y="83"/>
                    <a:pt x="302" y="81"/>
                    <a:pt x="304" y="81"/>
                  </a:cubicBezTo>
                  <a:cubicBezTo>
                    <a:pt x="305" y="82"/>
                    <a:pt x="303" y="82"/>
                    <a:pt x="303" y="83"/>
                  </a:cubicBezTo>
                  <a:cubicBezTo>
                    <a:pt x="303" y="83"/>
                    <a:pt x="303" y="83"/>
                    <a:pt x="303" y="83"/>
                  </a:cubicBezTo>
                  <a:cubicBezTo>
                    <a:pt x="304" y="83"/>
                    <a:pt x="304" y="81"/>
                    <a:pt x="305" y="81"/>
                  </a:cubicBezTo>
                  <a:cubicBezTo>
                    <a:pt x="305" y="82"/>
                    <a:pt x="307" y="82"/>
                    <a:pt x="308" y="82"/>
                  </a:cubicBezTo>
                  <a:cubicBezTo>
                    <a:pt x="308" y="83"/>
                    <a:pt x="310" y="82"/>
                    <a:pt x="310" y="83"/>
                  </a:cubicBezTo>
                  <a:cubicBezTo>
                    <a:pt x="311" y="83"/>
                    <a:pt x="310" y="82"/>
                    <a:pt x="311" y="82"/>
                  </a:cubicBezTo>
                  <a:cubicBezTo>
                    <a:pt x="312" y="81"/>
                    <a:pt x="311" y="83"/>
                    <a:pt x="312" y="83"/>
                  </a:cubicBezTo>
                  <a:cubicBezTo>
                    <a:pt x="312" y="82"/>
                    <a:pt x="313" y="83"/>
                    <a:pt x="314" y="82"/>
                  </a:cubicBezTo>
                  <a:cubicBezTo>
                    <a:pt x="315" y="82"/>
                    <a:pt x="314" y="83"/>
                    <a:pt x="315" y="83"/>
                  </a:cubicBezTo>
                  <a:cubicBezTo>
                    <a:pt x="316" y="84"/>
                    <a:pt x="316" y="83"/>
                    <a:pt x="317" y="82"/>
                  </a:cubicBezTo>
                  <a:cubicBezTo>
                    <a:pt x="318" y="83"/>
                    <a:pt x="316" y="83"/>
                    <a:pt x="317" y="84"/>
                  </a:cubicBezTo>
                  <a:cubicBezTo>
                    <a:pt x="318" y="82"/>
                    <a:pt x="318" y="82"/>
                    <a:pt x="318" y="82"/>
                  </a:cubicBezTo>
                  <a:cubicBezTo>
                    <a:pt x="318" y="84"/>
                    <a:pt x="318" y="84"/>
                    <a:pt x="318" y="84"/>
                  </a:cubicBezTo>
                  <a:cubicBezTo>
                    <a:pt x="319" y="84"/>
                    <a:pt x="319" y="83"/>
                    <a:pt x="319" y="82"/>
                  </a:cubicBezTo>
                  <a:cubicBezTo>
                    <a:pt x="319" y="83"/>
                    <a:pt x="320" y="83"/>
                    <a:pt x="320" y="83"/>
                  </a:cubicBezTo>
                  <a:cubicBezTo>
                    <a:pt x="321" y="81"/>
                    <a:pt x="323" y="84"/>
                    <a:pt x="324" y="83"/>
                  </a:cubicBezTo>
                  <a:cubicBezTo>
                    <a:pt x="324" y="84"/>
                    <a:pt x="324" y="84"/>
                    <a:pt x="324" y="84"/>
                  </a:cubicBezTo>
                  <a:cubicBezTo>
                    <a:pt x="325" y="83"/>
                    <a:pt x="325" y="83"/>
                    <a:pt x="325" y="83"/>
                  </a:cubicBezTo>
                  <a:cubicBezTo>
                    <a:pt x="326" y="83"/>
                    <a:pt x="327" y="84"/>
                    <a:pt x="328" y="84"/>
                  </a:cubicBezTo>
                  <a:cubicBezTo>
                    <a:pt x="328" y="84"/>
                    <a:pt x="328" y="83"/>
                    <a:pt x="329" y="83"/>
                  </a:cubicBezTo>
                  <a:cubicBezTo>
                    <a:pt x="329" y="85"/>
                    <a:pt x="330" y="83"/>
                    <a:pt x="330" y="84"/>
                  </a:cubicBezTo>
                  <a:cubicBezTo>
                    <a:pt x="331" y="83"/>
                    <a:pt x="332" y="84"/>
                    <a:pt x="333" y="83"/>
                  </a:cubicBezTo>
                  <a:cubicBezTo>
                    <a:pt x="333" y="84"/>
                    <a:pt x="334" y="83"/>
                    <a:pt x="335" y="84"/>
                  </a:cubicBezTo>
                  <a:cubicBezTo>
                    <a:pt x="335" y="84"/>
                    <a:pt x="335" y="84"/>
                    <a:pt x="335" y="84"/>
                  </a:cubicBezTo>
                  <a:cubicBezTo>
                    <a:pt x="336" y="83"/>
                    <a:pt x="337" y="83"/>
                    <a:pt x="338" y="84"/>
                  </a:cubicBezTo>
                  <a:cubicBezTo>
                    <a:pt x="338" y="85"/>
                    <a:pt x="338" y="85"/>
                    <a:pt x="338" y="85"/>
                  </a:cubicBezTo>
                  <a:cubicBezTo>
                    <a:pt x="339" y="85"/>
                    <a:pt x="339" y="85"/>
                    <a:pt x="339" y="85"/>
                  </a:cubicBezTo>
                  <a:cubicBezTo>
                    <a:pt x="339" y="84"/>
                    <a:pt x="338" y="84"/>
                    <a:pt x="339" y="84"/>
                  </a:cubicBezTo>
                  <a:cubicBezTo>
                    <a:pt x="339" y="84"/>
                    <a:pt x="340" y="84"/>
                    <a:pt x="341" y="84"/>
                  </a:cubicBezTo>
                  <a:cubicBezTo>
                    <a:pt x="341" y="84"/>
                    <a:pt x="341" y="85"/>
                    <a:pt x="341" y="85"/>
                  </a:cubicBezTo>
                  <a:cubicBezTo>
                    <a:pt x="342" y="84"/>
                    <a:pt x="342" y="84"/>
                    <a:pt x="342" y="84"/>
                  </a:cubicBezTo>
                  <a:cubicBezTo>
                    <a:pt x="344" y="83"/>
                    <a:pt x="342" y="85"/>
                    <a:pt x="344" y="85"/>
                  </a:cubicBezTo>
                  <a:cubicBezTo>
                    <a:pt x="346" y="86"/>
                    <a:pt x="346" y="84"/>
                    <a:pt x="347" y="83"/>
                  </a:cubicBezTo>
                  <a:cubicBezTo>
                    <a:pt x="347" y="83"/>
                    <a:pt x="347" y="84"/>
                    <a:pt x="347" y="84"/>
                  </a:cubicBezTo>
                  <a:cubicBezTo>
                    <a:pt x="347" y="84"/>
                    <a:pt x="347" y="84"/>
                    <a:pt x="347" y="84"/>
                  </a:cubicBezTo>
                  <a:cubicBezTo>
                    <a:pt x="347" y="84"/>
                    <a:pt x="346" y="85"/>
                    <a:pt x="347" y="85"/>
                  </a:cubicBezTo>
                  <a:cubicBezTo>
                    <a:pt x="347" y="85"/>
                    <a:pt x="347" y="84"/>
                    <a:pt x="348" y="85"/>
                  </a:cubicBezTo>
                  <a:cubicBezTo>
                    <a:pt x="348" y="85"/>
                    <a:pt x="348" y="85"/>
                    <a:pt x="348" y="85"/>
                  </a:cubicBezTo>
                  <a:cubicBezTo>
                    <a:pt x="349" y="83"/>
                    <a:pt x="351" y="86"/>
                    <a:pt x="351" y="85"/>
                  </a:cubicBezTo>
                  <a:cubicBezTo>
                    <a:pt x="351" y="85"/>
                    <a:pt x="351" y="85"/>
                    <a:pt x="351" y="85"/>
                  </a:cubicBezTo>
                  <a:cubicBezTo>
                    <a:pt x="352" y="85"/>
                    <a:pt x="352" y="85"/>
                    <a:pt x="352" y="85"/>
                  </a:cubicBezTo>
                  <a:cubicBezTo>
                    <a:pt x="352" y="85"/>
                    <a:pt x="352" y="84"/>
                    <a:pt x="352" y="84"/>
                  </a:cubicBezTo>
                  <a:cubicBezTo>
                    <a:pt x="353" y="85"/>
                    <a:pt x="352" y="85"/>
                    <a:pt x="352" y="86"/>
                  </a:cubicBezTo>
                  <a:cubicBezTo>
                    <a:pt x="353" y="86"/>
                    <a:pt x="353" y="86"/>
                    <a:pt x="354" y="85"/>
                  </a:cubicBezTo>
                  <a:cubicBezTo>
                    <a:pt x="354" y="87"/>
                    <a:pt x="354" y="87"/>
                    <a:pt x="354" y="87"/>
                  </a:cubicBezTo>
                  <a:cubicBezTo>
                    <a:pt x="354" y="87"/>
                    <a:pt x="354" y="86"/>
                    <a:pt x="355" y="86"/>
                  </a:cubicBezTo>
                  <a:cubicBezTo>
                    <a:pt x="355" y="86"/>
                    <a:pt x="357" y="87"/>
                    <a:pt x="356" y="88"/>
                  </a:cubicBezTo>
                  <a:cubicBezTo>
                    <a:pt x="356" y="87"/>
                    <a:pt x="357" y="87"/>
                    <a:pt x="357" y="87"/>
                  </a:cubicBezTo>
                  <a:cubicBezTo>
                    <a:pt x="357" y="86"/>
                    <a:pt x="357" y="86"/>
                    <a:pt x="357" y="86"/>
                  </a:cubicBezTo>
                  <a:cubicBezTo>
                    <a:pt x="357" y="86"/>
                    <a:pt x="357" y="86"/>
                    <a:pt x="358" y="86"/>
                  </a:cubicBezTo>
                  <a:cubicBezTo>
                    <a:pt x="358" y="87"/>
                    <a:pt x="358" y="87"/>
                    <a:pt x="358" y="87"/>
                  </a:cubicBezTo>
                  <a:cubicBezTo>
                    <a:pt x="358" y="87"/>
                    <a:pt x="359" y="86"/>
                    <a:pt x="359" y="86"/>
                  </a:cubicBezTo>
                  <a:cubicBezTo>
                    <a:pt x="359" y="86"/>
                    <a:pt x="359" y="86"/>
                    <a:pt x="359" y="86"/>
                  </a:cubicBezTo>
                  <a:cubicBezTo>
                    <a:pt x="360" y="86"/>
                    <a:pt x="362" y="85"/>
                    <a:pt x="362" y="87"/>
                  </a:cubicBezTo>
                  <a:cubicBezTo>
                    <a:pt x="362" y="87"/>
                    <a:pt x="362" y="88"/>
                    <a:pt x="363" y="87"/>
                  </a:cubicBezTo>
                  <a:cubicBezTo>
                    <a:pt x="362" y="86"/>
                    <a:pt x="362" y="86"/>
                    <a:pt x="362" y="86"/>
                  </a:cubicBezTo>
                  <a:cubicBezTo>
                    <a:pt x="362" y="86"/>
                    <a:pt x="363" y="86"/>
                    <a:pt x="363" y="87"/>
                  </a:cubicBezTo>
                  <a:cubicBezTo>
                    <a:pt x="363" y="87"/>
                    <a:pt x="364" y="87"/>
                    <a:pt x="363" y="88"/>
                  </a:cubicBezTo>
                  <a:cubicBezTo>
                    <a:pt x="364" y="88"/>
                    <a:pt x="364" y="88"/>
                    <a:pt x="364" y="88"/>
                  </a:cubicBezTo>
                  <a:cubicBezTo>
                    <a:pt x="364" y="87"/>
                    <a:pt x="364" y="87"/>
                    <a:pt x="364" y="87"/>
                  </a:cubicBezTo>
                  <a:cubicBezTo>
                    <a:pt x="364" y="87"/>
                    <a:pt x="365" y="87"/>
                    <a:pt x="365" y="87"/>
                  </a:cubicBezTo>
                  <a:cubicBezTo>
                    <a:pt x="366" y="87"/>
                    <a:pt x="365" y="88"/>
                    <a:pt x="366" y="88"/>
                  </a:cubicBezTo>
                  <a:cubicBezTo>
                    <a:pt x="366" y="87"/>
                    <a:pt x="366" y="87"/>
                    <a:pt x="366" y="87"/>
                  </a:cubicBezTo>
                  <a:cubicBezTo>
                    <a:pt x="367" y="88"/>
                    <a:pt x="368" y="88"/>
                    <a:pt x="369" y="88"/>
                  </a:cubicBezTo>
                  <a:cubicBezTo>
                    <a:pt x="369" y="88"/>
                    <a:pt x="369" y="88"/>
                    <a:pt x="369" y="88"/>
                  </a:cubicBezTo>
                  <a:cubicBezTo>
                    <a:pt x="369" y="88"/>
                    <a:pt x="369" y="88"/>
                    <a:pt x="370" y="88"/>
                  </a:cubicBezTo>
                  <a:cubicBezTo>
                    <a:pt x="370" y="88"/>
                    <a:pt x="369" y="87"/>
                    <a:pt x="370" y="87"/>
                  </a:cubicBezTo>
                  <a:cubicBezTo>
                    <a:pt x="370" y="87"/>
                    <a:pt x="370" y="87"/>
                    <a:pt x="370" y="87"/>
                  </a:cubicBezTo>
                  <a:cubicBezTo>
                    <a:pt x="371" y="88"/>
                    <a:pt x="370" y="88"/>
                    <a:pt x="370" y="88"/>
                  </a:cubicBezTo>
                  <a:cubicBezTo>
                    <a:pt x="370" y="88"/>
                    <a:pt x="370" y="88"/>
                    <a:pt x="370" y="88"/>
                  </a:cubicBezTo>
                  <a:cubicBezTo>
                    <a:pt x="370" y="88"/>
                    <a:pt x="371" y="88"/>
                    <a:pt x="371" y="88"/>
                  </a:cubicBezTo>
                  <a:cubicBezTo>
                    <a:pt x="371" y="88"/>
                    <a:pt x="371" y="88"/>
                    <a:pt x="371" y="88"/>
                  </a:cubicBezTo>
                  <a:cubicBezTo>
                    <a:pt x="372" y="88"/>
                    <a:pt x="372" y="88"/>
                    <a:pt x="372" y="88"/>
                  </a:cubicBezTo>
                  <a:cubicBezTo>
                    <a:pt x="372" y="88"/>
                    <a:pt x="372" y="88"/>
                    <a:pt x="372" y="88"/>
                  </a:cubicBezTo>
                  <a:cubicBezTo>
                    <a:pt x="372" y="89"/>
                    <a:pt x="371" y="89"/>
                    <a:pt x="371" y="89"/>
                  </a:cubicBezTo>
                  <a:cubicBezTo>
                    <a:pt x="371" y="89"/>
                    <a:pt x="371" y="89"/>
                    <a:pt x="371" y="89"/>
                  </a:cubicBezTo>
                  <a:cubicBezTo>
                    <a:pt x="373" y="89"/>
                    <a:pt x="372" y="88"/>
                    <a:pt x="372" y="87"/>
                  </a:cubicBezTo>
                  <a:cubicBezTo>
                    <a:pt x="372" y="88"/>
                    <a:pt x="373" y="87"/>
                    <a:pt x="373" y="88"/>
                  </a:cubicBezTo>
                  <a:cubicBezTo>
                    <a:pt x="373" y="88"/>
                    <a:pt x="373" y="89"/>
                    <a:pt x="373" y="89"/>
                  </a:cubicBezTo>
                  <a:cubicBezTo>
                    <a:pt x="374" y="89"/>
                    <a:pt x="374" y="88"/>
                    <a:pt x="375" y="88"/>
                  </a:cubicBezTo>
                  <a:cubicBezTo>
                    <a:pt x="375" y="88"/>
                    <a:pt x="375" y="88"/>
                    <a:pt x="375" y="88"/>
                  </a:cubicBezTo>
                  <a:cubicBezTo>
                    <a:pt x="376" y="89"/>
                    <a:pt x="377" y="88"/>
                    <a:pt x="378" y="87"/>
                  </a:cubicBezTo>
                  <a:cubicBezTo>
                    <a:pt x="378" y="89"/>
                    <a:pt x="378" y="89"/>
                    <a:pt x="378" y="89"/>
                  </a:cubicBezTo>
                  <a:cubicBezTo>
                    <a:pt x="379" y="88"/>
                    <a:pt x="379" y="87"/>
                    <a:pt x="380" y="88"/>
                  </a:cubicBezTo>
                  <a:cubicBezTo>
                    <a:pt x="379" y="88"/>
                    <a:pt x="379" y="88"/>
                    <a:pt x="379" y="88"/>
                  </a:cubicBezTo>
                  <a:cubicBezTo>
                    <a:pt x="380" y="88"/>
                    <a:pt x="381" y="88"/>
                    <a:pt x="381" y="88"/>
                  </a:cubicBezTo>
                  <a:cubicBezTo>
                    <a:pt x="382" y="88"/>
                    <a:pt x="381" y="89"/>
                    <a:pt x="382" y="89"/>
                  </a:cubicBezTo>
                  <a:cubicBezTo>
                    <a:pt x="383" y="87"/>
                    <a:pt x="383" y="87"/>
                    <a:pt x="383" y="87"/>
                  </a:cubicBezTo>
                  <a:cubicBezTo>
                    <a:pt x="383" y="88"/>
                    <a:pt x="383" y="88"/>
                    <a:pt x="383" y="88"/>
                  </a:cubicBezTo>
                  <a:cubicBezTo>
                    <a:pt x="383" y="88"/>
                    <a:pt x="383" y="89"/>
                    <a:pt x="383" y="89"/>
                  </a:cubicBezTo>
                  <a:cubicBezTo>
                    <a:pt x="383" y="88"/>
                    <a:pt x="383" y="88"/>
                    <a:pt x="383" y="88"/>
                  </a:cubicBezTo>
                  <a:cubicBezTo>
                    <a:pt x="384" y="88"/>
                    <a:pt x="384" y="89"/>
                    <a:pt x="384" y="89"/>
                  </a:cubicBezTo>
                  <a:cubicBezTo>
                    <a:pt x="384" y="88"/>
                    <a:pt x="385" y="88"/>
                    <a:pt x="385" y="88"/>
                  </a:cubicBezTo>
                  <a:cubicBezTo>
                    <a:pt x="385" y="89"/>
                    <a:pt x="385" y="89"/>
                    <a:pt x="385" y="89"/>
                  </a:cubicBezTo>
                  <a:cubicBezTo>
                    <a:pt x="385" y="89"/>
                    <a:pt x="386" y="89"/>
                    <a:pt x="386" y="88"/>
                  </a:cubicBezTo>
                  <a:cubicBezTo>
                    <a:pt x="386" y="89"/>
                    <a:pt x="386" y="89"/>
                    <a:pt x="386" y="89"/>
                  </a:cubicBezTo>
                  <a:cubicBezTo>
                    <a:pt x="386" y="89"/>
                    <a:pt x="386" y="89"/>
                    <a:pt x="386" y="89"/>
                  </a:cubicBezTo>
                  <a:cubicBezTo>
                    <a:pt x="386" y="88"/>
                    <a:pt x="386" y="88"/>
                    <a:pt x="386" y="88"/>
                  </a:cubicBezTo>
                  <a:cubicBezTo>
                    <a:pt x="386" y="88"/>
                    <a:pt x="386" y="88"/>
                    <a:pt x="386" y="88"/>
                  </a:cubicBezTo>
                  <a:cubicBezTo>
                    <a:pt x="387" y="88"/>
                    <a:pt x="387" y="87"/>
                    <a:pt x="387" y="88"/>
                  </a:cubicBezTo>
                  <a:cubicBezTo>
                    <a:pt x="388" y="88"/>
                    <a:pt x="387" y="88"/>
                    <a:pt x="387" y="88"/>
                  </a:cubicBezTo>
                  <a:cubicBezTo>
                    <a:pt x="387" y="88"/>
                    <a:pt x="387" y="89"/>
                    <a:pt x="387" y="89"/>
                  </a:cubicBezTo>
                  <a:cubicBezTo>
                    <a:pt x="388" y="89"/>
                    <a:pt x="388" y="89"/>
                    <a:pt x="388" y="89"/>
                  </a:cubicBezTo>
                  <a:cubicBezTo>
                    <a:pt x="388" y="88"/>
                    <a:pt x="388" y="88"/>
                    <a:pt x="388" y="87"/>
                  </a:cubicBezTo>
                  <a:cubicBezTo>
                    <a:pt x="388" y="87"/>
                    <a:pt x="388" y="87"/>
                    <a:pt x="389" y="87"/>
                  </a:cubicBezTo>
                  <a:cubicBezTo>
                    <a:pt x="389" y="87"/>
                    <a:pt x="389" y="87"/>
                    <a:pt x="389" y="87"/>
                  </a:cubicBezTo>
                  <a:cubicBezTo>
                    <a:pt x="388" y="87"/>
                    <a:pt x="388" y="86"/>
                    <a:pt x="388" y="87"/>
                  </a:cubicBezTo>
                  <a:cubicBezTo>
                    <a:pt x="388" y="87"/>
                    <a:pt x="388" y="87"/>
                    <a:pt x="388" y="87"/>
                  </a:cubicBezTo>
                  <a:cubicBezTo>
                    <a:pt x="387" y="87"/>
                    <a:pt x="387" y="87"/>
                    <a:pt x="387" y="87"/>
                  </a:cubicBezTo>
                  <a:cubicBezTo>
                    <a:pt x="387" y="87"/>
                    <a:pt x="386" y="87"/>
                    <a:pt x="386" y="87"/>
                  </a:cubicBezTo>
                  <a:cubicBezTo>
                    <a:pt x="387" y="87"/>
                    <a:pt x="387" y="87"/>
                    <a:pt x="387" y="87"/>
                  </a:cubicBezTo>
                  <a:cubicBezTo>
                    <a:pt x="387" y="86"/>
                    <a:pt x="387" y="86"/>
                    <a:pt x="387" y="86"/>
                  </a:cubicBezTo>
                  <a:cubicBezTo>
                    <a:pt x="387" y="86"/>
                    <a:pt x="387" y="85"/>
                    <a:pt x="388" y="85"/>
                  </a:cubicBezTo>
                  <a:cubicBezTo>
                    <a:pt x="388" y="86"/>
                    <a:pt x="390" y="85"/>
                    <a:pt x="390" y="86"/>
                  </a:cubicBezTo>
                  <a:cubicBezTo>
                    <a:pt x="391" y="85"/>
                    <a:pt x="391" y="85"/>
                    <a:pt x="391" y="85"/>
                  </a:cubicBezTo>
                  <a:cubicBezTo>
                    <a:pt x="391" y="85"/>
                    <a:pt x="391" y="85"/>
                    <a:pt x="390" y="85"/>
                  </a:cubicBezTo>
                  <a:cubicBezTo>
                    <a:pt x="392" y="85"/>
                    <a:pt x="393" y="86"/>
                    <a:pt x="394" y="85"/>
                  </a:cubicBezTo>
                  <a:cubicBezTo>
                    <a:pt x="396" y="87"/>
                    <a:pt x="397" y="85"/>
                    <a:pt x="398" y="86"/>
                  </a:cubicBezTo>
                  <a:cubicBezTo>
                    <a:pt x="400" y="85"/>
                    <a:pt x="403" y="87"/>
                    <a:pt x="405" y="85"/>
                  </a:cubicBezTo>
                  <a:close/>
                  <a:moveTo>
                    <a:pt x="503" y="82"/>
                  </a:moveTo>
                  <a:cubicBezTo>
                    <a:pt x="502" y="82"/>
                    <a:pt x="502" y="83"/>
                    <a:pt x="501" y="82"/>
                  </a:cubicBezTo>
                  <a:cubicBezTo>
                    <a:pt x="502" y="82"/>
                    <a:pt x="502" y="82"/>
                    <a:pt x="503" y="82"/>
                  </a:cubicBezTo>
                  <a:close/>
                  <a:moveTo>
                    <a:pt x="490" y="81"/>
                  </a:moveTo>
                  <a:cubicBezTo>
                    <a:pt x="489" y="83"/>
                    <a:pt x="487" y="81"/>
                    <a:pt x="486" y="82"/>
                  </a:cubicBezTo>
                  <a:cubicBezTo>
                    <a:pt x="486" y="81"/>
                    <a:pt x="486" y="81"/>
                    <a:pt x="486" y="81"/>
                  </a:cubicBezTo>
                  <a:cubicBezTo>
                    <a:pt x="487" y="80"/>
                    <a:pt x="489" y="81"/>
                    <a:pt x="490" y="81"/>
                  </a:cubicBezTo>
                  <a:close/>
                  <a:moveTo>
                    <a:pt x="475" y="81"/>
                  </a:moveTo>
                  <a:cubicBezTo>
                    <a:pt x="475" y="81"/>
                    <a:pt x="475" y="81"/>
                    <a:pt x="475" y="81"/>
                  </a:cubicBezTo>
                  <a:cubicBezTo>
                    <a:pt x="475" y="81"/>
                    <a:pt x="475" y="81"/>
                    <a:pt x="475" y="82"/>
                  </a:cubicBezTo>
                  <a:lnTo>
                    <a:pt x="475" y="81"/>
                  </a:lnTo>
                  <a:close/>
                  <a:moveTo>
                    <a:pt x="478" y="75"/>
                  </a:moveTo>
                  <a:cubicBezTo>
                    <a:pt x="478" y="75"/>
                    <a:pt x="478" y="75"/>
                    <a:pt x="477" y="75"/>
                  </a:cubicBezTo>
                  <a:cubicBezTo>
                    <a:pt x="478" y="75"/>
                    <a:pt x="478" y="75"/>
                    <a:pt x="478" y="75"/>
                  </a:cubicBezTo>
                  <a:close/>
                  <a:moveTo>
                    <a:pt x="474" y="78"/>
                  </a:moveTo>
                  <a:cubicBezTo>
                    <a:pt x="475" y="79"/>
                    <a:pt x="476" y="78"/>
                    <a:pt x="477" y="78"/>
                  </a:cubicBezTo>
                  <a:cubicBezTo>
                    <a:pt x="480" y="78"/>
                    <a:pt x="481" y="78"/>
                    <a:pt x="483" y="78"/>
                  </a:cubicBezTo>
                  <a:cubicBezTo>
                    <a:pt x="484" y="78"/>
                    <a:pt x="484" y="78"/>
                    <a:pt x="484" y="78"/>
                  </a:cubicBezTo>
                  <a:cubicBezTo>
                    <a:pt x="483" y="79"/>
                    <a:pt x="481" y="79"/>
                    <a:pt x="479" y="79"/>
                  </a:cubicBezTo>
                  <a:cubicBezTo>
                    <a:pt x="479" y="79"/>
                    <a:pt x="479" y="78"/>
                    <a:pt x="479" y="78"/>
                  </a:cubicBezTo>
                  <a:cubicBezTo>
                    <a:pt x="478" y="79"/>
                    <a:pt x="476" y="80"/>
                    <a:pt x="474" y="79"/>
                  </a:cubicBezTo>
                  <a:cubicBezTo>
                    <a:pt x="474" y="79"/>
                    <a:pt x="473" y="79"/>
                    <a:pt x="473" y="79"/>
                  </a:cubicBezTo>
                  <a:cubicBezTo>
                    <a:pt x="473" y="79"/>
                    <a:pt x="473" y="79"/>
                    <a:pt x="473" y="79"/>
                  </a:cubicBezTo>
                  <a:cubicBezTo>
                    <a:pt x="473" y="79"/>
                    <a:pt x="473" y="79"/>
                    <a:pt x="474" y="78"/>
                  </a:cubicBezTo>
                  <a:close/>
                  <a:moveTo>
                    <a:pt x="470" y="79"/>
                  </a:moveTo>
                  <a:cubicBezTo>
                    <a:pt x="472" y="78"/>
                    <a:pt x="472" y="78"/>
                    <a:pt x="472" y="78"/>
                  </a:cubicBezTo>
                  <a:cubicBezTo>
                    <a:pt x="472" y="79"/>
                    <a:pt x="472" y="79"/>
                    <a:pt x="472" y="79"/>
                  </a:cubicBezTo>
                  <a:cubicBezTo>
                    <a:pt x="470" y="79"/>
                    <a:pt x="468" y="79"/>
                    <a:pt x="467" y="79"/>
                  </a:cubicBezTo>
                  <a:cubicBezTo>
                    <a:pt x="468" y="79"/>
                    <a:pt x="469" y="78"/>
                    <a:pt x="470" y="79"/>
                  </a:cubicBezTo>
                  <a:close/>
                  <a:moveTo>
                    <a:pt x="459" y="79"/>
                  </a:moveTo>
                  <a:cubicBezTo>
                    <a:pt x="462" y="79"/>
                    <a:pt x="462" y="78"/>
                    <a:pt x="464" y="79"/>
                  </a:cubicBezTo>
                  <a:cubicBezTo>
                    <a:pt x="465" y="79"/>
                    <a:pt x="465" y="78"/>
                    <a:pt x="466" y="79"/>
                  </a:cubicBezTo>
                  <a:cubicBezTo>
                    <a:pt x="466" y="80"/>
                    <a:pt x="464" y="78"/>
                    <a:pt x="463" y="79"/>
                  </a:cubicBezTo>
                  <a:cubicBezTo>
                    <a:pt x="461" y="78"/>
                    <a:pt x="458" y="80"/>
                    <a:pt x="456" y="79"/>
                  </a:cubicBezTo>
                  <a:cubicBezTo>
                    <a:pt x="457" y="79"/>
                    <a:pt x="458" y="79"/>
                    <a:pt x="459" y="79"/>
                  </a:cubicBezTo>
                  <a:close/>
                  <a:moveTo>
                    <a:pt x="488" y="67"/>
                  </a:moveTo>
                  <a:cubicBezTo>
                    <a:pt x="487" y="67"/>
                    <a:pt x="487" y="68"/>
                    <a:pt x="486" y="68"/>
                  </a:cubicBezTo>
                  <a:cubicBezTo>
                    <a:pt x="486" y="67"/>
                    <a:pt x="485" y="68"/>
                    <a:pt x="485" y="67"/>
                  </a:cubicBezTo>
                  <a:cubicBezTo>
                    <a:pt x="485" y="66"/>
                    <a:pt x="487" y="67"/>
                    <a:pt x="488" y="67"/>
                  </a:cubicBezTo>
                  <a:close/>
                  <a:moveTo>
                    <a:pt x="478" y="61"/>
                  </a:moveTo>
                  <a:cubicBezTo>
                    <a:pt x="478" y="61"/>
                    <a:pt x="478" y="61"/>
                    <a:pt x="478" y="61"/>
                  </a:cubicBezTo>
                  <a:cubicBezTo>
                    <a:pt x="477" y="61"/>
                    <a:pt x="477" y="61"/>
                    <a:pt x="477" y="61"/>
                  </a:cubicBezTo>
                  <a:lnTo>
                    <a:pt x="478" y="61"/>
                  </a:lnTo>
                  <a:close/>
                  <a:moveTo>
                    <a:pt x="471" y="63"/>
                  </a:moveTo>
                  <a:cubicBezTo>
                    <a:pt x="472" y="63"/>
                    <a:pt x="472" y="63"/>
                    <a:pt x="472" y="63"/>
                  </a:cubicBezTo>
                  <a:cubicBezTo>
                    <a:pt x="471" y="64"/>
                    <a:pt x="471" y="64"/>
                    <a:pt x="471" y="64"/>
                  </a:cubicBezTo>
                  <a:cubicBezTo>
                    <a:pt x="471" y="63"/>
                    <a:pt x="471" y="63"/>
                    <a:pt x="471" y="63"/>
                  </a:cubicBezTo>
                  <a:close/>
                  <a:moveTo>
                    <a:pt x="470" y="64"/>
                  </a:moveTo>
                  <a:cubicBezTo>
                    <a:pt x="470" y="64"/>
                    <a:pt x="469" y="63"/>
                    <a:pt x="469" y="64"/>
                  </a:cubicBezTo>
                  <a:cubicBezTo>
                    <a:pt x="469" y="64"/>
                    <a:pt x="469" y="64"/>
                    <a:pt x="469" y="64"/>
                  </a:cubicBezTo>
                  <a:cubicBezTo>
                    <a:pt x="468" y="64"/>
                    <a:pt x="468" y="64"/>
                    <a:pt x="468" y="64"/>
                  </a:cubicBezTo>
                  <a:cubicBezTo>
                    <a:pt x="469" y="63"/>
                    <a:pt x="470" y="63"/>
                    <a:pt x="470" y="64"/>
                  </a:cubicBezTo>
                  <a:close/>
                  <a:moveTo>
                    <a:pt x="496" y="55"/>
                  </a:moveTo>
                  <a:cubicBezTo>
                    <a:pt x="495" y="56"/>
                    <a:pt x="495" y="56"/>
                    <a:pt x="495" y="56"/>
                  </a:cubicBezTo>
                  <a:cubicBezTo>
                    <a:pt x="495" y="55"/>
                    <a:pt x="495" y="55"/>
                    <a:pt x="495" y="55"/>
                  </a:cubicBezTo>
                  <a:lnTo>
                    <a:pt x="496" y="55"/>
                  </a:lnTo>
                  <a:close/>
                  <a:moveTo>
                    <a:pt x="495" y="54"/>
                  </a:moveTo>
                  <a:cubicBezTo>
                    <a:pt x="494" y="54"/>
                    <a:pt x="494" y="54"/>
                    <a:pt x="494" y="54"/>
                  </a:cubicBezTo>
                  <a:cubicBezTo>
                    <a:pt x="494" y="54"/>
                    <a:pt x="494" y="54"/>
                    <a:pt x="494" y="54"/>
                  </a:cubicBezTo>
                  <a:lnTo>
                    <a:pt x="495" y="54"/>
                  </a:lnTo>
                  <a:close/>
                  <a:moveTo>
                    <a:pt x="504" y="54"/>
                  </a:moveTo>
                  <a:cubicBezTo>
                    <a:pt x="503" y="55"/>
                    <a:pt x="503" y="55"/>
                    <a:pt x="503" y="55"/>
                  </a:cubicBezTo>
                  <a:cubicBezTo>
                    <a:pt x="503" y="54"/>
                    <a:pt x="503" y="54"/>
                    <a:pt x="503" y="54"/>
                  </a:cubicBezTo>
                  <a:lnTo>
                    <a:pt x="504" y="54"/>
                  </a:lnTo>
                  <a:close/>
                  <a:moveTo>
                    <a:pt x="494" y="53"/>
                  </a:moveTo>
                  <a:cubicBezTo>
                    <a:pt x="493" y="54"/>
                    <a:pt x="493" y="54"/>
                    <a:pt x="492" y="54"/>
                  </a:cubicBezTo>
                  <a:lnTo>
                    <a:pt x="494" y="53"/>
                  </a:lnTo>
                  <a:close/>
                  <a:moveTo>
                    <a:pt x="490" y="53"/>
                  </a:moveTo>
                  <a:cubicBezTo>
                    <a:pt x="490" y="53"/>
                    <a:pt x="490" y="53"/>
                    <a:pt x="490" y="54"/>
                  </a:cubicBezTo>
                  <a:cubicBezTo>
                    <a:pt x="490" y="53"/>
                    <a:pt x="490" y="53"/>
                    <a:pt x="490" y="53"/>
                  </a:cubicBezTo>
                  <a:close/>
                  <a:moveTo>
                    <a:pt x="489" y="55"/>
                  </a:moveTo>
                  <a:cubicBezTo>
                    <a:pt x="488" y="56"/>
                    <a:pt x="488" y="56"/>
                    <a:pt x="488" y="56"/>
                  </a:cubicBezTo>
                  <a:cubicBezTo>
                    <a:pt x="488" y="56"/>
                    <a:pt x="488" y="56"/>
                    <a:pt x="488" y="56"/>
                  </a:cubicBezTo>
                  <a:cubicBezTo>
                    <a:pt x="488" y="56"/>
                    <a:pt x="488" y="56"/>
                    <a:pt x="488" y="55"/>
                  </a:cubicBezTo>
                  <a:cubicBezTo>
                    <a:pt x="488" y="55"/>
                    <a:pt x="488" y="55"/>
                    <a:pt x="488" y="55"/>
                  </a:cubicBezTo>
                  <a:lnTo>
                    <a:pt x="489" y="55"/>
                  </a:lnTo>
                  <a:close/>
                  <a:moveTo>
                    <a:pt x="487" y="56"/>
                  </a:moveTo>
                  <a:cubicBezTo>
                    <a:pt x="488" y="56"/>
                    <a:pt x="488" y="56"/>
                    <a:pt x="488" y="56"/>
                  </a:cubicBezTo>
                  <a:cubicBezTo>
                    <a:pt x="487" y="56"/>
                    <a:pt x="487" y="56"/>
                    <a:pt x="487" y="56"/>
                  </a:cubicBezTo>
                  <a:close/>
                  <a:moveTo>
                    <a:pt x="485" y="56"/>
                  </a:moveTo>
                  <a:cubicBezTo>
                    <a:pt x="485" y="56"/>
                    <a:pt x="485" y="56"/>
                    <a:pt x="485" y="56"/>
                  </a:cubicBezTo>
                  <a:cubicBezTo>
                    <a:pt x="485" y="57"/>
                    <a:pt x="485" y="57"/>
                    <a:pt x="485" y="57"/>
                  </a:cubicBezTo>
                  <a:cubicBezTo>
                    <a:pt x="485" y="57"/>
                    <a:pt x="485" y="57"/>
                    <a:pt x="485" y="57"/>
                  </a:cubicBezTo>
                  <a:lnTo>
                    <a:pt x="485" y="56"/>
                  </a:lnTo>
                  <a:close/>
                  <a:moveTo>
                    <a:pt x="519" y="44"/>
                  </a:moveTo>
                  <a:cubicBezTo>
                    <a:pt x="519" y="45"/>
                    <a:pt x="519" y="45"/>
                    <a:pt x="519" y="45"/>
                  </a:cubicBezTo>
                  <a:cubicBezTo>
                    <a:pt x="519" y="45"/>
                    <a:pt x="519" y="45"/>
                    <a:pt x="519" y="45"/>
                  </a:cubicBezTo>
                  <a:cubicBezTo>
                    <a:pt x="520" y="45"/>
                    <a:pt x="519" y="44"/>
                    <a:pt x="520" y="44"/>
                  </a:cubicBezTo>
                  <a:cubicBezTo>
                    <a:pt x="521" y="45"/>
                    <a:pt x="521" y="45"/>
                    <a:pt x="521" y="45"/>
                  </a:cubicBezTo>
                  <a:cubicBezTo>
                    <a:pt x="521" y="45"/>
                    <a:pt x="521" y="45"/>
                    <a:pt x="521" y="45"/>
                  </a:cubicBezTo>
                  <a:cubicBezTo>
                    <a:pt x="520" y="45"/>
                    <a:pt x="520" y="45"/>
                    <a:pt x="519" y="45"/>
                  </a:cubicBezTo>
                  <a:cubicBezTo>
                    <a:pt x="519" y="45"/>
                    <a:pt x="519" y="45"/>
                    <a:pt x="519" y="45"/>
                  </a:cubicBezTo>
                  <a:lnTo>
                    <a:pt x="519" y="44"/>
                  </a:lnTo>
                  <a:close/>
                  <a:moveTo>
                    <a:pt x="518" y="45"/>
                  </a:moveTo>
                  <a:cubicBezTo>
                    <a:pt x="518" y="45"/>
                    <a:pt x="518" y="45"/>
                    <a:pt x="518" y="45"/>
                  </a:cubicBezTo>
                  <a:cubicBezTo>
                    <a:pt x="517" y="45"/>
                    <a:pt x="517" y="45"/>
                    <a:pt x="517" y="45"/>
                  </a:cubicBezTo>
                  <a:lnTo>
                    <a:pt x="518" y="45"/>
                  </a:lnTo>
                  <a:close/>
                  <a:moveTo>
                    <a:pt x="473" y="56"/>
                  </a:moveTo>
                  <a:cubicBezTo>
                    <a:pt x="473" y="56"/>
                    <a:pt x="473" y="56"/>
                    <a:pt x="473" y="56"/>
                  </a:cubicBezTo>
                  <a:cubicBezTo>
                    <a:pt x="473" y="56"/>
                    <a:pt x="473" y="57"/>
                    <a:pt x="474" y="57"/>
                  </a:cubicBezTo>
                  <a:cubicBezTo>
                    <a:pt x="473" y="57"/>
                    <a:pt x="472" y="57"/>
                    <a:pt x="473" y="56"/>
                  </a:cubicBezTo>
                  <a:close/>
                  <a:moveTo>
                    <a:pt x="475" y="56"/>
                  </a:moveTo>
                  <a:cubicBezTo>
                    <a:pt x="475" y="56"/>
                    <a:pt x="475" y="56"/>
                    <a:pt x="475" y="56"/>
                  </a:cubicBezTo>
                  <a:cubicBezTo>
                    <a:pt x="476" y="55"/>
                    <a:pt x="476" y="55"/>
                    <a:pt x="476" y="55"/>
                  </a:cubicBezTo>
                  <a:cubicBezTo>
                    <a:pt x="476" y="56"/>
                    <a:pt x="476" y="56"/>
                    <a:pt x="475" y="56"/>
                  </a:cubicBezTo>
                  <a:close/>
                  <a:moveTo>
                    <a:pt x="479" y="50"/>
                  </a:moveTo>
                  <a:cubicBezTo>
                    <a:pt x="479" y="49"/>
                    <a:pt x="479" y="49"/>
                    <a:pt x="479" y="49"/>
                  </a:cubicBezTo>
                  <a:cubicBezTo>
                    <a:pt x="479" y="49"/>
                    <a:pt x="478" y="49"/>
                    <a:pt x="478" y="50"/>
                  </a:cubicBezTo>
                  <a:cubicBezTo>
                    <a:pt x="478" y="50"/>
                    <a:pt x="478" y="50"/>
                    <a:pt x="478" y="50"/>
                  </a:cubicBezTo>
                  <a:cubicBezTo>
                    <a:pt x="477" y="49"/>
                    <a:pt x="476" y="51"/>
                    <a:pt x="476" y="50"/>
                  </a:cubicBezTo>
                  <a:cubicBezTo>
                    <a:pt x="476" y="50"/>
                    <a:pt x="477" y="50"/>
                    <a:pt x="476" y="49"/>
                  </a:cubicBezTo>
                  <a:cubicBezTo>
                    <a:pt x="477" y="49"/>
                    <a:pt x="477" y="49"/>
                    <a:pt x="478" y="49"/>
                  </a:cubicBezTo>
                  <a:cubicBezTo>
                    <a:pt x="478" y="49"/>
                    <a:pt x="478" y="49"/>
                    <a:pt x="478" y="49"/>
                  </a:cubicBezTo>
                  <a:cubicBezTo>
                    <a:pt x="478" y="49"/>
                    <a:pt x="479" y="49"/>
                    <a:pt x="480" y="49"/>
                  </a:cubicBezTo>
                  <a:cubicBezTo>
                    <a:pt x="480" y="49"/>
                    <a:pt x="480" y="49"/>
                    <a:pt x="481" y="49"/>
                  </a:cubicBezTo>
                  <a:cubicBezTo>
                    <a:pt x="480" y="50"/>
                    <a:pt x="482" y="50"/>
                    <a:pt x="482" y="51"/>
                  </a:cubicBezTo>
                  <a:cubicBezTo>
                    <a:pt x="482" y="50"/>
                    <a:pt x="480" y="50"/>
                    <a:pt x="479" y="50"/>
                  </a:cubicBezTo>
                  <a:close/>
                  <a:moveTo>
                    <a:pt x="482" y="43"/>
                  </a:moveTo>
                  <a:cubicBezTo>
                    <a:pt x="482" y="43"/>
                    <a:pt x="482" y="43"/>
                    <a:pt x="482" y="43"/>
                  </a:cubicBezTo>
                  <a:cubicBezTo>
                    <a:pt x="482" y="43"/>
                    <a:pt x="483" y="42"/>
                    <a:pt x="483" y="42"/>
                  </a:cubicBezTo>
                  <a:cubicBezTo>
                    <a:pt x="483" y="43"/>
                    <a:pt x="483" y="43"/>
                    <a:pt x="482" y="43"/>
                  </a:cubicBezTo>
                  <a:cubicBezTo>
                    <a:pt x="482" y="43"/>
                    <a:pt x="482" y="43"/>
                    <a:pt x="482" y="43"/>
                  </a:cubicBezTo>
                  <a:close/>
                  <a:moveTo>
                    <a:pt x="478" y="56"/>
                  </a:moveTo>
                  <a:cubicBezTo>
                    <a:pt x="478" y="56"/>
                    <a:pt x="478" y="56"/>
                    <a:pt x="478" y="56"/>
                  </a:cubicBezTo>
                  <a:cubicBezTo>
                    <a:pt x="479" y="56"/>
                    <a:pt x="480" y="55"/>
                    <a:pt x="481" y="56"/>
                  </a:cubicBezTo>
                  <a:cubicBezTo>
                    <a:pt x="480" y="56"/>
                    <a:pt x="480" y="56"/>
                    <a:pt x="480" y="56"/>
                  </a:cubicBezTo>
                  <a:cubicBezTo>
                    <a:pt x="480" y="56"/>
                    <a:pt x="480" y="56"/>
                    <a:pt x="480" y="56"/>
                  </a:cubicBezTo>
                  <a:cubicBezTo>
                    <a:pt x="480" y="57"/>
                    <a:pt x="480" y="57"/>
                    <a:pt x="480" y="57"/>
                  </a:cubicBezTo>
                  <a:cubicBezTo>
                    <a:pt x="479" y="58"/>
                    <a:pt x="479" y="56"/>
                    <a:pt x="478" y="56"/>
                  </a:cubicBezTo>
                  <a:close/>
                  <a:moveTo>
                    <a:pt x="479" y="59"/>
                  </a:moveTo>
                  <a:cubicBezTo>
                    <a:pt x="479" y="58"/>
                    <a:pt x="479" y="58"/>
                    <a:pt x="479" y="58"/>
                  </a:cubicBezTo>
                  <a:cubicBezTo>
                    <a:pt x="480" y="58"/>
                    <a:pt x="480" y="58"/>
                    <a:pt x="480" y="58"/>
                  </a:cubicBezTo>
                  <a:cubicBezTo>
                    <a:pt x="479" y="58"/>
                    <a:pt x="479" y="58"/>
                    <a:pt x="479" y="58"/>
                  </a:cubicBezTo>
                  <a:cubicBezTo>
                    <a:pt x="479" y="58"/>
                    <a:pt x="479" y="59"/>
                    <a:pt x="479" y="59"/>
                  </a:cubicBezTo>
                  <a:close/>
                  <a:moveTo>
                    <a:pt x="485" y="50"/>
                  </a:moveTo>
                  <a:cubicBezTo>
                    <a:pt x="485" y="50"/>
                    <a:pt x="485" y="50"/>
                    <a:pt x="485" y="50"/>
                  </a:cubicBezTo>
                  <a:cubicBezTo>
                    <a:pt x="485" y="50"/>
                    <a:pt x="485" y="49"/>
                    <a:pt x="484" y="49"/>
                  </a:cubicBezTo>
                  <a:cubicBezTo>
                    <a:pt x="484" y="49"/>
                    <a:pt x="484" y="49"/>
                    <a:pt x="484" y="49"/>
                  </a:cubicBezTo>
                  <a:cubicBezTo>
                    <a:pt x="484" y="49"/>
                    <a:pt x="484" y="49"/>
                    <a:pt x="484" y="49"/>
                  </a:cubicBezTo>
                  <a:cubicBezTo>
                    <a:pt x="485" y="49"/>
                    <a:pt x="486" y="50"/>
                    <a:pt x="486" y="49"/>
                  </a:cubicBezTo>
                  <a:cubicBezTo>
                    <a:pt x="486" y="49"/>
                    <a:pt x="485" y="50"/>
                    <a:pt x="485" y="50"/>
                  </a:cubicBezTo>
                  <a:close/>
                  <a:moveTo>
                    <a:pt x="488" y="48"/>
                  </a:moveTo>
                  <a:cubicBezTo>
                    <a:pt x="488" y="47"/>
                    <a:pt x="488" y="47"/>
                    <a:pt x="488" y="47"/>
                  </a:cubicBezTo>
                  <a:cubicBezTo>
                    <a:pt x="488" y="47"/>
                    <a:pt x="488" y="47"/>
                    <a:pt x="488" y="47"/>
                  </a:cubicBezTo>
                  <a:lnTo>
                    <a:pt x="488" y="48"/>
                  </a:lnTo>
                  <a:close/>
                  <a:moveTo>
                    <a:pt x="492" y="43"/>
                  </a:moveTo>
                  <a:cubicBezTo>
                    <a:pt x="492" y="43"/>
                    <a:pt x="492" y="43"/>
                    <a:pt x="491" y="43"/>
                  </a:cubicBezTo>
                  <a:cubicBezTo>
                    <a:pt x="491" y="43"/>
                    <a:pt x="490" y="43"/>
                    <a:pt x="489" y="43"/>
                  </a:cubicBezTo>
                  <a:cubicBezTo>
                    <a:pt x="490" y="43"/>
                    <a:pt x="491" y="42"/>
                    <a:pt x="492" y="42"/>
                  </a:cubicBezTo>
                  <a:cubicBezTo>
                    <a:pt x="492" y="43"/>
                    <a:pt x="491" y="43"/>
                    <a:pt x="491" y="43"/>
                  </a:cubicBezTo>
                  <a:cubicBezTo>
                    <a:pt x="492" y="43"/>
                    <a:pt x="492" y="43"/>
                    <a:pt x="492" y="43"/>
                  </a:cubicBezTo>
                  <a:close/>
                  <a:moveTo>
                    <a:pt x="492" y="47"/>
                  </a:moveTo>
                  <a:cubicBezTo>
                    <a:pt x="493" y="47"/>
                    <a:pt x="495" y="46"/>
                    <a:pt x="496" y="47"/>
                  </a:cubicBezTo>
                  <a:cubicBezTo>
                    <a:pt x="495" y="46"/>
                    <a:pt x="493" y="47"/>
                    <a:pt x="492" y="47"/>
                  </a:cubicBezTo>
                  <a:close/>
                  <a:moveTo>
                    <a:pt x="495" y="43"/>
                  </a:moveTo>
                  <a:cubicBezTo>
                    <a:pt x="495" y="43"/>
                    <a:pt x="495" y="43"/>
                    <a:pt x="495" y="43"/>
                  </a:cubicBezTo>
                  <a:cubicBezTo>
                    <a:pt x="495" y="44"/>
                    <a:pt x="495" y="44"/>
                    <a:pt x="495" y="44"/>
                  </a:cubicBezTo>
                  <a:lnTo>
                    <a:pt x="495" y="43"/>
                  </a:lnTo>
                  <a:close/>
                  <a:moveTo>
                    <a:pt x="496" y="43"/>
                  </a:moveTo>
                  <a:cubicBezTo>
                    <a:pt x="496" y="43"/>
                    <a:pt x="496" y="43"/>
                    <a:pt x="496" y="43"/>
                  </a:cubicBezTo>
                  <a:cubicBezTo>
                    <a:pt x="496" y="43"/>
                    <a:pt x="496" y="43"/>
                    <a:pt x="496" y="43"/>
                  </a:cubicBezTo>
                  <a:cubicBezTo>
                    <a:pt x="496" y="43"/>
                    <a:pt x="496" y="43"/>
                    <a:pt x="496" y="43"/>
                  </a:cubicBezTo>
                  <a:close/>
                  <a:moveTo>
                    <a:pt x="496" y="45"/>
                  </a:moveTo>
                  <a:cubicBezTo>
                    <a:pt x="496" y="45"/>
                    <a:pt x="496" y="45"/>
                    <a:pt x="496" y="45"/>
                  </a:cubicBezTo>
                  <a:cubicBezTo>
                    <a:pt x="497" y="45"/>
                    <a:pt x="497" y="45"/>
                    <a:pt x="497" y="45"/>
                  </a:cubicBezTo>
                  <a:lnTo>
                    <a:pt x="496" y="45"/>
                  </a:lnTo>
                  <a:close/>
                  <a:moveTo>
                    <a:pt x="502" y="45"/>
                  </a:moveTo>
                  <a:cubicBezTo>
                    <a:pt x="502" y="45"/>
                    <a:pt x="502" y="45"/>
                    <a:pt x="502" y="45"/>
                  </a:cubicBezTo>
                  <a:cubicBezTo>
                    <a:pt x="502" y="45"/>
                    <a:pt x="502" y="45"/>
                    <a:pt x="502" y="45"/>
                  </a:cubicBezTo>
                  <a:cubicBezTo>
                    <a:pt x="502" y="45"/>
                    <a:pt x="502" y="45"/>
                    <a:pt x="502" y="45"/>
                  </a:cubicBezTo>
                  <a:cubicBezTo>
                    <a:pt x="502" y="45"/>
                    <a:pt x="502" y="45"/>
                    <a:pt x="502" y="45"/>
                  </a:cubicBezTo>
                  <a:cubicBezTo>
                    <a:pt x="502" y="45"/>
                    <a:pt x="502" y="45"/>
                    <a:pt x="502" y="45"/>
                  </a:cubicBezTo>
                  <a:cubicBezTo>
                    <a:pt x="502" y="45"/>
                    <a:pt x="502" y="45"/>
                    <a:pt x="502" y="45"/>
                  </a:cubicBezTo>
                  <a:cubicBezTo>
                    <a:pt x="502" y="45"/>
                    <a:pt x="503" y="44"/>
                    <a:pt x="504" y="45"/>
                  </a:cubicBezTo>
                  <a:cubicBezTo>
                    <a:pt x="503" y="45"/>
                    <a:pt x="503" y="45"/>
                    <a:pt x="502" y="45"/>
                  </a:cubicBezTo>
                  <a:close/>
                  <a:moveTo>
                    <a:pt x="506" y="45"/>
                  </a:moveTo>
                  <a:cubicBezTo>
                    <a:pt x="505" y="45"/>
                    <a:pt x="505" y="45"/>
                    <a:pt x="505" y="45"/>
                  </a:cubicBezTo>
                  <a:cubicBezTo>
                    <a:pt x="504" y="44"/>
                    <a:pt x="505" y="45"/>
                    <a:pt x="506" y="45"/>
                  </a:cubicBezTo>
                  <a:cubicBezTo>
                    <a:pt x="506" y="45"/>
                    <a:pt x="506" y="44"/>
                    <a:pt x="506" y="44"/>
                  </a:cubicBezTo>
                  <a:cubicBezTo>
                    <a:pt x="506" y="45"/>
                    <a:pt x="506" y="45"/>
                    <a:pt x="506" y="45"/>
                  </a:cubicBezTo>
                  <a:close/>
                  <a:moveTo>
                    <a:pt x="507" y="45"/>
                  </a:moveTo>
                  <a:cubicBezTo>
                    <a:pt x="507" y="45"/>
                    <a:pt x="507" y="45"/>
                    <a:pt x="507" y="45"/>
                  </a:cubicBezTo>
                  <a:cubicBezTo>
                    <a:pt x="508" y="45"/>
                    <a:pt x="508" y="45"/>
                    <a:pt x="508" y="45"/>
                  </a:cubicBezTo>
                  <a:lnTo>
                    <a:pt x="507" y="45"/>
                  </a:lnTo>
                  <a:close/>
                  <a:moveTo>
                    <a:pt x="509" y="45"/>
                  </a:moveTo>
                  <a:cubicBezTo>
                    <a:pt x="509" y="45"/>
                    <a:pt x="509" y="45"/>
                    <a:pt x="509" y="45"/>
                  </a:cubicBezTo>
                  <a:cubicBezTo>
                    <a:pt x="509" y="45"/>
                    <a:pt x="509" y="45"/>
                    <a:pt x="509" y="45"/>
                  </a:cubicBezTo>
                  <a:cubicBezTo>
                    <a:pt x="509" y="45"/>
                    <a:pt x="509" y="45"/>
                    <a:pt x="509" y="45"/>
                  </a:cubicBezTo>
                  <a:cubicBezTo>
                    <a:pt x="510" y="45"/>
                    <a:pt x="509" y="45"/>
                    <a:pt x="510" y="44"/>
                  </a:cubicBezTo>
                  <a:cubicBezTo>
                    <a:pt x="510" y="45"/>
                    <a:pt x="510" y="45"/>
                    <a:pt x="510" y="45"/>
                  </a:cubicBezTo>
                  <a:cubicBezTo>
                    <a:pt x="511" y="46"/>
                    <a:pt x="509" y="45"/>
                    <a:pt x="509" y="45"/>
                  </a:cubicBezTo>
                  <a:close/>
                  <a:moveTo>
                    <a:pt x="512" y="46"/>
                  </a:moveTo>
                  <a:cubicBezTo>
                    <a:pt x="512" y="47"/>
                    <a:pt x="512" y="47"/>
                    <a:pt x="512" y="47"/>
                  </a:cubicBezTo>
                  <a:cubicBezTo>
                    <a:pt x="511" y="46"/>
                    <a:pt x="511" y="46"/>
                    <a:pt x="511" y="46"/>
                  </a:cubicBezTo>
                  <a:lnTo>
                    <a:pt x="512" y="46"/>
                  </a:lnTo>
                  <a:close/>
                  <a:moveTo>
                    <a:pt x="494" y="38"/>
                  </a:moveTo>
                  <a:cubicBezTo>
                    <a:pt x="492" y="38"/>
                    <a:pt x="491" y="39"/>
                    <a:pt x="490" y="39"/>
                  </a:cubicBezTo>
                  <a:cubicBezTo>
                    <a:pt x="490" y="38"/>
                    <a:pt x="490" y="38"/>
                    <a:pt x="490" y="38"/>
                  </a:cubicBezTo>
                  <a:cubicBezTo>
                    <a:pt x="491" y="39"/>
                    <a:pt x="493" y="38"/>
                    <a:pt x="494" y="38"/>
                  </a:cubicBezTo>
                  <a:close/>
                  <a:moveTo>
                    <a:pt x="490" y="41"/>
                  </a:moveTo>
                  <a:cubicBezTo>
                    <a:pt x="490" y="40"/>
                    <a:pt x="491" y="39"/>
                    <a:pt x="492" y="40"/>
                  </a:cubicBezTo>
                  <a:cubicBezTo>
                    <a:pt x="493" y="40"/>
                    <a:pt x="492" y="41"/>
                    <a:pt x="493" y="41"/>
                  </a:cubicBezTo>
                  <a:cubicBezTo>
                    <a:pt x="493" y="40"/>
                    <a:pt x="495" y="40"/>
                    <a:pt x="496" y="40"/>
                  </a:cubicBezTo>
                  <a:cubicBezTo>
                    <a:pt x="496" y="40"/>
                    <a:pt x="496" y="40"/>
                    <a:pt x="496" y="40"/>
                  </a:cubicBezTo>
                  <a:cubicBezTo>
                    <a:pt x="496" y="40"/>
                    <a:pt x="496" y="40"/>
                    <a:pt x="496" y="40"/>
                  </a:cubicBezTo>
                  <a:cubicBezTo>
                    <a:pt x="497" y="41"/>
                    <a:pt x="497" y="41"/>
                    <a:pt x="497" y="41"/>
                  </a:cubicBezTo>
                  <a:cubicBezTo>
                    <a:pt x="497" y="41"/>
                    <a:pt x="496" y="41"/>
                    <a:pt x="496" y="41"/>
                  </a:cubicBezTo>
                  <a:cubicBezTo>
                    <a:pt x="497" y="41"/>
                    <a:pt x="498" y="41"/>
                    <a:pt x="498" y="41"/>
                  </a:cubicBezTo>
                  <a:cubicBezTo>
                    <a:pt x="498" y="40"/>
                    <a:pt x="498" y="40"/>
                    <a:pt x="498" y="40"/>
                  </a:cubicBezTo>
                  <a:cubicBezTo>
                    <a:pt x="499" y="40"/>
                    <a:pt x="499" y="40"/>
                    <a:pt x="500" y="40"/>
                  </a:cubicBezTo>
                  <a:cubicBezTo>
                    <a:pt x="500" y="40"/>
                    <a:pt x="500" y="40"/>
                    <a:pt x="500" y="40"/>
                  </a:cubicBezTo>
                  <a:cubicBezTo>
                    <a:pt x="501" y="40"/>
                    <a:pt x="501" y="40"/>
                    <a:pt x="501" y="40"/>
                  </a:cubicBezTo>
                  <a:cubicBezTo>
                    <a:pt x="501" y="39"/>
                    <a:pt x="501" y="39"/>
                    <a:pt x="501" y="39"/>
                  </a:cubicBezTo>
                  <a:cubicBezTo>
                    <a:pt x="501" y="39"/>
                    <a:pt x="502" y="40"/>
                    <a:pt x="502" y="39"/>
                  </a:cubicBezTo>
                  <a:cubicBezTo>
                    <a:pt x="503" y="41"/>
                    <a:pt x="504" y="40"/>
                    <a:pt x="505" y="40"/>
                  </a:cubicBezTo>
                  <a:cubicBezTo>
                    <a:pt x="505" y="40"/>
                    <a:pt x="506" y="40"/>
                    <a:pt x="505" y="40"/>
                  </a:cubicBezTo>
                  <a:cubicBezTo>
                    <a:pt x="505" y="39"/>
                    <a:pt x="505" y="39"/>
                    <a:pt x="505" y="39"/>
                  </a:cubicBezTo>
                  <a:cubicBezTo>
                    <a:pt x="507" y="40"/>
                    <a:pt x="509" y="38"/>
                    <a:pt x="512" y="39"/>
                  </a:cubicBezTo>
                  <a:cubicBezTo>
                    <a:pt x="512" y="40"/>
                    <a:pt x="512" y="40"/>
                    <a:pt x="512" y="40"/>
                  </a:cubicBezTo>
                  <a:cubicBezTo>
                    <a:pt x="511" y="40"/>
                    <a:pt x="511" y="40"/>
                    <a:pt x="511" y="40"/>
                  </a:cubicBezTo>
                  <a:cubicBezTo>
                    <a:pt x="511" y="40"/>
                    <a:pt x="511" y="41"/>
                    <a:pt x="511" y="41"/>
                  </a:cubicBezTo>
                  <a:cubicBezTo>
                    <a:pt x="512" y="41"/>
                    <a:pt x="512" y="41"/>
                    <a:pt x="512" y="42"/>
                  </a:cubicBezTo>
                  <a:cubicBezTo>
                    <a:pt x="513" y="42"/>
                    <a:pt x="511" y="43"/>
                    <a:pt x="512" y="43"/>
                  </a:cubicBezTo>
                  <a:cubicBezTo>
                    <a:pt x="512" y="43"/>
                    <a:pt x="511" y="44"/>
                    <a:pt x="511" y="44"/>
                  </a:cubicBezTo>
                  <a:cubicBezTo>
                    <a:pt x="511" y="44"/>
                    <a:pt x="511" y="45"/>
                    <a:pt x="511" y="45"/>
                  </a:cubicBezTo>
                  <a:cubicBezTo>
                    <a:pt x="511" y="44"/>
                    <a:pt x="511" y="44"/>
                    <a:pt x="511" y="44"/>
                  </a:cubicBezTo>
                  <a:cubicBezTo>
                    <a:pt x="511" y="44"/>
                    <a:pt x="511" y="44"/>
                    <a:pt x="511" y="44"/>
                  </a:cubicBezTo>
                  <a:cubicBezTo>
                    <a:pt x="510" y="44"/>
                    <a:pt x="510" y="44"/>
                    <a:pt x="509" y="44"/>
                  </a:cubicBezTo>
                  <a:cubicBezTo>
                    <a:pt x="509" y="42"/>
                    <a:pt x="509" y="42"/>
                    <a:pt x="509" y="42"/>
                  </a:cubicBezTo>
                  <a:cubicBezTo>
                    <a:pt x="509" y="41"/>
                    <a:pt x="508" y="42"/>
                    <a:pt x="508" y="42"/>
                  </a:cubicBezTo>
                  <a:cubicBezTo>
                    <a:pt x="509" y="43"/>
                    <a:pt x="506" y="41"/>
                    <a:pt x="507" y="43"/>
                  </a:cubicBezTo>
                  <a:cubicBezTo>
                    <a:pt x="507" y="44"/>
                    <a:pt x="505" y="44"/>
                    <a:pt x="504" y="43"/>
                  </a:cubicBezTo>
                  <a:cubicBezTo>
                    <a:pt x="500" y="43"/>
                    <a:pt x="500" y="43"/>
                    <a:pt x="500" y="43"/>
                  </a:cubicBezTo>
                  <a:cubicBezTo>
                    <a:pt x="502" y="42"/>
                    <a:pt x="504" y="43"/>
                    <a:pt x="506" y="42"/>
                  </a:cubicBezTo>
                  <a:cubicBezTo>
                    <a:pt x="505" y="41"/>
                    <a:pt x="505" y="41"/>
                    <a:pt x="505" y="41"/>
                  </a:cubicBezTo>
                  <a:cubicBezTo>
                    <a:pt x="505" y="41"/>
                    <a:pt x="505" y="41"/>
                    <a:pt x="505" y="41"/>
                  </a:cubicBezTo>
                  <a:cubicBezTo>
                    <a:pt x="505" y="41"/>
                    <a:pt x="504" y="41"/>
                    <a:pt x="503" y="41"/>
                  </a:cubicBezTo>
                  <a:cubicBezTo>
                    <a:pt x="503" y="41"/>
                    <a:pt x="503" y="41"/>
                    <a:pt x="503" y="41"/>
                  </a:cubicBezTo>
                  <a:cubicBezTo>
                    <a:pt x="504" y="42"/>
                    <a:pt x="504" y="42"/>
                    <a:pt x="504" y="42"/>
                  </a:cubicBezTo>
                  <a:cubicBezTo>
                    <a:pt x="502" y="42"/>
                    <a:pt x="502" y="42"/>
                    <a:pt x="500" y="42"/>
                  </a:cubicBezTo>
                  <a:cubicBezTo>
                    <a:pt x="500" y="42"/>
                    <a:pt x="497" y="42"/>
                    <a:pt x="499" y="43"/>
                  </a:cubicBezTo>
                  <a:cubicBezTo>
                    <a:pt x="498" y="43"/>
                    <a:pt x="498" y="43"/>
                    <a:pt x="498" y="43"/>
                  </a:cubicBezTo>
                  <a:cubicBezTo>
                    <a:pt x="498" y="43"/>
                    <a:pt x="499" y="42"/>
                    <a:pt x="499" y="42"/>
                  </a:cubicBezTo>
                  <a:cubicBezTo>
                    <a:pt x="499" y="41"/>
                    <a:pt x="498" y="42"/>
                    <a:pt x="497" y="41"/>
                  </a:cubicBezTo>
                  <a:cubicBezTo>
                    <a:pt x="497" y="42"/>
                    <a:pt x="496" y="42"/>
                    <a:pt x="495" y="42"/>
                  </a:cubicBezTo>
                  <a:cubicBezTo>
                    <a:pt x="496" y="41"/>
                    <a:pt x="496" y="41"/>
                    <a:pt x="496" y="41"/>
                  </a:cubicBezTo>
                  <a:cubicBezTo>
                    <a:pt x="495" y="41"/>
                    <a:pt x="495" y="41"/>
                    <a:pt x="495" y="41"/>
                  </a:cubicBezTo>
                  <a:cubicBezTo>
                    <a:pt x="494" y="43"/>
                    <a:pt x="494" y="43"/>
                    <a:pt x="494" y="43"/>
                  </a:cubicBezTo>
                  <a:cubicBezTo>
                    <a:pt x="494" y="43"/>
                    <a:pt x="494" y="41"/>
                    <a:pt x="493" y="42"/>
                  </a:cubicBezTo>
                  <a:cubicBezTo>
                    <a:pt x="493" y="42"/>
                    <a:pt x="492" y="42"/>
                    <a:pt x="493" y="42"/>
                  </a:cubicBezTo>
                  <a:cubicBezTo>
                    <a:pt x="493" y="43"/>
                    <a:pt x="493" y="43"/>
                    <a:pt x="493" y="43"/>
                  </a:cubicBezTo>
                  <a:cubicBezTo>
                    <a:pt x="493" y="43"/>
                    <a:pt x="493" y="43"/>
                    <a:pt x="493" y="43"/>
                  </a:cubicBezTo>
                  <a:cubicBezTo>
                    <a:pt x="493" y="43"/>
                    <a:pt x="493" y="43"/>
                    <a:pt x="493" y="43"/>
                  </a:cubicBezTo>
                  <a:cubicBezTo>
                    <a:pt x="493" y="43"/>
                    <a:pt x="493" y="43"/>
                    <a:pt x="493" y="43"/>
                  </a:cubicBezTo>
                  <a:cubicBezTo>
                    <a:pt x="493" y="43"/>
                    <a:pt x="492" y="42"/>
                    <a:pt x="492" y="42"/>
                  </a:cubicBezTo>
                  <a:cubicBezTo>
                    <a:pt x="491" y="41"/>
                    <a:pt x="490" y="42"/>
                    <a:pt x="489" y="42"/>
                  </a:cubicBezTo>
                  <a:cubicBezTo>
                    <a:pt x="489" y="41"/>
                    <a:pt x="489" y="41"/>
                    <a:pt x="489" y="41"/>
                  </a:cubicBezTo>
                  <a:cubicBezTo>
                    <a:pt x="488" y="41"/>
                    <a:pt x="488" y="41"/>
                    <a:pt x="488" y="41"/>
                  </a:cubicBezTo>
                  <a:cubicBezTo>
                    <a:pt x="488" y="41"/>
                    <a:pt x="488" y="41"/>
                    <a:pt x="488" y="41"/>
                  </a:cubicBezTo>
                  <a:cubicBezTo>
                    <a:pt x="487" y="41"/>
                    <a:pt x="487" y="41"/>
                    <a:pt x="487" y="41"/>
                  </a:cubicBezTo>
                  <a:cubicBezTo>
                    <a:pt x="488" y="41"/>
                    <a:pt x="489" y="40"/>
                    <a:pt x="490" y="41"/>
                  </a:cubicBezTo>
                  <a:close/>
                  <a:moveTo>
                    <a:pt x="489" y="38"/>
                  </a:moveTo>
                  <a:cubicBezTo>
                    <a:pt x="488" y="38"/>
                    <a:pt x="488" y="38"/>
                    <a:pt x="488" y="38"/>
                  </a:cubicBezTo>
                  <a:cubicBezTo>
                    <a:pt x="488" y="38"/>
                    <a:pt x="488" y="38"/>
                    <a:pt x="488" y="38"/>
                  </a:cubicBezTo>
                  <a:lnTo>
                    <a:pt x="489" y="38"/>
                  </a:lnTo>
                  <a:close/>
                  <a:moveTo>
                    <a:pt x="484" y="49"/>
                  </a:moveTo>
                  <a:cubicBezTo>
                    <a:pt x="483" y="49"/>
                    <a:pt x="483" y="51"/>
                    <a:pt x="482" y="50"/>
                  </a:cubicBezTo>
                  <a:cubicBezTo>
                    <a:pt x="482" y="49"/>
                    <a:pt x="483" y="49"/>
                    <a:pt x="484" y="49"/>
                  </a:cubicBezTo>
                  <a:close/>
                  <a:moveTo>
                    <a:pt x="486" y="41"/>
                  </a:moveTo>
                  <a:cubicBezTo>
                    <a:pt x="486" y="40"/>
                    <a:pt x="485" y="41"/>
                    <a:pt x="485" y="41"/>
                  </a:cubicBezTo>
                  <a:cubicBezTo>
                    <a:pt x="485" y="40"/>
                    <a:pt x="485" y="40"/>
                    <a:pt x="485" y="40"/>
                  </a:cubicBezTo>
                  <a:cubicBezTo>
                    <a:pt x="485" y="40"/>
                    <a:pt x="486" y="40"/>
                    <a:pt x="486" y="41"/>
                  </a:cubicBezTo>
                  <a:close/>
                  <a:moveTo>
                    <a:pt x="482" y="41"/>
                  </a:moveTo>
                  <a:cubicBezTo>
                    <a:pt x="481" y="40"/>
                    <a:pt x="481" y="40"/>
                    <a:pt x="481" y="40"/>
                  </a:cubicBezTo>
                  <a:cubicBezTo>
                    <a:pt x="482" y="40"/>
                    <a:pt x="482" y="40"/>
                    <a:pt x="482" y="41"/>
                  </a:cubicBezTo>
                  <a:close/>
                  <a:moveTo>
                    <a:pt x="485" y="42"/>
                  </a:moveTo>
                  <a:cubicBezTo>
                    <a:pt x="483" y="41"/>
                    <a:pt x="481" y="42"/>
                    <a:pt x="479" y="41"/>
                  </a:cubicBezTo>
                  <a:cubicBezTo>
                    <a:pt x="479" y="42"/>
                    <a:pt x="479" y="42"/>
                    <a:pt x="479" y="42"/>
                  </a:cubicBezTo>
                  <a:cubicBezTo>
                    <a:pt x="478" y="41"/>
                    <a:pt x="478" y="41"/>
                    <a:pt x="478" y="41"/>
                  </a:cubicBezTo>
                  <a:cubicBezTo>
                    <a:pt x="480" y="42"/>
                    <a:pt x="483" y="41"/>
                    <a:pt x="485" y="42"/>
                  </a:cubicBezTo>
                  <a:close/>
                  <a:moveTo>
                    <a:pt x="476" y="49"/>
                  </a:moveTo>
                  <a:cubicBezTo>
                    <a:pt x="476" y="49"/>
                    <a:pt x="476" y="49"/>
                    <a:pt x="476" y="49"/>
                  </a:cubicBezTo>
                  <a:cubicBezTo>
                    <a:pt x="476" y="49"/>
                    <a:pt x="476" y="49"/>
                    <a:pt x="476" y="49"/>
                  </a:cubicBezTo>
                  <a:cubicBezTo>
                    <a:pt x="475" y="49"/>
                    <a:pt x="475" y="49"/>
                    <a:pt x="474" y="49"/>
                  </a:cubicBezTo>
                  <a:cubicBezTo>
                    <a:pt x="474" y="48"/>
                    <a:pt x="475" y="49"/>
                    <a:pt x="476" y="49"/>
                  </a:cubicBezTo>
                  <a:close/>
                  <a:moveTo>
                    <a:pt x="470" y="55"/>
                  </a:moveTo>
                  <a:cubicBezTo>
                    <a:pt x="470" y="56"/>
                    <a:pt x="470" y="56"/>
                    <a:pt x="470" y="56"/>
                  </a:cubicBezTo>
                  <a:cubicBezTo>
                    <a:pt x="470" y="56"/>
                    <a:pt x="469" y="56"/>
                    <a:pt x="469" y="56"/>
                  </a:cubicBezTo>
                  <a:cubicBezTo>
                    <a:pt x="469" y="56"/>
                    <a:pt x="469" y="56"/>
                    <a:pt x="469" y="56"/>
                  </a:cubicBezTo>
                  <a:cubicBezTo>
                    <a:pt x="469" y="56"/>
                    <a:pt x="469" y="56"/>
                    <a:pt x="469" y="56"/>
                  </a:cubicBezTo>
                  <a:cubicBezTo>
                    <a:pt x="469" y="56"/>
                    <a:pt x="469" y="55"/>
                    <a:pt x="470" y="55"/>
                  </a:cubicBezTo>
                  <a:close/>
                  <a:moveTo>
                    <a:pt x="471" y="50"/>
                  </a:moveTo>
                  <a:cubicBezTo>
                    <a:pt x="470" y="50"/>
                    <a:pt x="470" y="50"/>
                    <a:pt x="470" y="50"/>
                  </a:cubicBezTo>
                  <a:cubicBezTo>
                    <a:pt x="472" y="50"/>
                    <a:pt x="472" y="50"/>
                    <a:pt x="472" y="50"/>
                  </a:cubicBezTo>
                  <a:lnTo>
                    <a:pt x="471" y="50"/>
                  </a:lnTo>
                  <a:close/>
                  <a:moveTo>
                    <a:pt x="474" y="42"/>
                  </a:moveTo>
                  <a:cubicBezTo>
                    <a:pt x="474" y="43"/>
                    <a:pt x="474" y="43"/>
                    <a:pt x="474" y="43"/>
                  </a:cubicBezTo>
                  <a:cubicBezTo>
                    <a:pt x="474" y="43"/>
                    <a:pt x="474" y="43"/>
                    <a:pt x="474" y="43"/>
                  </a:cubicBezTo>
                  <a:cubicBezTo>
                    <a:pt x="474" y="43"/>
                    <a:pt x="474" y="43"/>
                    <a:pt x="474" y="43"/>
                  </a:cubicBezTo>
                  <a:cubicBezTo>
                    <a:pt x="474" y="43"/>
                    <a:pt x="474" y="43"/>
                    <a:pt x="474" y="43"/>
                  </a:cubicBezTo>
                  <a:cubicBezTo>
                    <a:pt x="474" y="43"/>
                    <a:pt x="474" y="43"/>
                    <a:pt x="474" y="43"/>
                  </a:cubicBezTo>
                  <a:cubicBezTo>
                    <a:pt x="474" y="42"/>
                    <a:pt x="474" y="42"/>
                    <a:pt x="474" y="42"/>
                  </a:cubicBezTo>
                  <a:close/>
                  <a:moveTo>
                    <a:pt x="468" y="56"/>
                  </a:moveTo>
                  <a:cubicBezTo>
                    <a:pt x="468" y="56"/>
                    <a:pt x="468" y="56"/>
                    <a:pt x="468" y="56"/>
                  </a:cubicBezTo>
                  <a:cubicBezTo>
                    <a:pt x="467" y="56"/>
                    <a:pt x="467" y="56"/>
                    <a:pt x="467" y="56"/>
                  </a:cubicBezTo>
                  <a:lnTo>
                    <a:pt x="468" y="56"/>
                  </a:lnTo>
                  <a:close/>
                  <a:moveTo>
                    <a:pt x="467" y="56"/>
                  </a:moveTo>
                  <a:cubicBezTo>
                    <a:pt x="466" y="56"/>
                    <a:pt x="466" y="56"/>
                    <a:pt x="465" y="56"/>
                  </a:cubicBezTo>
                  <a:cubicBezTo>
                    <a:pt x="465" y="56"/>
                    <a:pt x="465" y="56"/>
                    <a:pt x="465" y="56"/>
                  </a:cubicBezTo>
                  <a:cubicBezTo>
                    <a:pt x="465" y="55"/>
                    <a:pt x="466" y="56"/>
                    <a:pt x="467" y="56"/>
                  </a:cubicBezTo>
                  <a:close/>
                  <a:moveTo>
                    <a:pt x="462" y="64"/>
                  </a:moveTo>
                  <a:cubicBezTo>
                    <a:pt x="461" y="64"/>
                    <a:pt x="461" y="64"/>
                    <a:pt x="461" y="64"/>
                  </a:cubicBezTo>
                  <a:cubicBezTo>
                    <a:pt x="461" y="64"/>
                    <a:pt x="462" y="64"/>
                    <a:pt x="462" y="64"/>
                  </a:cubicBezTo>
                  <a:close/>
                  <a:moveTo>
                    <a:pt x="463" y="59"/>
                  </a:moveTo>
                  <a:cubicBezTo>
                    <a:pt x="463" y="60"/>
                    <a:pt x="463" y="60"/>
                    <a:pt x="463" y="60"/>
                  </a:cubicBezTo>
                  <a:cubicBezTo>
                    <a:pt x="463" y="59"/>
                    <a:pt x="463" y="59"/>
                    <a:pt x="463" y="59"/>
                  </a:cubicBezTo>
                  <a:close/>
                  <a:moveTo>
                    <a:pt x="464" y="56"/>
                  </a:moveTo>
                  <a:cubicBezTo>
                    <a:pt x="464" y="57"/>
                    <a:pt x="463" y="56"/>
                    <a:pt x="463" y="56"/>
                  </a:cubicBezTo>
                  <a:cubicBezTo>
                    <a:pt x="463" y="56"/>
                    <a:pt x="464" y="56"/>
                    <a:pt x="464" y="56"/>
                  </a:cubicBezTo>
                  <a:close/>
                  <a:moveTo>
                    <a:pt x="461" y="56"/>
                  </a:moveTo>
                  <a:cubicBezTo>
                    <a:pt x="461" y="56"/>
                    <a:pt x="459" y="56"/>
                    <a:pt x="458" y="56"/>
                  </a:cubicBezTo>
                  <a:cubicBezTo>
                    <a:pt x="457" y="56"/>
                    <a:pt x="457" y="55"/>
                    <a:pt x="456" y="56"/>
                  </a:cubicBezTo>
                  <a:cubicBezTo>
                    <a:pt x="458" y="55"/>
                    <a:pt x="460" y="56"/>
                    <a:pt x="461" y="56"/>
                  </a:cubicBezTo>
                  <a:close/>
                  <a:moveTo>
                    <a:pt x="455" y="55"/>
                  </a:moveTo>
                  <a:cubicBezTo>
                    <a:pt x="455" y="55"/>
                    <a:pt x="455" y="55"/>
                    <a:pt x="455" y="56"/>
                  </a:cubicBezTo>
                  <a:cubicBezTo>
                    <a:pt x="454" y="56"/>
                    <a:pt x="454" y="56"/>
                    <a:pt x="454" y="56"/>
                  </a:cubicBezTo>
                  <a:lnTo>
                    <a:pt x="455" y="55"/>
                  </a:lnTo>
                  <a:close/>
                  <a:moveTo>
                    <a:pt x="453" y="56"/>
                  </a:moveTo>
                  <a:cubicBezTo>
                    <a:pt x="453" y="56"/>
                    <a:pt x="453" y="56"/>
                    <a:pt x="453" y="56"/>
                  </a:cubicBezTo>
                  <a:cubicBezTo>
                    <a:pt x="453" y="55"/>
                    <a:pt x="453" y="55"/>
                    <a:pt x="453" y="55"/>
                  </a:cubicBezTo>
                  <a:lnTo>
                    <a:pt x="453" y="56"/>
                  </a:lnTo>
                  <a:close/>
                  <a:moveTo>
                    <a:pt x="451" y="55"/>
                  </a:moveTo>
                  <a:cubicBezTo>
                    <a:pt x="451" y="56"/>
                    <a:pt x="451" y="56"/>
                    <a:pt x="451" y="56"/>
                  </a:cubicBezTo>
                  <a:cubicBezTo>
                    <a:pt x="450" y="55"/>
                    <a:pt x="450" y="56"/>
                    <a:pt x="449" y="56"/>
                  </a:cubicBezTo>
                  <a:cubicBezTo>
                    <a:pt x="449" y="55"/>
                    <a:pt x="450" y="56"/>
                    <a:pt x="451" y="55"/>
                  </a:cubicBezTo>
                  <a:close/>
                  <a:moveTo>
                    <a:pt x="477" y="33"/>
                  </a:moveTo>
                  <a:cubicBezTo>
                    <a:pt x="477" y="34"/>
                    <a:pt x="477" y="34"/>
                    <a:pt x="476" y="34"/>
                  </a:cubicBezTo>
                  <a:cubicBezTo>
                    <a:pt x="476" y="33"/>
                    <a:pt x="477" y="34"/>
                    <a:pt x="477" y="33"/>
                  </a:cubicBezTo>
                  <a:close/>
                  <a:moveTo>
                    <a:pt x="469" y="34"/>
                  </a:moveTo>
                  <a:cubicBezTo>
                    <a:pt x="469" y="34"/>
                    <a:pt x="469" y="34"/>
                    <a:pt x="470" y="34"/>
                  </a:cubicBezTo>
                  <a:cubicBezTo>
                    <a:pt x="470" y="35"/>
                    <a:pt x="469" y="34"/>
                    <a:pt x="469" y="34"/>
                  </a:cubicBezTo>
                  <a:close/>
                  <a:moveTo>
                    <a:pt x="472" y="32"/>
                  </a:moveTo>
                  <a:cubicBezTo>
                    <a:pt x="471" y="32"/>
                    <a:pt x="471" y="32"/>
                    <a:pt x="471" y="31"/>
                  </a:cubicBezTo>
                  <a:cubicBezTo>
                    <a:pt x="471" y="31"/>
                    <a:pt x="472" y="32"/>
                    <a:pt x="472" y="32"/>
                  </a:cubicBezTo>
                  <a:close/>
                  <a:moveTo>
                    <a:pt x="473" y="29"/>
                  </a:moveTo>
                  <a:cubicBezTo>
                    <a:pt x="473" y="30"/>
                    <a:pt x="473" y="30"/>
                    <a:pt x="473" y="30"/>
                  </a:cubicBezTo>
                  <a:cubicBezTo>
                    <a:pt x="473" y="30"/>
                    <a:pt x="470" y="30"/>
                    <a:pt x="470" y="30"/>
                  </a:cubicBezTo>
                  <a:lnTo>
                    <a:pt x="473" y="29"/>
                  </a:lnTo>
                  <a:close/>
                  <a:moveTo>
                    <a:pt x="468" y="29"/>
                  </a:moveTo>
                  <a:cubicBezTo>
                    <a:pt x="468" y="30"/>
                    <a:pt x="468" y="30"/>
                    <a:pt x="468" y="30"/>
                  </a:cubicBezTo>
                  <a:cubicBezTo>
                    <a:pt x="468" y="30"/>
                    <a:pt x="467" y="30"/>
                    <a:pt x="467" y="30"/>
                  </a:cubicBezTo>
                  <a:lnTo>
                    <a:pt x="468" y="29"/>
                  </a:lnTo>
                  <a:close/>
                  <a:moveTo>
                    <a:pt x="467" y="31"/>
                  </a:moveTo>
                  <a:cubicBezTo>
                    <a:pt x="468" y="32"/>
                    <a:pt x="468" y="32"/>
                    <a:pt x="468" y="32"/>
                  </a:cubicBezTo>
                  <a:cubicBezTo>
                    <a:pt x="466" y="33"/>
                    <a:pt x="467" y="31"/>
                    <a:pt x="466" y="32"/>
                  </a:cubicBezTo>
                  <a:cubicBezTo>
                    <a:pt x="466" y="33"/>
                    <a:pt x="466" y="33"/>
                    <a:pt x="466" y="33"/>
                  </a:cubicBezTo>
                  <a:cubicBezTo>
                    <a:pt x="466" y="32"/>
                    <a:pt x="466" y="32"/>
                    <a:pt x="466" y="32"/>
                  </a:cubicBezTo>
                  <a:lnTo>
                    <a:pt x="467" y="31"/>
                  </a:lnTo>
                  <a:close/>
                  <a:moveTo>
                    <a:pt x="465" y="32"/>
                  </a:moveTo>
                  <a:cubicBezTo>
                    <a:pt x="465" y="32"/>
                    <a:pt x="464" y="32"/>
                    <a:pt x="464" y="32"/>
                  </a:cubicBezTo>
                  <a:cubicBezTo>
                    <a:pt x="464" y="31"/>
                    <a:pt x="465" y="32"/>
                    <a:pt x="465" y="32"/>
                  </a:cubicBezTo>
                  <a:close/>
                  <a:moveTo>
                    <a:pt x="461" y="29"/>
                  </a:moveTo>
                  <a:cubicBezTo>
                    <a:pt x="461" y="29"/>
                    <a:pt x="460" y="30"/>
                    <a:pt x="460" y="30"/>
                  </a:cubicBezTo>
                  <a:cubicBezTo>
                    <a:pt x="459" y="29"/>
                    <a:pt x="459" y="29"/>
                    <a:pt x="459" y="29"/>
                  </a:cubicBezTo>
                  <a:lnTo>
                    <a:pt x="461" y="29"/>
                  </a:lnTo>
                  <a:close/>
                  <a:moveTo>
                    <a:pt x="517" y="25"/>
                  </a:moveTo>
                  <a:cubicBezTo>
                    <a:pt x="517" y="25"/>
                    <a:pt x="517" y="25"/>
                    <a:pt x="517" y="25"/>
                  </a:cubicBezTo>
                  <a:cubicBezTo>
                    <a:pt x="517" y="25"/>
                    <a:pt x="517" y="25"/>
                    <a:pt x="516" y="24"/>
                  </a:cubicBezTo>
                  <a:cubicBezTo>
                    <a:pt x="516" y="24"/>
                    <a:pt x="517" y="24"/>
                    <a:pt x="517" y="25"/>
                  </a:cubicBezTo>
                  <a:close/>
                  <a:moveTo>
                    <a:pt x="512" y="25"/>
                  </a:moveTo>
                  <a:cubicBezTo>
                    <a:pt x="512" y="25"/>
                    <a:pt x="512" y="25"/>
                    <a:pt x="512" y="25"/>
                  </a:cubicBezTo>
                  <a:cubicBezTo>
                    <a:pt x="511" y="25"/>
                    <a:pt x="511" y="25"/>
                    <a:pt x="511" y="25"/>
                  </a:cubicBezTo>
                  <a:lnTo>
                    <a:pt x="512" y="25"/>
                  </a:lnTo>
                  <a:close/>
                  <a:moveTo>
                    <a:pt x="463" y="23"/>
                  </a:moveTo>
                  <a:cubicBezTo>
                    <a:pt x="464" y="23"/>
                    <a:pt x="464" y="23"/>
                    <a:pt x="464" y="23"/>
                  </a:cubicBezTo>
                  <a:cubicBezTo>
                    <a:pt x="464" y="23"/>
                    <a:pt x="464" y="23"/>
                    <a:pt x="464" y="23"/>
                  </a:cubicBezTo>
                  <a:cubicBezTo>
                    <a:pt x="464" y="23"/>
                    <a:pt x="464" y="23"/>
                    <a:pt x="464" y="23"/>
                  </a:cubicBezTo>
                  <a:cubicBezTo>
                    <a:pt x="465" y="23"/>
                    <a:pt x="464" y="23"/>
                    <a:pt x="464" y="24"/>
                  </a:cubicBezTo>
                  <a:cubicBezTo>
                    <a:pt x="465" y="24"/>
                    <a:pt x="465" y="24"/>
                    <a:pt x="465" y="24"/>
                  </a:cubicBezTo>
                  <a:cubicBezTo>
                    <a:pt x="463" y="24"/>
                    <a:pt x="463" y="24"/>
                    <a:pt x="463" y="24"/>
                  </a:cubicBezTo>
                  <a:cubicBezTo>
                    <a:pt x="463" y="24"/>
                    <a:pt x="463" y="24"/>
                    <a:pt x="463" y="23"/>
                  </a:cubicBezTo>
                  <a:cubicBezTo>
                    <a:pt x="463" y="24"/>
                    <a:pt x="463" y="24"/>
                    <a:pt x="463" y="24"/>
                  </a:cubicBezTo>
                  <a:cubicBezTo>
                    <a:pt x="463" y="23"/>
                    <a:pt x="463" y="23"/>
                    <a:pt x="463" y="23"/>
                  </a:cubicBezTo>
                  <a:close/>
                  <a:moveTo>
                    <a:pt x="449" y="19"/>
                  </a:moveTo>
                  <a:cubicBezTo>
                    <a:pt x="449" y="19"/>
                    <a:pt x="450" y="19"/>
                    <a:pt x="450" y="20"/>
                  </a:cubicBezTo>
                  <a:lnTo>
                    <a:pt x="449" y="19"/>
                  </a:lnTo>
                  <a:close/>
                  <a:moveTo>
                    <a:pt x="454" y="17"/>
                  </a:moveTo>
                  <a:cubicBezTo>
                    <a:pt x="454" y="17"/>
                    <a:pt x="454" y="17"/>
                    <a:pt x="454" y="17"/>
                  </a:cubicBezTo>
                  <a:cubicBezTo>
                    <a:pt x="454" y="17"/>
                    <a:pt x="454" y="17"/>
                    <a:pt x="454" y="17"/>
                  </a:cubicBezTo>
                  <a:close/>
                  <a:moveTo>
                    <a:pt x="438" y="55"/>
                  </a:moveTo>
                  <a:cubicBezTo>
                    <a:pt x="438" y="55"/>
                    <a:pt x="439" y="55"/>
                    <a:pt x="439" y="55"/>
                  </a:cubicBezTo>
                  <a:lnTo>
                    <a:pt x="438" y="55"/>
                  </a:lnTo>
                  <a:close/>
                  <a:moveTo>
                    <a:pt x="432" y="73"/>
                  </a:moveTo>
                  <a:cubicBezTo>
                    <a:pt x="433" y="72"/>
                    <a:pt x="435" y="73"/>
                    <a:pt x="436" y="73"/>
                  </a:cubicBezTo>
                  <a:cubicBezTo>
                    <a:pt x="435" y="73"/>
                    <a:pt x="433" y="73"/>
                    <a:pt x="432" y="73"/>
                  </a:cubicBezTo>
                  <a:close/>
                  <a:moveTo>
                    <a:pt x="459" y="23"/>
                  </a:moveTo>
                  <a:cubicBezTo>
                    <a:pt x="460" y="23"/>
                    <a:pt x="461" y="22"/>
                    <a:pt x="461" y="23"/>
                  </a:cubicBezTo>
                  <a:cubicBezTo>
                    <a:pt x="460" y="23"/>
                    <a:pt x="460" y="23"/>
                    <a:pt x="460" y="24"/>
                  </a:cubicBezTo>
                  <a:cubicBezTo>
                    <a:pt x="460" y="24"/>
                    <a:pt x="460" y="24"/>
                    <a:pt x="460" y="24"/>
                  </a:cubicBezTo>
                  <a:cubicBezTo>
                    <a:pt x="460" y="24"/>
                    <a:pt x="460" y="24"/>
                    <a:pt x="460" y="24"/>
                  </a:cubicBezTo>
                  <a:cubicBezTo>
                    <a:pt x="459" y="24"/>
                    <a:pt x="459" y="24"/>
                    <a:pt x="459" y="24"/>
                  </a:cubicBezTo>
                  <a:cubicBezTo>
                    <a:pt x="459" y="24"/>
                    <a:pt x="459" y="24"/>
                    <a:pt x="460" y="24"/>
                  </a:cubicBezTo>
                  <a:cubicBezTo>
                    <a:pt x="460" y="24"/>
                    <a:pt x="460" y="24"/>
                    <a:pt x="460" y="24"/>
                  </a:cubicBezTo>
                  <a:lnTo>
                    <a:pt x="459" y="23"/>
                  </a:lnTo>
                  <a:close/>
                  <a:moveTo>
                    <a:pt x="458" y="24"/>
                  </a:moveTo>
                  <a:cubicBezTo>
                    <a:pt x="458" y="24"/>
                    <a:pt x="458" y="24"/>
                    <a:pt x="458" y="24"/>
                  </a:cubicBezTo>
                  <a:cubicBezTo>
                    <a:pt x="457" y="24"/>
                    <a:pt x="457" y="24"/>
                    <a:pt x="457" y="24"/>
                  </a:cubicBezTo>
                  <a:lnTo>
                    <a:pt x="458" y="24"/>
                  </a:lnTo>
                  <a:close/>
                  <a:moveTo>
                    <a:pt x="454" y="36"/>
                  </a:moveTo>
                  <a:cubicBezTo>
                    <a:pt x="453" y="35"/>
                    <a:pt x="453" y="35"/>
                    <a:pt x="453" y="35"/>
                  </a:cubicBezTo>
                  <a:cubicBezTo>
                    <a:pt x="453" y="35"/>
                    <a:pt x="453" y="35"/>
                    <a:pt x="453" y="35"/>
                  </a:cubicBezTo>
                  <a:cubicBezTo>
                    <a:pt x="453" y="35"/>
                    <a:pt x="452" y="35"/>
                    <a:pt x="452" y="35"/>
                  </a:cubicBezTo>
                  <a:cubicBezTo>
                    <a:pt x="452" y="34"/>
                    <a:pt x="452" y="34"/>
                    <a:pt x="452" y="34"/>
                  </a:cubicBezTo>
                  <a:cubicBezTo>
                    <a:pt x="453" y="35"/>
                    <a:pt x="454" y="34"/>
                    <a:pt x="454" y="36"/>
                  </a:cubicBezTo>
                  <a:close/>
                  <a:moveTo>
                    <a:pt x="443" y="55"/>
                  </a:moveTo>
                  <a:cubicBezTo>
                    <a:pt x="444" y="55"/>
                    <a:pt x="445" y="55"/>
                    <a:pt x="446" y="56"/>
                  </a:cubicBezTo>
                  <a:cubicBezTo>
                    <a:pt x="441" y="56"/>
                    <a:pt x="441" y="56"/>
                    <a:pt x="441" y="56"/>
                  </a:cubicBezTo>
                  <a:cubicBezTo>
                    <a:pt x="442" y="55"/>
                    <a:pt x="443" y="56"/>
                    <a:pt x="443" y="55"/>
                  </a:cubicBezTo>
                  <a:close/>
                  <a:moveTo>
                    <a:pt x="449" y="35"/>
                  </a:moveTo>
                  <a:cubicBezTo>
                    <a:pt x="449" y="34"/>
                    <a:pt x="449" y="34"/>
                    <a:pt x="449" y="34"/>
                  </a:cubicBezTo>
                  <a:cubicBezTo>
                    <a:pt x="450" y="35"/>
                    <a:pt x="450" y="35"/>
                    <a:pt x="450" y="35"/>
                  </a:cubicBezTo>
                  <a:lnTo>
                    <a:pt x="449" y="35"/>
                  </a:lnTo>
                  <a:close/>
                  <a:moveTo>
                    <a:pt x="453" y="26"/>
                  </a:moveTo>
                  <a:cubicBezTo>
                    <a:pt x="454" y="25"/>
                    <a:pt x="454" y="25"/>
                    <a:pt x="454" y="25"/>
                  </a:cubicBezTo>
                  <a:cubicBezTo>
                    <a:pt x="454" y="26"/>
                    <a:pt x="454" y="26"/>
                    <a:pt x="454" y="26"/>
                  </a:cubicBezTo>
                  <a:lnTo>
                    <a:pt x="453" y="26"/>
                  </a:lnTo>
                  <a:close/>
                  <a:moveTo>
                    <a:pt x="456" y="26"/>
                  </a:moveTo>
                  <a:cubicBezTo>
                    <a:pt x="455" y="26"/>
                    <a:pt x="455" y="26"/>
                    <a:pt x="455" y="26"/>
                  </a:cubicBezTo>
                  <a:cubicBezTo>
                    <a:pt x="455" y="26"/>
                    <a:pt x="455" y="26"/>
                    <a:pt x="455" y="26"/>
                  </a:cubicBezTo>
                  <a:cubicBezTo>
                    <a:pt x="455" y="25"/>
                    <a:pt x="455" y="26"/>
                    <a:pt x="456" y="26"/>
                  </a:cubicBezTo>
                  <a:close/>
                  <a:moveTo>
                    <a:pt x="455" y="23"/>
                  </a:moveTo>
                  <a:cubicBezTo>
                    <a:pt x="455" y="23"/>
                    <a:pt x="455" y="23"/>
                    <a:pt x="455" y="23"/>
                  </a:cubicBezTo>
                  <a:cubicBezTo>
                    <a:pt x="455" y="23"/>
                    <a:pt x="455" y="23"/>
                    <a:pt x="455" y="23"/>
                  </a:cubicBezTo>
                  <a:cubicBezTo>
                    <a:pt x="455" y="23"/>
                    <a:pt x="455" y="23"/>
                    <a:pt x="455" y="22"/>
                  </a:cubicBezTo>
                  <a:cubicBezTo>
                    <a:pt x="455" y="22"/>
                    <a:pt x="456" y="22"/>
                    <a:pt x="455" y="23"/>
                  </a:cubicBezTo>
                  <a:close/>
                  <a:moveTo>
                    <a:pt x="456" y="17"/>
                  </a:moveTo>
                  <a:cubicBezTo>
                    <a:pt x="457" y="18"/>
                    <a:pt x="458" y="16"/>
                    <a:pt x="459" y="17"/>
                  </a:cubicBezTo>
                  <a:cubicBezTo>
                    <a:pt x="461" y="17"/>
                    <a:pt x="461" y="17"/>
                    <a:pt x="461" y="17"/>
                  </a:cubicBezTo>
                  <a:cubicBezTo>
                    <a:pt x="461" y="17"/>
                    <a:pt x="461" y="18"/>
                    <a:pt x="461" y="18"/>
                  </a:cubicBezTo>
                  <a:cubicBezTo>
                    <a:pt x="461" y="18"/>
                    <a:pt x="461" y="18"/>
                    <a:pt x="461" y="18"/>
                  </a:cubicBezTo>
                  <a:cubicBezTo>
                    <a:pt x="461" y="18"/>
                    <a:pt x="461" y="18"/>
                    <a:pt x="461" y="18"/>
                  </a:cubicBezTo>
                  <a:cubicBezTo>
                    <a:pt x="461" y="18"/>
                    <a:pt x="459" y="18"/>
                    <a:pt x="459" y="18"/>
                  </a:cubicBezTo>
                  <a:cubicBezTo>
                    <a:pt x="458" y="19"/>
                    <a:pt x="456" y="17"/>
                    <a:pt x="456" y="17"/>
                  </a:cubicBezTo>
                  <a:cubicBezTo>
                    <a:pt x="455" y="18"/>
                    <a:pt x="455" y="18"/>
                    <a:pt x="455" y="18"/>
                  </a:cubicBezTo>
                  <a:cubicBezTo>
                    <a:pt x="455" y="18"/>
                    <a:pt x="455" y="16"/>
                    <a:pt x="456" y="17"/>
                  </a:cubicBezTo>
                  <a:close/>
                  <a:moveTo>
                    <a:pt x="455" y="20"/>
                  </a:moveTo>
                  <a:cubicBezTo>
                    <a:pt x="454" y="20"/>
                    <a:pt x="454" y="20"/>
                    <a:pt x="454" y="20"/>
                  </a:cubicBezTo>
                  <a:cubicBezTo>
                    <a:pt x="455" y="20"/>
                    <a:pt x="455" y="20"/>
                    <a:pt x="455" y="20"/>
                  </a:cubicBezTo>
                  <a:close/>
                  <a:moveTo>
                    <a:pt x="451" y="25"/>
                  </a:moveTo>
                  <a:cubicBezTo>
                    <a:pt x="452" y="25"/>
                    <a:pt x="452" y="25"/>
                    <a:pt x="452" y="25"/>
                  </a:cubicBezTo>
                  <a:cubicBezTo>
                    <a:pt x="451" y="25"/>
                    <a:pt x="451" y="25"/>
                    <a:pt x="451" y="25"/>
                  </a:cubicBezTo>
                  <a:cubicBezTo>
                    <a:pt x="451" y="25"/>
                    <a:pt x="451" y="25"/>
                    <a:pt x="451" y="25"/>
                  </a:cubicBezTo>
                  <a:cubicBezTo>
                    <a:pt x="452" y="26"/>
                    <a:pt x="452" y="26"/>
                    <a:pt x="452" y="26"/>
                  </a:cubicBezTo>
                  <a:cubicBezTo>
                    <a:pt x="453" y="26"/>
                    <a:pt x="452" y="25"/>
                    <a:pt x="453" y="25"/>
                  </a:cubicBezTo>
                  <a:cubicBezTo>
                    <a:pt x="453" y="25"/>
                    <a:pt x="452" y="26"/>
                    <a:pt x="453" y="26"/>
                  </a:cubicBezTo>
                  <a:cubicBezTo>
                    <a:pt x="453" y="26"/>
                    <a:pt x="453" y="26"/>
                    <a:pt x="453" y="26"/>
                  </a:cubicBezTo>
                  <a:cubicBezTo>
                    <a:pt x="454" y="26"/>
                    <a:pt x="454" y="26"/>
                    <a:pt x="454" y="26"/>
                  </a:cubicBezTo>
                  <a:cubicBezTo>
                    <a:pt x="453" y="26"/>
                    <a:pt x="453" y="27"/>
                    <a:pt x="452" y="27"/>
                  </a:cubicBezTo>
                  <a:cubicBezTo>
                    <a:pt x="452" y="27"/>
                    <a:pt x="452" y="27"/>
                    <a:pt x="452" y="26"/>
                  </a:cubicBezTo>
                  <a:cubicBezTo>
                    <a:pt x="452" y="26"/>
                    <a:pt x="452" y="26"/>
                    <a:pt x="452" y="26"/>
                  </a:cubicBezTo>
                  <a:cubicBezTo>
                    <a:pt x="451" y="26"/>
                    <a:pt x="451" y="26"/>
                    <a:pt x="451" y="26"/>
                  </a:cubicBezTo>
                  <a:cubicBezTo>
                    <a:pt x="451" y="26"/>
                    <a:pt x="451" y="26"/>
                    <a:pt x="451" y="26"/>
                  </a:cubicBezTo>
                  <a:cubicBezTo>
                    <a:pt x="451" y="25"/>
                    <a:pt x="451" y="26"/>
                    <a:pt x="450" y="26"/>
                  </a:cubicBezTo>
                  <a:lnTo>
                    <a:pt x="451" y="25"/>
                  </a:lnTo>
                  <a:close/>
                  <a:moveTo>
                    <a:pt x="446" y="34"/>
                  </a:moveTo>
                  <a:cubicBezTo>
                    <a:pt x="447" y="33"/>
                    <a:pt x="447" y="35"/>
                    <a:pt x="447" y="35"/>
                  </a:cubicBezTo>
                  <a:cubicBezTo>
                    <a:pt x="446" y="35"/>
                    <a:pt x="446" y="35"/>
                    <a:pt x="446" y="35"/>
                  </a:cubicBezTo>
                  <a:cubicBezTo>
                    <a:pt x="447" y="35"/>
                    <a:pt x="446" y="34"/>
                    <a:pt x="446" y="34"/>
                  </a:cubicBezTo>
                  <a:close/>
                  <a:moveTo>
                    <a:pt x="442" y="35"/>
                  </a:moveTo>
                  <a:cubicBezTo>
                    <a:pt x="442" y="35"/>
                    <a:pt x="442" y="35"/>
                    <a:pt x="442" y="34"/>
                  </a:cubicBezTo>
                  <a:cubicBezTo>
                    <a:pt x="443" y="34"/>
                    <a:pt x="443" y="35"/>
                    <a:pt x="443" y="35"/>
                  </a:cubicBezTo>
                  <a:cubicBezTo>
                    <a:pt x="442" y="35"/>
                    <a:pt x="442" y="35"/>
                    <a:pt x="442" y="35"/>
                  </a:cubicBezTo>
                  <a:cubicBezTo>
                    <a:pt x="442" y="35"/>
                    <a:pt x="442" y="35"/>
                    <a:pt x="442" y="35"/>
                  </a:cubicBezTo>
                  <a:close/>
                  <a:moveTo>
                    <a:pt x="446" y="25"/>
                  </a:moveTo>
                  <a:cubicBezTo>
                    <a:pt x="446" y="25"/>
                    <a:pt x="447" y="25"/>
                    <a:pt x="447" y="25"/>
                  </a:cubicBezTo>
                  <a:cubicBezTo>
                    <a:pt x="447" y="25"/>
                    <a:pt x="447" y="25"/>
                    <a:pt x="447" y="25"/>
                  </a:cubicBezTo>
                  <a:cubicBezTo>
                    <a:pt x="447" y="26"/>
                    <a:pt x="447" y="26"/>
                    <a:pt x="447" y="26"/>
                  </a:cubicBezTo>
                  <a:cubicBezTo>
                    <a:pt x="447" y="25"/>
                    <a:pt x="448" y="25"/>
                    <a:pt x="449" y="25"/>
                  </a:cubicBezTo>
                  <a:cubicBezTo>
                    <a:pt x="448" y="25"/>
                    <a:pt x="448" y="27"/>
                    <a:pt x="446" y="26"/>
                  </a:cubicBezTo>
                  <a:cubicBezTo>
                    <a:pt x="446" y="26"/>
                    <a:pt x="446" y="26"/>
                    <a:pt x="446" y="26"/>
                  </a:cubicBezTo>
                  <a:cubicBezTo>
                    <a:pt x="446" y="26"/>
                    <a:pt x="446" y="26"/>
                    <a:pt x="446" y="26"/>
                  </a:cubicBezTo>
                  <a:cubicBezTo>
                    <a:pt x="446" y="25"/>
                    <a:pt x="446" y="25"/>
                    <a:pt x="446" y="25"/>
                  </a:cubicBezTo>
                  <a:close/>
                  <a:moveTo>
                    <a:pt x="408" y="19"/>
                  </a:moveTo>
                  <a:cubicBezTo>
                    <a:pt x="409" y="18"/>
                    <a:pt x="409" y="18"/>
                    <a:pt x="409" y="18"/>
                  </a:cubicBezTo>
                  <a:cubicBezTo>
                    <a:pt x="409" y="19"/>
                    <a:pt x="409" y="19"/>
                    <a:pt x="409" y="19"/>
                  </a:cubicBezTo>
                  <a:lnTo>
                    <a:pt x="408" y="19"/>
                  </a:lnTo>
                  <a:close/>
                  <a:moveTo>
                    <a:pt x="414" y="23"/>
                  </a:moveTo>
                  <a:cubicBezTo>
                    <a:pt x="414" y="22"/>
                    <a:pt x="414" y="22"/>
                    <a:pt x="414" y="22"/>
                  </a:cubicBezTo>
                  <a:cubicBezTo>
                    <a:pt x="414" y="22"/>
                    <a:pt x="414" y="22"/>
                    <a:pt x="414" y="22"/>
                  </a:cubicBezTo>
                  <a:cubicBezTo>
                    <a:pt x="414" y="22"/>
                    <a:pt x="414" y="22"/>
                    <a:pt x="414" y="22"/>
                  </a:cubicBezTo>
                  <a:lnTo>
                    <a:pt x="414" y="23"/>
                  </a:lnTo>
                  <a:close/>
                  <a:moveTo>
                    <a:pt x="420" y="22"/>
                  </a:moveTo>
                  <a:cubicBezTo>
                    <a:pt x="420" y="22"/>
                    <a:pt x="420" y="22"/>
                    <a:pt x="420" y="22"/>
                  </a:cubicBezTo>
                  <a:cubicBezTo>
                    <a:pt x="421" y="22"/>
                    <a:pt x="421" y="22"/>
                    <a:pt x="421" y="22"/>
                  </a:cubicBezTo>
                  <a:lnTo>
                    <a:pt x="420" y="22"/>
                  </a:lnTo>
                  <a:close/>
                  <a:moveTo>
                    <a:pt x="426" y="22"/>
                  </a:moveTo>
                  <a:cubicBezTo>
                    <a:pt x="425" y="22"/>
                    <a:pt x="425" y="22"/>
                    <a:pt x="425" y="22"/>
                  </a:cubicBezTo>
                  <a:cubicBezTo>
                    <a:pt x="425" y="22"/>
                    <a:pt x="425" y="22"/>
                    <a:pt x="425" y="22"/>
                  </a:cubicBezTo>
                  <a:cubicBezTo>
                    <a:pt x="426" y="22"/>
                    <a:pt x="426" y="22"/>
                    <a:pt x="426" y="22"/>
                  </a:cubicBezTo>
                  <a:close/>
                  <a:moveTo>
                    <a:pt x="437" y="23"/>
                  </a:moveTo>
                  <a:cubicBezTo>
                    <a:pt x="438" y="22"/>
                    <a:pt x="437" y="22"/>
                    <a:pt x="438" y="22"/>
                  </a:cubicBezTo>
                  <a:cubicBezTo>
                    <a:pt x="438" y="22"/>
                    <a:pt x="438" y="22"/>
                    <a:pt x="438" y="22"/>
                  </a:cubicBezTo>
                  <a:cubicBezTo>
                    <a:pt x="438" y="23"/>
                    <a:pt x="438" y="23"/>
                    <a:pt x="437" y="23"/>
                  </a:cubicBezTo>
                  <a:close/>
                  <a:moveTo>
                    <a:pt x="440" y="22"/>
                  </a:moveTo>
                  <a:cubicBezTo>
                    <a:pt x="439" y="22"/>
                    <a:pt x="439" y="22"/>
                    <a:pt x="439" y="22"/>
                  </a:cubicBezTo>
                  <a:cubicBezTo>
                    <a:pt x="439" y="22"/>
                    <a:pt x="439" y="22"/>
                    <a:pt x="439" y="22"/>
                  </a:cubicBezTo>
                  <a:cubicBezTo>
                    <a:pt x="439" y="22"/>
                    <a:pt x="439" y="22"/>
                    <a:pt x="439" y="22"/>
                  </a:cubicBezTo>
                  <a:cubicBezTo>
                    <a:pt x="439" y="22"/>
                    <a:pt x="440" y="22"/>
                    <a:pt x="440" y="22"/>
                  </a:cubicBezTo>
                  <a:close/>
                  <a:moveTo>
                    <a:pt x="442" y="35"/>
                  </a:moveTo>
                  <a:cubicBezTo>
                    <a:pt x="441" y="35"/>
                    <a:pt x="441" y="35"/>
                    <a:pt x="441" y="35"/>
                  </a:cubicBezTo>
                  <a:cubicBezTo>
                    <a:pt x="441" y="35"/>
                    <a:pt x="441" y="35"/>
                    <a:pt x="441" y="35"/>
                  </a:cubicBezTo>
                  <a:lnTo>
                    <a:pt x="442" y="35"/>
                  </a:lnTo>
                  <a:close/>
                  <a:moveTo>
                    <a:pt x="443" y="25"/>
                  </a:moveTo>
                  <a:cubicBezTo>
                    <a:pt x="445" y="25"/>
                    <a:pt x="445" y="25"/>
                    <a:pt x="445" y="25"/>
                  </a:cubicBezTo>
                  <a:cubicBezTo>
                    <a:pt x="445" y="26"/>
                    <a:pt x="445" y="26"/>
                    <a:pt x="445" y="26"/>
                  </a:cubicBezTo>
                  <a:cubicBezTo>
                    <a:pt x="444" y="25"/>
                    <a:pt x="443" y="26"/>
                    <a:pt x="443" y="25"/>
                  </a:cubicBezTo>
                  <a:cubicBezTo>
                    <a:pt x="443" y="25"/>
                    <a:pt x="443" y="25"/>
                    <a:pt x="443" y="25"/>
                  </a:cubicBezTo>
                  <a:close/>
                  <a:moveTo>
                    <a:pt x="439" y="34"/>
                  </a:moveTo>
                  <a:cubicBezTo>
                    <a:pt x="439" y="34"/>
                    <a:pt x="439" y="34"/>
                    <a:pt x="439" y="34"/>
                  </a:cubicBezTo>
                  <a:cubicBezTo>
                    <a:pt x="439" y="34"/>
                    <a:pt x="439" y="34"/>
                    <a:pt x="439" y="34"/>
                  </a:cubicBezTo>
                  <a:cubicBezTo>
                    <a:pt x="438" y="35"/>
                    <a:pt x="440" y="34"/>
                    <a:pt x="440" y="34"/>
                  </a:cubicBezTo>
                  <a:cubicBezTo>
                    <a:pt x="441" y="34"/>
                    <a:pt x="441" y="34"/>
                    <a:pt x="441" y="34"/>
                  </a:cubicBezTo>
                  <a:cubicBezTo>
                    <a:pt x="441" y="35"/>
                    <a:pt x="439" y="35"/>
                    <a:pt x="438" y="35"/>
                  </a:cubicBezTo>
                  <a:cubicBezTo>
                    <a:pt x="438" y="34"/>
                    <a:pt x="438" y="35"/>
                    <a:pt x="439" y="34"/>
                  </a:cubicBezTo>
                  <a:close/>
                  <a:moveTo>
                    <a:pt x="436" y="35"/>
                  </a:moveTo>
                  <a:cubicBezTo>
                    <a:pt x="437" y="34"/>
                    <a:pt x="437" y="34"/>
                    <a:pt x="437" y="34"/>
                  </a:cubicBezTo>
                  <a:cubicBezTo>
                    <a:pt x="437" y="34"/>
                    <a:pt x="437" y="34"/>
                    <a:pt x="437" y="34"/>
                  </a:cubicBezTo>
                  <a:lnTo>
                    <a:pt x="436" y="35"/>
                  </a:lnTo>
                  <a:close/>
                  <a:moveTo>
                    <a:pt x="440" y="26"/>
                  </a:moveTo>
                  <a:cubicBezTo>
                    <a:pt x="440" y="26"/>
                    <a:pt x="439" y="26"/>
                    <a:pt x="439" y="26"/>
                  </a:cubicBezTo>
                  <a:cubicBezTo>
                    <a:pt x="439" y="26"/>
                    <a:pt x="439" y="26"/>
                    <a:pt x="439" y="26"/>
                  </a:cubicBezTo>
                  <a:cubicBezTo>
                    <a:pt x="439" y="26"/>
                    <a:pt x="439" y="26"/>
                    <a:pt x="439" y="26"/>
                  </a:cubicBezTo>
                  <a:cubicBezTo>
                    <a:pt x="440" y="26"/>
                    <a:pt x="440" y="25"/>
                    <a:pt x="440" y="26"/>
                  </a:cubicBezTo>
                  <a:close/>
                  <a:moveTo>
                    <a:pt x="379" y="25"/>
                  </a:moveTo>
                  <a:cubicBezTo>
                    <a:pt x="379" y="24"/>
                    <a:pt x="379" y="25"/>
                    <a:pt x="379" y="25"/>
                  </a:cubicBezTo>
                  <a:cubicBezTo>
                    <a:pt x="379" y="24"/>
                    <a:pt x="379" y="24"/>
                    <a:pt x="379" y="24"/>
                  </a:cubicBezTo>
                  <a:cubicBezTo>
                    <a:pt x="379" y="24"/>
                    <a:pt x="379" y="24"/>
                    <a:pt x="379" y="25"/>
                  </a:cubicBezTo>
                  <a:close/>
                  <a:moveTo>
                    <a:pt x="281" y="8"/>
                  </a:moveTo>
                  <a:cubicBezTo>
                    <a:pt x="281" y="9"/>
                    <a:pt x="281" y="9"/>
                    <a:pt x="281" y="9"/>
                  </a:cubicBezTo>
                  <a:cubicBezTo>
                    <a:pt x="281" y="9"/>
                    <a:pt x="281" y="9"/>
                    <a:pt x="281" y="9"/>
                  </a:cubicBezTo>
                  <a:cubicBezTo>
                    <a:pt x="281" y="9"/>
                    <a:pt x="280" y="9"/>
                    <a:pt x="280" y="9"/>
                  </a:cubicBezTo>
                  <a:cubicBezTo>
                    <a:pt x="280" y="9"/>
                    <a:pt x="280" y="9"/>
                    <a:pt x="281" y="8"/>
                  </a:cubicBezTo>
                  <a:close/>
                  <a:moveTo>
                    <a:pt x="280" y="9"/>
                  </a:moveTo>
                  <a:cubicBezTo>
                    <a:pt x="279" y="10"/>
                    <a:pt x="279" y="10"/>
                    <a:pt x="279" y="10"/>
                  </a:cubicBezTo>
                  <a:cubicBezTo>
                    <a:pt x="276" y="10"/>
                    <a:pt x="276" y="10"/>
                    <a:pt x="276" y="10"/>
                  </a:cubicBezTo>
                  <a:cubicBezTo>
                    <a:pt x="277" y="8"/>
                    <a:pt x="279" y="9"/>
                    <a:pt x="280" y="9"/>
                  </a:cubicBezTo>
                  <a:close/>
                  <a:moveTo>
                    <a:pt x="270" y="7"/>
                  </a:moveTo>
                  <a:cubicBezTo>
                    <a:pt x="270" y="7"/>
                    <a:pt x="271" y="6"/>
                    <a:pt x="271" y="6"/>
                  </a:cubicBezTo>
                  <a:cubicBezTo>
                    <a:pt x="271" y="6"/>
                    <a:pt x="271" y="6"/>
                    <a:pt x="271" y="7"/>
                  </a:cubicBezTo>
                  <a:cubicBezTo>
                    <a:pt x="271" y="6"/>
                    <a:pt x="271" y="7"/>
                    <a:pt x="270" y="7"/>
                  </a:cubicBezTo>
                  <a:close/>
                  <a:moveTo>
                    <a:pt x="266" y="9"/>
                  </a:moveTo>
                  <a:cubicBezTo>
                    <a:pt x="265" y="9"/>
                    <a:pt x="265" y="9"/>
                    <a:pt x="265" y="9"/>
                  </a:cubicBezTo>
                  <a:cubicBezTo>
                    <a:pt x="265" y="9"/>
                    <a:pt x="265" y="9"/>
                    <a:pt x="265" y="9"/>
                  </a:cubicBezTo>
                  <a:lnTo>
                    <a:pt x="266" y="9"/>
                  </a:lnTo>
                  <a:close/>
                  <a:moveTo>
                    <a:pt x="265" y="12"/>
                  </a:moveTo>
                  <a:cubicBezTo>
                    <a:pt x="265" y="12"/>
                    <a:pt x="265" y="12"/>
                    <a:pt x="265" y="12"/>
                  </a:cubicBezTo>
                  <a:cubicBezTo>
                    <a:pt x="265" y="12"/>
                    <a:pt x="264" y="12"/>
                    <a:pt x="264" y="12"/>
                  </a:cubicBezTo>
                  <a:cubicBezTo>
                    <a:pt x="264" y="12"/>
                    <a:pt x="264" y="12"/>
                    <a:pt x="264" y="11"/>
                  </a:cubicBezTo>
                  <a:cubicBezTo>
                    <a:pt x="265" y="12"/>
                    <a:pt x="265" y="11"/>
                    <a:pt x="267" y="11"/>
                  </a:cubicBezTo>
                  <a:cubicBezTo>
                    <a:pt x="267" y="12"/>
                    <a:pt x="266" y="12"/>
                    <a:pt x="266" y="12"/>
                  </a:cubicBezTo>
                  <a:cubicBezTo>
                    <a:pt x="266" y="13"/>
                    <a:pt x="266" y="13"/>
                    <a:pt x="267" y="13"/>
                  </a:cubicBezTo>
                  <a:cubicBezTo>
                    <a:pt x="266" y="13"/>
                    <a:pt x="266" y="13"/>
                    <a:pt x="266" y="12"/>
                  </a:cubicBezTo>
                  <a:cubicBezTo>
                    <a:pt x="266" y="12"/>
                    <a:pt x="265" y="13"/>
                    <a:pt x="265" y="12"/>
                  </a:cubicBezTo>
                  <a:close/>
                  <a:moveTo>
                    <a:pt x="246" y="11"/>
                  </a:moveTo>
                  <a:cubicBezTo>
                    <a:pt x="246" y="11"/>
                    <a:pt x="246" y="11"/>
                    <a:pt x="246" y="11"/>
                  </a:cubicBezTo>
                  <a:cubicBezTo>
                    <a:pt x="246" y="11"/>
                    <a:pt x="246" y="11"/>
                    <a:pt x="246" y="11"/>
                  </a:cubicBezTo>
                  <a:close/>
                  <a:moveTo>
                    <a:pt x="243" y="10"/>
                  </a:moveTo>
                  <a:cubicBezTo>
                    <a:pt x="242" y="8"/>
                    <a:pt x="244" y="10"/>
                    <a:pt x="244" y="9"/>
                  </a:cubicBezTo>
                  <a:cubicBezTo>
                    <a:pt x="244" y="9"/>
                    <a:pt x="244" y="9"/>
                    <a:pt x="245" y="10"/>
                  </a:cubicBezTo>
                  <a:cubicBezTo>
                    <a:pt x="243" y="8"/>
                    <a:pt x="243" y="11"/>
                    <a:pt x="242" y="10"/>
                  </a:cubicBezTo>
                  <a:cubicBezTo>
                    <a:pt x="241" y="10"/>
                    <a:pt x="241" y="10"/>
                    <a:pt x="241" y="10"/>
                  </a:cubicBezTo>
                  <a:cubicBezTo>
                    <a:pt x="240" y="9"/>
                    <a:pt x="240" y="9"/>
                    <a:pt x="240" y="9"/>
                  </a:cubicBezTo>
                  <a:cubicBezTo>
                    <a:pt x="242" y="9"/>
                    <a:pt x="241" y="9"/>
                    <a:pt x="243" y="10"/>
                  </a:cubicBezTo>
                  <a:close/>
                  <a:moveTo>
                    <a:pt x="199" y="2"/>
                  </a:moveTo>
                  <a:cubicBezTo>
                    <a:pt x="200" y="2"/>
                    <a:pt x="200" y="2"/>
                    <a:pt x="200" y="2"/>
                  </a:cubicBezTo>
                  <a:cubicBezTo>
                    <a:pt x="200" y="2"/>
                    <a:pt x="200" y="3"/>
                    <a:pt x="200" y="3"/>
                  </a:cubicBezTo>
                  <a:cubicBezTo>
                    <a:pt x="199" y="3"/>
                    <a:pt x="200" y="2"/>
                    <a:pt x="199" y="2"/>
                  </a:cubicBezTo>
                  <a:close/>
                  <a:moveTo>
                    <a:pt x="7" y="35"/>
                  </a:moveTo>
                  <a:cubicBezTo>
                    <a:pt x="6" y="35"/>
                    <a:pt x="5" y="35"/>
                    <a:pt x="5" y="35"/>
                  </a:cubicBezTo>
                  <a:cubicBezTo>
                    <a:pt x="5" y="35"/>
                    <a:pt x="6" y="34"/>
                    <a:pt x="8" y="34"/>
                  </a:cubicBezTo>
                  <a:cubicBezTo>
                    <a:pt x="7" y="35"/>
                    <a:pt x="7" y="35"/>
                    <a:pt x="7" y="35"/>
                  </a:cubicBezTo>
                  <a:close/>
                  <a:moveTo>
                    <a:pt x="12" y="34"/>
                  </a:moveTo>
                  <a:cubicBezTo>
                    <a:pt x="12" y="35"/>
                    <a:pt x="12" y="35"/>
                    <a:pt x="12" y="35"/>
                  </a:cubicBezTo>
                  <a:cubicBezTo>
                    <a:pt x="12" y="34"/>
                    <a:pt x="12" y="34"/>
                    <a:pt x="12" y="34"/>
                  </a:cubicBezTo>
                  <a:cubicBezTo>
                    <a:pt x="11" y="34"/>
                    <a:pt x="11" y="34"/>
                    <a:pt x="11" y="34"/>
                  </a:cubicBezTo>
                  <a:cubicBezTo>
                    <a:pt x="12" y="34"/>
                    <a:pt x="12" y="34"/>
                    <a:pt x="12" y="34"/>
                  </a:cubicBezTo>
                  <a:cubicBezTo>
                    <a:pt x="13" y="34"/>
                    <a:pt x="12" y="34"/>
                    <a:pt x="12" y="34"/>
                  </a:cubicBezTo>
                  <a:close/>
                  <a:moveTo>
                    <a:pt x="7" y="54"/>
                  </a:moveTo>
                  <a:cubicBezTo>
                    <a:pt x="7" y="54"/>
                    <a:pt x="7" y="54"/>
                    <a:pt x="7" y="54"/>
                  </a:cubicBezTo>
                  <a:cubicBezTo>
                    <a:pt x="8" y="54"/>
                    <a:pt x="8" y="54"/>
                    <a:pt x="8" y="54"/>
                  </a:cubicBezTo>
                  <a:lnTo>
                    <a:pt x="7" y="54"/>
                  </a:lnTo>
                  <a:close/>
                  <a:moveTo>
                    <a:pt x="21" y="44"/>
                  </a:moveTo>
                  <a:cubicBezTo>
                    <a:pt x="22" y="44"/>
                    <a:pt x="23" y="41"/>
                    <a:pt x="23" y="43"/>
                  </a:cubicBezTo>
                  <a:cubicBezTo>
                    <a:pt x="23" y="44"/>
                    <a:pt x="22" y="44"/>
                    <a:pt x="23" y="44"/>
                  </a:cubicBezTo>
                  <a:cubicBezTo>
                    <a:pt x="22" y="44"/>
                    <a:pt x="22" y="44"/>
                    <a:pt x="21" y="44"/>
                  </a:cubicBezTo>
                  <a:close/>
                  <a:moveTo>
                    <a:pt x="19" y="57"/>
                  </a:moveTo>
                  <a:cubicBezTo>
                    <a:pt x="18" y="56"/>
                    <a:pt x="20" y="56"/>
                    <a:pt x="20" y="56"/>
                  </a:cubicBezTo>
                  <a:cubicBezTo>
                    <a:pt x="20" y="56"/>
                    <a:pt x="20" y="56"/>
                    <a:pt x="20" y="56"/>
                  </a:cubicBezTo>
                  <a:cubicBezTo>
                    <a:pt x="20" y="56"/>
                    <a:pt x="21" y="56"/>
                    <a:pt x="21" y="56"/>
                  </a:cubicBezTo>
                  <a:cubicBezTo>
                    <a:pt x="21" y="57"/>
                    <a:pt x="20" y="57"/>
                    <a:pt x="19" y="57"/>
                  </a:cubicBezTo>
                  <a:close/>
                  <a:moveTo>
                    <a:pt x="21" y="49"/>
                  </a:moveTo>
                  <a:cubicBezTo>
                    <a:pt x="22" y="48"/>
                    <a:pt x="21" y="48"/>
                    <a:pt x="21" y="47"/>
                  </a:cubicBezTo>
                  <a:cubicBezTo>
                    <a:pt x="21" y="46"/>
                    <a:pt x="22" y="45"/>
                    <a:pt x="24" y="45"/>
                  </a:cubicBezTo>
                  <a:cubicBezTo>
                    <a:pt x="26" y="46"/>
                    <a:pt x="24" y="49"/>
                    <a:pt x="27" y="51"/>
                  </a:cubicBezTo>
                  <a:cubicBezTo>
                    <a:pt x="28" y="53"/>
                    <a:pt x="24" y="53"/>
                    <a:pt x="24" y="53"/>
                  </a:cubicBezTo>
                  <a:cubicBezTo>
                    <a:pt x="23" y="52"/>
                    <a:pt x="22" y="51"/>
                    <a:pt x="21" y="49"/>
                  </a:cubicBezTo>
                  <a:close/>
                  <a:moveTo>
                    <a:pt x="23" y="60"/>
                  </a:moveTo>
                  <a:cubicBezTo>
                    <a:pt x="22" y="59"/>
                    <a:pt x="21" y="58"/>
                    <a:pt x="22" y="58"/>
                  </a:cubicBezTo>
                  <a:cubicBezTo>
                    <a:pt x="23" y="58"/>
                    <a:pt x="25" y="58"/>
                    <a:pt x="25" y="59"/>
                  </a:cubicBezTo>
                  <a:cubicBezTo>
                    <a:pt x="24" y="60"/>
                    <a:pt x="24" y="59"/>
                    <a:pt x="23" y="60"/>
                  </a:cubicBezTo>
                  <a:close/>
                  <a:moveTo>
                    <a:pt x="61" y="4"/>
                  </a:moveTo>
                  <a:cubicBezTo>
                    <a:pt x="61" y="5"/>
                    <a:pt x="61" y="5"/>
                    <a:pt x="61" y="5"/>
                  </a:cubicBezTo>
                  <a:cubicBezTo>
                    <a:pt x="60" y="5"/>
                    <a:pt x="60" y="5"/>
                    <a:pt x="60" y="5"/>
                  </a:cubicBezTo>
                  <a:lnTo>
                    <a:pt x="61" y="4"/>
                  </a:lnTo>
                  <a:close/>
                  <a:moveTo>
                    <a:pt x="26" y="67"/>
                  </a:moveTo>
                  <a:cubicBezTo>
                    <a:pt x="26" y="67"/>
                    <a:pt x="26" y="67"/>
                    <a:pt x="26" y="67"/>
                  </a:cubicBezTo>
                  <a:cubicBezTo>
                    <a:pt x="26" y="68"/>
                    <a:pt x="26" y="68"/>
                    <a:pt x="26" y="68"/>
                  </a:cubicBezTo>
                  <a:cubicBezTo>
                    <a:pt x="26" y="68"/>
                    <a:pt x="26" y="68"/>
                    <a:pt x="26" y="68"/>
                  </a:cubicBezTo>
                  <a:lnTo>
                    <a:pt x="26" y="67"/>
                  </a:lnTo>
                  <a:close/>
                  <a:moveTo>
                    <a:pt x="25" y="64"/>
                  </a:moveTo>
                  <a:cubicBezTo>
                    <a:pt x="26" y="64"/>
                    <a:pt x="26" y="65"/>
                    <a:pt x="26" y="66"/>
                  </a:cubicBezTo>
                  <a:cubicBezTo>
                    <a:pt x="26" y="66"/>
                    <a:pt x="25" y="66"/>
                    <a:pt x="25" y="67"/>
                  </a:cubicBezTo>
                  <a:cubicBezTo>
                    <a:pt x="23" y="66"/>
                    <a:pt x="27" y="65"/>
                    <a:pt x="25" y="64"/>
                  </a:cubicBezTo>
                  <a:close/>
                  <a:moveTo>
                    <a:pt x="26" y="69"/>
                  </a:moveTo>
                  <a:cubicBezTo>
                    <a:pt x="26" y="69"/>
                    <a:pt x="25" y="69"/>
                    <a:pt x="25" y="69"/>
                  </a:cubicBezTo>
                  <a:cubicBezTo>
                    <a:pt x="25" y="69"/>
                    <a:pt x="25" y="69"/>
                    <a:pt x="25" y="70"/>
                  </a:cubicBezTo>
                  <a:cubicBezTo>
                    <a:pt x="24" y="69"/>
                    <a:pt x="24" y="69"/>
                    <a:pt x="24" y="69"/>
                  </a:cubicBezTo>
                  <a:cubicBezTo>
                    <a:pt x="25" y="69"/>
                    <a:pt x="25" y="68"/>
                    <a:pt x="25" y="68"/>
                  </a:cubicBezTo>
                  <a:cubicBezTo>
                    <a:pt x="25" y="68"/>
                    <a:pt x="25" y="68"/>
                    <a:pt x="25" y="69"/>
                  </a:cubicBezTo>
                  <a:cubicBezTo>
                    <a:pt x="26" y="68"/>
                    <a:pt x="27" y="68"/>
                    <a:pt x="27" y="67"/>
                  </a:cubicBezTo>
                  <a:cubicBezTo>
                    <a:pt x="28" y="69"/>
                    <a:pt x="28" y="69"/>
                    <a:pt x="28" y="69"/>
                  </a:cubicBezTo>
                  <a:cubicBezTo>
                    <a:pt x="27" y="69"/>
                    <a:pt x="27" y="68"/>
                    <a:pt x="26" y="69"/>
                  </a:cubicBezTo>
                  <a:close/>
                  <a:moveTo>
                    <a:pt x="32" y="75"/>
                  </a:moveTo>
                  <a:cubicBezTo>
                    <a:pt x="31" y="76"/>
                    <a:pt x="31" y="76"/>
                    <a:pt x="30" y="77"/>
                  </a:cubicBezTo>
                  <a:cubicBezTo>
                    <a:pt x="30" y="76"/>
                    <a:pt x="31" y="74"/>
                    <a:pt x="29" y="74"/>
                  </a:cubicBezTo>
                  <a:cubicBezTo>
                    <a:pt x="30" y="73"/>
                    <a:pt x="30" y="73"/>
                    <a:pt x="30" y="73"/>
                  </a:cubicBezTo>
                  <a:cubicBezTo>
                    <a:pt x="30" y="73"/>
                    <a:pt x="30" y="73"/>
                    <a:pt x="30" y="73"/>
                  </a:cubicBezTo>
                  <a:cubicBezTo>
                    <a:pt x="29" y="73"/>
                    <a:pt x="29" y="73"/>
                    <a:pt x="29" y="73"/>
                  </a:cubicBezTo>
                  <a:cubicBezTo>
                    <a:pt x="29" y="72"/>
                    <a:pt x="31" y="72"/>
                    <a:pt x="30" y="71"/>
                  </a:cubicBezTo>
                  <a:cubicBezTo>
                    <a:pt x="29" y="71"/>
                    <a:pt x="29" y="71"/>
                    <a:pt x="29" y="71"/>
                  </a:cubicBezTo>
                  <a:cubicBezTo>
                    <a:pt x="29" y="70"/>
                    <a:pt x="27" y="72"/>
                    <a:pt x="27" y="70"/>
                  </a:cubicBezTo>
                  <a:cubicBezTo>
                    <a:pt x="27" y="70"/>
                    <a:pt x="27" y="70"/>
                    <a:pt x="27" y="70"/>
                  </a:cubicBezTo>
                  <a:cubicBezTo>
                    <a:pt x="27" y="71"/>
                    <a:pt x="27" y="71"/>
                    <a:pt x="27" y="71"/>
                  </a:cubicBezTo>
                  <a:cubicBezTo>
                    <a:pt x="26" y="71"/>
                    <a:pt x="26" y="71"/>
                    <a:pt x="26" y="71"/>
                  </a:cubicBezTo>
                  <a:cubicBezTo>
                    <a:pt x="26" y="71"/>
                    <a:pt x="27" y="70"/>
                    <a:pt x="27" y="70"/>
                  </a:cubicBezTo>
                  <a:cubicBezTo>
                    <a:pt x="28" y="70"/>
                    <a:pt x="29" y="68"/>
                    <a:pt x="30" y="70"/>
                  </a:cubicBezTo>
                  <a:cubicBezTo>
                    <a:pt x="29" y="70"/>
                    <a:pt x="29" y="70"/>
                    <a:pt x="29" y="70"/>
                  </a:cubicBezTo>
                  <a:cubicBezTo>
                    <a:pt x="29" y="71"/>
                    <a:pt x="29" y="71"/>
                    <a:pt x="29" y="71"/>
                  </a:cubicBezTo>
                  <a:cubicBezTo>
                    <a:pt x="29" y="70"/>
                    <a:pt x="30" y="71"/>
                    <a:pt x="31" y="70"/>
                  </a:cubicBezTo>
                  <a:cubicBezTo>
                    <a:pt x="31" y="72"/>
                    <a:pt x="31" y="72"/>
                    <a:pt x="31" y="72"/>
                  </a:cubicBezTo>
                  <a:cubicBezTo>
                    <a:pt x="31" y="72"/>
                    <a:pt x="31" y="72"/>
                    <a:pt x="31" y="72"/>
                  </a:cubicBezTo>
                  <a:cubicBezTo>
                    <a:pt x="33" y="73"/>
                    <a:pt x="33" y="74"/>
                    <a:pt x="34" y="76"/>
                  </a:cubicBezTo>
                  <a:cubicBezTo>
                    <a:pt x="33" y="77"/>
                    <a:pt x="35" y="76"/>
                    <a:pt x="34" y="77"/>
                  </a:cubicBezTo>
                  <a:cubicBezTo>
                    <a:pt x="33" y="77"/>
                    <a:pt x="33" y="75"/>
                    <a:pt x="32" y="75"/>
                  </a:cubicBezTo>
                  <a:close/>
                  <a:moveTo>
                    <a:pt x="71" y="95"/>
                  </a:moveTo>
                  <a:cubicBezTo>
                    <a:pt x="71" y="95"/>
                    <a:pt x="71" y="95"/>
                    <a:pt x="71" y="95"/>
                  </a:cubicBezTo>
                  <a:cubicBezTo>
                    <a:pt x="70" y="95"/>
                    <a:pt x="70" y="95"/>
                    <a:pt x="70" y="95"/>
                  </a:cubicBezTo>
                  <a:lnTo>
                    <a:pt x="71" y="95"/>
                  </a:lnTo>
                  <a:close/>
                  <a:moveTo>
                    <a:pt x="69" y="97"/>
                  </a:moveTo>
                  <a:cubicBezTo>
                    <a:pt x="69" y="97"/>
                    <a:pt x="69" y="97"/>
                    <a:pt x="69" y="97"/>
                  </a:cubicBezTo>
                  <a:cubicBezTo>
                    <a:pt x="69" y="97"/>
                    <a:pt x="69" y="97"/>
                    <a:pt x="69" y="97"/>
                  </a:cubicBezTo>
                  <a:cubicBezTo>
                    <a:pt x="68" y="97"/>
                    <a:pt x="68" y="97"/>
                    <a:pt x="68" y="97"/>
                  </a:cubicBezTo>
                  <a:cubicBezTo>
                    <a:pt x="68" y="97"/>
                    <a:pt x="68" y="97"/>
                    <a:pt x="68" y="97"/>
                  </a:cubicBezTo>
                  <a:cubicBezTo>
                    <a:pt x="68" y="97"/>
                    <a:pt x="69" y="97"/>
                    <a:pt x="69" y="97"/>
                  </a:cubicBezTo>
                  <a:close/>
                  <a:moveTo>
                    <a:pt x="68" y="96"/>
                  </a:moveTo>
                  <a:cubicBezTo>
                    <a:pt x="67" y="97"/>
                    <a:pt x="67" y="97"/>
                    <a:pt x="67" y="97"/>
                  </a:cubicBezTo>
                  <a:cubicBezTo>
                    <a:pt x="67" y="96"/>
                    <a:pt x="67" y="96"/>
                    <a:pt x="67" y="96"/>
                  </a:cubicBezTo>
                  <a:cubicBezTo>
                    <a:pt x="67" y="96"/>
                    <a:pt x="67" y="96"/>
                    <a:pt x="67" y="96"/>
                  </a:cubicBezTo>
                  <a:cubicBezTo>
                    <a:pt x="67" y="96"/>
                    <a:pt x="67" y="96"/>
                    <a:pt x="67" y="96"/>
                  </a:cubicBezTo>
                  <a:cubicBezTo>
                    <a:pt x="67" y="96"/>
                    <a:pt x="68" y="95"/>
                    <a:pt x="68" y="96"/>
                  </a:cubicBezTo>
                  <a:close/>
                  <a:moveTo>
                    <a:pt x="66" y="95"/>
                  </a:moveTo>
                  <a:cubicBezTo>
                    <a:pt x="66" y="96"/>
                    <a:pt x="66" y="96"/>
                    <a:pt x="66" y="96"/>
                  </a:cubicBezTo>
                  <a:cubicBezTo>
                    <a:pt x="66" y="97"/>
                    <a:pt x="65" y="96"/>
                    <a:pt x="64" y="96"/>
                  </a:cubicBezTo>
                  <a:cubicBezTo>
                    <a:pt x="64" y="96"/>
                    <a:pt x="65" y="96"/>
                    <a:pt x="64" y="95"/>
                  </a:cubicBezTo>
                  <a:lnTo>
                    <a:pt x="66" y="95"/>
                  </a:lnTo>
                  <a:close/>
                  <a:moveTo>
                    <a:pt x="45" y="87"/>
                  </a:moveTo>
                  <a:cubicBezTo>
                    <a:pt x="45" y="87"/>
                    <a:pt x="45" y="87"/>
                    <a:pt x="45" y="87"/>
                  </a:cubicBezTo>
                  <a:cubicBezTo>
                    <a:pt x="46" y="88"/>
                    <a:pt x="46" y="88"/>
                    <a:pt x="46" y="88"/>
                  </a:cubicBezTo>
                  <a:lnTo>
                    <a:pt x="45" y="87"/>
                  </a:lnTo>
                  <a:close/>
                  <a:moveTo>
                    <a:pt x="45" y="86"/>
                  </a:moveTo>
                  <a:cubicBezTo>
                    <a:pt x="45" y="85"/>
                    <a:pt x="46" y="86"/>
                    <a:pt x="46" y="85"/>
                  </a:cubicBezTo>
                  <a:cubicBezTo>
                    <a:pt x="47" y="85"/>
                    <a:pt x="46" y="86"/>
                    <a:pt x="47" y="86"/>
                  </a:cubicBezTo>
                  <a:cubicBezTo>
                    <a:pt x="46" y="86"/>
                    <a:pt x="45" y="86"/>
                    <a:pt x="45" y="86"/>
                  </a:cubicBezTo>
                  <a:close/>
                  <a:moveTo>
                    <a:pt x="50" y="82"/>
                  </a:moveTo>
                  <a:cubicBezTo>
                    <a:pt x="49" y="82"/>
                    <a:pt x="49" y="82"/>
                    <a:pt x="49" y="81"/>
                  </a:cubicBezTo>
                  <a:cubicBezTo>
                    <a:pt x="50" y="82"/>
                    <a:pt x="50" y="82"/>
                    <a:pt x="50" y="82"/>
                  </a:cubicBezTo>
                  <a:close/>
                  <a:moveTo>
                    <a:pt x="53" y="83"/>
                  </a:moveTo>
                  <a:cubicBezTo>
                    <a:pt x="53" y="82"/>
                    <a:pt x="53" y="82"/>
                    <a:pt x="52" y="82"/>
                  </a:cubicBezTo>
                  <a:cubicBezTo>
                    <a:pt x="52" y="82"/>
                    <a:pt x="54" y="82"/>
                    <a:pt x="54" y="81"/>
                  </a:cubicBezTo>
                  <a:cubicBezTo>
                    <a:pt x="54" y="82"/>
                    <a:pt x="53" y="82"/>
                    <a:pt x="54" y="83"/>
                  </a:cubicBezTo>
                  <a:cubicBezTo>
                    <a:pt x="54" y="83"/>
                    <a:pt x="54" y="83"/>
                    <a:pt x="53" y="83"/>
                  </a:cubicBezTo>
                  <a:close/>
                  <a:moveTo>
                    <a:pt x="55" y="81"/>
                  </a:moveTo>
                  <a:cubicBezTo>
                    <a:pt x="54" y="81"/>
                    <a:pt x="54" y="81"/>
                    <a:pt x="54" y="81"/>
                  </a:cubicBezTo>
                  <a:cubicBezTo>
                    <a:pt x="54" y="80"/>
                    <a:pt x="55" y="80"/>
                    <a:pt x="55" y="81"/>
                  </a:cubicBezTo>
                  <a:cubicBezTo>
                    <a:pt x="55" y="81"/>
                    <a:pt x="55" y="81"/>
                    <a:pt x="55" y="81"/>
                  </a:cubicBezTo>
                  <a:close/>
                  <a:moveTo>
                    <a:pt x="57" y="83"/>
                  </a:moveTo>
                  <a:cubicBezTo>
                    <a:pt x="57" y="82"/>
                    <a:pt x="57" y="82"/>
                    <a:pt x="57" y="82"/>
                  </a:cubicBezTo>
                  <a:cubicBezTo>
                    <a:pt x="57" y="82"/>
                    <a:pt x="57" y="82"/>
                    <a:pt x="57" y="83"/>
                  </a:cubicBezTo>
                  <a:close/>
                  <a:moveTo>
                    <a:pt x="59" y="81"/>
                  </a:moveTo>
                  <a:cubicBezTo>
                    <a:pt x="58" y="80"/>
                    <a:pt x="58" y="80"/>
                    <a:pt x="58" y="80"/>
                  </a:cubicBezTo>
                  <a:cubicBezTo>
                    <a:pt x="59" y="80"/>
                    <a:pt x="59" y="80"/>
                    <a:pt x="59" y="80"/>
                  </a:cubicBezTo>
                  <a:lnTo>
                    <a:pt x="59" y="81"/>
                  </a:lnTo>
                  <a:close/>
                  <a:moveTo>
                    <a:pt x="69" y="80"/>
                  </a:moveTo>
                  <a:cubicBezTo>
                    <a:pt x="69" y="80"/>
                    <a:pt x="69" y="79"/>
                    <a:pt x="69" y="79"/>
                  </a:cubicBezTo>
                  <a:cubicBezTo>
                    <a:pt x="70" y="80"/>
                    <a:pt x="70" y="80"/>
                    <a:pt x="70" y="80"/>
                  </a:cubicBezTo>
                  <a:cubicBezTo>
                    <a:pt x="70" y="80"/>
                    <a:pt x="69" y="80"/>
                    <a:pt x="69" y="80"/>
                  </a:cubicBezTo>
                  <a:close/>
                  <a:moveTo>
                    <a:pt x="70" y="82"/>
                  </a:moveTo>
                  <a:cubicBezTo>
                    <a:pt x="70" y="81"/>
                    <a:pt x="70" y="81"/>
                    <a:pt x="70" y="81"/>
                  </a:cubicBezTo>
                  <a:cubicBezTo>
                    <a:pt x="70" y="81"/>
                    <a:pt x="70" y="82"/>
                    <a:pt x="70" y="82"/>
                  </a:cubicBezTo>
                  <a:close/>
                  <a:moveTo>
                    <a:pt x="72" y="79"/>
                  </a:moveTo>
                  <a:cubicBezTo>
                    <a:pt x="72" y="78"/>
                    <a:pt x="72" y="78"/>
                    <a:pt x="72" y="78"/>
                  </a:cubicBezTo>
                  <a:cubicBezTo>
                    <a:pt x="72" y="78"/>
                    <a:pt x="72" y="78"/>
                    <a:pt x="72" y="78"/>
                  </a:cubicBezTo>
                  <a:cubicBezTo>
                    <a:pt x="72" y="78"/>
                    <a:pt x="72" y="78"/>
                    <a:pt x="72" y="78"/>
                  </a:cubicBezTo>
                  <a:lnTo>
                    <a:pt x="72" y="79"/>
                  </a:lnTo>
                  <a:close/>
                  <a:moveTo>
                    <a:pt x="79" y="81"/>
                  </a:moveTo>
                  <a:cubicBezTo>
                    <a:pt x="79" y="80"/>
                    <a:pt x="79" y="80"/>
                    <a:pt x="79" y="80"/>
                  </a:cubicBezTo>
                  <a:cubicBezTo>
                    <a:pt x="80" y="80"/>
                    <a:pt x="80" y="80"/>
                    <a:pt x="80" y="80"/>
                  </a:cubicBezTo>
                  <a:lnTo>
                    <a:pt x="79" y="81"/>
                  </a:lnTo>
                  <a:close/>
                  <a:moveTo>
                    <a:pt x="80" y="79"/>
                  </a:moveTo>
                  <a:cubicBezTo>
                    <a:pt x="80" y="78"/>
                    <a:pt x="80" y="78"/>
                    <a:pt x="80" y="78"/>
                  </a:cubicBezTo>
                  <a:cubicBezTo>
                    <a:pt x="80" y="79"/>
                    <a:pt x="80" y="79"/>
                    <a:pt x="81" y="79"/>
                  </a:cubicBezTo>
                  <a:cubicBezTo>
                    <a:pt x="81" y="79"/>
                    <a:pt x="81" y="79"/>
                    <a:pt x="80" y="79"/>
                  </a:cubicBezTo>
                  <a:close/>
                  <a:moveTo>
                    <a:pt x="86" y="82"/>
                  </a:moveTo>
                  <a:cubicBezTo>
                    <a:pt x="86" y="81"/>
                    <a:pt x="86" y="81"/>
                    <a:pt x="86" y="81"/>
                  </a:cubicBezTo>
                  <a:cubicBezTo>
                    <a:pt x="85" y="82"/>
                    <a:pt x="85" y="82"/>
                    <a:pt x="85" y="82"/>
                  </a:cubicBezTo>
                  <a:cubicBezTo>
                    <a:pt x="85" y="81"/>
                    <a:pt x="86" y="81"/>
                    <a:pt x="86" y="81"/>
                  </a:cubicBezTo>
                  <a:cubicBezTo>
                    <a:pt x="86" y="81"/>
                    <a:pt x="86" y="81"/>
                    <a:pt x="86" y="81"/>
                  </a:cubicBezTo>
                  <a:cubicBezTo>
                    <a:pt x="86" y="81"/>
                    <a:pt x="86" y="81"/>
                    <a:pt x="86" y="81"/>
                  </a:cubicBezTo>
                  <a:cubicBezTo>
                    <a:pt x="86" y="82"/>
                    <a:pt x="88" y="81"/>
                    <a:pt x="88" y="83"/>
                  </a:cubicBezTo>
                  <a:cubicBezTo>
                    <a:pt x="87" y="83"/>
                    <a:pt x="86" y="81"/>
                    <a:pt x="86" y="82"/>
                  </a:cubicBezTo>
                  <a:close/>
                  <a:moveTo>
                    <a:pt x="89" y="86"/>
                  </a:moveTo>
                  <a:cubicBezTo>
                    <a:pt x="89" y="85"/>
                    <a:pt x="89" y="85"/>
                    <a:pt x="89" y="85"/>
                  </a:cubicBezTo>
                  <a:cubicBezTo>
                    <a:pt x="89" y="85"/>
                    <a:pt x="89" y="85"/>
                    <a:pt x="89" y="85"/>
                  </a:cubicBezTo>
                  <a:lnTo>
                    <a:pt x="89" y="86"/>
                  </a:lnTo>
                  <a:close/>
                  <a:moveTo>
                    <a:pt x="131" y="6"/>
                  </a:moveTo>
                  <a:cubicBezTo>
                    <a:pt x="131" y="6"/>
                    <a:pt x="131" y="6"/>
                    <a:pt x="131" y="6"/>
                  </a:cubicBezTo>
                  <a:cubicBezTo>
                    <a:pt x="132" y="5"/>
                    <a:pt x="132" y="5"/>
                    <a:pt x="132" y="5"/>
                  </a:cubicBezTo>
                  <a:lnTo>
                    <a:pt x="131" y="6"/>
                  </a:lnTo>
                  <a:close/>
                  <a:moveTo>
                    <a:pt x="133" y="6"/>
                  </a:moveTo>
                  <a:cubicBezTo>
                    <a:pt x="132" y="6"/>
                    <a:pt x="132" y="6"/>
                    <a:pt x="132" y="6"/>
                  </a:cubicBezTo>
                  <a:cubicBezTo>
                    <a:pt x="132" y="6"/>
                    <a:pt x="132" y="6"/>
                    <a:pt x="133" y="6"/>
                  </a:cubicBezTo>
                  <a:cubicBezTo>
                    <a:pt x="133" y="6"/>
                    <a:pt x="134" y="5"/>
                    <a:pt x="135" y="5"/>
                  </a:cubicBezTo>
                  <a:cubicBezTo>
                    <a:pt x="135" y="6"/>
                    <a:pt x="134" y="6"/>
                    <a:pt x="133" y="6"/>
                  </a:cubicBezTo>
                  <a:close/>
                  <a:moveTo>
                    <a:pt x="136" y="6"/>
                  </a:moveTo>
                  <a:cubicBezTo>
                    <a:pt x="136" y="5"/>
                    <a:pt x="137" y="5"/>
                    <a:pt x="138" y="5"/>
                  </a:cubicBezTo>
                  <a:lnTo>
                    <a:pt x="136" y="6"/>
                  </a:lnTo>
                  <a:close/>
                  <a:moveTo>
                    <a:pt x="147" y="9"/>
                  </a:moveTo>
                  <a:cubicBezTo>
                    <a:pt x="146" y="10"/>
                    <a:pt x="146" y="9"/>
                    <a:pt x="145" y="9"/>
                  </a:cubicBezTo>
                  <a:cubicBezTo>
                    <a:pt x="148" y="8"/>
                    <a:pt x="148" y="8"/>
                    <a:pt x="148" y="8"/>
                  </a:cubicBezTo>
                  <a:cubicBezTo>
                    <a:pt x="148" y="8"/>
                    <a:pt x="148" y="10"/>
                    <a:pt x="147" y="9"/>
                  </a:cubicBezTo>
                  <a:close/>
                  <a:moveTo>
                    <a:pt x="154" y="9"/>
                  </a:moveTo>
                  <a:cubicBezTo>
                    <a:pt x="154" y="10"/>
                    <a:pt x="155" y="10"/>
                    <a:pt x="155" y="11"/>
                  </a:cubicBezTo>
                  <a:cubicBezTo>
                    <a:pt x="153" y="10"/>
                    <a:pt x="153" y="10"/>
                    <a:pt x="153" y="10"/>
                  </a:cubicBezTo>
                  <a:lnTo>
                    <a:pt x="154" y="9"/>
                  </a:lnTo>
                  <a:close/>
                  <a:moveTo>
                    <a:pt x="153" y="13"/>
                  </a:moveTo>
                  <a:cubicBezTo>
                    <a:pt x="152" y="12"/>
                    <a:pt x="152" y="12"/>
                    <a:pt x="152" y="12"/>
                  </a:cubicBezTo>
                  <a:cubicBezTo>
                    <a:pt x="153" y="12"/>
                    <a:pt x="154" y="10"/>
                    <a:pt x="155" y="12"/>
                  </a:cubicBezTo>
                  <a:cubicBezTo>
                    <a:pt x="154" y="12"/>
                    <a:pt x="154" y="12"/>
                    <a:pt x="155" y="13"/>
                  </a:cubicBezTo>
                  <a:cubicBezTo>
                    <a:pt x="155" y="14"/>
                    <a:pt x="153" y="12"/>
                    <a:pt x="153" y="13"/>
                  </a:cubicBezTo>
                  <a:close/>
                  <a:moveTo>
                    <a:pt x="134" y="85"/>
                  </a:moveTo>
                  <a:cubicBezTo>
                    <a:pt x="134" y="84"/>
                    <a:pt x="134" y="84"/>
                    <a:pt x="134" y="84"/>
                  </a:cubicBezTo>
                  <a:cubicBezTo>
                    <a:pt x="134" y="84"/>
                    <a:pt x="134" y="84"/>
                    <a:pt x="134" y="84"/>
                  </a:cubicBezTo>
                  <a:lnTo>
                    <a:pt x="134" y="85"/>
                  </a:lnTo>
                  <a:close/>
                  <a:moveTo>
                    <a:pt x="165" y="11"/>
                  </a:moveTo>
                  <a:cubicBezTo>
                    <a:pt x="165" y="10"/>
                    <a:pt x="166" y="10"/>
                    <a:pt x="167" y="9"/>
                  </a:cubicBezTo>
                  <a:cubicBezTo>
                    <a:pt x="167" y="10"/>
                    <a:pt x="167" y="10"/>
                    <a:pt x="167" y="10"/>
                  </a:cubicBezTo>
                  <a:cubicBezTo>
                    <a:pt x="167" y="10"/>
                    <a:pt x="165" y="10"/>
                    <a:pt x="165" y="11"/>
                  </a:cubicBezTo>
                  <a:close/>
                  <a:moveTo>
                    <a:pt x="133" y="89"/>
                  </a:moveTo>
                  <a:cubicBezTo>
                    <a:pt x="133" y="89"/>
                    <a:pt x="133" y="89"/>
                    <a:pt x="133" y="89"/>
                  </a:cubicBezTo>
                  <a:cubicBezTo>
                    <a:pt x="133" y="90"/>
                    <a:pt x="133" y="90"/>
                    <a:pt x="133" y="90"/>
                  </a:cubicBezTo>
                  <a:lnTo>
                    <a:pt x="133" y="89"/>
                  </a:lnTo>
                  <a:close/>
                  <a:moveTo>
                    <a:pt x="138" y="85"/>
                  </a:moveTo>
                  <a:cubicBezTo>
                    <a:pt x="138" y="84"/>
                    <a:pt x="137" y="85"/>
                    <a:pt x="137" y="84"/>
                  </a:cubicBezTo>
                  <a:cubicBezTo>
                    <a:pt x="138" y="84"/>
                    <a:pt x="139" y="84"/>
                    <a:pt x="139" y="85"/>
                  </a:cubicBezTo>
                  <a:cubicBezTo>
                    <a:pt x="139" y="85"/>
                    <a:pt x="138" y="85"/>
                    <a:pt x="138" y="85"/>
                  </a:cubicBezTo>
                  <a:close/>
                  <a:moveTo>
                    <a:pt x="175" y="4"/>
                  </a:moveTo>
                  <a:cubicBezTo>
                    <a:pt x="174" y="5"/>
                    <a:pt x="174" y="5"/>
                    <a:pt x="174" y="5"/>
                  </a:cubicBezTo>
                  <a:cubicBezTo>
                    <a:pt x="174" y="5"/>
                    <a:pt x="174" y="5"/>
                    <a:pt x="174" y="5"/>
                  </a:cubicBezTo>
                  <a:lnTo>
                    <a:pt x="175" y="4"/>
                  </a:lnTo>
                  <a:close/>
                  <a:moveTo>
                    <a:pt x="141" y="84"/>
                  </a:moveTo>
                  <a:cubicBezTo>
                    <a:pt x="140" y="84"/>
                    <a:pt x="140" y="84"/>
                    <a:pt x="140" y="84"/>
                  </a:cubicBezTo>
                  <a:cubicBezTo>
                    <a:pt x="142" y="83"/>
                    <a:pt x="142" y="83"/>
                    <a:pt x="142" y="83"/>
                  </a:cubicBezTo>
                  <a:cubicBezTo>
                    <a:pt x="142" y="83"/>
                    <a:pt x="141" y="84"/>
                    <a:pt x="141" y="84"/>
                  </a:cubicBezTo>
                  <a:close/>
                  <a:moveTo>
                    <a:pt x="144" y="84"/>
                  </a:moveTo>
                  <a:cubicBezTo>
                    <a:pt x="144" y="85"/>
                    <a:pt x="144" y="85"/>
                    <a:pt x="144" y="85"/>
                  </a:cubicBezTo>
                  <a:cubicBezTo>
                    <a:pt x="144" y="85"/>
                    <a:pt x="144" y="85"/>
                    <a:pt x="144" y="85"/>
                  </a:cubicBezTo>
                  <a:lnTo>
                    <a:pt x="144" y="84"/>
                  </a:lnTo>
                  <a:close/>
                  <a:moveTo>
                    <a:pt x="145" y="83"/>
                  </a:moveTo>
                  <a:cubicBezTo>
                    <a:pt x="145" y="82"/>
                    <a:pt x="145" y="82"/>
                    <a:pt x="145" y="82"/>
                  </a:cubicBezTo>
                  <a:cubicBezTo>
                    <a:pt x="146" y="83"/>
                    <a:pt x="146" y="83"/>
                    <a:pt x="146" y="83"/>
                  </a:cubicBezTo>
                  <a:lnTo>
                    <a:pt x="145" y="83"/>
                  </a:lnTo>
                  <a:close/>
                  <a:moveTo>
                    <a:pt x="183" y="4"/>
                  </a:moveTo>
                  <a:cubicBezTo>
                    <a:pt x="183" y="4"/>
                    <a:pt x="183" y="4"/>
                    <a:pt x="183" y="4"/>
                  </a:cubicBezTo>
                  <a:cubicBezTo>
                    <a:pt x="182" y="4"/>
                    <a:pt x="182" y="4"/>
                    <a:pt x="182" y="4"/>
                  </a:cubicBezTo>
                  <a:lnTo>
                    <a:pt x="183" y="4"/>
                  </a:lnTo>
                  <a:close/>
                  <a:moveTo>
                    <a:pt x="152" y="81"/>
                  </a:moveTo>
                  <a:cubicBezTo>
                    <a:pt x="151" y="81"/>
                    <a:pt x="151" y="81"/>
                    <a:pt x="151" y="81"/>
                  </a:cubicBezTo>
                  <a:cubicBezTo>
                    <a:pt x="151" y="81"/>
                    <a:pt x="151" y="81"/>
                    <a:pt x="151" y="82"/>
                  </a:cubicBezTo>
                  <a:cubicBezTo>
                    <a:pt x="151" y="81"/>
                    <a:pt x="149" y="81"/>
                    <a:pt x="150" y="80"/>
                  </a:cubicBezTo>
                  <a:cubicBezTo>
                    <a:pt x="151" y="80"/>
                    <a:pt x="151" y="81"/>
                    <a:pt x="151" y="81"/>
                  </a:cubicBezTo>
                  <a:cubicBezTo>
                    <a:pt x="151" y="81"/>
                    <a:pt x="151" y="81"/>
                    <a:pt x="152" y="81"/>
                  </a:cubicBezTo>
                  <a:cubicBezTo>
                    <a:pt x="152" y="81"/>
                    <a:pt x="152" y="81"/>
                    <a:pt x="152" y="81"/>
                  </a:cubicBezTo>
                  <a:cubicBezTo>
                    <a:pt x="152" y="81"/>
                    <a:pt x="152" y="81"/>
                    <a:pt x="152" y="81"/>
                  </a:cubicBezTo>
                  <a:cubicBezTo>
                    <a:pt x="152" y="81"/>
                    <a:pt x="152" y="81"/>
                    <a:pt x="152" y="81"/>
                  </a:cubicBezTo>
                  <a:close/>
                  <a:moveTo>
                    <a:pt x="184" y="4"/>
                  </a:moveTo>
                  <a:cubicBezTo>
                    <a:pt x="184" y="5"/>
                    <a:pt x="184" y="4"/>
                    <a:pt x="184" y="4"/>
                  </a:cubicBezTo>
                  <a:cubicBezTo>
                    <a:pt x="185" y="4"/>
                    <a:pt x="184" y="4"/>
                    <a:pt x="184" y="4"/>
                  </a:cubicBezTo>
                  <a:cubicBezTo>
                    <a:pt x="184" y="4"/>
                    <a:pt x="184" y="4"/>
                    <a:pt x="184" y="4"/>
                  </a:cubicBezTo>
                  <a:cubicBezTo>
                    <a:pt x="184" y="4"/>
                    <a:pt x="184" y="4"/>
                    <a:pt x="184" y="4"/>
                  </a:cubicBezTo>
                  <a:cubicBezTo>
                    <a:pt x="185" y="4"/>
                    <a:pt x="185" y="4"/>
                    <a:pt x="185" y="4"/>
                  </a:cubicBezTo>
                  <a:cubicBezTo>
                    <a:pt x="185" y="4"/>
                    <a:pt x="185" y="5"/>
                    <a:pt x="184" y="4"/>
                  </a:cubicBezTo>
                  <a:close/>
                  <a:moveTo>
                    <a:pt x="158" y="80"/>
                  </a:moveTo>
                  <a:cubicBezTo>
                    <a:pt x="157" y="80"/>
                    <a:pt x="157" y="80"/>
                    <a:pt x="157" y="80"/>
                  </a:cubicBezTo>
                  <a:cubicBezTo>
                    <a:pt x="157" y="80"/>
                    <a:pt x="157" y="80"/>
                    <a:pt x="157" y="80"/>
                  </a:cubicBezTo>
                  <a:cubicBezTo>
                    <a:pt x="158" y="80"/>
                    <a:pt x="158" y="80"/>
                    <a:pt x="158" y="80"/>
                  </a:cubicBezTo>
                  <a:close/>
                  <a:moveTo>
                    <a:pt x="161" y="79"/>
                  </a:moveTo>
                  <a:cubicBezTo>
                    <a:pt x="161" y="79"/>
                    <a:pt x="161" y="79"/>
                    <a:pt x="161" y="79"/>
                  </a:cubicBezTo>
                  <a:cubicBezTo>
                    <a:pt x="162" y="78"/>
                    <a:pt x="162" y="78"/>
                    <a:pt x="162" y="78"/>
                  </a:cubicBezTo>
                  <a:lnTo>
                    <a:pt x="161" y="79"/>
                  </a:lnTo>
                  <a:close/>
                  <a:moveTo>
                    <a:pt x="195" y="5"/>
                  </a:moveTo>
                  <a:cubicBezTo>
                    <a:pt x="195" y="5"/>
                    <a:pt x="195" y="5"/>
                    <a:pt x="195" y="5"/>
                  </a:cubicBezTo>
                  <a:cubicBezTo>
                    <a:pt x="195" y="5"/>
                    <a:pt x="195" y="5"/>
                    <a:pt x="195" y="5"/>
                  </a:cubicBezTo>
                  <a:cubicBezTo>
                    <a:pt x="195" y="5"/>
                    <a:pt x="195" y="5"/>
                    <a:pt x="195" y="5"/>
                  </a:cubicBezTo>
                  <a:cubicBezTo>
                    <a:pt x="194" y="5"/>
                    <a:pt x="194" y="4"/>
                    <a:pt x="194" y="4"/>
                  </a:cubicBezTo>
                  <a:cubicBezTo>
                    <a:pt x="194" y="4"/>
                    <a:pt x="194" y="4"/>
                    <a:pt x="194" y="4"/>
                  </a:cubicBezTo>
                  <a:cubicBezTo>
                    <a:pt x="195" y="5"/>
                    <a:pt x="195" y="5"/>
                    <a:pt x="195" y="5"/>
                  </a:cubicBezTo>
                  <a:cubicBezTo>
                    <a:pt x="195" y="4"/>
                    <a:pt x="195" y="4"/>
                    <a:pt x="195" y="5"/>
                  </a:cubicBezTo>
                  <a:close/>
                  <a:moveTo>
                    <a:pt x="195" y="7"/>
                  </a:moveTo>
                  <a:cubicBezTo>
                    <a:pt x="195" y="6"/>
                    <a:pt x="197" y="7"/>
                    <a:pt x="198" y="7"/>
                  </a:cubicBezTo>
                  <a:cubicBezTo>
                    <a:pt x="197" y="8"/>
                    <a:pt x="195" y="7"/>
                    <a:pt x="195" y="7"/>
                  </a:cubicBezTo>
                  <a:close/>
                  <a:moveTo>
                    <a:pt x="167" y="78"/>
                  </a:moveTo>
                  <a:cubicBezTo>
                    <a:pt x="167" y="77"/>
                    <a:pt x="168" y="77"/>
                    <a:pt x="168" y="78"/>
                  </a:cubicBezTo>
                  <a:cubicBezTo>
                    <a:pt x="168" y="78"/>
                    <a:pt x="168" y="78"/>
                    <a:pt x="167" y="78"/>
                  </a:cubicBezTo>
                  <a:close/>
                  <a:moveTo>
                    <a:pt x="198" y="7"/>
                  </a:moveTo>
                  <a:cubicBezTo>
                    <a:pt x="198" y="7"/>
                    <a:pt x="199" y="7"/>
                    <a:pt x="199" y="6"/>
                  </a:cubicBezTo>
                  <a:cubicBezTo>
                    <a:pt x="200" y="8"/>
                    <a:pt x="201" y="7"/>
                    <a:pt x="202" y="7"/>
                  </a:cubicBezTo>
                  <a:cubicBezTo>
                    <a:pt x="201" y="7"/>
                    <a:pt x="199" y="8"/>
                    <a:pt x="198" y="7"/>
                  </a:cubicBezTo>
                  <a:close/>
                  <a:moveTo>
                    <a:pt x="185" y="84"/>
                  </a:moveTo>
                  <a:cubicBezTo>
                    <a:pt x="185" y="85"/>
                    <a:pt x="184" y="84"/>
                    <a:pt x="184" y="84"/>
                  </a:cubicBezTo>
                  <a:cubicBezTo>
                    <a:pt x="185" y="84"/>
                    <a:pt x="185" y="84"/>
                    <a:pt x="185" y="84"/>
                  </a:cubicBezTo>
                  <a:close/>
                  <a:moveTo>
                    <a:pt x="239" y="8"/>
                  </a:moveTo>
                  <a:cubicBezTo>
                    <a:pt x="239" y="8"/>
                    <a:pt x="239" y="8"/>
                    <a:pt x="239" y="8"/>
                  </a:cubicBezTo>
                  <a:cubicBezTo>
                    <a:pt x="240" y="8"/>
                    <a:pt x="240" y="8"/>
                    <a:pt x="240" y="8"/>
                  </a:cubicBezTo>
                  <a:cubicBezTo>
                    <a:pt x="239" y="8"/>
                    <a:pt x="239" y="8"/>
                    <a:pt x="239" y="8"/>
                  </a:cubicBezTo>
                  <a:cubicBezTo>
                    <a:pt x="239" y="8"/>
                    <a:pt x="239" y="8"/>
                    <a:pt x="239" y="8"/>
                  </a:cubicBezTo>
                  <a:cubicBezTo>
                    <a:pt x="239" y="8"/>
                    <a:pt x="238" y="8"/>
                    <a:pt x="239" y="8"/>
                  </a:cubicBezTo>
                  <a:close/>
                  <a:moveTo>
                    <a:pt x="238" y="8"/>
                  </a:moveTo>
                  <a:cubicBezTo>
                    <a:pt x="238" y="8"/>
                    <a:pt x="237" y="8"/>
                    <a:pt x="237" y="8"/>
                  </a:cubicBezTo>
                  <a:cubicBezTo>
                    <a:pt x="237" y="8"/>
                    <a:pt x="237" y="8"/>
                    <a:pt x="237" y="8"/>
                  </a:cubicBezTo>
                  <a:cubicBezTo>
                    <a:pt x="237" y="8"/>
                    <a:pt x="236" y="8"/>
                    <a:pt x="236" y="8"/>
                  </a:cubicBezTo>
                  <a:cubicBezTo>
                    <a:pt x="237" y="8"/>
                    <a:pt x="237" y="8"/>
                    <a:pt x="237" y="8"/>
                  </a:cubicBezTo>
                  <a:cubicBezTo>
                    <a:pt x="237" y="8"/>
                    <a:pt x="236" y="9"/>
                    <a:pt x="236" y="8"/>
                  </a:cubicBezTo>
                  <a:cubicBezTo>
                    <a:pt x="236" y="8"/>
                    <a:pt x="237" y="8"/>
                    <a:pt x="238" y="8"/>
                  </a:cubicBezTo>
                  <a:close/>
                  <a:moveTo>
                    <a:pt x="237" y="6"/>
                  </a:moveTo>
                  <a:cubicBezTo>
                    <a:pt x="237" y="6"/>
                    <a:pt x="237" y="6"/>
                    <a:pt x="238" y="6"/>
                  </a:cubicBezTo>
                  <a:cubicBezTo>
                    <a:pt x="236" y="6"/>
                    <a:pt x="236" y="6"/>
                    <a:pt x="236" y="6"/>
                  </a:cubicBezTo>
                  <a:cubicBezTo>
                    <a:pt x="236" y="5"/>
                    <a:pt x="236" y="6"/>
                    <a:pt x="237" y="6"/>
                  </a:cubicBezTo>
                  <a:close/>
                  <a:moveTo>
                    <a:pt x="236" y="7"/>
                  </a:moveTo>
                  <a:cubicBezTo>
                    <a:pt x="234" y="7"/>
                    <a:pt x="234" y="7"/>
                    <a:pt x="234" y="7"/>
                  </a:cubicBezTo>
                  <a:cubicBezTo>
                    <a:pt x="234" y="7"/>
                    <a:pt x="235" y="7"/>
                    <a:pt x="236" y="7"/>
                  </a:cubicBezTo>
                  <a:close/>
                  <a:moveTo>
                    <a:pt x="210" y="5"/>
                  </a:moveTo>
                  <a:cubicBezTo>
                    <a:pt x="209" y="5"/>
                    <a:pt x="209" y="5"/>
                    <a:pt x="209" y="5"/>
                  </a:cubicBezTo>
                  <a:cubicBezTo>
                    <a:pt x="208" y="5"/>
                    <a:pt x="207" y="5"/>
                    <a:pt x="205" y="5"/>
                  </a:cubicBezTo>
                  <a:cubicBezTo>
                    <a:pt x="205" y="5"/>
                    <a:pt x="205" y="5"/>
                    <a:pt x="205" y="5"/>
                  </a:cubicBezTo>
                  <a:cubicBezTo>
                    <a:pt x="206" y="5"/>
                    <a:pt x="208" y="4"/>
                    <a:pt x="210" y="5"/>
                  </a:cubicBezTo>
                  <a:close/>
                  <a:moveTo>
                    <a:pt x="175" y="81"/>
                  </a:moveTo>
                  <a:cubicBezTo>
                    <a:pt x="175" y="81"/>
                    <a:pt x="174" y="82"/>
                    <a:pt x="174" y="82"/>
                  </a:cubicBezTo>
                  <a:cubicBezTo>
                    <a:pt x="174" y="82"/>
                    <a:pt x="174" y="81"/>
                    <a:pt x="175" y="81"/>
                  </a:cubicBezTo>
                  <a:close/>
                  <a:moveTo>
                    <a:pt x="173" y="86"/>
                  </a:moveTo>
                  <a:cubicBezTo>
                    <a:pt x="174" y="84"/>
                    <a:pt x="174" y="84"/>
                    <a:pt x="174" y="84"/>
                  </a:cubicBezTo>
                  <a:cubicBezTo>
                    <a:pt x="174" y="85"/>
                    <a:pt x="173" y="85"/>
                    <a:pt x="173" y="86"/>
                  </a:cubicBezTo>
                  <a:close/>
                  <a:moveTo>
                    <a:pt x="213" y="7"/>
                  </a:moveTo>
                  <a:cubicBezTo>
                    <a:pt x="212" y="8"/>
                    <a:pt x="212" y="8"/>
                    <a:pt x="211" y="8"/>
                  </a:cubicBezTo>
                  <a:cubicBezTo>
                    <a:pt x="211" y="8"/>
                    <a:pt x="210" y="8"/>
                    <a:pt x="210" y="8"/>
                  </a:cubicBezTo>
                  <a:cubicBezTo>
                    <a:pt x="210" y="6"/>
                    <a:pt x="208" y="8"/>
                    <a:pt x="208" y="7"/>
                  </a:cubicBezTo>
                  <a:cubicBezTo>
                    <a:pt x="206" y="9"/>
                    <a:pt x="205" y="7"/>
                    <a:pt x="203" y="8"/>
                  </a:cubicBezTo>
                  <a:cubicBezTo>
                    <a:pt x="204" y="8"/>
                    <a:pt x="202" y="8"/>
                    <a:pt x="203" y="7"/>
                  </a:cubicBezTo>
                  <a:cubicBezTo>
                    <a:pt x="205" y="7"/>
                    <a:pt x="208" y="8"/>
                    <a:pt x="210" y="7"/>
                  </a:cubicBezTo>
                  <a:cubicBezTo>
                    <a:pt x="209" y="7"/>
                    <a:pt x="210" y="7"/>
                    <a:pt x="210" y="7"/>
                  </a:cubicBezTo>
                  <a:cubicBezTo>
                    <a:pt x="211" y="7"/>
                    <a:pt x="211" y="7"/>
                    <a:pt x="211" y="7"/>
                  </a:cubicBezTo>
                  <a:cubicBezTo>
                    <a:pt x="211" y="7"/>
                    <a:pt x="211" y="7"/>
                    <a:pt x="211" y="7"/>
                  </a:cubicBezTo>
                  <a:cubicBezTo>
                    <a:pt x="211" y="7"/>
                    <a:pt x="212" y="6"/>
                    <a:pt x="213" y="7"/>
                  </a:cubicBezTo>
                  <a:cubicBezTo>
                    <a:pt x="213" y="7"/>
                    <a:pt x="213" y="7"/>
                    <a:pt x="213" y="7"/>
                  </a:cubicBezTo>
                  <a:cubicBezTo>
                    <a:pt x="213" y="7"/>
                    <a:pt x="213" y="7"/>
                    <a:pt x="213" y="7"/>
                  </a:cubicBezTo>
                  <a:cubicBezTo>
                    <a:pt x="213" y="7"/>
                    <a:pt x="213" y="7"/>
                    <a:pt x="213" y="7"/>
                  </a:cubicBezTo>
                  <a:close/>
                  <a:moveTo>
                    <a:pt x="214" y="5"/>
                  </a:moveTo>
                  <a:cubicBezTo>
                    <a:pt x="215" y="5"/>
                    <a:pt x="215" y="4"/>
                    <a:pt x="216" y="5"/>
                  </a:cubicBezTo>
                  <a:cubicBezTo>
                    <a:pt x="215" y="5"/>
                    <a:pt x="215" y="5"/>
                    <a:pt x="215" y="5"/>
                  </a:cubicBezTo>
                  <a:cubicBezTo>
                    <a:pt x="215" y="5"/>
                    <a:pt x="215" y="5"/>
                    <a:pt x="215" y="5"/>
                  </a:cubicBezTo>
                  <a:cubicBezTo>
                    <a:pt x="214" y="6"/>
                    <a:pt x="214" y="5"/>
                    <a:pt x="214" y="5"/>
                  </a:cubicBezTo>
                  <a:close/>
                  <a:moveTo>
                    <a:pt x="183" y="80"/>
                  </a:moveTo>
                  <a:cubicBezTo>
                    <a:pt x="182" y="80"/>
                    <a:pt x="183" y="80"/>
                    <a:pt x="183" y="80"/>
                  </a:cubicBezTo>
                  <a:cubicBezTo>
                    <a:pt x="183" y="80"/>
                    <a:pt x="183" y="80"/>
                    <a:pt x="183" y="80"/>
                  </a:cubicBezTo>
                  <a:cubicBezTo>
                    <a:pt x="183" y="80"/>
                    <a:pt x="183" y="80"/>
                    <a:pt x="183" y="80"/>
                  </a:cubicBezTo>
                  <a:close/>
                  <a:moveTo>
                    <a:pt x="214" y="8"/>
                  </a:moveTo>
                  <a:cubicBezTo>
                    <a:pt x="215" y="7"/>
                    <a:pt x="215" y="7"/>
                    <a:pt x="216" y="8"/>
                  </a:cubicBezTo>
                  <a:cubicBezTo>
                    <a:pt x="215" y="8"/>
                    <a:pt x="215" y="8"/>
                    <a:pt x="214" y="8"/>
                  </a:cubicBezTo>
                  <a:close/>
                  <a:moveTo>
                    <a:pt x="217" y="5"/>
                  </a:moveTo>
                  <a:cubicBezTo>
                    <a:pt x="219" y="5"/>
                    <a:pt x="219" y="5"/>
                    <a:pt x="219" y="5"/>
                  </a:cubicBezTo>
                  <a:cubicBezTo>
                    <a:pt x="219" y="5"/>
                    <a:pt x="217" y="5"/>
                    <a:pt x="218" y="6"/>
                  </a:cubicBezTo>
                  <a:cubicBezTo>
                    <a:pt x="218" y="6"/>
                    <a:pt x="218" y="6"/>
                    <a:pt x="218" y="6"/>
                  </a:cubicBezTo>
                  <a:cubicBezTo>
                    <a:pt x="217" y="6"/>
                    <a:pt x="217" y="5"/>
                    <a:pt x="217" y="5"/>
                  </a:cubicBezTo>
                  <a:close/>
                  <a:moveTo>
                    <a:pt x="218" y="9"/>
                  </a:moveTo>
                  <a:cubicBezTo>
                    <a:pt x="218" y="9"/>
                    <a:pt x="218" y="9"/>
                    <a:pt x="218" y="9"/>
                  </a:cubicBezTo>
                  <a:cubicBezTo>
                    <a:pt x="219" y="10"/>
                    <a:pt x="219" y="10"/>
                    <a:pt x="219" y="10"/>
                  </a:cubicBezTo>
                  <a:lnTo>
                    <a:pt x="218" y="9"/>
                  </a:lnTo>
                  <a:close/>
                  <a:moveTo>
                    <a:pt x="190" y="80"/>
                  </a:moveTo>
                  <a:cubicBezTo>
                    <a:pt x="189" y="80"/>
                    <a:pt x="189" y="80"/>
                    <a:pt x="189" y="80"/>
                  </a:cubicBezTo>
                  <a:cubicBezTo>
                    <a:pt x="189" y="80"/>
                    <a:pt x="190" y="79"/>
                    <a:pt x="189" y="80"/>
                  </a:cubicBezTo>
                  <a:cubicBezTo>
                    <a:pt x="189" y="80"/>
                    <a:pt x="188" y="80"/>
                    <a:pt x="188" y="80"/>
                  </a:cubicBezTo>
                  <a:cubicBezTo>
                    <a:pt x="189" y="79"/>
                    <a:pt x="189" y="79"/>
                    <a:pt x="189" y="79"/>
                  </a:cubicBezTo>
                  <a:cubicBezTo>
                    <a:pt x="189" y="79"/>
                    <a:pt x="189" y="80"/>
                    <a:pt x="190" y="79"/>
                  </a:cubicBezTo>
                  <a:cubicBezTo>
                    <a:pt x="190" y="81"/>
                    <a:pt x="190" y="81"/>
                    <a:pt x="190" y="81"/>
                  </a:cubicBezTo>
                  <a:cubicBezTo>
                    <a:pt x="190" y="81"/>
                    <a:pt x="190" y="80"/>
                    <a:pt x="190" y="80"/>
                  </a:cubicBezTo>
                  <a:close/>
                  <a:moveTo>
                    <a:pt x="190" y="78"/>
                  </a:moveTo>
                  <a:cubicBezTo>
                    <a:pt x="190" y="78"/>
                    <a:pt x="190" y="78"/>
                    <a:pt x="190" y="78"/>
                  </a:cubicBezTo>
                  <a:cubicBezTo>
                    <a:pt x="190" y="78"/>
                    <a:pt x="190" y="78"/>
                    <a:pt x="190" y="78"/>
                  </a:cubicBezTo>
                  <a:cubicBezTo>
                    <a:pt x="190" y="79"/>
                    <a:pt x="190" y="79"/>
                    <a:pt x="190" y="79"/>
                  </a:cubicBezTo>
                  <a:lnTo>
                    <a:pt x="190" y="78"/>
                  </a:lnTo>
                  <a:close/>
                  <a:moveTo>
                    <a:pt x="219" y="10"/>
                  </a:moveTo>
                  <a:cubicBezTo>
                    <a:pt x="220" y="9"/>
                    <a:pt x="220" y="8"/>
                    <a:pt x="219" y="8"/>
                  </a:cubicBezTo>
                  <a:cubicBezTo>
                    <a:pt x="218" y="8"/>
                    <a:pt x="218" y="8"/>
                    <a:pt x="218" y="8"/>
                  </a:cubicBezTo>
                  <a:cubicBezTo>
                    <a:pt x="217" y="8"/>
                    <a:pt x="217" y="8"/>
                    <a:pt x="217" y="8"/>
                  </a:cubicBezTo>
                  <a:cubicBezTo>
                    <a:pt x="217" y="8"/>
                    <a:pt x="217" y="8"/>
                    <a:pt x="217" y="8"/>
                  </a:cubicBezTo>
                  <a:cubicBezTo>
                    <a:pt x="217" y="8"/>
                    <a:pt x="217" y="8"/>
                    <a:pt x="217" y="8"/>
                  </a:cubicBezTo>
                  <a:cubicBezTo>
                    <a:pt x="217" y="8"/>
                    <a:pt x="217" y="8"/>
                    <a:pt x="217" y="8"/>
                  </a:cubicBezTo>
                  <a:cubicBezTo>
                    <a:pt x="217" y="7"/>
                    <a:pt x="219" y="7"/>
                    <a:pt x="219" y="6"/>
                  </a:cubicBezTo>
                  <a:cubicBezTo>
                    <a:pt x="219" y="6"/>
                    <a:pt x="220" y="6"/>
                    <a:pt x="221" y="6"/>
                  </a:cubicBezTo>
                  <a:cubicBezTo>
                    <a:pt x="221" y="6"/>
                    <a:pt x="221" y="6"/>
                    <a:pt x="222" y="6"/>
                  </a:cubicBezTo>
                  <a:cubicBezTo>
                    <a:pt x="221" y="6"/>
                    <a:pt x="221" y="6"/>
                    <a:pt x="221" y="6"/>
                  </a:cubicBezTo>
                  <a:cubicBezTo>
                    <a:pt x="220" y="6"/>
                    <a:pt x="221" y="7"/>
                    <a:pt x="221" y="8"/>
                  </a:cubicBezTo>
                  <a:cubicBezTo>
                    <a:pt x="221" y="7"/>
                    <a:pt x="223" y="7"/>
                    <a:pt x="224" y="7"/>
                  </a:cubicBezTo>
                  <a:cubicBezTo>
                    <a:pt x="223" y="8"/>
                    <a:pt x="223" y="8"/>
                    <a:pt x="223" y="8"/>
                  </a:cubicBezTo>
                  <a:cubicBezTo>
                    <a:pt x="225" y="8"/>
                    <a:pt x="225" y="8"/>
                    <a:pt x="225" y="8"/>
                  </a:cubicBezTo>
                  <a:cubicBezTo>
                    <a:pt x="224" y="8"/>
                    <a:pt x="224" y="8"/>
                    <a:pt x="224" y="8"/>
                  </a:cubicBezTo>
                  <a:cubicBezTo>
                    <a:pt x="224" y="8"/>
                    <a:pt x="224" y="8"/>
                    <a:pt x="223" y="8"/>
                  </a:cubicBezTo>
                  <a:cubicBezTo>
                    <a:pt x="223" y="9"/>
                    <a:pt x="221" y="8"/>
                    <a:pt x="222" y="9"/>
                  </a:cubicBezTo>
                  <a:cubicBezTo>
                    <a:pt x="222" y="9"/>
                    <a:pt x="221" y="9"/>
                    <a:pt x="221" y="9"/>
                  </a:cubicBezTo>
                  <a:cubicBezTo>
                    <a:pt x="221" y="10"/>
                    <a:pt x="220" y="9"/>
                    <a:pt x="219" y="10"/>
                  </a:cubicBezTo>
                  <a:close/>
                  <a:moveTo>
                    <a:pt x="191" y="80"/>
                  </a:moveTo>
                  <a:cubicBezTo>
                    <a:pt x="192" y="78"/>
                    <a:pt x="192" y="78"/>
                    <a:pt x="192" y="78"/>
                  </a:cubicBezTo>
                  <a:cubicBezTo>
                    <a:pt x="192" y="80"/>
                    <a:pt x="192" y="80"/>
                    <a:pt x="192" y="80"/>
                  </a:cubicBezTo>
                  <a:lnTo>
                    <a:pt x="191" y="80"/>
                  </a:lnTo>
                  <a:close/>
                  <a:moveTo>
                    <a:pt x="222" y="12"/>
                  </a:moveTo>
                  <a:cubicBezTo>
                    <a:pt x="222" y="12"/>
                    <a:pt x="222" y="12"/>
                    <a:pt x="222" y="12"/>
                  </a:cubicBezTo>
                  <a:cubicBezTo>
                    <a:pt x="222" y="12"/>
                    <a:pt x="221" y="12"/>
                    <a:pt x="220" y="11"/>
                  </a:cubicBezTo>
                  <a:cubicBezTo>
                    <a:pt x="221" y="11"/>
                    <a:pt x="221" y="11"/>
                    <a:pt x="221" y="11"/>
                  </a:cubicBezTo>
                  <a:cubicBezTo>
                    <a:pt x="221" y="11"/>
                    <a:pt x="221" y="10"/>
                    <a:pt x="221" y="10"/>
                  </a:cubicBezTo>
                  <a:cubicBezTo>
                    <a:pt x="221" y="10"/>
                    <a:pt x="221" y="11"/>
                    <a:pt x="221" y="11"/>
                  </a:cubicBezTo>
                  <a:cubicBezTo>
                    <a:pt x="221" y="11"/>
                    <a:pt x="221" y="11"/>
                    <a:pt x="221" y="11"/>
                  </a:cubicBezTo>
                  <a:cubicBezTo>
                    <a:pt x="222" y="11"/>
                    <a:pt x="222" y="11"/>
                    <a:pt x="222" y="11"/>
                  </a:cubicBezTo>
                  <a:cubicBezTo>
                    <a:pt x="222" y="11"/>
                    <a:pt x="222" y="11"/>
                    <a:pt x="222" y="10"/>
                  </a:cubicBezTo>
                  <a:cubicBezTo>
                    <a:pt x="222" y="10"/>
                    <a:pt x="222" y="10"/>
                    <a:pt x="222" y="10"/>
                  </a:cubicBezTo>
                  <a:cubicBezTo>
                    <a:pt x="222" y="10"/>
                    <a:pt x="222" y="10"/>
                    <a:pt x="222" y="10"/>
                  </a:cubicBezTo>
                  <a:cubicBezTo>
                    <a:pt x="223" y="10"/>
                    <a:pt x="223" y="11"/>
                    <a:pt x="223" y="11"/>
                  </a:cubicBezTo>
                  <a:cubicBezTo>
                    <a:pt x="223" y="10"/>
                    <a:pt x="223" y="10"/>
                    <a:pt x="223" y="10"/>
                  </a:cubicBezTo>
                  <a:cubicBezTo>
                    <a:pt x="223" y="10"/>
                    <a:pt x="223" y="10"/>
                    <a:pt x="223" y="10"/>
                  </a:cubicBezTo>
                  <a:cubicBezTo>
                    <a:pt x="223" y="10"/>
                    <a:pt x="223" y="10"/>
                    <a:pt x="223" y="10"/>
                  </a:cubicBezTo>
                  <a:cubicBezTo>
                    <a:pt x="223" y="11"/>
                    <a:pt x="223" y="11"/>
                    <a:pt x="223" y="11"/>
                  </a:cubicBezTo>
                  <a:cubicBezTo>
                    <a:pt x="224" y="11"/>
                    <a:pt x="224" y="11"/>
                    <a:pt x="224" y="11"/>
                  </a:cubicBezTo>
                  <a:cubicBezTo>
                    <a:pt x="223" y="12"/>
                    <a:pt x="223" y="12"/>
                    <a:pt x="223" y="12"/>
                  </a:cubicBezTo>
                  <a:lnTo>
                    <a:pt x="222" y="12"/>
                  </a:lnTo>
                  <a:close/>
                  <a:moveTo>
                    <a:pt x="195" y="80"/>
                  </a:moveTo>
                  <a:cubicBezTo>
                    <a:pt x="195" y="79"/>
                    <a:pt x="195" y="79"/>
                    <a:pt x="195" y="79"/>
                  </a:cubicBezTo>
                  <a:cubicBezTo>
                    <a:pt x="195" y="79"/>
                    <a:pt x="195" y="79"/>
                    <a:pt x="195" y="80"/>
                  </a:cubicBezTo>
                  <a:close/>
                  <a:moveTo>
                    <a:pt x="198" y="82"/>
                  </a:moveTo>
                  <a:cubicBezTo>
                    <a:pt x="198" y="82"/>
                    <a:pt x="198" y="82"/>
                    <a:pt x="198" y="82"/>
                  </a:cubicBezTo>
                  <a:cubicBezTo>
                    <a:pt x="198" y="81"/>
                    <a:pt x="198" y="81"/>
                    <a:pt x="198" y="81"/>
                  </a:cubicBezTo>
                  <a:cubicBezTo>
                    <a:pt x="198" y="82"/>
                    <a:pt x="198" y="82"/>
                    <a:pt x="198" y="82"/>
                  </a:cubicBezTo>
                  <a:close/>
                  <a:moveTo>
                    <a:pt x="229" y="13"/>
                  </a:moveTo>
                  <a:cubicBezTo>
                    <a:pt x="228" y="13"/>
                    <a:pt x="227" y="12"/>
                    <a:pt x="227" y="13"/>
                  </a:cubicBezTo>
                  <a:cubicBezTo>
                    <a:pt x="226" y="12"/>
                    <a:pt x="225" y="13"/>
                    <a:pt x="224" y="13"/>
                  </a:cubicBezTo>
                  <a:cubicBezTo>
                    <a:pt x="223" y="11"/>
                    <a:pt x="225" y="11"/>
                    <a:pt x="225" y="10"/>
                  </a:cubicBezTo>
                  <a:cubicBezTo>
                    <a:pt x="225" y="11"/>
                    <a:pt x="226" y="10"/>
                    <a:pt x="226" y="11"/>
                  </a:cubicBezTo>
                  <a:cubicBezTo>
                    <a:pt x="226" y="11"/>
                    <a:pt x="226" y="11"/>
                    <a:pt x="226" y="11"/>
                  </a:cubicBezTo>
                  <a:cubicBezTo>
                    <a:pt x="228" y="12"/>
                    <a:pt x="227" y="10"/>
                    <a:pt x="229" y="11"/>
                  </a:cubicBezTo>
                  <a:cubicBezTo>
                    <a:pt x="229" y="11"/>
                    <a:pt x="229" y="13"/>
                    <a:pt x="229" y="13"/>
                  </a:cubicBezTo>
                  <a:close/>
                  <a:moveTo>
                    <a:pt x="229" y="10"/>
                  </a:moveTo>
                  <a:cubicBezTo>
                    <a:pt x="229" y="9"/>
                    <a:pt x="230" y="9"/>
                    <a:pt x="229" y="9"/>
                  </a:cubicBezTo>
                  <a:cubicBezTo>
                    <a:pt x="229" y="9"/>
                    <a:pt x="229" y="9"/>
                    <a:pt x="229" y="9"/>
                  </a:cubicBezTo>
                  <a:cubicBezTo>
                    <a:pt x="229" y="9"/>
                    <a:pt x="229" y="9"/>
                    <a:pt x="229" y="9"/>
                  </a:cubicBezTo>
                  <a:cubicBezTo>
                    <a:pt x="229" y="9"/>
                    <a:pt x="228" y="9"/>
                    <a:pt x="228" y="8"/>
                  </a:cubicBezTo>
                  <a:cubicBezTo>
                    <a:pt x="228" y="9"/>
                    <a:pt x="227" y="9"/>
                    <a:pt x="227" y="9"/>
                  </a:cubicBezTo>
                  <a:cubicBezTo>
                    <a:pt x="227" y="9"/>
                    <a:pt x="227" y="9"/>
                    <a:pt x="227" y="9"/>
                  </a:cubicBezTo>
                  <a:cubicBezTo>
                    <a:pt x="227" y="9"/>
                    <a:pt x="227" y="9"/>
                    <a:pt x="227" y="9"/>
                  </a:cubicBezTo>
                  <a:cubicBezTo>
                    <a:pt x="226" y="9"/>
                    <a:pt x="226" y="9"/>
                    <a:pt x="226" y="9"/>
                  </a:cubicBezTo>
                  <a:cubicBezTo>
                    <a:pt x="226" y="9"/>
                    <a:pt x="226" y="9"/>
                    <a:pt x="226" y="9"/>
                  </a:cubicBezTo>
                  <a:cubicBezTo>
                    <a:pt x="226" y="9"/>
                    <a:pt x="227" y="9"/>
                    <a:pt x="227" y="9"/>
                  </a:cubicBezTo>
                  <a:cubicBezTo>
                    <a:pt x="227" y="9"/>
                    <a:pt x="227" y="9"/>
                    <a:pt x="227" y="9"/>
                  </a:cubicBezTo>
                  <a:cubicBezTo>
                    <a:pt x="227" y="9"/>
                    <a:pt x="228" y="9"/>
                    <a:pt x="228" y="8"/>
                  </a:cubicBezTo>
                  <a:cubicBezTo>
                    <a:pt x="228" y="8"/>
                    <a:pt x="228" y="8"/>
                    <a:pt x="228" y="8"/>
                  </a:cubicBezTo>
                  <a:cubicBezTo>
                    <a:pt x="228" y="8"/>
                    <a:pt x="228" y="8"/>
                    <a:pt x="228" y="8"/>
                  </a:cubicBezTo>
                  <a:cubicBezTo>
                    <a:pt x="228" y="9"/>
                    <a:pt x="230" y="8"/>
                    <a:pt x="230" y="9"/>
                  </a:cubicBezTo>
                  <a:cubicBezTo>
                    <a:pt x="230" y="8"/>
                    <a:pt x="231" y="8"/>
                    <a:pt x="231" y="8"/>
                  </a:cubicBezTo>
                  <a:cubicBezTo>
                    <a:pt x="231" y="8"/>
                    <a:pt x="231" y="8"/>
                    <a:pt x="231" y="8"/>
                  </a:cubicBezTo>
                  <a:cubicBezTo>
                    <a:pt x="231" y="8"/>
                    <a:pt x="231" y="8"/>
                    <a:pt x="231" y="8"/>
                  </a:cubicBezTo>
                  <a:cubicBezTo>
                    <a:pt x="232" y="8"/>
                    <a:pt x="232" y="8"/>
                    <a:pt x="232" y="8"/>
                  </a:cubicBezTo>
                  <a:cubicBezTo>
                    <a:pt x="232" y="8"/>
                    <a:pt x="232" y="8"/>
                    <a:pt x="232" y="8"/>
                  </a:cubicBezTo>
                  <a:cubicBezTo>
                    <a:pt x="232" y="8"/>
                    <a:pt x="232" y="8"/>
                    <a:pt x="232" y="9"/>
                  </a:cubicBezTo>
                  <a:cubicBezTo>
                    <a:pt x="233" y="8"/>
                    <a:pt x="234" y="8"/>
                    <a:pt x="235" y="8"/>
                  </a:cubicBezTo>
                  <a:cubicBezTo>
                    <a:pt x="235" y="8"/>
                    <a:pt x="235" y="9"/>
                    <a:pt x="235" y="9"/>
                  </a:cubicBezTo>
                  <a:cubicBezTo>
                    <a:pt x="235" y="9"/>
                    <a:pt x="234" y="9"/>
                    <a:pt x="234" y="9"/>
                  </a:cubicBezTo>
                  <a:cubicBezTo>
                    <a:pt x="234" y="9"/>
                    <a:pt x="234" y="9"/>
                    <a:pt x="234" y="9"/>
                  </a:cubicBezTo>
                  <a:cubicBezTo>
                    <a:pt x="233" y="9"/>
                    <a:pt x="232" y="10"/>
                    <a:pt x="231" y="9"/>
                  </a:cubicBezTo>
                  <a:cubicBezTo>
                    <a:pt x="231" y="9"/>
                    <a:pt x="231" y="9"/>
                    <a:pt x="231" y="9"/>
                  </a:cubicBezTo>
                  <a:cubicBezTo>
                    <a:pt x="231" y="10"/>
                    <a:pt x="229" y="10"/>
                    <a:pt x="229" y="10"/>
                  </a:cubicBezTo>
                  <a:close/>
                  <a:moveTo>
                    <a:pt x="232" y="13"/>
                  </a:moveTo>
                  <a:cubicBezTo>
                    <a:pt x="231" y="13"/>
                    <a:pt x="231" y="13"/>
                    <a:pt x="231" y="13"/>
                  </a:cubicBezTo>
                  <a:cubicBezTo>
                    <a:pt x="232" y="12"/>
                    <a:pt x="232" y="12"/>
                    <a:pt x="232" y="12"/>
                  </a:cubicBezTo>
                  <a:lnTo>
                    <a:pt x="232" y="13"/>
                  </a:lnTo>
                  <a:close/>
                  <a:moveTo>
                    <a:pt x="233" y="13"/>
                  </a:moveTo>
                  <a:cubicBezTo>
                    <a:pt x="233" y="12"/>
                    <a:pt x="233" y="13"/>
                    <a:pt x="233" y="12"/>
                  </a:cubicBezTo>
                  <a:cubicBezTo>
                    <a:pt x="232" y="11"/>
                    <a:pt x="231" y="12"/>
                    <a:pt x="230" y="12"/>
                  </a:cubicBezTo>
                  <a:cubicBezTo>
                    <a:pt x="230" y="11"/>
                    <a:pt x="230" y="11"/>
                    <a:pt x="230" y="11"/>
                  </a:cubicBezTo>
                  <a:cubicBezTo>
                    <a:pt x="231" y="11"/>
                    <a:pt x="232" y="12"/>
                    <a:pt x="233" y="11"/>
                  </a:cubicBezTo>
                  <a:cubicBezTo>
                    <a:pt x="234" y="12"/>
                    <a:pt x="233" y="12"/>
                    <a:pt x="234" y="13"/>
                  </a:cubicBezTo>
                  <a:cubicBezTo>
                    <a:pt x="234" y="12"/>
                    <a:pt x="235" y="12"/>
                    <a:pt x="236" y="12"/>
                  </a:cubicBezTo>
                  <a:cubicBezTo>
                    <a:pt x="235" y="12"/>
                    <a:pt x="235" y="14"/>
                    <a:pt x="233" y="13"/>
                  </a:cubicBezTo>
                  <a:close/>
                  <a:moveTo>
                    <a:pt x="236" y="10"/>
                  </a:moveTo>
                  <a:cubicBezTo>
                    <a:pt x="237" y="9"/>
                    <a:pt x="238" y="9"/>
                    <a:pt x="239" y="9"/>
                  </a:cubicBezTo>
                  <a:cubicBezTo>
                    <a:pt x="239" y="10"/>
                    <a:pt x="237" y="9"/>
                    <a:pt x="236" y="10"/>
                  </a:cubicBezTo>
                  <a:close/>
                  <a:moveTo>
                    <a:pt x="220" y="78"/>
                  </a:moveTo>
                  <a:cubicBezTo>
                    <a:pt x="220" y="78"/>
                    <a:pt x="220" y="78"/>
                    <a:pt x="220" y="78"/>
                  </a:cubicBezTo>
                  <a:cubicBezTo>
                    <a:pt x="221" y="77"/>
                    <a:pt x="221" y="77"/>
                    <a:pt x="221" y="77"/>
                  </a:cubicBezTo>
                  <a:cubicBezTo>
                    <a:pt x="221" y="77"/>
                    <a:pt x="221" y="77"/>
                    <a:pt x="221" y="77"/>
                  </a:cubicBezTo>
                  <a:lnTo>
                    <a:pt x="220" y="78"/>
                  </a:lnTo>
                  <a:close/>
                  <a:moveTo>
                    <a:pt x="226" y="78"/>
                  </a:moveTo>
                  <a:cubicBezTo>
                    <a:pt x="226" y="77"/>
                    <a:pt x="226" y="77"/>
                    <a:pt x="226" y="77"/>
                  </a:cubicBezTo>
                  <a:cubicBezTo>
                    <a:pt x="227" y="78"/>
                    <a:pt x="227" y="78"/>
                    <a:pt x="227" y="78"/>
                  </a:cubicBezTo>
                  <a:lnTo>
                    <a:pt x="226" y="78"/>
                  </a:lnTo>
                  <a:close/>
                  <a:moveTo>
                    <a:pt x="253" y="15"/>
                  </a:moveTo>
                  <a:cubicBezTo>
                    <a:pt x="254" y="15"/>
                    <a:pt x="254" y="15"/>
                    <a:pt x="254" y="15"/>
                  </a:cubicBezTo>
                  <a:cubicBezTo>
                    <a:pt x="253" y="14"/>
                    <a:pt x="253" y="15"/>
                    <a:pt x="252" y="15"/>
                  </a:cubicBezTo>
                  <a:cubicBezTo>
                    <a:pt x="252" y="15"/>
                    <a:pt x="252" y="14"/>
                    <a:pt x="252" y="14"/>
                  </a:cubicBezTo>
                  <a:cubicBezTo>
                    <a:pt x="251" y="14"/>
                    <a:pt x="251" y="14"/>
                    <a:pt x="251" y="14"/>
                  </a:cubicBezTo>
                  <a:cubicBezTo>
                    <a:pt x="254" y="14"/>
                    <a:pt x="254" y="14"/>
                    <a:pt x="254" y="14"/>
                  </a:cubicBezTo>
                  <a:cubicBezTo>
                    <a:pt x="254" y="14"/>
                    <a:pt x="254" y="15"/>
                    <a:pt x="253" y="15"/>
                  </a:cubicBezTo>
                  <a:close/>
                  <a:moveTo>
                    <a:pt x="230" y="79"/>
                  </a:moveTo>
                  <a:cubicBezTo>
                    <a:pt x="230" y="78"/>
                    <a:pt x="229" y="78"/>
                    <a:pt x="230" y="77"/>
                  </a:cubicBezTo>
                  <a:cubicBezTo>
                    <a:pt x="230" y="78"/>
                    <a:pt x="231" y="78"/>
                    <a:pt x="230" y="79"/>
                  </a:cubicBezTo>
                  <a:close/>
                  <a:moveTo>
                    <a:pt x="232" y="78"/>
                  </a:moveTo>
                  <a:cubicBezTo>
                    <a:pt x="232" y="78"/>
                    <a:pt x="232" y="78"/>
                    <a:pt x="231" y="77"/>
                  </a:cubicBezTo>
                  <a:cubicBezTo>
                    <a:pt x="231" y="77"/>
                    <a:pt x="231" y="77"/>
                    <a:pt x="231" y="77"/>
                  </a:cubicBezTo>
                  <a:cubicBezTo>
                    <a:pt x="233" y="78"/>
                    <a:pt x="233" y="78"/>
                    <a:pt x="233" y="78"/>
                  </a:cubicBezTo>
                  <a:cubicBezTo>
                    <a:pt x="233" y="78"/>
                    <a:pt x="233" y="78"/>
                    <a:pt x="233" y="78"/>
                  </a:cubicBezTo>
                  <a:cubicBezTo>
                    <a:pt x="233" y="78"/>
                    <a:pt x="233" y="78"/>
                    <a:pt x="233" y="78"/>
                  </a:cubicBezTo>
                  <a:cubicBezTo>
                    <a:pt x="233" y="78"/>
                    <a:pt x="233" y="78"/>
                    <a:pt x="232" y="78"/>
                  </a:cubicBezTo>
                  <a:close/>
                  <a:moveTo>
                    <a:pt x="237" y="79"/>
                  </a:moveTo>
                  <a:cubicBezTo>
                    <a:pt x="237" y="79"/>
                    <a:pt x="237" y="79"/>
                    <a:pt x="237" y="79"/>
                  </a:cubicBezTo>
                  <a:cubicBezTo>
                    <a:pt x="237" y="78"/>
                    <a:pt x="237" y="78"/>
                    <a:pt x="237" y="78"/>
                  </a:cubicBezTo>
                  <a:cubicBezTo>
                    <a:pt x="238" y="78"/>
                    <a:pt x="238" y="78"/>
                    <a:pt x="238" y="78"/>
                  </a:cubicBezTo>
                  <a:cubicBezTo>
                    <a:pt x="238" y="78"/>
                    <a:pt x="238" y="78"/>
                    <a:pt x="237" y="79"/>
                  </a:cubicBezTo>
                  <a:close/>
                  <a:moveTo>
                    <a:pt x="240" y="78"/>
                  </a:moveTo>
                  <a:cubicBezTo>
                    <a:pt x="241" y="78"/>
                    <a:pt x="241" y="78"/>
                    <a:pt x="241" y="78"/>
                  </a:cubicBezTo>
                  <a:cubicBezTo>
                    <a:pt x="241" y="78"/>
                    <a:pt x="241" y="78"/>
                    <a:pt x="241" y="78"/>
                  </a:cubicBezTo>
                  <a:cubicBezTo>
                    <a:pt x="241" y="79"/>
                    <a:pt x="241" y="78"/>
                    <a:pt x="240" y="78"/>
                  </a:cubicBezTo>
                  <a:close/>
                  <a:moveTo>
                    <a:pt x="273" y="9"/>
                  </a:moveTo>
                  <a:cubicBezTo>
                    <a:pt x="273" y="9"/>
                    <a:pt x="273" y="9"/>
                    <a:pt x="273" y="9"/>
                  </a:cubicBezTo>
                  <a:cubicBezTo>
                    <a:pt x="273" y="9"/>
                    <a:pt x="272" y="9"/>
                    <a:pt x="272" y="9"/>
                  </a:cubicBezTo>
                  <a:cubicBezTo>
                    <a:pt x="272" y="8"/>
                    <a:pt x="272" y="8"/>
                    <a:pt x="272" y="8"/>
                  </a:cubicBezTo>
                  <a:cubicBezTo>
                    <a:pt x="273" y="9"/>
                    <a:pt x="273" y="9"/>
                    <a:pt x="273" y="9"/>
                  </a:cubicBezTo>
                  <a:cubicBezTo>
                    <a:pt x="273" y="9"/>
                    <a:pt x="273" y="9"/>
                    <a:pt x="273" y="9"/>
                  </a:cubicBezTo>
                  <a:close/>
                  <a:moveTo>
                    <a:pt x="271" y="12"/>
                  </a:moveTo>
                  <a:cubicBezTo>
                    <a:pt x="271" y="12"/>
                    <a:pt x="271" y="12"/>
                    <a:pt x="271" y="12"/>
                  </a:cubicBezTo>
                  <a:cubicBezTo>
                    <a:pt x="271" y="12"/>
                    <a:pt x="271" y="12"/>
                    <a:pt x="271" y="12"/>
                  </a:cubicBezTo>
                  <a:cubicBezTo>
                    <a:pt x="269" y="13"/>
                    <a:pt x="268" y="14"/>
                    <a:pt x="267" y="12"/>
                  </a:cubicBezTo>
                  <a:cubicBezTo>
                    <a:pt x="268" y="12"/>
                    <a:pt x="267" y="10"/>
                    <a:pt x="268" y="10"/>
                  </a:cubicBezTo>
                  <a:cubicBezTo>
                    <a:pt x="268" y="9"/>
                    <a:pt x="269" y="10"/>
                    <a:pt x="270" y="10"/>
                  </a:cubicBezTo>
                  <a:cubicBezTo>
                    <a:pt x="271" y="10"/>
                    <a:pt x="271" y="10"/>
                    <a:pt x="271" y="11"/>
                  </a:cubicBezTo>
                  <a:cubicBezTo>
                    <a:pt x="270" y="11"/>
                    <a:pt x="270" y="11"/>
                    <a:pt x="269" y="11"/>
                  </a:cubicBezTo>
                  <a:cubicBezTo>
                    <a:pt x="269" y="12"/>
                    <a:pt x="270" y="12"/>
                    <a:pt x="271" y="12"/>
                  </a:cubicBezTo>
                  <a:cubicBezTo>
                    <a:pt x="271" y="12"/>
                    <a:pt x="271" y="12"/>
                    <a:pt x="271" y="12"/>
                  </a:cubicBezTo>
                  <a:cubicBezTo>
                    <a:pt x="271" y="12"/>
                    <a:pt x="271" y="11"/>
                    <a:pt x="272" y="11"/>
                  </a:cubicBezTo>
                  <a:cubicBezTo>
                    <a:pt x="272" y="12"/>
                    <a:pt x="273" y="12"/>
                    <a:pt x="273" y="12"/>
                  </a:cubicBezTo>
                  <a:cubicBezTo>
                    <a:pt x="272" y="12"/>
                    <a:pt x="272" y="12"/>
                    <a:pt x="271" y="12"/>
                  </a:cubicBezTo>
                  <a:close/>
                  <a:moveTo>
                    <a:pt x="245" y="79"/>
                  </a:moveTo>
                  <a:cubicBezTo>
                    <a:pt x="245" y="78"/>
                    <a:pt x="245" y="78"/>
                    <a:pt x="245" y="78"/>
                  </a:cubicBezTo>
                  <a:cubicBezTo>
                    <a:pt x="246" y="79"/>
                    <a:pt x="245" y="79"/>
                    <a:pt x="245" y="79"/>
                  </a:cubicBezTo>
                  <a:close/>
                  <a:moveTo>
                    <a:pt x="250" y="78"/>
                  </a:moveTo>
                  <a:cubicBezTo>
                    <a:pt x="249" y="77"/>
                    <a:pt x="249" y="77"/>
                    <a:pt x="249" y="77"/>
                  </a:cubicBezTo>
                  <a:cubicBezTo>
                    <a:pt x="250" y="78"/>
                    <a:pt x="250" y="78"/>
                    <a:pt x="250" y="78"/>
                  </a:cubicBezTo>
                  <a:close/>
                  <a:moveTo>
                    <a:pt x="277" y="17"/>
                  </a:moveTo>
                  <a:cubicBezTo>
                    <a:pt x="277" y="17"/>
                    <a:pt x="277" y="17"/>
                    <a:pt x="277" y="17"/>
                  </a:cubicBezTo>
                  <a:cubicBezTo>
                    <a:pt x="277" y="17"/>
                    <a:pt x="277" y="17"/>
                    <a:pt x="277" y="17"/>
                  </a:cubicBezTo>
                  <a:cubicBezTo>
                    <a:pt x="277" y="17"/>
                    <a:pt x="277" y="17"/>
                    <a:pt x="277" y="17"/>
                  </a:cubicBezTo>
                  <a:cubicBezTo>
                    <a:pt x="277" y="17"/>
                    <a:pt x="277" y="16"/>
                    <a:pt x="276" y="16"/>
                  </a:cubicBezTo>
                  <a:cubicBezTo>
                    <a:pt x="277" y="16"/>
                    <a:pt x="277" y="16"/>
                    <a:pt x="277" y="15"/>
                  </a:cubicBezTo>
                  <a:cubicBezTo>
                    <a:pt x="276" y="15"/>
                    <a:pt x="275" y="15"/>
                    <a:pt x="275" y="15"/>
                  </a:cubicBezTo>
                  <a:cubicBezTo>
                    <a:pt x="275" y="16"/>
                    <a:pt x="275" y="16"/>
                    <a:pt x="275" y="16"/>
                  </a:cubicBezTo>
                  <a:cubicBezTo>
                    <a:pt x="274" y="17"/>
                    <a:pt x="273" y="15"/>
                    <a:pt x="272" y="16"/>
                  </a:cubicBezTo>
                  <a:cubicBezTo>
                    <a:pt x="271" y="16"/>
                    <a:pt x="271" y="17"/>
                    <a:pt x="271" y="17"/>
                  </a:cubicBezTo>
                  <a:cubicBezTo>
                    <a:pt x="270" y="17"/>
                    <a:pt x="270" y="16"/>
                    <a:pt x="270" y="15"/>
                  </a:cubicBezTo>
                  <a:cubicBezTo>
                    <a:pt x="270" y="15"/>
                    <a:pt x="273" y="16"/>
                    <a:pt x="272" y="14"/>
                  </a:cubicBezTo>
                  <a:cubicBezTo>
                    <a:pt x="272" y="14"/>
                    <a:pt x="275" y="15"/>
                    <a:pt x="275" y="14"/>
                  </a:cubicBezTo>
                  <a:cubicBezTo>
                    <a:pt x="275" y="14"/>
                    <a:pt x="276" y="15"/>
                    <a:pt x="277" y="15"/>
                  </a:cubicBezTo>
                  <a:cubicBezTo>
                    <a:pt x="277" y="14"/>
                    <a:pt x="277" y="14"/>
                    <a:pt x="277" y="14"/>
                  </a:cubicBezTo>
                  <a:cubicBezTo>
                    <a:pt x="277" y="16"/>
                    <a:pt x="279" y="16"/>
                    <a:pt x="277" y="17"/>
                  </a:cubicBezTo>
                  <a:close/>
                  <a:moveTo>
                    <a:pt x="252" y="79"/>
                  </a:moveTo>
                  <a:cubicBezTo>
                    <a:pt x="252" y="79"/>
                    <a:pt x="252" y="79"/>
                    <a:pt x="252" y="79"/>
                  </a:cubicBezTo>
                  <a:cubicBezTo>
                    <a:pt x="251" y="80"/>
                    <a:pt x="251" y="80"/>
                    <a:pt x="251" y="80"/>
                  </a:cubicBezTo>
                  <a:cubicBezTo>
                    <a:pt x="250" y="79"/>
                    <a:pt x="252" y="79"/>
                    <a:pt x="252" y="79"/>
                  </a:cubicBezTo>
                  <a:cubicBezTo>
                    <a:pt x="252" y="79"/>
                    <a:pt x="252" y="79"/>
                    <a:pt x="252" y="79"/>
                  </a:cubicBezTo>
                  <a:close/>
                  <a:moveTo>
                    <a:pt x="252" y="78"/>
                  </a:moveTo>
                  <a:cubicBezTo>
                    <a:pt x="252" y="78"/>
                    <a:pt x="252" y="78"/>
                    <a:pt x="252" y="78"/>
                  </a:cubicBezTo>
                  <a:cubicBezTo>
                    <a:pt x="252" y="78"/>
                    <a:pt x="253" y="78"/>
                    <a:pt x="253" y="78"/>
                  </a:cubicBezTo>
                  <a:lnTo>
                    <a:pt x="252" y="78"/>
                  </a:lnTo>
                  <a:close/>
                  <a:moveTo>
                    <a:pt x="279" y="17"/>
                  </a:moveTo>
                  <a:cubicBezTo>
                    <a:pt x="279" y="17"/>
                    <a:pt x="279" y="17"/>
                    <a:pt x="280" y="17"/>
                  </a:cubicBezTo>
                  <a:cubicBezTo>
                    <a:pt x="280" y="16"/>
                    <a:pt x="279" y="16"/>
                    <a:pt x="279" y="16"/>
                  </a:cubicBezTo>
                  <a:cubicBezTo>
                    <a:pt x="279" y="16"/>
                    <a:pt x="279" y="16"/>
                    <a:pt x="279" y="16"/>
                  </a:cubicBezTo>
                  <a:cubicBezTo>
                    <a:pt x="279" y="16"/>
                    <a:pt x="279" y="16"/>
                    <a:pt x="279" y="16"/>
                  </a:cubicBezTo>
                  <a:cubicBezTo>
                    <a:pt x="280" y="16"/>
                    <a:pt x="280" y="16"/>
                    <a:pt x="280" y="16"/>
                  </a:cubicBezTo>
                  <a:cubicBezTo>
                    <a:pt x="280" y="17"/>
                    <a:pt x="280" y="17"/>
                    <a:pt x="280" y="17"/>
                  </a:cubicBezTo>
                  <a:cubicBezTo>
                    <a:pt x="280" y="17"/>
                    <a:pt x="279" y="17"/>
                    <a:pt x="279" y="17"/>
                  </a:cubicBezTo>
                  <a:close/>
                  <a:moveTo>
                    <a:pt x="254" y="79"/>
                  </a:moveTo>
                  <a:cubicBezTo>
                    <a:pt x="253" y="79"/>
                    <a:pt x="253" y="79"/>
                    <a:pt x="253" y="79"/>
                  </a:cubicBezTo>
                  <a:cubicBezTo>
                    <a:pt x="254" y="79"/>
                    <a:pt x="254" y="78"/>
                    <a:pt x="254" y="78"/>
                  </a:cubicBezTo>
                  <a:cubicBezTo>
                    <a:pt x="254" y="78"/>
                    <a:pt x="254" y="79"/>
                    <a:pt x="254" y="79"/>
                  </a:cubicBezTo>
                  <a:close/>
                  <a:moveTo>
                    <a:pt x="259" y="79"/>
                  </a:moveTo>
                  <a:cubicBezTo>
                    <a:pt x="259" y="79"/>
                    <a:pt x="259" y="79"/>
                    <a:pt x="259" y="79"/>
                  </a:cubicBezTo>
                  <a:cubicBezTo>
                    <a:pt x="259" y="79"/>
                    <a:pt x="259" y="79"/>
                    <a:pt x="259" y="79"/>
                  </a:cubicBezTo>
                  <a:cubicBezTo>
                    <a:pt x="259" y="79"/>
                    <a:pt x="259" y="79"/>
                    <a:pt x="259" y="79"/>
                  </a:cubicBezTo>
                  <a:cubicBezTo>
                    <a:pt x="259" y="79"/>
                    <a:pt x="259" y="78"/>
                    <a:pt x="259" y="78"/>
                  </a:cubicBezTo>
                  <a:cubicBezTo>
                    <a:pt x="260" y="78"/>
                    <a:pt x="260" y="78"/>
                    <a:pt x="260" y="78"/>
                  </a:cubicBezTo>
                  <a:cubicBezTo>
                    <a:pt x="259" y="78"/>
                    <a:pt x="259" y="79"/>
                    <a:pt x="259" y="79"/>
                  </a:cubicBezTo>
                  <a:cubicBezTo>
                    <a:pt x="259" y="79"/>
                    <a:pt x="259" y="79"/>
                    <a:pt x="259" y="79"/>
                  </a:cubicBezTo>
                  <a:cubicBezTo>
                    <a:pt x="260" y="79"/>
                    <a:pt x="260" y="79"/>
                    <a:pt x="260" y="80"/>
                  </a:cubicBezTo>
                  <a:cubicBezTo>
                    <a:pt x="260" y="80"/>
                    <a:pt x="259" y="80"/>
                    <a:pt x="259" y="79"/>
                  </a:cubicBezTo>
                  <a:close/>
                  <a:moveTo>
                    <a:pt x="262" y="79"/>
                  </a:moveTo>
                  <a:cubicBezTo>
                    <a:pt x="262" y="78"/>
                    <a:pt x="262" y="78"/>
                    <a:pt x="262" y="78"/>
                  </a:cubicBezTo>
                  <a:cubicBezTo>
                    <a:pt x="262" y="79"/>
                    <a:pt x="262" y="79"/>
                    <a:pt x="262" y="79"/>
                  </a:cubicBezTo>
                  <a:close/>
                  <a:moveTo>
                    <a:pt x="283" y="22"/>
                  </a:moveTo>
                  <a:cubicBezTo>
                    <a:pt x="284" y="21"/>
                    <a:pt x="286" y="23"/>
                    <a:pt x="286" y="21"/>
                  </a:cubicBezTo>
                  <a:cubicBezTo>
                    <a:pt x="286" y="22"/>
                    <a:pt x="288" y="21"/>
                    <a:pt x="288" y="22"/>
                  </a:cubicBezTo>
                  <a:cubicBezTo>
                    <a:pt x="286" y="22"/>
                    <a:pt x="285" y="22"/>
                    <a:pt x="283" y="22"/>
                  </a:cubicBezTo>
                  <a:close/>
                  <a:moveTo>
                    <a:pt x="287" y="21"/>
                  </a:moveTo>
                  <a:cubicBezTo>
                    <a:pt x="288" y="21"/>
                    <a:pt x="288" y="21"/>
                    <a:pt x="288" y="21"/>
                  </a:cubicBezTo>
                  <a:cubicBezTo>
                    <a:pt x="288" y="21"/>
                    <a:pt x="288" y="21"/>
                    <a:pt x="287" y="21"/>
                  </a:cubicBezTo>
                  <a:close/>
                  <a:moveTo>
                    <a:pt x="264" y="80"/>
                  </a:moveTo>
                  <a:cubicBezTo>
                    <a:pt x="265" y="79"/>
                    <a:pt x="265" y="79"/>
                    <a:pt x="265" y="79"/>
                  </a:cubicBezTo>
                  <a:cubicBezTo>
                    <a:pt x="265" y="79"/>
                    <a:pt x="265" y="79"/>
                    <a:pt x="265" y="79"/>
                  </a:cubicBezTo>
                  <a:cubicBezTo>
                    <a:pt x="265" y="80"/>
                    <a:pt x="265" y="80"/>
                    <a:pt x="264" y="80"/>
                  </a:cubicBezTo>
                  <a:close/>
                  <a:moveTo>
                    <a:pt x="290" y="24"/>
                  </a:moveTo>
                  <a:cubicBezTo>
                    <a:pt x="290" y="23"/>
                    <a:pt x="290" y="23"/>
                    <a:pt x="290" y="23"/>
                  </a:cubicBezTo>
                  <a:cubicBezTo>
                    <a:pt x="290" y="23"/>
                    <a:pt x="290" y="23"/>
                    <a:pt x="290" y="23"/>
                  </a:cubicBezTo>
                  <a:lnTo>
                    <a:pt x="290" y="24"/>
                  </a:lnTo>
                  <a:close/>
                  <a:moveTo>
                    <a:pt x="267" y="80"/>
                  </a:moveTo>
                  <a:cubicBezTo>
                    <a:pt x="266" y="80"/>
                    <a:pt x="266" y="80"/>
                    <a:pt x="266" y="80"/>
                  </a:cubicBezTo>
                  <a:cubicBezTo>
                    <a:pt x="267" y="79"/>
                    <a:pt x="267" y="79"/>
                    <a:pt x="267" y="79"/>
                  </a:cubicBezTo>
                  <a:cubicBezTo>
                    <a:pt x="267" y="79"/>
                    <a:pt x="267" y="80"/>
                    <a:pt x="267" y="80"/>
                  </a:cubicBezTo>
                  <a:close/>
                  <a:moveTo>
                    <a:pt x="291" y="24"/>
                  </a:moveTo>
                  <a:cubicBezTo>
                    <a:pt x="291" y="24"/>
                    <a:pt x="291" y="24"/>
                    <a:pt x="291" y="23"/>
                  </a:cubicBezTo>
                  <a:cubicBezTo>
                    <a:pt x="291" y="24"/>
                    <a:pt x="292" y="23"/>
                    <a:pt x="292" y="23"/>
                  </a:cubicBezTo>
                  <a:cubicBezTo>
                    <a:pt x="292" y="24"/>
                    <a:pt x="292" y="24"/>
                    <a:pt x="291" y="24"/>
                  </a:cubicBezTo>
                  <a:close/>
                  <a:moveTo>
                    <a:pt x="294" y="21"/>
                  </a:moveTo>
                  <a:cubicBezTo>
                    <a:pt x="294" y="21"/>
                    <a:pt x="294" y="21"/>
                    <a:pt x="294" y="21"/>
                  </a:cubicBezTo>
                  <a:cubicBezTo>
                    <a:pt x="294" y="21"/>
                    <a:pt x="294" y="21"/>
                    <a:pt x="294" y="21"/>
                  </a:cubicBezTo>
                  <a:cubicBezTo>
                    <a:pt x="294" y="21"/>
                    <a:pt x="294" y="21"/>
                    <a:pt x="294" y="21"/>
                  </a:cubicBezTo>
                  <a:close/>
                  <a:moveTo>
                    <a:pt x="298" y="23"/>
                  </a:moveTo>
                  <a:cubicBezTo>
                    <a:pt x="297" y="24"/>
                    <a:pt x="297" y="23"/>
                    <a:pt x="296" y="23"/>
                  </a:cubicBezTo>
                  <a:cubicBezTo>
                    <a:pt x="296" y="22"/>
                    <a:pt x="297" y="21"/>
                    <a:pt x="298" y="21"/>
                  </a:cubicBezTo>
                  <a:cubicBezTo>
                    <a:pt x="299" y="22"/>
                    <a:pt x="298" y="22"/>
                    <a:pt x="298" y="23"/>
                  </a:cubicBezTo>
                  <a:close/>
                  <a:moveTo>
                    <a:pt x="301" y="23"/>
                  </a:moveTo>
                  <a:cubicBezTo>
                    <a:pt x="301" y="22"/>
                    <a:pt x="301" y="22"/>
                    <a:pt x="301" y="22"/>
                  </a:cubicBezTo>
                  <a:cubicBezTo>
                    <a:pt x="302" y="22"/>
                    <a:pt x="302" y="22"/>
                    <a:pt x="302" y="22"/>
                  </a:cubicBezTo>
                  <a:cubicBezTo>
                    <a:pt x="302" y="22"/>
                    <a:pt x="302" y="22"/>
                    <a:pt x="301" y="23"/>
                  </a:cubicBezTo>
                  <a:close/>
                  <a:moveTo>
                    <a:pt x="303" y="24"/>
                  </a:moveTo>
                  <a:cubicBezTo>
                    <a:pt x="303" y="24"/>
                    <a:pt x="303" y="24"/>
                    <a:pt x="303" y="24"/>
                  </a:cubicBezTo>
                  <a:cubicBezTo>
                    <a:pt x="304" y="24"/>
                    <a:pt x="304" y="24"/>
                    <a:pt x="304" y="24"/>
                  </a:cubicBezTo>
                  <a:cubicBezTo>
                    <a:pt x="304" y="24"/>
                    <a:pt x="303" y="24"/>
                    <a:pt x="303" y="24"/>
                  </a:cubicBezTo>
                  <a:cubicBezTo>
                    <a:pt x="303" y="24"/>
                    <a:pt x="303" y="24"/>
                    <a:pt x="303" y="24"/>
                  </a:cubicBezTo>
                  <a:cubicBezTo>
                    <a:pt x="303" y="24"/>
                    <a:pt x="302" y="23"/>
                    <a:pt x="303" y="22"/>
                  </a:cubicBezTo>
                  <a:cubicBezTo>
                    <a:pt x="304" y="22"/>
                    <a:pt x="304" y="21"/>
                    <a:pt x="305" y="22"/>
                  </a:cubicBezTo>
                  <a:cubicBezTo>
                    <a:pt x="305" y="22"/>
                    <a:pt x="305" y="23"/>
                    <a:pt x="305" y="23"/>
                  </a:cubicBezTo>
                  <a:cubicBezTo>
                    <a:pt x="304" y="23"/>
                    <a:pt x="303" y="23"/>
                    <a:pt x="303" y="24"/>
                  </a:cubicBezTo>
                  <a:close/>
                  <a:moveTo>
                    <a:pt x="282" y="82"/>
                  </a:moveTo>
                  <a:cubicBezTo>
                    <a:pt x="282" y="81"/>
                    <a:pt x="281" y="81"/>
                    <a:pt x="282" y="80"/>
                  </a:cubicBezTo>
                  <a:cubicBezTo>
                    <a:pt x="282" y="80"/>
                    <a:pt x="283" y="81"/>
                    <a:pt x="283" y="80"/>
                  </a:cubicBezTo>
                  <a:cubicBezTo>
                    <a:pt x="283" y="80"/>
                    <a:pt x="283" y="80"/>
                    <a:pt x="283" y="80"/>
                  </a:cubicBezTo>
                  <a:cubicBezTo>
                    <a:pt x="283" y="80"/>
                    <a:pt x="283" y="80"/>
                    <a:pt x="283" y="80"/>
                  </a:cubicBezTo>
                  <a:cubicBezTo>
                    <a:pt x="283" y="80"/>
                    <a:pt x="283" y="81"/>
                    <a:pt x="283" y="81"/>
                  </a:cubicBezTo>
                  <a:cubicBezTo>
                    <a:pt x="283" y="80"/>
                    <a:pt x="282" y="82"/>
                    <a:pt x="282" y="82"/>
                  </a:cubicBezTo>
                  <a:close/>
                  <a:moveTo>
                    <a:pt x="309" y="25"/>
                  </a:moveTo>
                  <a:cubicBezTo>
                    <a:pt x="309" y="24"/>
                    <a:pt x="308" y="24"/>
                    <a:pt x="308" y="24"/>
                  </a:cubicBezTo>
                  <a:cubicBezTo>
                    <a:pt x="308" y="23"/>
                    <a:pt x="309" y="24"/>
                    <a:pt x="310" y="24"/>
                  </a:cubicBezTo>
                  <a:lnTo>
                    <a:pt x="309" y="25"/>
                  </a:lnTo>
                  <a:close/>
                  <a:moveTo>
                    <a:pt x="310" y="23"/>
                  </a:moveTo>
                  <a:cubicBezTo>
                    <a:pt x="310" y="22"/>
                    <a:pt x="310" y="22"/>
                    <a:pt x="310" y="22"/>
                  </a:cubicBezTo>
                  <a:cubicBezTo>
                    <a:pt x="311" y="22"/>
                    <a:pt x="311" y="22"/>
                    <a:pt x="311" y="22"/>
                  </a:cubicBezTo>
                  <a:cubicBezTo>
                    <a:pt x="311" y="22"/>
                    <a:pt x="310" y="23"/>
                    <a:pt x="310" y="23"/>
                  </a:cubicBezTo>
                  <a:close/>
                  <a:moveTo>
                    <a:pt x="287" y="81"/>
                  </a:moveTo>
                  <a:cubicBezTo>
                    <a:pt x="287" y="80"/>
                    <a:pt x="287" y="80"/>
                    <a:pt x="287" y="80"/>
                  </a:cubicBezTo>
                  <a:cubicBezTo>
                    <a:pt x="288" y="80"/>
                    <a:pt x="287" y="81"/>
                    <a:pt x="287" y="81"/>
                  </a:cubicBezTo>
                  <a:cubicBezTo>
                    <a:pt x="287" y="81"/>
                    <a:pt x="287" y="81"/>
                    <a:pt x="287" y="81"/>
                  </a:cubicBezTo>
                  <a:close/>
                  <a:moveTo>
                    <a:pt x="313" y="24"/>
                  </a:moveTo>
                  <a:cubicBezTo>
                    <a:pt x="312" y="24"/>
                    <a:pt x="312" y="25"/>
                    <a:pt x="311" y="25"/>
                  </a:cubicBezTo>
                  <a:cubicBezTo>
                    <a:pt x="311" y="24"/>
                    <a:pt x="312" y="24"/>
                    <a:pt x="313" y="24"/>
                  </a:cubicBezTo>
                  <a:cubicBezTo>
                    <a:pt x="313" y="24"/>
                    <a:pt x="313" y="24"/>
                    <a:pt x="313" y="24"/>
                  </a:cubicBezTo>
                  <a:cubicBezTo>
                    <a:pt x="313" y="24"/>
                    <a:pt x="313" y="24"/>
                    <a:pt x="313" y="24"/>
                  </a:cubicBezTo>
                  <a:close/>
                  <a:moveTo>
                    <a:pt x="314" y="24"/>
                  </a:moveTo>
                  <a:cubicBezTo>
                    <a:pt x="314" y="24"/>
                    <a:pt x="314" y="24"/>
                    <a:pt x="314" y="24"/>
                  </a:cubicBezTo>
                  <a:cubicBezTo>
                    <a:pt x="315" y="24"/>
                    <a:pt x="315" y="24"/>
                    <a:pt x="315" y="24"/>
                  </a:cubicBezTo>
                  <a:lnTo>
                    <a:pt x="314" y="24"/>
                  </a:lnTo>
                  <a:close/>
                  <a:moveTo>
                    <a:pt x="315" y="23"/>
                  </a:moveTo>
                  <a:cubicBezTo>
                    <a:pt x="314" y="23"/>
                    <a:pt x="314" y="23"/>
                    <a:pt x="314" y="23"/>
                  </a:cubicBezTo>
                  <a:cubicBezTo>
                    <a:pt x="316" y="22"/>
                    <a:pt x="316" y="22"/>
                    <a:pt x="316" y="22"/>
                  </a:cubicBezTo>
                  <a:lnTo>
                    <a:pt x="315" y="23"/>
                  </a:lnTo>
                  <a:close/>
                  <a:moveTo>
                    <a:pt x="316" y="23"/>
                  </a:moveTo>
                  <a:cubicBezTo>
                    <a:pt x="317" y="22"/>
                    <a:pt x="317" y="22"/>
                    <a:pt x="317" y="22"/>
                  </a:cubicBezTo>
                  <a:cubicBezTo>
                    <a:pt x="317" y="23"/>
                    <a:pt x="317" y="23"/>
                    <a:pt x="317" y="23"/>
                  </a:cubicBezTo>
                  <a:cubicBezTo>
                    <a:pt x="318" y="22"/>
                    <a:pt x="318" y="22"/>
                    <a:pt x="318" y="22"/>
                  </a:cubicBezTo>
                  <a:cubicBezTo>
                    <a:pt x="318" y="23"/>
                    <a:pt x="318" y="23"/>
                    <a:pt x="318" y="23"/>
                  </a:cubicBezTo>
                  <a:lnTo>
                    <a:pt x="316" y="23"/>
                  </a:lnTo>
                  <a:close/>
                  <a:moveTo>
                    <a:pt x="318" y="25"/>
                  </a:moveTo>
                  <a:cubicBezTo>
                    <a:pt x="318" y="25"/>
                    <a:pt x="318" y="25"/>
                    <a:pt x="318" y="25"/>
                  </a:cubicBezTo>
                  <a:cubicBezTo>
                    <a:pt x="318" y="24"/>
                    <a:pt x="320" y="25"/>
                    <a:pt x="320" y="24"/>
                  </a:cubicBezTo>
                  <a:cubicBezTo>
                    <a:pt x="320" y="25"/>
                    <a:pt x="319" y="25"/>
                    <a:pt x="318" y="25"/>
                  </a:cubicBezTo>
                  <a:close/>
                  <a:moveTo>
                    <a:pt x="325" y="25"/>
                  </a:moveTo>
                  <a:cubicBezTo>
                    <a:pt x="326" y="24"/>
                    <a:pt x="327" y="24"/>
                    <a:pt x="328" y="25"/>
                  </a:cubicBezTo>
                  <a:cubicBezTo>
                    <a:pt x="327" y="25"/>
                    <a:pt x="326" y="25"/>
                    <a:pt x="325" y="25"/>
                  </a:cubicBezTo>
                  <a:close/>
                  <a:moveTo>
                    <a:pt x="328" y="24"/>
                  </a:moveTo>
                  <a:cubicBezTo>
                    <a:pt x="327" y="24"/>
                    <a:pt x="327" y="24"/>
                    <a:pt x="326" y="24"/>
                  </a:cubicBezTo>
                  <a:cubicBezTo>
                    <a:pt x="326" y="24"/>
                    <a:pt x="326" y="24"/>
                    <a:pt x="326" y="24"/>
                  </a:cubicBezTo>
                  <a:cubicBezTo>
                    <a:pt x="326" y="24"/>
                    <a:pt x="326" y="24"/>
                    <a:pt x="326" y="24"/>
                  </a:cubicBezTo>
                  <a:cubicBezTo>
                    <a:pt x="325" y="24"/>
                    <a:pt x="325" y="24"/>
                    <a:pt x="324" y="24"/>
                  </a:cubicBezTo>
                  <a:cubicBezTo>
                    <a:pt x="324" y="24"/>
                    <a:pt x="324" y="24"/>
                    <a:pt x="324" y="24"/>
                  </a:cubicBezTo>
                  <a:cubicBezTo>
                    <a:pt x="324" y="25"/>
                    <a:pt x="323" y="24"/>
                    <a:pt x="322" y="25"/>
                  </a:cubicBezTo>
                  <a:cubicBezTo>
                    <a:pt x="322" y="24"/>
                    <a:pt x="322" y="24"/>
                    <a:pt x="322" y="24"/>
                  </a:cubicBezTo>
                  <a:cubicBezTo>
                    <a:pt x="322" y="24"/>
                    <a:pt x="324" y="23"/>
                    <a:pt x="323" y="23"/>
                  </a:cubicBezTo>
                  <a:cubicBezTo>
                    <a:pt x="324" y="24"/>
                    <a:pt x="325" y="23"/>
                    <a:pt x="326" y="23"/>
                  </a:cubicBezTo>
                  <a:cubicBezTo>
                    <a:pt x="326" y="23"/>
                    <a:pt x="326" y="23"/>
                    <a:pt x="326" y="23"/>
                  </a:cubicBezTo>
                  <a:cubicBezTo>
                    <a:pt x="326" y="23"/>
                    <a:pt x="326" y="23"/>
                    <a:pt x="326" y="23"/>
                  </a:cubicBezTo>
                  <a:cubicBezTo>
                    <a:pt x="326" y="23"/>
                    <a:pt x="326" y="23"/>
                    <a:pt x="326" y="23"/>
                  </a:cubicBezTo>
                  <a:cubicBezTo>
                    <a:pt x="326" y="23"/>
                    <a:pt x="326" y="24"/>
                    <a:pt x="326" y="24"/>
                  </a:cubicBezTo>
                  <a:cubicBezTo>
                    <a:pt x="326" y="24"/>
                    <a:pt x="326" y="24"/>
                    <a:pt x="326" y="24"/>
                  </a:cubicBezTo>
                  <a:cubicBezTo>
                    <a:pt x="327" y="23"/>
                    <a:pt x="328" y="23"/>
                    <a:pt x="327" y="23"/>
                  </a:cubicBezTo>
                  <a:cubicBezTo>
                    <a:pt x="328" y="23"/>
                    <a:pt x="329" y="22"/>
                    <a:pt x="330" y="23"/>
                  </a:cubicBezTo>
                  <a:cubicBezTo>
                    <a:pt x="329" y="22"/>
                    <a:pt x="328" y="24"/>
                    <a:pt x="328" y="24"/>
                  </a:cubicBezTo>
                  <a:close/>
                  <a:moveTo>
                    <a:pt x="333" y="25"/>
                  </a:moveTo>
                  <a:cubicBezTo>
                    <a:pt x="333" y="25"/>
                    <a:pt x="333" y="25"/>
                    <a:pt x="332" y="24"/>
                  </a:cubicBezTo>
                  <a:cubicBezTo>
                    <a:pt x="332" y="25"/>
                    <a:pt x="332" y="23"/>
                    <a:pt x="331" y="24"/>
                  </a:cubicBezTo>
                  <a:cubicBezTo>
                    <a:pt x="331" y="24"/>
                    <a:pt x="331" y="25"/>
                    <a:pt x="331" y="25"/>
                  </a:cubicBezTo>
                  <a:cubicBezTo>
                    <a:pt x="331" y="25"/>
                    <a:pt x="331" y="25"/>
                    <a:pt x="332" y="25"/>
                  </a:cubicBezTo>
                  <a:cubicBezTo>
                    <a:pt x="332" y="26"/>
                    <a:pt x="332" y="26"/>
                    <a:pt x="332" y="26"/>
                  </a:cubicBezTo>
                  <a:cubicBezTo>
                    <a:pt x="331" y="26"/>
                    <a:pt x="331" y="26"/>
                    <a:pt x="331" y="26"/>
                  </a:cubicBezTo>
                  <a:cubicBezTo>
                    <a:pt x="331" y="26"/>
                    <a:pt x="331" y="26"/>
                    <a:pt x="331" y="26"/>
                  </a:cubicBezTo>
                  <a:cubicBezTo>
                    <a:pt x="331" y="26"/>
                    <a:pt x="331" y="26"/>
                    <a:pt x="331" y="26"/>
                  </a:cubicBezTo>
                  <a:cubicBezTo>
                    <a:pt x="331" y="26"/>
                    <a:pt x="332" y="25"/>
                    <a:pt x="331" y="25"/>
                  </a:cubicBezTo>
                  <a:cubicBezTo>
                    <a:pt x="328" y="26"/>
                    <a:pt x="328" y="26"/>
                    <a:pt x="328" y="26"/>
                  </a:cubicBezTo>
                  <a:cubicBezTo>
                    <a:pt x="329" y="26"/>
                    <a:pt x="328" y="26"/>
                    <a:pt x="328" y="26"/>
                  </a:cubicBezTo>
                  <a:cubicBezTo>
                    <a:pt x="328" y="26"/>
                    <a:pt x="328" y="26"/>
                    <a:pt x="328" y="26"/>
                  </a:cubicBezTo>
                  <a:cubicBezTo>
                    <a:pt x="328" y="26"/>
                    <a:pt x="328" y="26"/>
                    <a:pt x="328" y="26"/>
                  </a:cubicBezTo>
                  <a:cubicBezTo>
                    <a:pt x="328" y="26"/>
                    <a:pt x="328" y="26"/>
                    <a:pt x="328" y="26"/>
                  </a:cubicBezTo>
                  <a:cubicBezTo>
                    <a:pt x="329" y="26"/>
                    <a:pt x="330" y="24"/>
                    <a:pt x="331" y="24"/>
                  </a:cubicBezTo>
                  <a:cubicBezTo>
                    <a:pt x="331" y="24"/>
                    <a:pt x="330" y="23"/>
                    <a:pt x="332" y="23"/>
                  </a:cubicBezTo>
                  <a:cubicBezTo>
                    <a:pt x="332" y="23"/>
                    <a:pt x="334" y="24"/>
                    <a:pt x="334" y="23"/>
                  </a:cubicBezTo>
                  <a:cubicBezTo>
                    <a:pt x="335" y="24"/>
                    <a:pt x="335" y="24"/>
                    <a:pt x="335" y="24"/>
                  </a:cubicBezTo>
                  <a:cubicBezTo>
                    <a:pt x="334" y="24"/>
                    <a:pt x="334" y="24"/>
                    <a:pt x="334" y="24"/>
                  </a:cubicBezTo>
                  <a:cubicBezTo>
                    <a:pt x="334" y="24"/>
                    <a:pt x="334" y="24"/>
                    <a:pt x="334" y="24"/>
                  </a:cubicBezTo>
                  <a:cubicBezTo>
                    <a:pt x="334" y="24"/>
                    <a:pt x="333" y="24"/>
                    <a:pt x="332" y="24"/>
                  </a:cubicBezTo>
                  <a:cubicBezTo>
                    <a:pt x="333" y="25"/>
                    <a:pt x="334" y="25"/>
                    <a:pt x="335" y="25"/>
                  </a:cubicBezTo>
                  <a:cubicBezTo>
                    <a:pt x="334" y="26"/>
                    <a:pt x="334" y="24"/>
                    <a:pt x="333" y="25"/>
                  </a:cubicBezTo>
                  <a:close/>
                  <a:moveTo>
                    <a:pt x="338" y="25"/>
                  </a:moveTo>
                  <a:cubicBezTo>
                    <a:pt x="338" y="25"/>
                    <a:pt x="338" y="25"/>
                    <a:pt x="338" y="25"/>
                  </a:cubicBezTo>
                  <a:cubicBezTo>
                    <a:pt x="338" y="26"/>
                    <a:pt x="338" y="26"/>
                    <a:pt x="338" y="26"/>
                  </a:cubicBezTo>
                  <a:cubicBezTo>
                    <a:pt x="337" y="26"/>
                    <a:pt x="338" y="25"/>
                    <a:pt x="337" y="25"/>
                  </a:cubicBezTo>
                  <a:cubicBezTo>
                    <a:pt x="337" y="26"/>
                    <a:pt x="337" y="26"/>
                    <a:pt x="337" y="26"/>
                  </a:cubicBezTo>
                  <a:cubicBezTo>
                    <a:pt x="337" y="26"/>
                    <a:pt x="336" y="26"/>
                    <a:pt x="336" y="26"/>
                  </a:cubicBezTo>
                  <a:cubicBezTo>
                    <a:pt x="337" y="25"/>
                    <a:pt x="335" y="25"/>
                    <a:pt x="336" y="25"/>
                  </a:cubicBezTo>
                  <a:cubicBezTo>
                    <a:pt x="336" y="25"/>
                    <a:pt x="337" y="24"/>
                    <a:pt x="337" y="24"/>
                  </a:cubicBezTo>
                  <a:cubicBezTo>
                    <a:pt x="337" y="23"/>
                    <a:pt x="337" y="23"/>
                    <a:pt x="337" y="23"/>
                  </a:cubicBezTo>
                  <a:cubicBezTo>
                    <a:pt x="337" y="23"/>
                    <a:pt x="337" y="23"/>
                    <a:pt x="336" y="23"/>
                  </a:cubicBezTo>
                  <a:cubicBezTo>
                    <a:pt x="336" y="23"/>
                    <a:pt x="336" y="24"/>
                    <a:pt x="336" y="23"/>
                  </a:cubicBezTo>
                  <a:cubicBezTo>
                    <a:pt x="336" y="23"/>
                    <a:pt x="336" y="23"/>
                    <a:pt x="336" y="23"/>
                  </a:cubicBezTo>
                  <a:cubicBezTo>
                    <a:pt x="336" y="23"/>
                    <a:pt x="336" y="23"/>
                    <a:pt x="336" y="23"/>
                  </a:cubicBezTo>
                  <a:cubicBezTo>
                    <a:pt x="337" y="23"/>
                    <a:pt x="337" y="23"/>
                    <a:pt x="337" y="23"/>
                  </a:cubicBezTo>
                  <a:cubicBezTo>
                    <a:pt x="338" y="23"/>
                    <a:pt x="338" y="23"/>
                    <a:pt x="339" y="23"/>
                  </a:cubicBezTo>
                  <a:cubicBezTo>
                    <a:pt x="340" y="24"/>
                    <a:pt x="340" y="24"/>
                    <a:pt x="340" y="24"/>
                  </a:cubicBezTo>
                  <a:cubicBezTo>
                    <a:pt x="339" y="24"/>
                    <a:pt x="338" y="24"/>
                    <a:pt x="338" y="25"/>
                  </a:cubicBezTo>
                  <a:close/>
                  <a:moveTo>
                    <a:pt x="341" y="24"/>
                  </a:moveTo>
                  <a:cubicBezTo>
                    <a:pt x="340" y="25"/>
                    <a:pt x="340" y="25"/>
                    <a:pt x="339" y="26"/>
                  </a:cubicBezTo>
                  <a:cubicBezTo>
                    <a:pt x="338" y="25"/>
                    <a:pt x="342" y="25"/>
                    <a:pt x="341" y="24"/>
                  </a:cubicBezTo>
                  <a:cubicBezTo>
                    <a:pt x="341" y="24"/>
                    <a:pt x="342" y="24"/>
                    <a:pt x="343" y="24"/>
                  </a:cubicBezTo>
                  <a:cubicBezTo>
                    <a:pt x="343" y="24"/>
                    <a:pt x="342" y="25"/>
                    <a:pt x="343" y="25"/>
                  </a:cubicBezTo>
                  <a:cubicBezTo>
                    <a:pt x="342" y="25"/>
                    <a:pt x="342" y="25"/>
                    <a:pt x="341" y="24"/>
                  </a:cubicBezTo>
                  <a:close/>
                  <a:moveTo>
                    <a:pt x="342" y="26"/>
                  </a:moveTo>
                  <a:cubicBezTo>
                    <a:pt x="341" y="26"/>
                    <a:pt x="341" y="26"/>
                    <a:pt x="341" y="26"/>
                  </a:cubicBezTo>
                  <a:cubicBezTo>
                    <a:pt x="341" y="26"/>
                    <a:pt x="341" y="26"/>
                    <a:pt x="342" y="26"/>
                  </a:cubicBezTo>
                  <a:cubicBezTo>
                    <a:pt x="342" y="26"/>
                    <a:pt x="344" y="26"/>
                    <a:pt x="344" y="26"/>
                  </a:cubicBezTo>
                  <a:cubicBezTo>
                    <a:pt x="344" y="28"/>
                    <a:pt x="342" y="27"/>
                    <a:pt x="342" y="26"/>
                  </a:cubicBezTo>
                  <a:close/>
                  <a:moveTo>
                    <a:pt x="345" y="27"/>
                  </a:moveTo>
                  <a:cubicBezTo>
                    <a:pt x="345" y="27"/>
                    <a:pt x="345" y="27"/>
                    <a:pt x="345" y="27"/>
                  </a:cubicBezTo>
                  <a:cubicBezTo>
                    <a:pt x="345" y="27"/>
                    <a:pt x="345" y="26"/>
                    <a:pt x="345" y="26"/>
                  </a:cubicBezTo>
                  <a:cubicBezTo>
                    <a:pt x="345" y="26"/>
                    <a:pt x="344" y="26"/>
                    <a:pt x="344" y="26"/>
                  </a:cubicBezTo>
                  <a:cubicBezTo>
                    <a:pt x="343" y="26"/>
                    <a:pt x="343" y="26"/>
                    <a:pt x="343" y="26"/>
                  </a:cubicBezTo>
                  <a:cubicBezTo>
                    <a:pt x="344" y="25"/>
                    <a:pt x="345" y="25"/>
                    <a:pt x="345" y="24"/>
                  </a:cubicBezTo>
                  <a:cubicBezTo>
                    <a:pt x="345" y="24"/>
                    <a:pt x="345" y="24"/>
                    <a:pt x="345" y="24"/>
                  </a:cubicBezTo>
                  <a:cubicBezTo>
                    <a:pt x="345" y="24"/>
                    <a:pt x="345" y="24"/>
                    <a:pt x="345" y="24"/>
                  </a:cubicBezTo>
                  <a:cubicBezTo>
                    <a:pt x="345" y="24"/>
                    <a:pt x="345" y="24"/>
                    <a:pt x="345" y="24"/>
                  </a:cubicBezTo>
                  <a:cubicBezTo>
                    <a:pt x="345" y="24"/>
                    <a:pt x="347" y="23"/>
                    <a:pt x="347" y="24"/>
                  </a:cubicBezTo>
                  <a:cubicBezTo>
                    <a:pt x="347" y="24"/>
                    <a:pt x="347" y="24"/>
                    <a:pt x="347" y="24"/>
                  </a:cubicBezTo>
                  <a:cubicBezTo>
                    <a:pt x="347" y="24"/>
                    <a:pt x="347" y="24"/>
                    <a:pt x="347" y="24"/>
                  </a:cubicBezTo>
                  <a:cubicBezTo>
                    <a:pt x="347" y="24"/>
                    <a:pt x="347" y="24"/>
                    <a:pt x="347" y="24"/>
                  </a:cubicBezTo>
                  <a:cubicBezTo>
                    <a:pt x="346" y="24"/>
                    <a:pt x="345" y="25"/>
                    <a:pt x="345" y="25"/>
                  </a:cubicBezTo>
                  <a:cubicBezTo>
                    <a:pt x="345" y="26"/>
                    <a:pt x="345" y="26"/>
                    <a:pt x="345" y="26"/>
                  </a:cubicBezTo>
                  <a:cubicBezTo>
                    <a:pt x="346" y="26"/>
                    <a:pt x="346" y="26"/>
                    <a:pt x="346" y="26"/>
                  </a:cubicBezTo>
                  <a:cubicBezTo>
                    <a:pt x="346" y="26"/>
                    <a:pt x="347" y="25"/>
                    <a:pt x="347" y="26"/>
                  </a:cubicBezTo>
                  <a:cubicBezTo>
                    <a:pt x="347" y="26"/>
                    <a:pt x="346" y="26"/>
                    <a:pt x="346" y="26"/>
                  </a:cubicBezTo>
                  <a:cubicBezTo>
                    <a:pt x="346" y="26"/>
                    <a:pt x="346" y="26"/>
                    <a:pt x="345" y="26"/>
                  </a:cubicBezTo>
                  <a:cubicBezTo>
                    <a:pt x="345" y="26"/>
                    <a:pt x="345" y="26"/>
                    <a:pt x="345" y="26"/>
                  </a:cubicBezTo>
                  <a:cubicBezTo>
                    <a:pt x="345" y="27"/>
                    <a:pt x="346" y="27"/>
                    <a:pt x="346" y="27"/>
                  </a:cubicBezTo>
                  <a:cubicBezTo>
                    <a:pt x="348" y="27"/>
                    <a:pt x="348" y="27"/>
                    <a:pt x="348" y="27"/>
                  </a:cubicBezTo>
                  <a:cubicBezTo>
                    <a:pt x="348" y="27"/>
                    <a:pt x="346" y="28"/>
                    <a:pt x="345" y="27"/>
                  </a:cubicBezTo>
                  <a:close/>
                  <a:moveTo>
                    <a:pt x="349" y="24"/>
                  </a:moveTo>
                  <a:cubicBezTo>
                    <a:pt x="350" y="24"/>
                    <a:pt x="350" y="24"/>
                    <a:pt x="350" y="24"/>
                  </a:cubicBezTo>
                  <a:cubicBezTo>
                    <a:pt x="350" y="24"/>
                    <a:pt x="350" y="24"/>
                    <a:pt x="350" y="24"/>
                  </a:cubicBezTo>
                  <a:cubicBezTo>
                    <a:pt x="350" y="24"/>
                    <a:pt x="351" y="24"/>
                    <a:pt x="351" y="24"/>
                  </a:cubicBezTo>
                  <a:cubicBezTo>
                    <a:pt x="352" y="24"/>
                    <a:pt x="351" y="24"/>
                    <a:pt x="351" y="25"/>
                  </a:cubicBezTo>
                  <a:cubicBezTo>
                    <a:pt x="350" y="26"/>
                    <a:pt x="351" y="24"/>
                    <a:pt x="351" y="24"/>
                  </a:cubicBezTo>
                  <a:cubicBezTo>
                    <a:pt x="350" y="24"/>
                    <a:pt x="350" y="24"/>
                    <a:pt x="349" y="24"/>
                  </a:cubicBezTo>
                  <a:close/>
                  <a:moveTo>
                    <a:pt x="349" y="26"/>
                  </a:moveTo>
                  <a:cubicBezTo>
                    <a:pt x="349" y="26"/>
                    <a:pt x="349" y="26"/>
                    <a:pt x="349" y="26"/>
                  </a:cubicBezTo>
                  <a:cubicBezTo>
                    <a:pt x="349" y="26"/>
                    <a:pt x="348" y="26"/>
                    <a:pt x="348" y="26"/>
                  </a:cubicBezTo>
                  <a:cubicBezTo>
                    <a:pt x="348" y="26"/>
                    <a:pt x="349" y="26"/>
                    <a:pt x="349" y="26"/>
                  </a:cubicBezTo>
                  <a:cubicBezTo>
                    <a:pt x="349" y="26"/>
                    <a:pt x="350" y="25"/>
                    <a:pt x="351" y="26"/>
                  </a:cubicBezTo>
                  <a:cubicBezTo>
                    <a:pt x="350" y="26"/>
                    <a:pt x="349" y="27"/>
                    <a:pt x="349" y="26"/>
                  </a:cubicBezTo>
                  <a:close/>
                  <a:moveTo>
                    <a:pt x="354" y="28"/>
                  </a:moveTo>
                  <a:cubicBezTo>
                    <a:pt x="354" y="28"/>
                    <a:pt x="355" y="27"/>
                    <a:pt x="355" y="28"/>
                  </a:cubicBezTo>
                  <a:cubicBezTo>
                    <a:pt x="355" y="28"/>
                    <a:pt x="354" y="28"/>
                    <a:pt x="354" y="28"/>
                  </a:cubicBezTo>
                  <a:close/>
                  <a:moveTo>
                    <a:pt x="361" y="28"/>
                  </a:moveTo>
                  <a:cubicBezTo>
                    <a:pt x="360" y="28"/>
                    <a:pt x="360" y="28"/>
                    <a:pt x="360" y="28"/>
                  </a:cubicBezTo>
                  <a:cubicBezTo>
                    <a:pt x="360" y="28"/>
                    <a:pt x="360" y="28"/>
                    <a:pt x="359" y="28"/>
                  </a:cubicBezTo>
                  <a:cubicBezTo>
                    <a:pt x="359" y="28"/>
                    <a:pt x="359" y="28"/>
                    <a:pt x="358" y="28"/>
                  </a:cubicBezTo>
                  <a:cubicBezTo>
                    <a:pt x="358" y="28"/>
                    <a:pt x="358" y="28"/>
                    <a:pt x="358" y="28"/>
                  </a:cubicBezTo>
                  <a:cubicBezTo>
                    <a:pt x="356" y="27"/>
                    <a:pt x="356" y="27"/>
                    <a:pt x="356" y="27"/>
                  </a:cubicBezTo>
                  <a:cubicBezTo>
                    <a:pt x="357" y="27"/>
                    <a:pt x="358" y="27"/>
                    <a:pt x="358" y="26"/>
                  </a:cubicBezTo>
                  <a:cubicBezTo>
                    <a:pt x="358" y="26"/>
                    <a:pt x="358" y="26"/>
                    <a:pt x="358" y="26"/>
                  </a:cubicBezTo>
                  <a:cubicBezTo>
                    <a:pt x="358" y="25"/>
                    <a:pt x="358" y="25"/>
                    <a:pt x="358" y="25"/>
                  </a:cubicBezTo>
                  <a:cubicBezTo>
                    <a:pt x="356" y="26"/>
                    <a:pt x="355" y="27"/>
                    <a:pt x="353" y="26"/>
                  </a:cubicBezTo>
                  <a:cubicBezTo>
                    <a:pt x="353" y="26"/>
                    <a:pt x="353" y="26"/>
                    <a:pt x="353" y="26"/>
                  </a:cubicBezTo>
                  <a:cubicBezTo>
                    <a:pt x="353" y="25"/>
                    <a:pt x="354" y="26"/>
                    <a:pt x="354" y="25"/>
                  </a:cubicBezTo>
                  <a:cubicBezTo>
                    <a:pt x="353" y="24"/>
                    <a:pt x="353" y="25"/>
                    <a:pt x="352" y="25"/>
                  </a:cubicBezTo>
                  <a:cubicBezTo>
                    <a:pt x="353" y="24"/>
                    <a:pt x="355" y="24"/>
                    <a:pt x="356" y="24"/>
                  </a:cubicBezTo>
                  <a:cubicBezTo>
                    <a:pt x="356" y="24"/>
                    <a:pt x="357" y="25"/>
                    <a:pt x="357" y="24"/>
                  </a:cubicBezTo>
                  <a:cubicBezTo>
                    <a:pt x="358" y="24"/>
                    <a:pt x="359" y="25"/>
                    <a:pt x="360" y="24"/>
                  </a:cubicBezTo>
                  <a:cubicBezTo>
                    <a:pt x="360" y="25"/>
                    <a:pt x="360" y="25"/>
                    <a:pt x="360" y="25"/>
                  </a:cubicBezTo>
                  <a:cubicBezTo>
                    <a:pt x="360" y="25"/>
                    <a:pt x="359" y="25"/>
                    <a:pt x="359" y="26"/>
                  </a:cubicBezTo>
                  <a:cubicBezTo>
                    <a:pt x="359" y="26"/>
                    <a:pt x="359" y="26"/>
                    <a:pt x="359" y="26"/>
                  </a:cubicBezTo>
                  <a:cubicBezTo>
                    <a:pt x="358" y="26"/>
                    <a:pt x="358" y="26"/>
                    <a:pt x="358" y="26"/>
                  </a:cubicBezTo>
                  <a:cubicBezTo>
                    <a:pt x="358" y="27"/>
                    <a:pt x="359" y="27"/>
                    <a:pt x="359" y="28"/>
                  </a:cubicBezTo>
                  <a:cubicBezTo>
                    <a:pt x="359" y="27"/>
                    <a:pt x="360" y="28"/>
                    <a:pt x="360" y="27"/>
                  </a:cubicBezTo>
                  <a:cubicBezTo>
                    <a:pt x="360" y="27"/>
                    <a:pt x="360" y="27"/>
                    <a:pt x="360" y="27"/>
                  </a:cubicBezTo>
                  <a:cubicBezTo>
                    <a:pt x="360" y="27"/>
                    <a:pt x="360" y="27"/>
                    <a:pt x="360" y="27"/>
                  </a:cubicBezTo>
                  <a:cubicBezTo>
                    <a:pt x="360" y="27"/>
                    <a:pt x="361" y="27"/>
                    <a:pt x="361" y="27"/>
                  </a:cubicBezTo>
                  <a:cubicBezTo>
                    <a:pt x="361" y="27"/>
                    <a:pt x="361" y="27"/>
                    <a:pt x="361" y="27"/>
                  </a:cubicBezTo>
                  <a:cubicBezTo>
                    <a:pt x="361" y="27"/>
                    <a:pt x="361" y="27"/>
                    <a:pt x="361" y="27"/>
                  </a:cubicBezTo>
                  <a:cubicBezTo>
                    <a:pt x="361" y="27"/>
                    <a:pt x="360" y="27"/>
                    <a:pt x="361" y="28"/>
                  </a:cubicBezTo>
                  <a:cubicBezTo>
                    <a:pt x="361" y="28"/>
                    <a:pt x="361" y="28"/>
                    <a:pt x="361" y="28"/>
                  </a:cubicBezTo>
                  <a:cubicBezTo>
                    <a:pt x="361" y="28"/>
                    <a:pt x="361" y="28"/>
                    <a:pt x="361" y="28"/>
                  </a:cubicBezTo>
                  <a:close/>
                  <a:moveTo>
                    <a:pt x="362" y="28"/>
                  </a:moveTo>
                  <a:cubicBezTo>
                    <a:pt x="362" y="28"/>
                    <a:pt x="362" y="28"/>
                    <a:pt x="362" y="28"/>
                  </a:cubicBezTo>
                  <a:cubicBezTo>
                    <a:pt x="362" y="27"/>
                    <a:pt x="362" y="27"/>
                    <a:pt x="362" y="27"/>
                  </a:cubicBezTo>
                  <a:cubicBezTo>
                    <a:pt x="362" y="28"/>
                    <a:pt x="362" y="28"/>
                    <a:pt x="362" y="28"/>
                  </a:cubicBezTo>
                  <a:close/>
                  <a:moveTo>
                    <a:pt x="362" y="27"/>
                  </a:moveTo>
                  <a:cubicBezTo>
                    <a:pt x="362" y="27"/>
                    <a:pt x="362" y="27"/>
                    <a:pt x="362" y="27"/>
                  </a:cubicBezTo>
                  <a:cubicBezTo>
                    <a:pt x="363" y="27"/>
                    <a:pt x="363" y="27"/>
                    <a:pt x="363" y="27"/>
                  </a:cubicBezTo>
                  <a:lnTo>
                    <a:pt x="362" y="27"/>
                  </a:lnTo>
                  <a:close/>
                  <a:moveTo>
                    <a:pt x="369" y="24"/>
                  </a:moveTo>
                  <a:cubicBezTo>
                    <a:pt x="369" y="24"/>
                    <a:pt x="369" y="24"/>
                    <a:pt x="369" y="24"/>
                  </a:cubicBezTo>
                  <a:cubicBezTo>
                    <a:pt x="368" y="24"/>
                    <a:pt x="368" y="24"/>
                    <a:pt x="368" y="24"/>
                  </a:cubicBezTo>
                  <a:lnTo>
                    <a:pt x="369" y="24"/>
                  </a:lnTo>
                  <a:close/>
                  <a:moveTo>
                    <a:pt x="363" y="28"/>
                  </a:moveTo>
                  <a:cubicBezTo>
                    <a:pt x="363" y="28"/>
                    <a:pt x="364" y="27"/>
                    <a:pt x="365" y="27"/>
                  </a:cubicBezTo>
                  <a:cubicBezTo>
                    <a:pt x="365" y="27"/>
                    <a:pt x="365" y="27"/>
                    <a:pt x="365" y="27"/>
                  </a:cubicBezTo>
                  <a:cubicBezTo>
                    <a:pt x="365" y="27"/>
                    <a:pt x="365" y="27"/>
                    <a:pt x="365" y="27"/>
                  </a:cubicBezTo>
                  <a:cubicBezTo>
                    <a:pt x="365" y="27"/>
                    <a:pt x="365" y="27"/>
                    <a:pt x="365" y="27"/>
                  </a:cubicBezTo>
                  <a:cubicBezTo>
                    <a:pt x="364" y="27"/>
                    <a:pt x="366" y="26"/>
                    <a:pt x="365" y="26"/>
                  </a:cubicBezTo>
                  <a:cubicBezTo>
                    <a:pt x="365" y="25"/>
                    <a:pt x="364" y="26"/>
                    <a:pt x="364" y="26"/>
                  </a:cubicBezTo>
                  <a:cubicBezTo>
                    <a:pt x="364" y="25"/>
                    <a:pt x="364" y="25"/>
                    <a:pt x="364" y="25"/>
                  </a:cubicBezTo>
                  <a:cubicBezTo>
                    <a:pt x="364" y="25"/>
                    <a:pt x="364" y="25"/>
                    <a:pt x="364" y="25"/>
                  </a:cubicBezTo>
                  <a:cubicBezTo>
                    <a:pt x="365" y="25"/>
                    <a:pt x="367" y="25"/>
                    <a:pt x="368" y="25"/>
                  </a:cubicBezTo>
                  <a:cubicBezTo>
                    <a:pt x="368" y="25"/>
                    <a:pt x="368" y="25"/>
                    <a:pt x="368" y="25"/>
                  </a:cubicBezTo>
                  <a:cubicBezTo>
                    <a:pt x="368" y="26"/>
                    <a:pt x="366" y="26"/>
                    <a:pt x="365" y="26"/>
                  </a:cubicBezTo>
                  <a:cubicBezTo>
                    <a:pt x="366" y="26"/>
                    <a:pt x="365" y="27"/>
                    <a:pt x="365" y="27"/>
                  </a:cubicBezTo>
                  <a:cubicBezTo>
                    <a:pt x="365" y="27"/>
                    <a:pt x="365" y="27"/>
                    <a:pt x="365" y="27"/>
                  </a:cubicBezTo>
                  <a:cubicBezTo>
                    <a:pt x="365" y="27"/>
                    <a:pt x="365" y="27"/>
                    <a:pt x="365" y="27"/>
                  </a:cubicBezTo>
                  <a:cubicBezTo>
                    <a:pt x="365" y="27"/>
                    <a:pt x="365" y="28"/>
                    <a:pt x="365" y="28"/>
                  </a:cubicBezTo>
                  <a:cubicBezTo>
                    <a:pt x="365" y="28"/>
                    <a:pt x="365" y="28"/>
                    <a:pt x="364" y="28"/>
                  </a:cubicBezTo>
                  <a:cubicBezTo>
                    <a:pt x="364" y="28"/>
                    <a:pt x="364" y="28"/>
                    <a:pt x="364" y="28"/>
                  </a:cubicBezTo>
                  <a:cubicBezTo>
                    <a:pt x="365" y="29"/>
                    <a:pt x="365" y="29"/>
                    <a:pt x="365" y="29"/>
                  </a:cubicBezTo>
                  <a:cubicBezTo>
                    <a:pt x="365" y="28"/>
                    <a:pt x="365" y="28"/>
                    <a:pt x="365" y="28"/>
                  </a:cubicBezTo>
                  <a:cubicBezTo>
                    <a:pt x="366" y="29"/>
                    <a:pt x="366" y="29"/>
                    <a:pt x="366" y="29"/>
                  </a:cubicBezTo>
                  <a:cubicBezTo>
                    <a:pt x="365" y="28"/>
                    <a:pt x="364" y="30"/>
                    <a:pt x="363" y="28"/>
                  </a:cubicBezTo>
                  <a:close/>
                  <a:moveTo>
                    <a:pt x="392" y="26"/>
                  </a:moveTo>
                  <a:cubicBezTo>
                    <a:pt x="392" y="26"/>
                    <a:pt x="392" y="26"/>
                    <a:pt x="392" y="26"/>
                  </a:cubicBezTo>
                  <a:cubicBezTo>
                    <a:pt x="393" y="26"/>
                    <a:pt x="393" y="26"/>
                    <a:pt x="393" y="26"/>
                  </a:cubicBezTo>
                  <a:cubicBezTo>
                    <a:pt x="393" y="26"/>
                    <a:pt x="393" y="26"/>
                    <a:pt x="394" y="26"/>
                  </a:cubicBezTo>
                  <a:cubicBezTo>
                    <a:pt x="394" y="26"/>
                    <a:pt x="394" y="26"/>
                    <a:pt x="394" y="26"/>
                  </a:cubicBezTo>
                  <a:cubicBezTo>
                    <a:pt x="394" y="27"/>
                    <a:pt x="394" y="27"/>
                    <a:pt x="394" y="27"/>
                  </a:cubicBezTo>
                  <a:cubicBezTo>
                    <a:pt x="394" y="27"/>
                    <a:pt x="393" y="27"/>
                    <a:pt x="393" y="27"/>
                  </a:cubicBezTo>
                  <a:cubicBezTo>
                    <a:pt x="392" y="27"/>
                    <a:pt x="391" y="27"/>
                    <a:pt x="391" y="28"/>
                  </a:cubicBezTo>
                  <a:cubicBezTo>
                    <a:pt x="390" y="27"/>
                    <a:pt x="392" y="27"/>
                    <a:pt x="390" y="26"/>
                  </a:cubicBezTo>
                  <a:cubicBezTo>
                    <a:pt x="390" y="26"/>
                    <a:pt x="392" y="26"/>
                    <a:pt x="392" y="26"/>
                  </a:cubicBezTo>
                  <a:close/>
                  <a:moveTo>
                    <a:pt x="379" y="26"/>
                  </a:moveTo>
                  <a:cubicBezTo>
                    <a:pt x="379" y="26"/>
                    <a:pt x="380" y="25"/>
                    <a:pt x="380" y="25"/>
                  </a:cubicBezTo>
                  <a:cubicBezTo>
                    <a:pt x="380" y="25"/>
                    <a:pt x="380" y="25"/>
                    <a:pt x="380" y="25"/>
                  </a:cubicBezTo>
                  <a:cubicBezTo>
                    <a:pt x="380" y="25"/>
                    <a:pt x="380" y="25"/>
                    <a:pt x="380" y="25"/>
                  </a:cubicBezTo>
                  <a:cubicBezTo>
                    <a:pt x="380" y="25"/>
                    <a:pt x="380" y="24"/>
                    <a:pt x="380" y="24"/>
                  </a:cubicBezTo>
                  <a:cubicBezTo>
                    <a:pt x="380" y="24"/>
                    <a:pt x="380" y="24"/>
                    <a:pt x="380" y="24"/>
                  </a:cubicBezTo>
                  <a:cubicBezTo>
                    <a:pt x="380" y="24"/>
                    <a:pt x="380" y="24"/>
                    <a:pt x="380" y="24"/>
                  </a:cubicBezTo>
                  <a:cubicBezTo>
                    <a:pt x="380" y="24"/>
                    <a:pt x="380" y="24"/>
                    <a:pt x="381" y="24"/>
                  </a:cubicBezTo>
                  <a:cubicBezTo>
                    <a:pt x="380" y="24"/>
                    <a:pt x="380" y="24"/>
                    <a:pt x="380" y="24"/>
                  </a:cubicBezTo>
                  <a:cubicBezTo>
                    <a:pt x="380" y="24"/>
                    <a:pt x="380" y="24"/>
                    <a:pt x="380" y="25"/>
                  </a:cubicBezTo>
                  <a:cubicBezTo>
                    <a:pt x="380" y="25"/>
                    <a:pt x="380" y="25"/>
                    <a:pt x="380" y="25"/>
                  </a:cubicBezTo>
                  <a:cubicBezTo>
                    <a:pt x="381" y="26"/>
                    <a:pt x="382" y="26"/>
                    <a:pt x="381" y="27"/>
                  </a:cubicBezTo>
                  <a:cubicBezTo>
                    <a:pt x="381" y="27"/>
                    <a:pt x="381" y="27"/>
                    <a:pt x="381" y="27"/>
                  </a:cubicBezTo>
                  <a:cubicBezTo>
                    <a:pt x="381" y="27"/>
                    <a:pt x="381" y="27"/>
                    <a:pt x="381" y="27"/>
                  </a:cubicBezTo>
                  <a:cubicBezTo>
                    <a:pt x="381" y="27"/>
                    <a:pt x="381" y="27"/>
                    <a:pt x="381" y="27"/>
                  </a:cubicBezTo>
                  <a:cubicBezTo>
                    <a:pt x="382" y="28"/>
                    <a:pt x="382" y="28"/>
                    <a:pt x="382" y="28"/>
                  </a:cubicBezTo>
                  <a:cubicBezTo>
                    <a:pt x="382" y="27"/>
                    <a:pt x="382" y="27"/>
                    <a:pt x="382" y="27"/>
                  </a:cubicBezTo>
                  <a:cubicBezTo>
                    <a:pt x="383" y="27"/>
                    <a:pt x="381" y="26"/>
                    <a:pt x="382" y="26"/>
                  </a:cubicBezTo>
                  <a:cubicBezTo>
                    <a:pt x="383" y="26"/>
                    <a:pt x="385" y="25"/>
                    <a:pt x="386" y="26"/>
                  </a:cubicBezTo>
                  <a:cubicBezTo>
                    <a:pt x="386" y="25"/>
                    <a:pt x="388" y="25"/>
                    <a:pt x="388" y="26"/>
                  </a:cubicBezTo>
                  <a:cubicBezTo>
                    <a:pt x="388" y="25"/>
                    <a:pt x="388" y="25"/>
                    <a:pt x="388" y="25"/>
                  </a:cubicBezTo>
                  <a:cubicBezTo>
                    <a:pt x="388" y="26"/>
                    <a:pt x="389" y="25"/>
                    <a:pt x="390" y="26"/>
                  </a:cubicBezTo>
                  <a:cubicBezTo>
                    <a:pt x="389" y="26"/>
                    <a:pt x="389" y="26"/>
                    <a:pt x="389" y="26"/>
                  </a:cubicBezTo>
                  <a:cubicBezTo>
                    <a:pt x="389" y="26"/>
                    <a:pt x="389" y="26"/>
                    <a:pt x="389" y="26"/>
                  </a:cubicBezTo>
                  <a:cubicBezTo>
                    <a:pt x="389" y="27"/>
                    <a:pt x="388" y="26"/>
                    <a:pt x="388" y="27"/>
                  </a:cubicBezTo>
                  <a:cubicBezTo>
                    <a:pt x="389" y="27"/>
                    <a:pt x="387" y="27"/>
                    <a:pt x="388" y="28"/>
                  </a:cubicBezTo>
                  <a:cubicBezTo>
                    <a:pt x="389" y="29"/>
                    <a:pt x="390" y="28"/>
                    <a:pt x="391" y="29"/>
                  </a:cubicBezTo>
                  <a:cubicBezTo>
                    <a:pt x="391" y="29"/>
                    <a:pt x="387" y="28"/>
                    <a:pt x="390" y="29"/>
                  </a:cubicBezTo>
                  <a:cubicBezTo>
                    <a:pt x="389" y="30"/>
                    <a:pt x="389" y="30"/>
                    <a:pt x="388" y="30"/>
                  </a:cubicBezTo>
                  <a:cubicBezTo>
                    <a:pt x="388" y="30"/>
                    <a:pt x="388" y="30"/>
                    <a:pt x="388" y="29"/>
                  </a:cubicBezTo>
                  <a:cubicBezTo>
                    <a:pt x="388" y="29"/>
                    <a:pt x="388" y="29"/>
                    <a:pt x="388" y="29"/>
                  </a:cubicBezTo>
                  <a:cubicBezTo>
                    <a:pt x="388" y="29"/>
                    <a:pt x="388" y="29"/>
                    <a:pt x="388" y="29"/>
                  </a:cubicBezTo>
                  <a:cubicBezTo>
                    <a:pt x="388" y="29"/>
                    <a:pt x="388" y="29"/>
                    <a:pt x="388" y="29"/>
                  </a:cubicBezTo>
                  <a:cubicBezTo>
                    <a:pt x="388" y="29"/>
                    <a:pt x="387" y="29"/>
                    <a:pt x="387" y="29"/>
                  </a:cubicBezTo>
                  <a:cubicBezTo>
                    <a:pt x="387" y="29"/>
                    <a:pt x="387" y="29"/>
                    <a:pt x="387" y="29"/>
                  </a:cubicBezTo>
                  <a:cubicBezTo>
                    <a:pt x="387" y="29"/>
                    <a:pt x="387" y="29"/>
                    <a:pt x="387" y="29"/>
                  </a:cubicBezTo>
                  <a:cubicBezTo>
                    <a:pt x="387" y="29"/>
                    <a:pt x="387" y="29"/>
                    <a:pt x="387" y="29"/>
                  </a:cubicBezTo>
                  <a:cubicBezTo>
                    <a:pt x="387" y="29"/>
                    <a:pt x="387" y="29"/>
                    <a:pt x="388" y="29"/>
                  </a:cubicBezTo>
                  <a:cubicBezTo>
                    <a:pt x="388" y="29"/>
                    <a:pt x="388" y="29"/>
                    <a:pt x="388" y="29"/>
                  </a:cubicBezTo>
                  <a:cubicBezTo>
                    <a:pt x="388" y="29"/>
                    <a:pt x="388" y="29"/>
                    <a:pt x="388" y="29"/>
                  </a:cubicBezTo>
                  <a:cubicBezTo>
                    <a:pt x="388" y="29"/>
                    <a:pt x="388" y="29"/>
                    <a:pt x="388" y="29"/>
                  </a:cubicBezTo>
                  <a:cubicBezTo>
                    <a:pt x="388" y="28"/>
                    <a:pt x="387" y="29"/>
                    <a:pt x="387" y="28"/>
                  </a:cubicBezTo>
                  <a:cubicBezTo>
                    <a:pt x="388" y="28"/>
                    <a:pt x="388" y="28"/>
                    <a:pt x="388" y="28"/>
                  </a:cubicBezTo>
                  <a:cubicBezTo>
                    <a:pt x="387" y="28"/>
                    <a:pt x="386" y="27"/>
                    <a:pt x="386" y="28"/>
                  </a:cubicBezTo>
                  <a:cubicBezTo>
                    <a:pt x="386" y="28"/>
                    <a:pt x="386" y="28"/>
                    <a:pt x="386" y="28"/>
                  </a:cubicBezTo>
                  <a:cubicBezTo>
                    <a:pt x="386" y="28"/>
                    <a:pt x="386" y="28"/>
                    <a:pt x="386" y="28"/>
                  </a:cubicBezTo>
                  <a:cubicBezTo>
                    <a:pt x="386" y="28"/>
                    <a:pt x="386" y="29"/>
                    <a:pt x="385" y="29"/>
                  </a:cubicBezTo>
                  <a:cubicBezTo>
                    <a:pt x="386" y="28"/>
                    <a:pt x="386" y="28"/>
                    <a:pt x="386" y="28"/>
                  </a:cubicBezTo>
                  <a:cubicBezTo>
                    <a:pt x="386" y="28"/>
                    <a:pt x="386" y="28"/>
                    <a:pt x="386" y="28"/>
                  </a:cubicBezTo>
                  <a:cubicBezTo>
                    <a:pt x="386" y="28"/>
                    <a:pt x="385" y="28"/>
                    <a:pt x="384" y="28"/>
                  </a:cubicBezTo>
                  <a:cubicBezTo>
                    <a:pt x="384" y="29"/>
                    <a:pt x="385" y="29"/>
                    <a:pt x="385" y="29"/>
                  </a:cubicBezTo>
                  <a:cubicBezTo>
                    <a:pt x="385" y="29"/>
                    <a:pt x="385" y="29"/>
                    <a:pt x="385" y="30"/>
                  </a:cubicBezTo>
                  <a:cubicBezTo>
                    <a:pt x="385" y="29"/>
                    <a:pt x="385" y="29"/>
                    <a:pt x="386" y="29"/>
                  </a:cubicBezTo>
                  <a:cubicBezTo>
                    <a:pt x="386" y="30"/>
                    <a:pt x="386" y="30"/>
                    <a:pt x="386" y="30"/>
                  </a:cubicBezTo>
                  <a:cubicBezTo>
                    <a:pt x="386" y="30"/>
                    <a:pt x="385" y="30"/>
                    <a:pt x="385" y="30"/>
                  </a:cubicBezTo>
                  <a:cubicBezTo>
                    <a:pt x="385" y="30"/>
                    <a:pt x="385" y="30"/>
                    <a:pt x="385" y="30"/>
                  </a:cubicBezTo>
                  <a:cubicBezTo>
                    <a:pt x="385" y="30"/>
                    <a:pt x="385" y="30"/>
                    <a:pt x="385" y="29"/>
                  </a:cubicBezTo>
                  <a:cubicBezTo>
                    <a:pt x="384" y="30"/>
                    <a:pt x="384" y="30"/>
                    <a:pt x="383" y="30"/>
                  </a:cubicBezTo>
                  <a:cubicBezTo>
                    <a:pt x="383" y="29"/>
                    <a:pt x="385" y="29"/>
                    <a:pt x="384" y="28"/>
                  </a:cubicBezTo>
                  <a:cubicBezTo>
                    <a:pt x="382" y="28"/>
                    <a:pt x="382" y="28"/>
                    <a:pt x="382" y="28"/>
                  </a:cubicBezTo>
                  <a:cubicBezTo>
                    <a:pt x="382" y="28"/>
                    <a:pt x="381" y="28"/>
                    <a:pt x="381" y="27"/>
                  </a:cubicBezTo>
                  <a:cubicBezTo>
                    <a:pt x="381" y="27"/>
                    <a:pt x="381" y="27"/>
                    <a:pt x="381" y="27"/>
                  </a:cubicBezTo>
                  <a:cubicBezTo>
                    <a:pt x="381" y="27"/>
                    <a:pt x="381" y="27"/>
                    <a:pt x="381" y="27"/>
                  </a:cubicBezTo>
                  <a:cubicBezTo>
                    <a:pt x="381" y="27"/>
                    <a:pt x="381" y="27"/>
                    <a:pt x="381" y="27"/>
                  </a:cubicBezTo>
                  <a:cubicBezTo>
                    <a:pt x="381" y="26"/>
                    <a:pt x="380" y="27"/>
                    <a:pt x="380" y="27"/>
                  </a:cubicBezTo>
                  <a:cubicBezTo>
                    <a:pt x="380" y="26"/>
                    <a:pt x="379" y="26"/>
                    <a:pt x="379" y="26"/>
                  </a:cubicBezTo>
                  <a:close/>
                  <a:moveTo>
                    <a:pt x="379" y="28"/>
                  </a:moveTo>
                  <a:cubicBezTo>
                    <a:pt x="380" y="28"/>
                    <a:pt x="379" y="27"/>
                    <a:pt x="379" y="27"/>
                  </a:cubicBezTo>
                  <a:cubicBezTo>
                    <a:pt x="379" y="28"/>
                    <a:pt x="380" y="28"/>
                    <a:pt x="380" y="28"/>
                  </a:cubicBezTo>
                  <a:cubicBezTo>
                    <a:pt x="379" y="28"/>
                    <a:pt x="379" y="28"/>
                    <a:pt x="379" y="28"/>
                  </a:cubicBezTo>
                  <a:cubicBezTo>
                    <a:pt x="379" y="28"/>
                    <a:pt x="379" y="28"/>
                    <a:pt x="378" y="28"/>
                  </a:cubicBezTo>
                  <a:cubicBezTo>
                    <a:pt x="378" y="28"/>
                    <a:pt x="379" y="29"/>
                    <a:pt x="378" y="29"/>
                  </a:cubicBezTo>
                  <a:cubicBezTo>
                    <a:pt x="378" y="29"/>
                    <a:pt x="378" y="28"/>
                    <a:pt x="378" y="28"/>
                  </a:cubicBezTo>
                  <a:cubicBezTo>
                    <a:pt x="378" y="28"/>
                    <a:pt x="379" y="28"/>
                    <a:pt x="379" y="28"/>
                  </a:cubicBezTo>
                  <a:close/>
                  <a:moveTo>
                    <a:pt x="380" y="29"/>
                  </a:moveTo>
                  <a:cubicBezTo>
                    <a:pt x="378" y="29"/>
                    <a:pt x="378" y="29"/>
                    <a:pt x="378" y="29"/>
                  </a:cubicBezTo>
                  <a:cubicBezTo>
                    <a:pt x="379" y="29"/>
                    <a:pt x="379" y="29"/>
                    <a:pt x="379" y="29"/>
                  </a:cubicBezTo>
                  <a:lnTo>
                    <a:pt x="380" y="29"/>
                  </a:lnTo>
                  <a:close/>
                  <a:moveTo>
                    <a:pt x="376" y="32"/>
                  </a:moveTo>
                  <a:cubicBezTo>
                    <a:pt x="377" y="32"/>
                    <a:pt x="377" y="31"/>
                    <a:pt x="378" y="32"/>
                  </a:cubicBezTo>
                  <a:cubicBezTo>
                    <a:pt x="378" y="32"/>
                    <a:pt x="378" y="31"/>
                    <a:pt x="378" y="31"/>
                  </a:cubicBezTo>
                  <a:cubicBezTo>
                    <a:pt x="378" y="31"/>
                    <a:pt x="378" y="32"/>
                    <a:pt x="379" y="32"/>
                  </a:cubicBezTo>
                  <a:cubicBezTo>
                    <a:pt x="379" y="32"/>
                    <a:pt x="379" y="32"/>
                    <a:pt x="379" y="32"/>
                  </a:cubicBezTo>
                  <a:cubicBezTo>
                    <a:pt x="379" y="32"/>
                    <a:pt x="379" y="32"/>
                    <a:pt x="379" y="32"/>
                  </a:cubicBezTo>
                  <a:lnTo>
                    <a:pt x="376" y="32"/>
                  </a:lnTo>
                  <a:close/>
                  <a:moveTo>
                    <a:pt x="380" y="29"/>
                  </a:moveTo>
                  <a:cubicBezTo>
                    <a:pt x="380" y="29"/>
                    <a:pt x="381" y="28"/>
                    <a:pt x="382" y="28"/>
                  </a:cubicBezTo>
                  <a:cubicBezTo>
                    <a:pt x="382" y="28"/>
                    <a:pt x="382" y="28"/>
                    <a:pt x="382" y="28"/>
                  </a:cubicBezTo>
                  <a:cubicBezTo>
                    <a:pt x="381" y="28"/>
                    <a:pt x="382" y="28"/>
                    <a:pt x="382" y="28"/>
                  </a:cubicBezTo>
                  <a:cubicBezTo>
                    <a:pt x="382" y="28"/>
                    <a:pt x="382" y="29"/>
                    <a:pt x="382" y="30"/>
                  </a:cubicBezTo>
                  <a:cubicBezTo>
                    <a:pt x="381" y="30"/>
                    <a:pt x="381" y="29"/>
                    <a:pt x="380" y="29"/>
                  </a:cubicBezTo>
                  <a:close/>
                  <a:moveTo>
                    <a:pt x="384" y="32"/>
                  </a:moveTo>
                  <a:cubicBezTo>
                    <a:pt x="384" y="32"/>
                    <a:pt x="384" y="32"/>
                    <a:pt x="384" y="32"/>
                  </a:cubicBezTo>
                  <a:cubicBezTo>
                    <a:pt x="384" y="33"/>
                    <a:pt x="383" y="33"/>
                    <a:pt x="383" y="33"/>
                  </a:cubicBezTo>
                  <a:cubicBezTo>
                    <a:pt x="383" y="33"/>
                    <a:pt x="383" y="33"/>
                    <a:pt x="382" y="33"/>
                  </a:cubicBezTo>
                  <a:cubicBezTo>
                    <a:pt x="382" y="32"/>
                    <a:pt x="383" y="32"/>
                    <a:pt x="384" y="32"/>
                  </a:cubicBezTo>
                  <a:cubicBezTo>
                    <a:pt x="384" y="32"/>
                    <a:pt x="384" y="32"/>
                    <a:pt x="384" y="32"/>
                  </a:cubicBezTo>
                  <a:cubicBezTo>
                    <a:pt x="384" y="32"/>
                    <a:pt x="384" y="32"/>
                    <a:pt x="384" y="32"/>
                  </a:cubicBezTo>
                  <a:cubicBezTo>
                    <a:pt x="384" y="32"/>
                    <a:pt x="384" y="32"/>
                    <a:pt x="384" y="32"/>
                  </a:cubicBezTo>
                  <a:cubicBezTo>
                    <a:pt x="382" y="32"/>
                    <a:pt x="382" y="32"/>
                    <a:pt x="381" y="31"/>
                  </a:cubicBezTo>
                  <a:cubicBezTo>
                    <a:pt x="381" y="31"/>
                    <a:pt x="381" y="31"/>
                    <a:pt x="381" y="31"/>
                  </a:cubicBezTo>
                  <a:cubicBezTo>
                    <a:pt x="381" y="30"/>
                    <a:pt x="381" y="32"/>
                    <a:pt x="383" y="31"/>
                  </a:cubicBezTo>
                  <a:cubicBezTo>
                    <a:pt x="382" y="30"/>
                    <a:pt x="383" y="31"/>
                    <a:pt x="384" y="31"/>
                  </a:cubicBezTo>
                  <a:cubicBezTo>
                    <a:pt x="384" y="31"/>
                    <a:pt x="384" y="31"/>
                    <a:pt x="384" y="31"/>
                  </a:cubicBezTo>
                  <a:cubicBezTo>
                    <a:pt x="384" y="31"/>
                    <a:pt x="384" y="31"/>
                    <a:pt x="384" y="31"/>
                  </a:cubicBezTo>
                  <a:cubicBezTo>
                    <a:pt x="384" y="31"/>
                    <a:pt x="384" y="31"/>
                    <a:pt x="384" y="31"/>
                  </a:cubicBezTo>
                  <a:cubicBezTo>
                    <a:pt x="385" y="31"/>
                    <a:pt x="385" y="31"/>
                    <a:pt x="385" y="31"/>
                  </a:cubicBezTo>
                  <a:cubicBezTo>
                    <a:pt x="385" y="32"/>
                    <a:pt x="384" y="31"/>
                    <a:pt x="384" y="32"/>
                  </a:cubicBezTo>
                  <a:close/>
                  <a:moveTo>
                    <a:pt x="364" y="87"/>
                  </a:moveTo>
                  <a:cubicBezTo>
                    <a:pt x="364" y="86"/>
                    <a:pt x="364" y="86"/>
                    <a:pt x="364" y="86"/>
                  </a:cubicBezTo>
                  <a:cubicBezTo>
                    <a:pt x="364" y="86"/>
                    <a:pt x="364" y="86"/>
                    <a:pt x="364" y="86"/>
                  </a:cubicBezTo>
                  <a:lnTo>
                    <a:pt x="364" y="87"/>
                  </a:lnTo>
                  <a:close/>
                  <a:moveTo>
                    <a:pt x="367" y="87"/>
                  </a:moveTo>
                  <a:cubicBezTo>
                    <a:pt x="366" y="87"/>
                    <a:pt x="366" y="87"/>
                    <a:pt x="366" y="87"/>
                  </a:cubicBezTo>
                  <a:cubicBezTo>
                    <a:pt x="367" y="87"/>
                    <a:pt x="367" y="87"/>
                    <a:pt x="367" y="87"/>
                  </a:cubicBezTo>
                  <a:close/>
                  <a:moveTo>
                    <a:pt x="370" y="84"/>
                  </a:moveTo>
                  <a:cubicBezTo>
                    <a:pt x="371" y="83"/>
                    <a:pt x="371" y="83"/>
                    <a:pt x="371" y="83"/>
                  </a:cubicBezTo>
                  <a:cubicBezTo>
                    <a:pt x="371" y="83"/>
                    <a:pt x="371" y="83"/>
                    <a:pt x="371" y="83"/>
                  </a:cubicBezTo>
                  <a:cubicBezTo>
                    <a:pt x="371" y="83"/>
                    <a:pt x="371" y="84"/>
                    <a:pt x="370" y="84"/>
                  </a:cubicBezTo>
                  <a:close/>
                  <a:moveTo>
                    <a:pt x="394" y="32"/>
                  </a:moveTo>
                  <a:cubicBezTo>
                    <a:pt x="394" y="32"/>
                    <a:pt x="394" y="32"/>
                    <a:pt x="394" y="32"/>
                  </a:cubicBezTo>
                  <a:cubicBezTo>
                    <a:pt x="392" y="32"/>
                    <a:pt x="392" y="32"/>
                    <a:pt x="390" y="32"/>
                  </a:cubicBezTo>
                  <a:cubicBezTo>
                    <a:pt x="390" y="32"/>
                    <a:pt x="391" y="33"/>
                    <a:pt x="390" y="33"/>
                  </a:cubicBezTo>
                  <a:cubicBezTo>
                    <a:pt x="390" y="32"/>
                    <a:pt x="390" y="32"/>
                    <a:pt x="390" y="32"/>
                  </a:cubicBezTo>
                  <a:cubicBezTo>
                    <a:pt x="388" y="32"/>
                    <a:pt x="387" y="32"/>
                    <a:pt x="386" y="31"/>
                  </a:cubicBezTo>
                  <a:cubicBezTo>
                    <a:pt x="385" y="31"/>
                    <a:pt x="387" y="31"/>
                    <a:pt x="387" y="31"/>
                  </a:cubicBezTo>
                  <a:cubicBezTo>
                    <a:pt x="389" y="31"/>
                    <a:pt x="391" y="31"/>
                    <a:pt x="393" y="31"/>
                  </a:cubicBezTo>
                  <a:cubicBezTo>
                    <a:pt x="393" y="31"/>
                    <a:pt x="393" y="32"/>
                    <a:pt x="394" y="32"/>
                  </a:cubicBezTo>
                  <a:cubicBezTo>
                    <a:pt x="394" y="32"/>
                    <a:pt x="394" y="32"/>
                    <a:pt x="395" y="32"/>
                  </a:cubicBezTo>
                  <a:lnTo>
                    <a:pt x="394" y="32"/>
                  </a:lnTo>
                  <a:close/>
                  <a:moveTo>
                    <a:pt x="398" y="33"/>
                  </a:moveTo>
                  <a:cubicBezTo>
                    <a:pt x="398" y="32"/>
                    <a:pt x="398" y="32"/>
                    <a:pt x="398" y="32"/>
                  </a:cubicBezTo>
                  <a:cubicBezTo>
                    <a:pt x="397" y="33"/>
                    <a:pt x="396" y="33"/>
                    <a:pt x="396" y="32"/>
                  </a:cubicBezTo>
                  <a:cubicBezTo>
                    <a:pt x="397" y="31"/>
                    <a:pt x="398" y="31"/>
                    <a:pt x="398" y="31"/>
                  </a:cubicBezTo>
                  <a:lnTo>
                    <a:pt x="398" y="33"/>
                  </a:lnTo>
                  <a:close/>
                  <a:moveTo>
                    <a:pt x="375" y="87"/>
                  </a:moveTo>
                  <a:cubicBezTo>
                    <a:pt x="375" y="87"/>
                    <a:pt x="375" y="87"/>
                    <a:pt x="375" y="87"/>
                  </a:cubicBezTo>
                  <a:cubicBezTo>
                    <a:pt x="375" y="86"/>
                    <a:pt x="375" y="86"/>
                    <a:pt x="375" y="86"/>
                  </a:cubicBezTo>
                  <a:lnTo>
                    <a:pt x="375" y="87"/>
                  </a:lnTo>
                  <a:close/>
                  <a:moveTo>
                    <a:pt x="403" y="29"/>
                  </a:moveTo>
                  <a:cubicBezTo>
                    <a:pt x="403" y="29"/>
                    <a:pt x="403" y="29"/>
                    <a:pt x="403" y="30"/>
                  </a:cubicBezTo>
                  <a:cubicBezTo>
                    <a:pt x="402" y="30"/>
                    <a:pt x="402" y="30"/>
                    <a:pt x="402" y="30"/>
                  </a:cubicBezTo>
                  <a:lnTo>
                    <a:pt x="403" y="29"/>
                  </a:lnTo>
                  <a:close/>
                  <a:moveTo>
                    <a:pt x="398" y="35"/>
                  </a:moveTo>
                  <a:cubicBezTo>
                    <a:pt x="398" y="35"/>
                    <a:pt x="398" y="35"/>
                    <a:pt x="398" y="35"/>
                  </a:cubicBezTo>
                  <a:cubicBezTo>
                    <a:pt x="398" y="35"/>
                    <a:pt x="398" y="35"/>
                    <a:pt x="398" y="35"/>
                  </a:cubicBezTo>
                  <a:cubicBezTo>
                    <a:pt x="399" y="35"/>
                    <a:pt x="399" y="35"/>
                    <a:pt x="399" y="35"/>
                  </a:cubicBezTo>
                  <a:lnTo>
                    <a:pt x="398" y="35"/>
                  </a:lnTo>
                  <a:close/>
                  <a:moveTo>
                    <a:pt x="401" y="33"/>
                  </a:moveTo>
                  <a:cubicBezTo>
                    <a:pt x="401" y="33"/>
                    <a:pt x="401" y="33"/>
                    <a:pt x="401" y="33"/>
                  </a:cubicBezTo>
                  <a:cubicBezTo>
                    <a:pt x="400" y="33"/>
                    <a:pt x="400" y="33"/>
                    <a:pt x="399" y="33"/>
                  </a:cubicBezTo>
                  <a:cubicBezTo>
                    <a:pt x="400" y="33"/>
                    <a:pt x="400" y="33"/>
                    <a:pt x="401" y="33"/>
                  </a:cubicBezTo>
                  <a:cubicBezTo>
                    <a:pt x="401" y="33"/>
                    <a:pt x="401" y="33"/>
                    <a:pt x="401" y="33"/>
                  </a:cubicBezTo>
                  <a:cubicBezTo>
                    <a:pt x="401" y="32"/>
                    <a:pt x="401" y="32"/>
                    <a:pt x="402" y="32"/>
                  </a:cubicBezTo>
                  <a:cubicBezTo>
                    <a:pt x="402" y="33"/>
                    <a:pt x="402" y="33"/>
                    <a:pt x="401" y="33"/>
                  </a:cubicBezTo>
                  <a:cubicBezTo>
                    <a:pt x="401" y="33"/>
                    <a:pt x="401" y="33"/>
                    <a:pt x="401" y="33"/>
                  </a:cubicBezTo>
                  <a:close/>
                  <a:moveTo>
                    <a:pt x="413" y="33"/>
                  </a:moveTo>
                  <a:cubicBezTo>
                    <a:pt x="414" y="34"/>
                    <a:pt x="414" y="34"/>
                    <a:pt x="414" y="34"/>
                  </a:cubicBezTo>
                  <a:cubicBezTo>
                    <a:pt x="414" y="34"/>
                    <a:pt x="414" y="34"/>
                    <a:pt x="414" y="34"/>
                  </a:cubicBezTo>
                  <a:cubicBezTo>
                    <a:pt x="414" y="34"/>
                    <a:pt x="414" y="34"/>
                    <a:pt x="414" y="34"/>
                  </a:cubicBezTo>
                  <a:cubicBezTo>
                    <a:pt x="415" y="34"/>
                    <a:pt x="413" y="32"/>
                    <a:pt x="415" y="32"/>
                  </a:cubicBezTo>
                  <a:cubicBezTo>
                    <a:pt x="414" y="33"/>
                    <a:pt x="414" y="33"/>
                    <a:pt x="414" y="34"/>
                  </a:cubicBezTo>
                  <a:cubicBezTo>
                    <a:pt x="414" y="34"/>
                    <a:pt x="414" y="34"/>
                    <a:pt x="414" y="34"/>
                  </a:cubicBezTo>
                  <a:cubicBezTo>
                    <a:pt x="413" y="34"/>
                    <a:pt x="413" y="34"/>
                    <a:pt x="413" y="33"/>
                  </a:cubicBezTo>
                  <a:cubicBezTo>
                    <a:pt x="413" y="33"/>
                    <a:pt x="413" y="33"/>
                    <a:pt x="413" y="33"/>
                  </a:cubicBezTo>
                  <a:cubicBezTo>
                    <a:pt x="413" y="33"/>
                    <a:pt x="413" y="33"/>
                    <a:pt x="413" y="33"/>
                  </a:cubicBezTo>
                  <a:close/>
                  <a:moveTo>
                    <a:pt x="413" y="26"/>
                  </a:moveTo>
                  <a:cubicBezTo>
                    <a:pt x="413" y="26"/>
                    <a:pt x="414" y="27"/>
                    <a:pt x="414" y="26"/>
                  </a:cubicBezTo>
                  <a:cubicBezTo>
                    <a:pt x="414" y="26"/>
                    <a:pt x="415" y="26"/>
                    <a:pt x="416" y="26"/>
                  </a:cubicBezTo>
                  <a:cubicBezTo>
                    <a:pt x="415" y="27"/>
                    <a:pt x="414" y="26"/>
                    <a:pt x="413" y="26"/>
                  </a:cubicBezTo>
                  <a:close/>
                  <a:moveTo>
                    <a:pt x="407" y="29"/>
                  </a:moveTo>
                  <a:cubicBezTo>
                    <a:pt x="406" y="29"/>
                    <a:pt x="406" y="29"/>
                    <a:pt x="406" y="29"/>
                  </a:cubicBezTo>
                  <a:cubicBezTo>
                    <a:pt x="407" y="30"/>
                    <a:pt x="407" y="29"/>
                    <a:pt x="408" y="29"/>
                  </a:cubicBezTo>
                  <a:cubicBezTo>
                    <a:pt x="408" y="29"/>
                    <a:pt x="408" y="29"/>
                    <a:pt x="408" y="29"/>
                  </a:cubicBezTo>
                  <a:cubicBezTo>
                    <a:pt x="408" y="30"/>
                    <a:pt x="409" y="29"/>
                    <a:pt x="410" y="30"/>
                  </a:cubicBezTo>
                  <a:cubicBezTo>
                    <a:pt x="410" y="30"/>
                    <a:pt x="409" y="30"/>
                    <a:pt x="409" y="30"/>
                  </a:cubicBezTo>
                  <a:cubicBezTo>
                    <a:pt x="409" y="30"/>
                    <a:pt x="410" y="30"/>
                    <a:pt x="410" y="31"/>
                  </a:cubicBezTo>
                  <a:cubicBezTo>
                    <a:pt x="411" y="30"/>
                    <a:pt x="412" y="30"/>
                    <a:pt x="412" y="30"/>
                  </a:cubicBezTo>
                  <a:cubicBezTo>
                    <a:pt x="412" y="30"/>
                    <a:pt x="412" y="30"/>
                    <a:pt x="412" y="30"/>
                  </a:cubicBezTo>
                  <a:cubicBezTo>
                    <a:pt x="412" y="30"/>
                    <a:pt x="411" y="30"/>
                    <a:pt x="411" y="30"/>
                  </a:cubicBezTo>
                  <a:cubicBezTo>
                    <a:pt x="411" y="30"/>
                    <a:pt x="411" y="30"/>
                    <a:pt x="411" y="31"/>
                  </a:cubicBezTo>
                  <a:cubicBezTo>
                    <a:pt x="410" y="31"/>
                    <a:pt x="409" y="31"/>
                    <a:pt x="408" y="31"/>
                  </a:cubicBezTo>
                  <a:cubicBezTo>
                    <a:pt x="408" y="30"/>
                    <a:pt x="407" y="30"/>
                    <a:pt x="407" y="30"/>
                  </a:cubicBezTo>
                  <a:cubicBezTo>
                    <a:pt x="406" y="31"/>
                    <a:pt x="406" y="31"/>
                    <a:pt x="406" y="31"/>
                  </a:cubicBezTo>
                  <a:cubicBezTo>
                    <a:pt x="405" y="31"/>
                    <a:pt x="405" y="29"/>
                    <a:pt x="404" y="30"/>
                  </a:cubicBezTo>
                  <a:cubicBezTo>
                    <a:pt x="404" y="30"/>
                    <a:pt x="404" y="30"/>
                    <a:pt x="404" y="29"/>
                  </a:cubicBezTo>
                  <a:cubicBezTo>
                    <a:pt x="404" y="29"/>
                    <a:pt x="406" y="29"/>
                    <a:pt x="407" y="29"/>
                  </a:cubicBezTo>
                  <a:close/>
                  <a:moveTo>
                    <a:pt x="401" y="35"/>
                  </a:moveTo>
                  <a:cubicBezTo>
                    <a:pt x="402" y="35"/>
                    <a:pt x="402" y="35"/>
                    <a:pt x="402" y="35"/>
                  </a:cubicBezTo>
                  <a:cubicBezTo>
                    <a:pt x="402" y="35"/>
                    <a:pt x="402" y="35"/>
                    <a:pt x="402" y="35"/>
                  </a:cubicBezTo>
                  <a:lnTo>
                    <a:pt x="401" y="35"/>
                  </a:lnTo>
                  <a:close/>
                  <a:moveTo>
                    <a:pt x="385" y="87"/>
                  </a:moveTo>
                  <a:cubicBezTo>
                    <a:pt x="384" y="87"/>
                    <a:pt x="384" y="88"/>
                    <a:pt x="383" y="88"/>
                  </a:cubicBezTo>
                  <a:cubicBezTo>
                    <a:pt x="383" y="87"/>
                    <a:pt x="384" y="87"/>
                    <a:pt x="385" y="87"/>
                  </a:cubicBezTo>
                  <a:cubicBezTo>
                    <a:pt x="385" y="87"/>
                    <a:pt x="385" y="87"/>
                    <a:pt x="386" y="87"/>
                  </a:cubicBezTo>
                  <a:cubicBezTo>
                    <a:pt x="385" y="87"/>
                    <a:pt x="385" y="87"/>
                    <a:pt x="385" y="87"/>
                  </a:cubicBezTo>
                  <a:close/>
                  <a:moveTo>
                    <a:pt x="406" y="36"/>
                  </a:moveTo>
                  <a:cubicBezTo>
                    <a:pt x="406" y="35"/>
                    <a:pt x="406" y="35"/>
                    <a:pt x="406" y="35"/>
                  </a:cubicBezTo>
                  <a:cubicBezTo>
                    <a:pt x="407" y="35"/>
                    <a:pt x="407" y="35"/>
                    <a:pt x="407" y="35"/>
                  </a:cubicBezTo>
                  <a:cubicBezTo>
                    <a:pt x="406" y="36"/>
                    <a:pt x="406" y="36"/>
                    <a:pt x="406" y="36"/>
                  </a:cubicBezTo>
                  <a:close/>
                  <a:moveTo>
                    <a:pt x="384" y="86"/>
                  </a:moveTo>
                  <a:cubicBezTo>
                    <a:pt x="384" y="86"/>
                    <a:pt x="384" y="86"/>
                    <a:pt x="384" y="86"/>
                  </a:cubicBezTo>
                  <a:cubicBezTo>
                    <a:pt x="384" y="86"/>
                    <a:pt x="384" y="86"/>
                    <a:pt x="384" y="86"/>
                  </a:cubicBezTo>
                  <a:cubicBezTo>
                    <a:pt x="384" y="86"/>
                    <a:pt x="384" y="86"/>
                    <a:pt x="384" y="86"/>
                  </a:cubicBezTo>
                  <a:cubicBezTo>
                    <a:pt x="384" y="86"/>
                    <a:pt x="384" y="86"/>
                    <a:pt x="384" y="86"/>
                  </a:cubicBezTo>
                  <a:close/>
                  <a:moveTo>
                    <a:pt x="407" y="36"/>
                  </a:moveTo>
                  <a:cubicBezTo>
                    <a:pt x="407" y="35"/>
                    <a:pt x="407" y="35"/>
                    <a:pt x="407" y="35"/>
                  </a:cubicBezTo>
                  <a:cubicBezTo>
                    <a:pt x="408" y="35"/>
                    <a:pt x="408" y="35"/>
                    <a:pt x="408" y="35"/>
                  </a:cubicBezTo>
                  <a:cubicBezTo>
                    <a:pt x="408" y="35"/>
                    <a:pt x="408" y="36"/>
                    <a:pt x="407" y="36"/>
                  </a:cubicBezTo>
                  <a:close/>
                  <a:moveTo>
                    <a:pt x="386" y="86"/>
                  </a:moveTo>
                  <a:cubicBezTo>
                    <a:pt x="386" y="86"/>
                    <a:pt x="386" y="86"/>
                    <a:pt x="386" y="86"/>
                  </a:cubicBezTo>
                  <a:cubicBezTo>
                    <a:pt x="387" y="86"/>
                    <a:pt x="387" y="86"/>
                    <a:pt x="387" y="86"/>
                  </a:cubicBezTo>
                  <a:cubicBezTo>
                    <a:pt x="386" y="86"/>
                    <a:pt x="386" y="86"/>
                    <a:pt x="386" y="86"/>
                  </a:cubicBezTo>
                  <a:close/>
                  <a:moveTo>
                    <a:pt x="403" y="33"/>
                  </a:moveTo>
                  <a:cubicBezTo>
                    <a:pt x="404" y="32"/>
                    <a:pt x="405" y="33"/>
                    <a:pt x="406" y="32"/>
                  </a:cubicBezTo>
                  <a:cubicBezTo>
                    <a:pt x="405" y="32"/>
                    <a:pt x="405" y="32"/>
                    <a:pt x="405" y="32"/>
                  </a:cubicBezTo>
                  <a:cubicBezTo>
                    <a:pt x="406" y="32"/>
                    <a:pt x="406" y="32"/>
                    <a:pt x="406" y="32"/>
                  </a:cubicBezTo>
                  <a:cubicBezTo>
                    <a:pt x="406" y="32"/>
                    <a:pt x="406" y="32"/>
                    <a:pt x="406" y="32"/>
                  </a:cubicBezTo>
                  <a:cubicBezTo>
                    <a:pt x="406" y="33"/>
                    <a:pt x="407" y="32"/>
                    <a:pt x="408" y="32"/>
                  </a:cubicBezTo>
                  <a:cubicBezTo>
                    <a:pt x="409" y="31"/>
                    <a:pt x="411" y="32"/>
                    <a:pt x="412" y="32"/>
                  </a:cubicBezTo>
                  <a:cubicBezTo>
                    <a:pt x="412" y="32"/>
                    <a:pt x="412" y="32"/>
                    <a:pt x="412" y="32"/>
                  </a:cubicBezTo>
                  <a:cubicBezTo>
                    <a:pt x="412" y="32"/>
                    <a:pt x="412" y="32"/>
                    <a:pt x="412" y="32"/>
                  </a:cubicBezTo>
                  <a:cubicBezTo>
                    <a:pt x="412" y="32"/>
                    <a:pt x="413" y="33"/>
                    <a:pt x="413" y="34"/>
                  </a:cubicBezTo>
                  <a:cubicBezTo>
                    <a:pt x="412" y="33"/>
                    <a:pt x="411" y="33"/>
                    <a:pt x="410" y="34"/>
                  </a:cubicBezTo>
                  <a:cubicBezTo>
                    <a:pt x="408" y="33"/>
                    <a:pt x="405" y="33"/>
                    <a:pt x="403" y="33"/>
                  </a:cubicBezTo>
                  <a:close/>
                  <a:moveTo>
                    <a:pt x="413" y="36"/>
                  </a:moveTo>
                  <a:cubicBezTo>
                    <a:pt x="411" y="35"/>
                    <a:pt x="410" y="36"/>
                    <a:pt x="408" y="36"/>
                  </a:cubicBezTo>
                  <a:cubicBezTo>
                    <a:pt x="409" y="35"/>
                    <a:pt x="411" y="36"/>
                    <a:pt x="412" y="35"/>
                  </a:cubicBezTo>
                  <a:cubicBezTo>
                    <a:pt x="412" y="35"/>
                    <a:pt x="412" y="35"/>
                    <a:pt x="412" y="35"/>
                  </a:cubicBezTo>
                  <a:cubicBezTo>
                    <a:pt x="412" y="35"/>
                    <a:pt x="412" y="35"/>
                    <a:pt x="412" y="35"/>
                  </a:cubicBezTo>
                  <a:cubicBezTo>
                    <a:pt x="412" y="35"/>
                    <a:pt x="412" y="35"/>
                    <a:pt x="412" y="35"/>
                  </a:cubicBezTo>
                  <a:cubicBezTo>
                    <a:pt x="412" y="35"/>
                    <a:pt x="412" y="35"/>
                    <a:pt x="412" y="35"/>
                  </a:cubicBezTo>
                  <a:cubicBezTo>
                    <a:pt x="413" y="36"/>
                    <a:pt x="414" y="35"/>
                    <a:pt x="415" y="35"/>
                  </a:cubicBezTo>
                  <a:cubicBezTo>
                    <a:pt x="415" y="36"/>
                    <a:pt x="413" y="36"/>
                    <a:pt x="413" y="36"/>
                  </a:cubicBezTo>
                  <a:close/>
                  <a:moveTo>
                    <a:pt x="429" y="33"/>
                  </a:moveTo>
                  <a:cubicBezTo>
                    <a:pt x="429" y="34"/>
                    <a:pt x="429" y="34"/>
                    <a:pt x="429" y="34"/>
                  </a:cubicBezTo>
                  <a:cubicBezTo>
                    <a:pt x="430" y="35"/>
                    <a:pt x="430" y="33"/>
                    <a:pt x="430" y="34"/>
                  </a:cubicBezTo>
                  <a:cubicBezTo>
                    <a:pt x="432" y="34"/>
                    <a:pt x="432" y="34"/>
                    <a:pt x="432" y="34"/>
                  </a:cubicBezTo>
                  <a:cubicBezTo>
                    <a:pt x="431" y="34"/>
                    <a:pt x="430" y="35"/>
                    <a:pt x="429" y="34"/>
                  </a:cubicBezTo>
                  <a:cubicBezTo>
                    <a:pt x="429" y="34"/>
                    <a:pt x="429" y="34"/>
                    <a:pt x="429" y="34"/>
                  </a:cubicBezTo>
                  <a:cubicBezTo>
                    <a:pt x="428" y="34"/>
                    <a:pt x="428" y="34"/>
                    <a:pt x="428" y="34"/>
                  </a:cubicBezTo>
                  <a:cubicBezTo>
                    <a:pt x="428" y="34"/>
                    <a:pt x="428" y="34"/>
                    <a:pt x="428" y="34"/>
                  </a:cubicBezTo>
                  <a:cubicBezTo>
                    <a:pt x="428" y="34"/>
                    <a:pt x="428" y="34"/>
                    <a:pt x="428" y="34"/>
                  </a:cubicBezTo>
                  <a:cubicBezTo>
                    <a:pt x="428" y="34"/>
                    <a:pt x="428" y="33"/>
                    <a:pt x="428" y="33"/>
                  </a:cubicBezTo>
                  <a:cubicBezTo>
                    <a:pt x="427" y="33"/>
                    <a:pt x="427" y="33"/>
                    <a:pt x="427" y="33"/>
                  </a:cubicBezTo>
                  <a:cubicBezTo>
                    <a:pt x="427" y="34"/>
                    <a:pt x="427" y="34"/>
                    <a:pt x="427" y="34"/>
                  </a:cubicBezTo>
                  <a:cubicBezTo>
                    <a:pt x="427" y="33"/>
                    <a:pt x="427" y="33"/>
                    <a:pt x="427" y="33"/>
                  </a:cubicBezTo>
                  <a:cubicBezTo>
                    <a:pt x="427" y="33"/>
                    <a:pt x="428" y="33"/>
                    <a:pt x="429" y="33"/>
                  </a:cubicBezTo>
                  <a:close/>
                  <a:moveTo>
                    <a:pt x="415" y="36"/>
                  </a:moveTo>
                  <a:cubicBezTo>
                    <a:pt x="416" y="36"/>
                    <a:pt x="416" y="36"/>
                    <a:pt x="416" y="36"/>
                  </a:cubicBezTo>
                  <a:cubicBezTo>
                    <a:pt x="416" y="36"/>
                    <a:pt x="417" y="36"/>
                    <a:pt x="417" y="36"/>
                  </a:cubicBezTo>
                  <a:cubicBezTo>
                    <a:pt x="417" y="36"/>
                    <a:pt x="417" y="36"/>
                    <a:pt x="417" y="36"/>
                  </a:cubicBezTo>
                  <a:cubicBezTo>
                    <a:pt x="416" y="36"/>
                    <a:pt x="416" y="36"/>
                    <a:pt x="416" y="36"/>
                  </a:cubicBezTo>
                  <a:cubicBezTo>
                    <a:pt x="416" y="36"/>
                    <a:pt x="416" y="36"/>
                    <a:pt x="415" y="36"/>
                  </a:cubicBezTo>
                  <a:close/>
                  <a:moveTo>
                    <a:pt x="418" y="34"/>
                  </a:moveTo>
                  <a:cubicBezTo>
                    <a:pt x="418" y="33"/>
                    <a:pt x="418" y="33"/>
                    <a:pt x="418" y="33"/>
                  </a:cubicBezTo>
                  <a:cubicBezTo>
                    <a:pt x="418" y="33"/>
                    <a:pt x="418" y="33"/>
                    <a:pt x="418" y="33"/>
                  </a:cubicBezTo>
                  <a:lnTo>
                    <a:pt x="418" y="34"/>
                  </a:lnTo>
                  <a:close/>
                  <a:moveTo>
                    <a:pt x="424" y="36"/>
                  </a:moveTo>
                  <a:cubicBezTo>
                    <a:pt x="424" y="36"/>
                    <a:pt x="424" y="36"/>
                    <a:pt x="424" y="36"/>
                  </a:cubicBezTo>
                  <a:cubicBezTo>
                    <a:pt x="424" y="36"/>
                    <a:pt x="424" y="36"/>
                    <a:pt x="424" y="36"/>
                  </a:cubicBezTo>
                  <a:cubicBezTo>
                    <a:pt x="424" y="36"/>
                    <a:pt x="424" y="36"/>
                    <a:pt x="424" y="36"/>
                  </a:cubicBezTo>
                  <a:cubicBezTo>
                    <a:pt x="425" y="36"/>
                    <a:pt x="425" y="36"/>
                    <a:pt x="425" y="36"/>
                  </a:cubicBezTo>
                  <a:cubicBezTo>
                    <a:pt x="424" y="36"/>
                    <a:pt x="424" y="36"/>
                    <a:pt x="424" y="36"/>
                  </a:cubicBezTo>
                  <a:close/>
                  <a:moveTo>
                    <a:pt x="426" y="34"/>
                  </a:moveTo>
                  <a:cubicBezTo>
                    <a:pt x="426" y="34"/>
                    <a:pt x="426" y="34"/>
                    <a:pt x="426" y="34"/>
                  </a:cubicBezTo>
                  <a:cubicBezTo>
                    <a:pt x="424" y="34"/>
                    <a:pt x="424" y="34"/>
                    <a:pt x="424" y="34"/>
                  </a:cubicBezTo>
                  <a:cubicBezTo>
                    <a:pt x="424" y="34"/>
                    <a:pt x="424" y="33"/>
                    <a:pt x="424" y="33"/>
                  </a:cubicBezTo>
                  <a:cubicBezTo>
                    <a:pt x="424" y="33"/>
                    <a:pt x="424" y="33"/>
                    <a:pt x="424" y="33"/>
                  </a:cubicBezTo>
                  <a:cubicBezTo>
                    <a:pt x="423" y="33"/>
                    <a:pt x="424" y="34"/>
                    <a:pt x="424" y="34"/>
                  </a:cubicBezTo>
                  <a:cubicBezTo>
                    <a:pt x="423" y="34"/>
                    <a:pt x="420" y="34"/>
                    <a:pt x="419" y="33"/>
                  </a:cubicBezTo>
                  <a:cubicBezTo>
                    <a:pt x="419" y="33"/>
                    <a:pt x="419" y="33"/>
                    <a:pt x="419" y="33"/>
                  </a:cubicBezTo>
                  <a:cubicBezTo>
                    <a:pt x="421" y="34"/>
                    <a:pt x="424" y="33"/>
                    <a:pt x="426" y="33"/>
                  </a:cubicBezTo>
                  <a:cubicBezTo>
                    <a:pt x="426" y="33"/>
                    <a:pt x="426" y="33"/>
                    <a:pt x="426" y="34"/>
                  </a:cubicBezTo>
                  <a:close/>
                </a:path>
              </a:pathLst>
            </a:custGeom>
            <a:solidFill>
              <a:srgbClr val="81CAC7"/>
            </a:solidFill>
            <a:ln>
              <a:noFill/>
            </a:ln>
          </p:spPr>
          <p:txBody>
            <a:bodyPr vert="horz" wrap="square" lIns="91440" tIns="45720" rIns="91440" bIns="45720" numCol="1" anchor="t" anchorCtr="0" compatLnSpc="1"/>
            <a:lstStyle/>
            <a:p>
              <a:endParaRPr lang="zh-CN" altLang="en-US" sz="2400" dirty="0">
                <a:solidFill>
                  <a:schemeClr val="tx1">
                    <a:lumMod val="65000"/>
                    <a:lumOff val="35000"/>
                  </a:schemeClr>
                </a:solidFill>
                <a:cs typeface="+mn-ea"/>
                <a:sym typeface="+mn-lt"/>
              </a:endParaRPr>
            </a:p>
          </p:txBody>
        </p:sp>
        <p:sp>
          <p:nvSpPr>
            <p:cNvPr id="23" name="文本框 22"/>
            <p:cNvSpPr txBox="1"/>
            <p:nvPr/>
          </p:nvSpPr>
          <p:spPr>
            <a:xfrm>
              <a:off x="3651639" y="127418"/>
              <a:ext cx="1328289" cy="318701"/>
            </a:xfrm>
            <a:prstGeom prst="rect">
              <a:avLst/>
            </a:prstGeom>
            <a:noFill/>
          </p:spPr>
          <p:txBody>
            <a:bodyPr wrap="square" rtlCol="0">
              <a:spAutoFit/>
            </a:bodyPr>
            <a:lstStyle>
              <a:defPPr>
                <a:defRPr lang="en-US"/>
              </a:defPPr>
              <a:lvl1pPr>
                <a:defRPr sz="1400" b="1">
                  <a:solidFill>
                    <a:srgbClr val="C29354"/>
                  </a:solidFill>
                  <a:latin typeface="微软雅黑" panose="020B0503020204020204" charset="-122"/>
                  <a:ea typeface="微软雅黑" panose="020B0503020204020204" charset="-122"/>
                </a:defRPr>
              </a:lvl1pPr>
            </a:lstStyle>
            <a:p>
              <a:r>
                <a:rPr lang="en-US" altLang="zh-CN" sz="2700" dirty="0">
                  <a:solidFill>
                    <a:srgbClr val="1D0EB2"/>
                  </a:solidFill>
                  <a:latin typeface="Times New Roman" panose="02020603050405020304" pitchFamily="18" charset="0"/>
                  <a:ea typeface="+mn-ea"/>
                  <a:cs typeface="Times New Roman" panose="02020603050405020304" pitchFamily="18" charset="0"/>
                  <a:sym typeface="+mn-lt"/>
                </a:rPr>
                <a:t>Surroundings</a:t>
              </a:r>
              <a:endParaRPr lang="en-US" altLang="zh-CN" sz="2700" dirty="0">
                <a:solidFill>
                  <a:srgbClr val="1D0EB2"/>
                </a:solidFill>
                <a:latin typeface="Times New Roman" panose="02020603050405020304" pitchFamily="18" charset="0"/>
                <a:ea typeface="+mn-ea"/>
                <a:cs typeface="Times New Roman" panose="02020603050405020304" pitchFamily="18" charset="0"/>
                <a:sym typeface="+mn-lt"/>
              </a:endParaRPr>
            </a:p>
          </p:txBody>
        </p:sp>
      </p:grpSp>
      <p:sp>
        <p:nvSpPr>
          <p:cNvPr id="3" name="八边形 2"/>
          <p:cNvSpPr/>
          <p:nvPr/>
        </p:nvSpPr>
        <p:spPr>
          <a:xfrm rot="1430341">
            <a:off x="3338968" y="2214957"/>
            <a:ext cx="864096" cy="864096"/>
          </a:xfrm>
          <a:prstGeom prst="octagon">
            <a:avLst/>
          </a:prstGeom>
          <a:noFill/>
          <a:ln>
            <a:solidFill>
              <a:srgbClr val="042E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cs typeface="+mn-ea"/>
              <a:sym typeface="+mn-lt"/>
            </a:endParaRPr>
          </a:p>
        </p:txBody>
      </p:sp>
      <p:sp>
        <p:nvSpPr>
          <p:cNvPr id="5" name="八边形 4"/>
          <p:cNvSpPr/>
          <p:nvPr/>
        </p:nvSpPr>
        <p:spPr>
          <a:xfrm rot="1430341">
            <a:off x="4478793" y="2244326"/>
            <a:ext cx="864096" cy="864096"/>
          </a:xfrm>
          <a:prstGeom prst="octagon">
            <a:avLst/>
          </a:prstGeom>
          <a:noFill/>
          <a:ln>
            <a:solidFill>
              <a:srgbClr val="042E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cs typeface="+mn-ea"/>
              <a:sym typeface="+mn-lt"/>
            </a:endParaRPr>
          </a:p>
        </p:txBody>
      </p:sp>
      <p:sp>
        <p:nvSpPr>
          <p:cNvPr id="6" name="文本框 5"/>
          <p:cNvSpPr txBox="1"/>
          <p:nvPr/>
        </p:nvSpPr>
        <p:spPr>
          <a:xfrm>
            <a:off x="3204686" y="4339590"/>
            <a:ext cx="3761899" cy="737235"/>
          </a:xfrm>
          <a:prstGeom prst="rect">
            <a:avLst/>
          </a:prstGeom>
          <a:noFill/>
        </p:spPr>
        <p:txBody>
          <a:bodyPr wrap="square" rtlCol="0">
            <a:spAutoFit/>
          </a:bodyPr>
          <a:p>
            <a:r>
              <a:rPr lang="en-US" altLang="zh-CN" sz="2100" b="1">
                <a:latin typeface="Times New Roman" panose="02020603050405020304" pitchFamily="18" charset="0"/>
                <a:cs typeface="Times New Roman" panose="02020603050405020304" pitchFamily="18" charset="0"/>
              </a:rPr>
              <a:t>grateful/appreciative/moved.., </a:t>
            </a:r>
            <a:endParaRPr lang="en-US" altLang="zh-CN" sz="2100" b="1">
              <a:latin typeface="Times New Roman" panose="02020603050405020304" pitchFamily="18" charset="0"/>
              <a:cs typeface="Times New Roman" panose="02020603050405020304" pitchFamily="18" charset="0"/>
            </a:endParaRPr>
          </a:p>
          <a:p>
            <a:r>
              <a:rPr lang="en-US" altLang="zh-CN" sz="2100" b="1">
                <a:latin typeface="Times New Roman" panose="02020603050405020304" pitchFamily="18" charset="0"/>
                <a:cs typeface="Times New Roman" panose="02020603050405020304" pitchFamily="18" charset="0"/>
              </a:rPr>
              <a:t>eyes shining with/burst into ...</a:t>
            </a:r>
            <a:endParaRPr lang="en-US" altLang="zh-CN" sz="2100" b="1">
              <a:latin typeface="Times New Roman" panose="02020603050405020304" pitchFamily="18" charset="0"/>
              <a:cs typeface="Times New Roman" panose="02020603050405020304" pitchFamily="18" charset="0"/>
            </a:endParaRPr>
          </a:p>
        </p:txBody>
      </p:sp>
      <p:sp>
        <p:nvSpPr>
          <p:cNvPr id="7" name="文本框 6"/>
          <p:cNvSpPr txBox="1"/>
          <p:nvPr/>
        </p:nvSpPr>
        <p:spPr>
          <a:xfrm>
            <a:off x="3460909" y="2336006"/>
            <a:ext cx="711994" cy="553085"/>
          </a:xfrm>
          <a:prstGeom prst="rect">
            <a:avLst/>
          </a:prstGeom>
          <a:noFill/>
        </p:spPr>
        <p:txBody>
          <a:bodyPr wrap="square" rtlCol="0">
            <a:spAutoFit/>
          </a:bodyPr>
          <a:p>
            <a:r>
              <a:rPr lang="en-US" altLang="zh-CN" sz="3000" b="1">
                <a:latin typeface="Times New Roman" panose="02020603050405020304" pitchFamily="18" charset="0"/>
                <a:cs typeface="Times New Roman" panose="02020603050405020304" pitchFamily="18" charset="0"/>
              </a:rPr>
              <a:t>say</a:t>
            </a:r>
            <a:endParaRPr lang="en-US" altLang="zh-CN" sz="3000" b="1">
              <a:latin typeface="Times New Roman" panose="02020603050405020304" pitchFamily="18" charset="0"/>
              <a:cs typeface="Times New Roman" panose="02020603050405020304" pitchFamily="18" charset="0"/>
            </a:endParaRPr>
          </a:p>
        </p:txBody>
      </p:sp>
      <p:sp>
        <p:nvSpPr>
          <p:cNvPr id="9" name="文本框 8"/>
          <p:cNvSpPr txBox="1"/>
          <p:nvPr/>
        </p:nvSpPr>
        <p:spPr>
          <a:xfrm>
            <a:off x="4554538" y="2364740"/>
            <a:ext cx="711994" cy="553085"/>
          </a:xfrm>
          <a:prstGeom prst="rect">
            <a:avLst/>
          </a:prstGeom>
          <a:noFill/>
        </p:spPr>
        <p:txBody>
          <a:bodyPr wrap="square" rtlCol="0">
            <a:spAutoFit/>
          </a:bodyPr>
          <a:p>
            <a:pPr lvl="0" algn="l">
              <a:buClrTx/>
              <a:buSzTx/>
              <a:buFontTx/>
            </a:pPr>
            <a:r>
              <a:rPr lang="en-US" altLang="zh-CN" sz="3000" b="1">
                <a:latin typeface="Times New Roman" panose="02020603050405020304" pitchFamily="18" charset="0"/>
                <a:cs typeface="Times New Roman" panose="02020603050405020304" pitchFamily="18" charset="0"/>
                <a:sym typeface="+mn-ea"/>
              </a:rPr>
              <a:t>do</a:t>
            </a:r>
            <a:endParaRPr lang="en-US" altLang="zh-CN" sz="3000" b="1">
              <a:latin typeface="Times New Roman" panose="02020603050405020304" pitchFamily="18" charset="0"/>
              <a:cs typeface="Times New Roman" panose="02020603050405020304" pitchFamily="18" charset="0"/>
              <a:sym typeface="+mn-ea"/>
            </a:endParaRPr>
          </a:p>
        </p:txBody>
      </p:sp>
      <p:grpSp>
        <p:nvGrpSpPr>
          <p:cNvPr id="69" name="组合 68"/>
          <p:cNvGrpSpPr/>
          <p:nvPr/>
        </p:nvGrpSpPr>
        <p:grpSpPr>
          <a:xfrm>
            <a:off x="-189071" y="800100"/>
            <a:ext cx="2657951" cy="533876"/>
            <a:chOff x="4498" y="118"/>
            <a:chExt cx="2753" cy="1121"/>
          </a:xfrm>
        </p:grpSpPr>
        <p:sp>
          <p:nvSpPr>
            <p:cNvPr id="70" name="圆角矩形 69"/>
            <p:cNvSpPr/>
            <p:nvPr/>
          </p:nvSpPr>
          <p:spPr>
            <a:xfrm>
              <a:off x="4712" y="217"/>
              <a:ext cx="2294" cy="92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71" name="文本框 70"/>
            <p:cNvSpPr txBox="1"/>
            <p:nvPr/>
          </p:nvSpPr>
          <p:spPr>
            <a:xfrm>
              <a:off x="4498" y="118"/>
              <a:ext cx="2753" cy="1121"/>
            </a:xfrm>
            <a:prstGeom prst="rect">
              <a:avLst/>
            </a:prstGeom>
            <a:noFill/>
          </p:spPr>
          <p:txBody>
            <a:bodyPr wrap="square" rtlCol="0" anchor="t">
              <a:spAutoFit/>
            </a:bodyPr>
            <a:p>
              <a:pPr indent="0" algn="ctr">
                <a:lnSpc>
                  <a:spcPct val="120000"/>
                </a:lnSpc>
                <a:spcBef>
                  <a:spcPts val="0"/>
                </a:spcBef>
                <a:spcAft>
                  <a:spcPts val="0"/>
                </a:spcAft>
                <a:buNone/>
              </a:pPr>
              <a:r>
                <a:rPr lang="en-US" altLang="zh-CN" sz="2400" b="1" spc="130">
                  <a:ln>
                    <a:noFill/>
                  </a:ln>
                  <a:solidFill>
                    <a:srgbClr val="FF0000"/>
                  </a:solidFill>
                  <a:latin typeface="Calibri" panose="020F0502020204030204" charset="0"/>
                  <a:ea typeface="微软雅黑" panose="020B0503020204020204" charset="-122"/>
                  <a:cs typeface="Calibri" panose="020F0502020204030204" charset="0"/>
                  <a:sym typeface="+mn-ea"/>
                </a:rPr>
                <a:t>While-writing</a:t>
              </a:r>
              <a:endParaRPr lang="en-US" altLang="zh-CN" sz="2400" b="1" spc="130">
                <a:ln>
                  <a:noFill/>
                </a:ln>
                <a:solidFill>
                  <a:srgbClr val="FF0000"/>
                </a:solidFill>
                <a:latin typeface="Calibri" panose="020F0502020204030204" charset="0"/>
                <a:ea typeface="微软雅黑" panose="020B0503020204020204" charset="-122"/>
                <a:cs typeface="Calibri" panose="020F0502020204030204" charset="0"/>
                <a:sym typeface="+mn-ea"/>
              </a:endParaRPr>
            </a:p>
          </p:txBody>
        </p:sp>
      </p:grpSp>
      <p:grpSp>
        <p:nvGrpSpPr>
          <p:cNvPr id="57" name="组合 56"/>
          <p:cNvGrpSpPr/>
          <p:nvPr/>
        </p:nvGrpSpPr>
        <p:grpSpPr>
          <a:xfrm>
            <a:off x="7179469" y="2894648"/>
            <a:ext cx="1304449" cy="533876"/>
            <a:chOff x="4483" y="59"/>
            <a:chExt cx="2753" cy="1121"/>
          </a:xfrm>
        </p:grpSpPr>
        <p:sp>
          <p:nvSpPr>
            <p:cNvPr id="58" name="圆角矩形 57"/>
            <p:cNvSpPr/>
            <p:nvPr/>
          </p:nvSpPr>
          <p:spPr>
            <a:xfrm>
              <a:off x="4712" y="217"/>
              <a:ext cx="2294" cy="9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59" name="文本框 58"/>
            <p:cNvSpPr txBox="1"/>
            <p:nvPr/>
          </p:nvSpPr>
          <p:spPr>
            <a:xfrm>
              <a:off x="4483" y="59"/>
              <a:ext cx="2753" cy="1121"/>
            </a:xfrm>
            <a:prstGeom prst="rect">
              <a:avLst/>
            </a:prstGeom>
            <a:noFill/>
          </p:spPr>
          <p:txBody>
            <a:bodyPr wrap="square" rtlCol="0" anchor="t">
              <a:spAutoFit/>
            </a:bodyPr>
            <a:p>
              <a:pPr indent="0" algn="ctr">
                <a:lnSpc>
                  <a:spcPct val="120000"/>
                </a:lnSpc>
                <a:spcBef>
                  <a:spcPts val="0"/>
                </a:spcBef>
                <a:spcAft>
                  <a:spcPts val="0"/>
                </a:spcAft>
                <a:buNone/>
              </a:pPr>
              <a:r>
                <a:rPr lang="en-US" altLang="zh-CN" sz="2400" b="1" spc="130">
                  <a:ln>
                    <a:noFill/>
                  </a:ln>
                  <a:solidFill>
                    <a:srgbClr val="FF0000"/>
                  </a:solidFill>
                  <a:latin typeface="Calibri" panose="020F0502020204030204" charset="0"/>
                  <a:ea typeface="微软雅黑" panose="020B0503020204020204" charset="-122"/>
                  <a:cs typeface="Calibri" panose="020F0502020204030204" charset="0"/>
                  <a:sym typeface="+mn-ea"/>
                </a:rPr>
                <a:t>plots</a:t>
              </a:r>
              <a:endParaRPr lang="en-US" altLang="zh-CN" sz="2400" b="1" spc="130">
                <a:ln>
                  <a:noFill/>
                </a:ln>
                <a:solidFill>
                  <a:srgbClr val="FF0000"/>
                </a:solidFill>
                <a:latin typeface="Calibri" panose="020F0502020204030204" charset="0"/>
                <a:ea typeface="微软雅黑" panose="020B0503020204020204" charset="-122"/>
                <a:cs typeface="Calibri" panose="020F0502020204030204" charset="0"/>
                <a:sym typeface="+mn-ea"/>
              </a:endParaRPr>
            </a:p>
          </p:txBody>
        </p:sp>
      </p:grpSp>
      <p:grpSp>
        <p:nvGrpSpPr>
          <p:cNvPr id="60" name="组合 59"/>
          <p:cNvGrpSpPr/>
          <p:nvPr/>
        </p:nvGrpSpPr>
        <p:grpSpPr>
          <a:xfrm>
            <a:off x="7050869" y="4024313"/>
            <a:ext cx="1721168" cy="534229"/>
            <a:chOff x="4323" y="59"/>
            <a:chExt cx="3027" cy="1175"/>
          </a:xfrm>
        </p:grpSpPr>
        <p:sp>
          <p:nvSpPr>
            <p:cNvPr id="61" name="圆角矩形 60"/>
            <p:cNvSpPr/>
            <p:nvPr/>
          </p:nvSpPr>
          <p:spPr>
            <a:xfrm>
              <a:off x="4712" y="217"/>
              <a:ext cx="2294" cy="9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62" name="文本框 61"/>
            <p:cNvSpPr txBox="1"/>
            <p:nvPr/>
          </p:nvSpPr>
          <p:spPr>
            <a:xfrm>
              <a:off x="4323" y="59"/>
              <a:ext cx="3027" cy="1175"/>
            </a:xfrm>
            <a:prstGeom prst="rect">
              <a:avLst/>
            </a:prstGeom>
            <a:noFill/>
          </p:spPr>
          <p:txBody>
            <a:bodyPr wrap="square" rtlCol="0" anchor="t">
              <a:spAutoFit/>
            </a:bodyPr>
            <a:p>
              <a:pPr indent="0" algn="ctr">
                <a:lnSpc>
                  <a:spcPct val="120000"/>
                </a:lnSpc>
                <a:spcBef>
                  <a:spcPts val="0"/>
                </a:spcBef>
                <a:spcAft>
                  <a:spcPts val="0"/>
                </a:spcAft>
                <a:buNone/>
              </a:pPr>
              <a:r>
                <a:rPr lang="en-US" altLang="zh-CN" sz="2400" b="1" spc="130">
                  <a:ln>
                    <a:noFill/>
                  </a:ln>
                  <a:solidFill>
                    <a:srgbClr val="FF0000"/>
                  </a:solidFill>
                  <a:latin typeface="Calibri" panose="020F0502020204030204" charset="0"/>
                  <a:ea typeface="微软雅黑" panose="020B0503020204020204" charset="-122"/>
                  <a:cs typeface="Calibri" panose="020F0502020204030204" charset="0"/>
                  <a:sym typeface="+mn-ea"/>
                </a:rPr>
                <a:t>emotions</a:t>
              </a:r>
              <a:endParaRPr lang="en-US" altLang="zh-CN" sz="2400" b="1" spc="130">
                <a:ln>
                  <a:noFill/>
                </a:ln>
                <a:solidFill>
                  <a:srgbClr val="FF0000"/>
                </a:solidFill>
                <a:latin typeface="Calibri" panose="020F0502020204030204" charset="0"/>
                <a:ea typeface="微软雅黑" panose="020B0503020204020204" charset="-122"/>
                <a:cs typeface="Calibri" panose="020F0502020204030204" charset="0"/>
                <a:sym typeface="+mn-ea"/>
              </a:endParaRPr>
            </a:p>
          </p:txBody>
        </p:sp>
      </p:grpSp>
      <p:sp>
        <p:nvSpPr>
          <p:cNvPr id="2" name="文本框 1"/>
          <p:cNvSpPr txBox="1"/>
          <p:nvPr/>
        </p:nvSpPr>
        <p:spPr>
          <a:xfrm>
            <a:off x="7511415" y="3574733"/>
            <a:ext cx="641033" cy="506730"/>
          </a:xfrm>
          <a:prstGeom prst="rect">
            <a:avLst/>
          </a:prstGeom>
          <a:noFill/>
        </p:spPr>
        <p:txBody>
          <a:bodyPr wrap="square" rtlCol="0">
            <a:spAutoFit/>
          </a:bodyPr>
          <a:p>
            <a:r>
              <a:rPr lang="en-US" altLang="zh-CN" sz="2700" b="1">
                <a:solidFill>
                  <a:srgbClr val="FF0000"/>
                </a:solidFill>
              </a:rPr>
              <a:t>+</a:t>
            </a:r>
            <a:endParaRPr lang="en-US" altLang="zh-CN" sz="2700" b="1">
              <a:solidFill>
                <a:srgbClr val="FF0000"/>
              </a:solidFill>
            </a:endParaRPr>
          </a:p>
        </p:txBody>
      </p:sp>
      <p:sp>
        <p:nvSpPr>
          <p:cNvPr id="10" name="右大括号 9"/>
          <p:cNvSpPr/>
          <p:nvPr/>
        </p:nvSpPr>
        <p:spPr>
          <a:xfrm>
            <a:off x="6585109" y="2644140"/>
            <a:ext cx="403384" cy="1199198"/>
          </a:xfrm>
          <a:prstGeom prst="rightBrace">
            <a:avLst/>
          </a:prstGeom>
          <a:ln w="44450"/>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sz="1350"/>
          </a:p>
        </p:txBody>
      </p:sp>
      <p:sp>
        <p:nvSpPr>
          <p:cNvPr id="11" name="右大括号 10"/>
          <p:cNvSpPr/>
          <p:nvPr/>
        </p:nvSpPr>
        <p:spPr>
          <a:xfrm>
            <a:off x="6585109" y="3818414"/>
            <a:ext cx="403384" cy="1199198"/>
          </a:xfrm>
          <a:prstGeom prst="rightBrace">
            <a:avLst/>
          </a:prstGeom>
          <a:ln w="44450">
            <a:solidFill>
              <a:srgbClr val="E339E5"/>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sz="1350"/>
          </a:p>
        </p:txBody>
      </p:sp>
      <p:sp>
        <p:nvSpPr>
          <p:cNvPr id="12" name="文本框 11"/>
          <p:cNvSpPr txBox="1"/>
          <p:nvPr/>
        </p:nvSpPr>
        <p:spPr>
          <a:xfrm>
            <a:off x="3353435" y="431800"/>
            <a:ext cx="4157980" cy="368300"/>
          </a:xfrm>
          <a:prstGeom prst="rect">
            <a:avLst/>
          </a:prstGeom>
          <a:noFill/>
        </p:spPr>
        <p:txBody>
          <a:bodyPr wrap="none" rtlCol="0" anchor="t">
            <a:spAutoFit/>
          </a:bodyPr>
          <a:p>
            <a:pPr algn="ctr" defTabSz="685800" fontAlgn="auto">
              <a:buClrTx/>
              <a:buSzTx/>
              <a:buFontTx/>
              <a:buNone/>
            </a:pPr>
            <a:r>
              <a:rPr lang="en-US" altLang="zh-CN" sz="3000" b="1">
                <a:solidFill>
                  <a:srgbClr val="FF0000"/>
                </a:solidFill>
                <a:latin typeface="Times New Roman" panose="02020603050405020304" pitchFamily="18" charset="0"/>
                <a:ea typeface="+mn-ea"/>
                <a:cs typeface="Times New Roman" panose="02020603050405020304" pitchFamily="18" charset="0"/>
                <a:sym typeface="+mn-ea"/>
              </a:rPr>
              <a:t>5-7 details（sentences） in each paragraph</a:t>
            </a:r>
            <a:endParaRPr lang="en-US" altLang="zh-CN" sz="3000" b="1">
              <a:solidFill>
                <a:srgbClr val="FF0000"/>
              </a:solidFill>
              <a:latin typeface="Times New Roman" panose="02020603050405020304" pitchFamily="18" charset="0"/>
              <a:ea typeface="+mn-ea"/>
              <a:cs typeface="Times New Roman" panose="02020603050405020304" pitchFamily="18" charset="0"/>
            </a:endParaRPr>
          </a:p>
        </p:txBody>
      </p:sp>
    </p:spTree>
  </p:cSld>
  <p:clrMapOvr>
    <a:masterClrMapping/>
  </p:clrMapOvr>
  <p:transition spd="med">
    <p:cut/>
  </p:transition>
  <p:timing>
    <p:tnLst>
      <p:par>
        <p:cTn id="1" dur="indefinite" restart="never" nodeType="tmRoot"/>
      </p:par>
    </p:tnLst>
    <p:bldLst>
      <p:bldP spid="3" grpId="0" bldLvl="0" animBg="1"/>
      <p:bldP spid="7" grpId="0"/>
      <p:bldP spid="3" grpId="1" animBg="1"/>
      <p:bldP spid="7" grpId="1"/>
      <p:bldP spid="5" grpId="0" bldLvl="0" animBg="1"/>
      <p:bldP spid="9" grpId="0"/>
      <p:bldP spid="5" grpId="1" animBg="1"/>
      <p:bldP spid="9" grpId="1"/>
      <p:bldP spid="6" grpId="0"/>
      <p:bldP spid="6" grpId="1"/>
      <p:bldP spid="10" grpId="0" bldLvl="0" animBg="1"/>
      <p:bldP spid="2" grpId="0"/>
      <p:bldP spid="11"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 name="文本框 70"/>
          <p:cNvSpPr txBox="1"/>
          <p:nvPr/>
        </p:nvSpPr>
        <p:spPr>
          <a:xfrm>
            <a:off x="384810" y="427355"/>
            <a:ext cx="8324215" cy="534035"/>
          </a:xfrm>
          <a:prstGeom prst="rect">
            <a:avLst/>
          </a:prstGeom>
          <a:solidFill>
            <a:srgbClr val="00B0F0"/>
          </a:solidFill>
        </p:spPr>
        <p:txBody>
          <a:bodyPr wrap="square" rtlCol="0" anchor="t">
            <a:spAutoFit/>
          </a:bodyPr>
          <a:p>
            <a:pPr indent="0" algn="ctr">
              <a:lnSpc>
                <a:spcPct val="120000"/>
              </a:lnSpc>
              <a:spcBef>
                <a:spcPts val="0"/>
              </a:spcBef>
              <a:spcAft>
                <a:spcPts val="0"/>
              </a:spcAft>
              <a:buNone/>
            </a:pPr>
            <a:r>
              <a:rPr lang="en-US" altLang="zh-CN" sz="2400" b="1" spc="130">
                <a:ln>
                  <a:noFill/>
                </a:ln>
                <a:solidFill>
                  <a:srgbClr val="FF0000"/>
                </a:solidFill>
                <a:latin typeface="Calibri" panose="020F0502020204030204" charset="0"/>
                <a:ea typeface="微软雅黑" panose="020B0503020204020204" charset="-122"/>
                <a:cs typeface="Calibri" panose="020F0502020204030204" charset="0"/>
                <a:sym typeface="+mn-ea"/>
              </a:rPr>
              <a:t>Finding writing style and clues in the given passage </a:t>
            </a:r>
            <a:endParaRPr lang="en-US" altLang="zh-CN" sz="2400" b="1" spc="130">
              <a:ln>
                <a:noFill/>
              </a:ln>
              <a:solidFill>
                <a:srgbClr val="FF0000"/>
              </a:solidFill>
              <a:latin typeface="Calibri" panose="020F0502020204030204" charset="0"/>
              <a:ea typeface="微软雅黑" panose="020B0503020204020204" charset="-122"/>
              <a:cs typeface="Calibri" panose="020F0502020204030204" charset="0"/>
              <a:sym typeface="+mn-ea"/>
            </a:endParaRPr>
          </a:p>
        </p:txBody>
      </p:sp>
      <p:sp>
        <p:nvSpPr>
          <p:cNvPr id="3" name="内容占位符 2"/>
          <p:cNvSpPr>
            <a:spLocks noGrp="1"/>
          </p:cNvSpPr>
          <p:nvPr/>
        </p:nvSpPr>
        <p:spPr>
          <a:xfrm>
            <a:off x="385082" y="1600197"/>
            <a:ext cx="8417379" cy="4095752"/>
          </a:xfrm>
          <a:prstGeom prst="rect">
            <a:avLst/>
          </a:prstGeom>
          <a:noFill/>
          <a:ln>
            <a:noFill/>
          </a:ln>
        </p:spPr>
        <p:txBody>
          <a:bodyPr vert="horz" lIns="90000" tIns="46800" rIns="90000" bIns="4680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50" b="0" i="0" u="none" strike="noStrike" kern="1200" cap="none" spc="150" normalizeH="0" baseline="0" noProof="1" dirty="0">
                <a:solidFill>
                  <a:sysClr val="windowText" lastClr="000000">
                    <a:lumMod val="65000"/>
                    <a:lumOff val="35000"/>
                  </a:sysClr>
                </a:solidFill>
                <a:uFillTx/>
                <a:latin typeface="Arial" panose="020B0604020202020204" pitchFamily="34" charset="0"/>
                <a:ea typeface="微软雅黑" panose="020B0503020204020204" charset="-122"/>
                <a:cs typeface="+mn-ea"/>
                <a:sym typeface="微软雅黑" panose="020B0503020204020204" charset="-122"/>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ysClr val="windowText" lastClr="000000">
                    <a:lumMod val="65000"/>
                    <a:lumOff val="35000"/>
                  </a:sysClr>
                </a:solidFill>
                <a:uFillTx/>
                <a:latin typeface="Arial" panose="020B0604020202020204" pitchFamily="34" charset="0"/>
                <a:ea typeface="微软雅黑" panose="020B0503020204020204" charset="-122"/>
                <a:cs typeface="+mn-ea"/>
                <a:sym typeface="微软雅黑" panose="020B0503020204020204" charset="-122"/>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ysClr val="windowText" lastClr="000000">
                    <a:lumMod val="65000"/>
                    <a:lumOff val="35000"/>
                  </a:sysClr>
                </a:solidFill>
                <a:uFillTx/>
                <a:latin typeface="Arial" panose="020B0604020202020204" pitchFamily="34" charset="0"/>
                <a:ea typeface="微软雅黑" panose="020B0503020204020204" charset="-122"/>
                <a:cs typeface="+mn-ea"/>
                <a:sym typeface="微软雅黑" panose="020B0503020204020204" charset="-122"/>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ysClr val="windowText" lastClr="000000">
                    <a:lumMod val="65000"/>
                    <a:lumOff val="35000"/>
                  </a:sysClr>
                </a:solidFill>
                <a:uFillTx/>
                <a:latin typeface="Arial" panose="020B0604020202020204" pitchFamily="34" charset="0"/>
                <a:ea typeface="微软雅黑" panose="020B0503020204020204" charset="-122"/>
                <a:cs typeface="+mn-ea"/>
                <a:sym typeface="微软雅黑" panose="020B0503020204020204" charset="-122"/>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ysClr val="windowText" lastClr="000000">
                    <a:lumMod val="65000"/>
                    <a:lumOff val="35000"/>
                  </a:sysClr>
                </a:solidFill>
                <a:uFillTx/>
                <a:latin typeface="Arial" panose="020B0604020202020204" pitchFamily="34" charset="0"/>
                <a:ea typeface="微软雅黑" panose="020B0503020204020204" charset="-122"/>
                <a:cs typeface="+mn-ea"/>
                <a:sym typeface="微软雅黑" panose="020B0503020204020204" charset="-122"/>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ysClr val="windowText" lastClr="000000"/>
                </a:solidFill>
                <a:latin typeface="Arial" panose="020B0604020202020204" pitchFamily="34" charset="0"/>
                <a:ea typeface="微软雅黑" panose="020B0503020204020204" charset="-122"/>
                <a:cs typeface="+mn-ea"/>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ysClr val="windowText" lastClr="000000"/>
                </a:solidFill>
                <a:latin typeface="Arial" panose="020B0604020202020204" pitchFamily="34" charset="0"/>
                <a:ea typeface="微软雅黑" panose="020B0503020204020204" charset="-122"/>
                <a:cs typeface="+mn-ea"/>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ysClr val="windowText" lastClr="000000"/>
                </a:solidFill>
                <a:latin typeface="Arial" panose="020B0604020202020204" pitchFamily="34" charset="0"/>
                <a:ea typeface="微软雅黑" panose="020B0503020204020204" charset="-122"/>
                <a:cs typeface="+mn-ea"/>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ysClr val="windowText" lastClr="000000"/>
                </a:solidFill>
                <a:latin typeface="Arial" panose="020B0604020202020204" pitchFamily="34" charset="0"/>
                <a:ea typeface="微软雅黑" panose="020B0503020204020204" charset="-122"/>
                <a:cs typeface="+mn-ea"/>
              </a:defRPr>
            </a:lvl9pPr>
          </a:lstStyle>
          <a:p>
            <a:pPr marL="0" indent="0" algn="just">
              <a:lnSpc>
                <a:spcPct val="100000"/>
              </a:lnSpc>
              <a:buNone/>
            </a:pPr>
            <a:r>
              <a:rPr lang="en-US" altLang="zh-CN" sz="825" dirty="0" smtClean="0">
                <a:solidFill>
                  <a:sysClr val="windowText" lastClr="000000"/>
                </a:solidFill>
                <a:latin typeface="Arial" panose="020B0604020202020204" pitchFamily="34" charset="0"/>
                <a:ea typeface="Batang" panose="02030600000101010101" pitchFamily="18" charset="-127"/>
                <a:cs typeface="Arial" panose="020B0604020202020204" pitchFamily="34" charset="0"/>
              </a:rPr>
              <a:t> </a:t>
            </a:r>
            <a:r>
              <a:rPr lang="en-US" altLang="zh-CN" sz="1800" dirty="0">
                <a:solidFill>
                  <a:sysClr val="windowText" lastClr="000000"/>
                </a:solidFill>
                <a:ea typeface="Batang" panose="02030600000101010101" pitchFamily="18" charset="-127"/>
                <a:cs typeface="Arial" panose="020B0604020202020204" pitchFamily="34" charset="0"/>
              </a:rPr>
              <a:t> </a:t>
            </a:r>
            <a:r>
              <a:rPr lang="en-US" altLang="zh-CN" sz="1800" dirty="0" smtClean="0">
                <a:solidFill>
                  <a:sysClr val="windowText" lastClr="000000"/>
                </a:solidFill>
                <a:ea typeface="Batang" panose="02030600000101010101" pitchFamily="18" charset="-127"/>
                <a:cs typeface="Arial" panose="020B0604020202020204" pitchFamily="34" charset="0"/>
              </a:rPr>
              <a:t>     </a:t>
            </a:r>
            <a:r>
              <a:rPr lang="en-US" altLang="zh-CN" sz="2100" dirty="0" smtClean="0">
                <a:solidFill>
                  <a:sysClr val="windowText" lastClr="000000"/>
                </a:solidFill>
                <a:cs typeface="Arial" panose="020B0604020202020204" pitchFamily="34" charset="0"/>
              </a:rPr>
              <a:t>The </a:t>
            </a:r>
            <a:r>
              <a:rPr lang="en-US" altLang="zh-CN" sz="2100" dirty="0">
                <a:solidFill>
                  <a:sysClr val="windowText" lastClr="000000"/>
                </a:solidFill>
                <a:cs typeface="Arial" panose="020B0604020202020204" pitchFamily="34" charset="0"/>
              </a:rPr>
              <a:t>Meredith family lived in a small community. As</a:t>
            </a:r>
            <a:r>
              <a:rPr lang="en-US" altLang="zh-CN" sz="2100" dirty="0">
                <a:solidFill>
                  <a:srgbClr val="FF0000"/>
                </a:solidFill>
                <a:cs typeface="Arial" panose="020B0604020202020204" pitchFamily="34" charset="0"/>
              </a:rPr>
              <a:t> </a:t>
            </a:r>
            <a:r>
              <a:rPr lang="en-US" altLang="zh-CN" sz="2100" b="1" dirty="0">
                <a:solidFill>
                  <a:srgbClr val="FF0000"/>
                </a:solidFill>
                <a:cs typeface="Arial" panose="020B0604020202020204" pitchFamily="34" charset="0"/>
              </a:rPr>
              <a:t>the</a:t>
            </a:r>
            <a:r>
              <a:rPr lang="en-US" altLang="zh-CN" sz="2100" b="1" dirty="0">
                <a:solidFill>
                  <a:sysClr val="windowText" lastClr="000000"/>
                </a:solidFill>
                <a:cs typeface="Arial" panose="020B0604020202020204" pitchFamily="34" charset="0"/>
              </a:rPr>
              <a:t> </a:t>
            </a:r>
            <a:r>
              <a:rPr lang="en-US" altLang="zh-CN" sz="2100" b="1" dirty="0">
                <a:solidFill>
                  <a:srgbClr val="FF0000"/>
                </a:solidFill>
                <a:cs typeface="Arial" panose="020B0604020202020204" pitchFamily="34" charset="0"/>
              </a:rPr>
              <a:t>economy was in decline</a:t>
            </a:r>
            <a:r>
              <a:rPr lang="en-US" altLang="zh-CN" sz="2100" dirty="0">
                <a:solidFill>
                  <a:sysClr val="windowText" lastClr="000000"/>
                </a:solidFill>
                <a:cs typeface="Arial" panose="020B0604020202020204" pitchFamily="34" charset="0"/>
              </a:rPr>
              <a:t>, some people in the town had lost their jobs. Many of their families were</a:t>
            </a:r>
            <a:r>
              <a:rPr lang="en-US" altLang="zh-CN" sz="2100" b="1" dirty="0">
                <a:solidFill>
                  <a:sysClr val="windowText" lastClr="000000"/>
                </a:solidFill>
                <a:cs typeface="Arial" panose="020B0604020202020204" pitchFamily="34" charset="0"/>
              </a:rPr>
              <a:t> </a:t>
            </a:r>
            <a:r>
              <a:rPr lang="en-US" altLang="zh-CN" sz="2100" b="1" dirty="0">
                <a:solidFill>
                  <a:srgbClr val="FF0000"/>
                </a:solidFill>
                <a:cs typeface="Arial" panose="020B0604020202020204" pitchFamily="34" charset="0"/>
              </a:rPr>
              <a:t>struggling to make ends meet</a:t>
            </a:r>
            <a:r>
              <a:rPr lang="en-US" altLang="zh-CN" sz="2100" dirty="0">
                <a:solidFill>
                  <a:sysClr val="windowText" lastClr="000000"/>
                </a:solidFill>
                <a:cs typeface="Arial" panose="020B0604020202020204" pitchFamily="34" charset="0"/>
              </a:rPr>
              <a:t>. People were trying to help each other meet the challenges. </a:t>
            </a:r>
            <a:endParaRPr lang="en-US" altLang="zh-CN" sz="2100" dirty="0">
              <a:solidFill>
                <a:sysClr val="windowText" lastClr="000000"/>
              </a:solidFill>
              <a:cs typeface="Arial" panose="020B0604020202020204" pitchFamily="34" charset="0"/>
            </a:endParaRPr>
          </a:p>
          <a:p>
            <a:pPr marL="0" indent="0" algn="just">
              <a:lnSpc>
                <a:spcPct val="100000"/>
              </a:lnSpc>
              <a:buNone/>
            </a:pPr>
            <a:r>
              <a:rPr lang="en-US" altLang="zh-CN" sz="2100" dirty="0" smtClean="0">
                <a:solidFill>
                  <a:sysClr val="windowText" lastClr="000000"/>
                </a:solidFill>
                <a:cs typeface="Arial" panose="020B0604020202020204" pitchFamily="34" charset="0"/>
              </a:rPr>
              <a:t>      Mrs</a:t>
            </a:r>
            <a:r>
              <a:rPr lang="en-US" altLang="zh-CN" sz="2100" dirty="0">
                <a:solidFill>
                  <a:sysClr val="windowText" lastClr="000000"/>
                </a:solidFill>
                <a:cs typeface="Arial" panose="020B0604020202020204" pitchFamily="34" charset="0"/>
              </a:rPr>
              <a:t>. Meredith was a most kind and thoughtful woman. She spent a great deal of time visiting the poor. She knew they had problems, and they needed all kinds of help. When she had time, she </a:t>
            </a:r>
            <a:r>
              <a:rPr lang="en-US" altLang="zh-CN" sz="2100" b="1" dirty="0">
                <a:solidFill>
                  <a:srgbClr val="FF0000"/>
                </a:solidFill>
                <a:cs typeface="Arial" panose="020B0604020202020204" pitchFamily="34" charset="0"/>
              </a:rPr>
              <a:t>would bring food and medicine to them. </a:t>
            </a:r>
            <a:endParaRPr lang="en-US" altLang="zh-CN" sz="2100" b="1" dirty="0">
              <a:solidFill>
                <a:srgbClr val="FF0000"/>
              </a:solidFill>
              <a:cs typeface="Arial" panose="020B0604020202020204" pitchFamily="34" charset="0"/>
            </a:endParaRPr>
          </a:p>
          <a:p>
            <a:pPr marL="0" indent="0" algn="just">
              <a:lnSpc>
                <a:spcPct val="100000"/>
              </a:lnSpc>
              <a:buNone/>
            </a:pPr>
            <a:r>
              <a:rPr lang="en-US" altLang="zh-CN" sz="2100" dirty="0" smtClean="0">
                <a:solidFill>
                  <a:sysClr val="windowText" lastClr="000000"/>
                </a:solidFill>
                <a:cs typeface="Arial" panose="020B0604020202020204" pitchFamily="34" charset="0"/>
              </a:rPr>
              <a:t>      One </a:t>
            </a:r>
            <a:r>
              <a:rPr lang="en-US" altLang="zh-CN" sz="2100" dirty="0">
                <a:solidFill>
                  <a:sysClr val="windowText" lastClr="000000"/>
                </a:solidFill>
                <a:cs typeface="Arial" panose="020B0604020202020204" pitchFamily="34" charset="0"/>
              </a:rPr>
              <a:t>morning she</a:t>
            </a:r>
            <a:r>
              <a:rPr lang="en-US" altLang="zh-CN" sz="2100" b="1" dirty="0">
                <a:solidFill>
                  <a:srgbClr val="FF0000"/>
                </a:solidFill>
                <a:cs typeface="Arial" panose="020B0604020202020204" pitchFamily="34" charset="0"/>
              </a:rPr>
              <a:t> told </a:t>
            </a:r>
            <a:r>
              <a:rPr lang="en-US" altLang="zh-CN" sz="2100" dirty="0">
                <a:solidFill>
                  <a:sysClr val="windowText" lastClr="000000"/>
                </a:solidFill>
                <a:cs typeface="Arial" panose="020B0604020202020204" pitchFamily="34" charset="0"/>
              </a:rPr>
              <a:t>her children about a family she had </a:t>
            </a:r>
            <a:r>
              <a:rPr lang="en-US" altLang="zh-CN" sz="2100" b="1" dirty="0">
                <a:solidFill>
                  <a:srgbClr val="FF0000"/>
                </a:solidFill>
                <a:cs typeface="Arial" panose="020B0604020202020204" pitchFamily="34" charset="0"/>
              </a:rPr>
              <a:t>visited</a:t>
            </a:r>
            <a:r>
              <a:rPr lang="en-US" altLang="zh-CN" sz="2100" dirty="0">
                <a:solidFill>
                  <a:sysClr val="windowText" lastClr="000000"/>
                </a:solidFill>
                <a:cs typeface="Arial" panose="020B0604020202020204" pitchFamily="34" charset="0"/>
              </a:rPr>
              <a:t> the day before. There was a man sick in bed, his wife, who took care of him and could not go out to work, and </a:t>
            </a:r>
            <a:r>
              <a:rPr lang="en-US" altLang="zh-CN" sz="2100" dirty="0" smtClean="0">
                <a:solidFill>
                  <a:sysClr val="windowText" lastClr="000000"/>
                </a:solidFill>
                <a:cs typeface="Arial" panose="020B0604020202020204" pitchFamily="34" charset="0"/>
              </a:rPr>
              <a:t>their </a:t>
            </a:r>
            <a:endParaRPr lang="en-US" altLang="zh-CN" sz="2100" dirty="0">
              <a:solidFill>
                <a:sysClr val="windowText" lastClr="000000"/>
              </a:solidFill>
              <a:cs typeface="Arial" panose="020B0604020202020204" pitchFamily="34" charset="0"/>
            </a:endParaRPr>
          </a:p>
        </p:txBody>
      </p:sp>
      <p:sp>
        <p:nvSpPr>
          <p:cNvPr id="349" name="文本框 348"/>
          <p:cNvSpPr txBox="1"/>
          <p:nvPr/>
        </p:nvSpPr>
        <p:spPr>
          <a:xfrm>
            <a:off x="4285615" y="2842895"/>
            <a:ext cx="3188970" cy="572828"/>
          </a:xfrm>
          <a:prstGeom prst="wedgeRoundRectCallout">
            <a:avLst>
              <a:gd name="adj1" fmla="val -82257"/>
              <a:gd name="adj2" fmla="val 12871"/>
              <a:gd name="adj3" fmla="val 16667"/>
            </a:avLst>
          </a:prstGeom>
          <a:solidFill>
            <a:srgbClr val="00B0F0"/>
          </a:solidFill>
        </p:spPr>
        <p:txBody>
          <a:bodyPr wrap="square" rtlCol="0">
            <a:spAutoFit/>
          </a:bodyPr>
          <a:p>
            <a:pPr lvl="0" algn="ctr">
              <a:buClrTx/>
              <a:buSzTx/>
              <a:buFontTx/>
            </a:pPr>
            <a:r>
              <a:rPr lang="zh-CN" altLang="en-US" sz="2800" dirty="0">
                <a:solidFill>
                  <a:srgbClr val="FF0000"/>
                </a:solidFill>
                <a:effectLst>
                  <a:outerShdw blurRad="50800" dist="38100" dir="2700000" algn="tl" rotWithShape="0">
                    <a:prstClr val="black">
                      <a:alpha val="40000"/>
                    </a:prstClr>
                  </a:outerShdw>
                </a:effectLst>
                <a:sym typeface="微软雅黑" panose="020B0503020204020204" charset="-122"/>
              </a:rPr>
              <a:t>环境</a:t>
            </a:r>
            <a:endParaRPr lang="zh-CN" altLang="en-US" sz="2800" b="1" dirty="0">
              <a:solidFill>
                <a:srgbClr val="FF000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sym typeface="微软雅黑" panose="020B0503020204020204" charset="-122"/>
            </a:endParaRPr>
          </a:p>
        </p:txBody>
      </p:sp>
      <p:sp>
        <p:nvSpPr>
          <p:cNvPr id="351" name="文本框 350"/>
          <p:cNvSpPr txBox="1"/>
          <p:nvPr/>
        </p:nvSpPr>
        <p:spPr>
          <a:xfrm>
            <a:off x="4285615" y="5789930"/>
            <a:ext cx="3189605" cy="572872"/>
          </a:xfrm>
          <a:prstGeom prst="wedgeRoundRectCallout">
            <a:avLst>
              <a:gd name="adj1" fmla="val -82257"/>
              <a:gd name="adj2" fmla="val 12871"/>
              <a:gd name="adj3" fmla="val 16667"/>
            </a:avLst>
          </a:prstGeom>
          <a:solidFill>
            <a:srgbClr val="00B0F0"/>
          </a:solidFill>
        </p:spPr>
        <p:txBody>
          <a:bodyPr wrap="square" rtlCol="0">
            <a:spAutoFit/>
          </a:bodyPr>
          <a:p>
            <a:pPr lvl="0" algn="ctr">
              <a:buClrTx/>
              <a:buSzTx/>
              <a:buFontTx/>
            </a:pPr>
            <a:r>
              <a:rPr lang="zh-CN" altLang="en-US" sz="2800" dirty="0">
                <a:solidFill>
                  <a:srgbClr val="FF0000"/>
                </a:solidFill>
                <a:effectLst>
                  <a:outerShdw blurRad="50800" dist="38100" dir="2700000" algn="tl" rotWithShape="0">
                    <a:prstClr val="black">
                      <a:alpha val="40000"/>
                    </a:prstClr>
                  </a:outerShdw>
                </a:effectLst>
                <a:sym typeface="微软雅黑" panose="020B0503020204020204" charset="-122"/>
              </a:rPr>
              <a:t>动作</a:t>
            </a:r>
            <a:endParaRPr lang="zh-CN" altLang="en-US" sz="2800" b="1" dirty="0">
              <a:solidFill>
                <a:srgbClr val="FF000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sym typeface="微软雅黑" panose="020B0503020204020204" charset="-122"/>
            </a:endParaRPr>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750" fill="hold">
                                          <p:stCondLst>
                                            <p:cond delay="0"/>
                                          </p:stCondLst>
                                        </p:cTn>
                                        <p:tgtEl>
                                          <p:spTgt spid="349"/>
                                        </p:tgtEl>
                                        <p:attrNameLst>
                                          <p:attrName>style.visibility</p:attrName>
                                        </p:attrNameLst>
                                      </p:cBhvr>
                                      <p:to>
                                        <p:strVal val="visible"/>
                                      </p:to>
                                    </p:set>
                                    <p:animEffect transition="in" filter="fade">
                                      <p:cBhvr>
                                        <p:cTn id="7" dur="1750"/>
                                        <p:tgtEl>
                                          <p:spTgt spid="3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1"/>
                                        </p:tgtEl>
                                        <p:attrNameLst>
                                          <p:attrName>style.visibility</p:attrName>
                                        </p:attrNameLst>
                                      </p:cBhvr>
                                      <p:to>
                                        <p:strVal val="visible"/>
                                      </p:to>
                                    </p:set>
                                    <p:animEffect transition="in" filter="fade">
                                      <p:cBhvr>
                                        <p:cTn id="12" dur="500"/>
                                        <p:tgtEl>
                                          <p:spTgt spid="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 grpId="0" bldLvl="0" animBg="1"/>
      <p:bldP spid="351"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nvSpPr>
        <p:spPr>
          <a:xfrm>
            <a:off x="400049" y="1498706"/>
            <a:ext cx="8417378" cy="4092470"/>
          </a:xfrm>
          <a:prstGeom prst="rect">
            <a:avLst/>
          </a:prstGeom>
          <a:noFill/>
        </p:spPr>
        <p:txBody>
          <a:bodyPr vert="horz" lIns="90000" tIns="46800" rIns="90000" bIns="4680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00000"/>
              </a:lnSpc>
              <a:buNone/>
            </a:pPr>
            <a:r>
              <a:rPr lang="en-US" altLang="zh-CN" sz="2100" dirty="0" smtClean="0">
                <a:solidFill>
                  <a:schemeClr val="tx1"/>
                </a:solidFill>
                <a:cs typeface="Arial" panose="020B0604020202020204" pitchFamily="34" charset="0"/>
              </a:rPr>
              <a:t>        For </a:t>
            </a:r>
            <a:r>
              <a:rPr lang="en-US" altLang="zh-CN" sz="2100" dirty="0">
                <a:solidFill>
                  <a:schemeClr val="tx1"/>
                </a:solidFill>
                <a:cs typeface="Arial" panose="020B0604020202020204" pitchFamily="34" charset="0"/>
              </a:rPr>
              <a:t>some moments, John said nothing, but, suddenly, </a:t>
            </a:r>
            <a:r>
              <a:rPr lang="en-US" altLang="zh-CN" sz="2100" b="1" dirty="0" smtClean="0">
                <a:solidFill>
                  <a:srgbClr val="FF0000"/>
                </a:solidFill>
                <a:cs typeface="Arial" panose="020B0604020202020204" pitchFamily="34" charset="0"/>
              </a:rPr>
              <a:t>he sprang </a:t>
            </a:r>
            <a:r>
              <a:rPr lang="en-US" altLang="zh-CN" sz="2100" b="1" dirty="0">
                <a:solidFill>
                  <a:srgbClr val="FF0000"/>
                </a:solidFill>
                <a:cs typeface="Arial" panose="020B0604020202020204" pitchFamily="34" charset="0"/>
              </a:rPr>
              <a:t>to his feet and cried</a:t>
            </a:r>
            <a:r>
              <a:rPr lang="en-US" altLang="zh-CN" sz="2100" dirty="0">
                <a:solidFill>
                  <a:schemeClr val="tx1"/>
                </a:solidFill>
                <a:cs typeface="Arial" panose="020B0604020202020204" pitchFamily="34" charset="0"/>
              </a:rPr>
              <a:t>, “I have a great idea! I </a:t>
            </a:r>
            <a:r>
              <a:rPr lang="en-US" altLang="zh-CN" sz="2100" dirty="0" smtClean="0">
                <a:solidFill>
                  <a:schemeClr val="tx1"/>
                </a:solidFill>
                <a:cs typeface="Arial" panose="020B0604020202020204" pitchFamily="34" charset="0"/>
              </a:rPr>
              <a:t>have a </a:t>
            </a:r>
            <a:r>
              <a:rPr lang="en-US" altLang="zh-CN" sz="2100" dirty="0">
                <a:solidFill>
                  <a:schemeClr val="tx1"/>
                </a:solidFill>
                <a:cs typeface="Arial" panose="020B0604020202020204" pitchFamily="34" charset="0"/>
              </a:rPr>
              <a:t>solution that we can all help accomplish</a:t>
            </a:r>
            <a:r>
              <a:rPr lang="zh-CN" altLang="en-US" sz="2100" dirty="0">
                <a:solidFill>
                  <a:schemeClr val="tx1"/>
                </a:solidFill>
                <a:cs typeface="Arial" panose="020B0604020202020204" pitchFamily="34" charset="0"/>
              </a:rPr>
              <a:t>（完</a:t>
            </a:r>
            <a:r>
              <a:rPr lang="zh-CN" altLang="en-US" sz="2100" b="1" dirty="0">
                <a:solidFill>
                  <a:schemeClr val="tx1"/>
                </a:solidFill>
                <a:cs typeface="Arial" panose="020B0604020202020204" pitchFamily="34" charset="0"/>
              </a:rPr>
              <a:t>成）</a:t>
            </a:r>
            <a:r>
              <a:rPr lang="en-US" altLang="zh-CN" sz="2100" b="1" dirty="0" smtClean="0">
                <a:solidFill>
                  <a:schemeClr val="tx1"/>
                </a:solidFill>
                <a:cs typeface="Arial" panose="020B0604020202020204" pitchFamily="34" charset="0"/>
              </a:rPr>
              <a:t>.”</a:t>
            </a:r>
            <a:endParaRPr lang="en-US" altLang="zh-CN" sz="2100" b="1" dirty="0" smtClean="0">
              <a:solidFill>
                <a:schemeClr val="tx1"/>
              </a:solidFill>
              <a:cs typeface="Arial" panose="020B0604020202020204" pitchFamily="34" charset="0"/>
            </a:endParaRPr>
          </a:p>
          <a:p>
            <a:pPr marL="0" indent="0" algn="just">
              <a:lnSpc>
                <a:spcPct val="100000"/>
              </a:lnSpc>
              <a:buNone/>
            </a:pPr>
            <a:r>
              <a:rPr lang="en-US" altLang="zh-CN" sz="2100" b="1" dirty="0">
                <a:solidFill>
                  <a:schemeClr val="tx1"/>
                </a:solidFill>
                <a:cs typeface="Arial" panose="020B0604020202020204" pitchFamily="34" charset="0"/>
              </a:rPr>
              <a:t> </a:t>
            </a:r>
            <a:r>
              <a:rPr lang="en-US" altLang="zh-CN" sz="2100" b="1" dirty="0" smtClean="0">
                <a:solidFill>
                  <a:schemeClr val="tx1"/>
                </a:solidFill>
                <a:cs typeface="Arial" panose="020B0604020202020204" pitchFamily="34" charset="0"/>
              </a:rPr>
              <a:t>       The </a:t>
            </a:r>
            <a:r>
              <a:rPr lang="en-US" altLang="zh-CN" sz="2100" b="1" dirty="0">
                <a:solidFill>
                  <a:schemeClr val="tx1"/>
                </a:solidFill>
                <a:cs typeface="Arial" panose="020B0604020202020204" pitchFamily="34" charset="0"/>
              </a:rPr>
              <a:t>other children also</a:t>
            </a:r>
            <a:r>
              <a:rPr lang="en-US" altLang="zh-CN" sz="2100" b="1" dirty="0">
                <a:solidFill>
                  <a:srgbClr val="FF0000"/>
                </a:solidFill>
                <a:cs typeface="Arial" panose="020B0604020202020204" pitchFamily="34" charset="0"/>
              </a:rPr>
              <a:t> jumped up all attention</a:t>
            </a:r>
            <a:r>
              <a:rPr lang="en-US" altLang="zh-CN" sz="2100" dirty="0">
                <a:solidFill>
                  <a:schemeClr val="tx1"/>
                </a:solidFill>
                <a:cs typeface="Arial" panose="020B0604020202020204" pitchFamily="34" charset="0"/>
              </a:rPr>
              <a:t>. When John had an idea, it was sure to be a good one. I’ll tell </a:t>
            </a:r>
            <a:r>
              <a:rPr lang="en-US" altLang="zh-CN" sz="2100" dirty="0" smtClean="0">
                <a:solidFill>
                  <a:schemeClr val="tx1"/>
                </a:solidFill>
                <a:cs typeface="Arial" panose="020B0604020202020204" pitchFamily="34" charset="0"/>
              </a:rPr>
              <a:t>you what </a:t>
            </a:r>
            <a:r>
              <a:rPr lang="en-US" altLang="zh-CN" sz="2100" dirty="0">
                <a:solidFill>
                  <a:schemeClr val="tx1"/>
                </a:solidFill>
                <a:cs typeface="Arial" panose="020B0604020202020204" pitchFamily="34" charset="0"/>
              </a:rPr>
              <a:t>we can do,” said John. “You know that big box of </a:t>
            </a:r>
            <a:r>
              <a:rPr lang="en-US" altLang="zh-CN" sz="2100" dirty="0" smtClean="0">
                <a:solidFill>
                  <a:schemeClr val="tx1"/>
                </a:solidFill>
                <a:cs typeface="Arial" panose="020B0604020202020204" pitchFamily="34" charset="0"/>
              </a:rPr>
              <a:t>corn Uncle John sent us ?Well, we can make popcorn</a:t>
            </a:r>
            <a:r>
              <a:rPr lang="zh-CN" altLang="en-US" sz="2100" dirty="0" smtClean="0">
                <a:solidFill>
                  <a:schemeClr val="tx1"/>
                </a:solidFill>
                <a:cs typeface="Arial" panose="020B0604020202020204" pitchFamily="34" charset="0"/>
              </a:rPr>
              <a:t>（爆米花），</a:t>
            </a:r>
            <a:r>
              <a:rPr lang="en-US" altLang="zh-CN" sz="2100" dirty="0" smtClean="0">
                <a:solidFill>
                  <a:schemeClr val="tx1"/>
                </a:solidFill>
                <a:cs typeface="Arial" panose="020B0604020202020204" pitchFamily="34" charset="0"/>
              </a:rPr>
              <a:t>and put it into paper bags, and Bernard can take it around to the houses and sell it.”</a:t>
            </a:r>
            <a:endParaRPr lang="en-US" altLang="zh-CN" sz="2100" dirty="0">
              <a:solidFill>
                <a:schemeClr val="tx1"/>
              </a:solidFill>
              <a:cs typeface="Arial" panose="020B0604020202020204" pitchFamily="34" charset="0"/>
            </a:endParaRPr>
          </a:p>
          <a:p>
            <a:pPr marL="0" indent="0" algn="just">
              <a:lnSpc>
                <a:spcPct val="100000"/>
              </a:lnSpc>
              <a:buNone/>
            </a:pPr>
            <a:r>
              <a:rPr lang="en-US" altLang="zh-CN" sz="2100" dirty="0" smtClean="0">
                <a:solidFill>
                  <a:schemeClr val="tx1"/>
                </a:solidFill>
                <a:cs typeface="Arial" panose="020B0604020202020204" pitchFamily="34" charset="0"/>
              </a:rPr>
              <a:t>      </a:t>
            </a:r>
            <a:endParaRPr lang="en-US" altLang="zh-CN" sz="2100" dirty="0" smtClean="0">
              <a:solidFill>
                <a:schemeClr val="tx1"/>
              </a:solidFill>
              <a:cs typeface="Arial" panose="020B0604020202020204" pitchFamily="34" charset="0"/>
            </a:endParaRPr>
          </a:p>
          <a:p>
            <a:pPr marL="0" indent="0" algn="just">
              <a:lnSpc>
                <a:spcPct val="100000"/>
              </a:lnSpc>
              <a:buNone/>
            </a:pPr>
            <a:endParaRPr lang="en-US" altLang="zh-CN" sz="2100" dirty="0">
              <a:solidFill>
                <a:schemeClr val="tx1"/>
              </a:solidFill>
              <a:cs typeface="Arial" panose="020B0604020202020204" pitchFamily="34" charset="0"/>
            </a:endParaRPr>
          </a:p>
          <a:p>
            <a:pPr marL="0" indent="0" algn="just">
              <a:lnSpc>
                <a:spcPct val="100000"/>
              </a:lnSpc>
              <a:buNone/>
            </a:pPr>
            <a:endParaRPr lang="en-US" altLang="zh-CN" sz="2100" dirty="0">
              <a:solidFill>
                <a:schemeClr val="tx1"/>
              </a:solidFill>
              <a:latin typeface="+mn-lt"/>
              <a:cs typeface="Arial" panose="020B0604020202020204" pitchFamily="34" charset="0"/>
            </a:endParaRPr>
          </a:p>
        </p:txBody>
      </p:sp>
      <p:sp>
        <p:nvSpPr>
          <p:cNvPr id="4" name="TextBox 3"/>
          <p:cNvSpPr txBox="1"/>
          <p:nvPr/>
        </p:nvSpPr>
        <p:spPr>
          <a:xfrm>
            <a:off x="395969" y="4550197"/>
            <a:ext cx="8328931" cy="391160"/>
          </a:xfrm>
          <a:prstGeom prst="rect">
            <a:avLst/>
          </a:prstGeom>
          <a:noFill/>
        </p:spPr>
        <p:txBody>
          <a:bodyPr wrap="square" rtlCol="0">
            <a:spAutoFit/>
          </a:bodyPr>
          <a:p>
            <a:pPr algn="just"/>
            <a:endParaRPr lang="en-US" altLang="zh-CN" sz="1950" b="1" i="1" dirty="0" smtClean="0">
              <a:solidFill>
                <a:srgbClr val="FF0000"/>
              </a:solidFill>
              <a:latin typeface="Times New Roman" panose="02020603050405020304" pitchFamily="18" charset="0"/>
              <a:cs typeface="Times New Roman" panose="02020603050405020304" pitchFamily="18" charset="0"/>
              <a:sym typeface="+mn-ea"/>
            </a:endParaRPr>
          </a:p>
        </p:txBody>
      </p:sp>
      <p:sp>
        <p:nvSpPr>
          <p:cNvPr id="351" name="文本框 350"/>
          <p:cNvSpPr txBox="1"/>
          <p:nvPr/>
        </p:nvSpPr>
        <p:spPr>
          <a:xfrm>
            <a:off x="4467860" y="4670425"/>
            <a:ext cx="3189605" cy="572872"/>
          </a:xfrm>
          <a:prstGeom prst="wedgeRoundRectCallout">
            <a:avLst>
              <a:gd name="adj1" fmla="val -82257"/>
              <a:gd name="adj2" fmla="val 12871"/>
              <a:gd name="adj3" fmla="val 16667"/>
            </a:avLst>
          </a:prstGeom>
          <a:solidFill>
            <a:srgbClr val="00B0F0"/>
          </a:solidFill>
        </p:spPr>
        <p:txBody>
          <a:bodyPr wrap="square" rtlCol="0">
            <a:spAutoFit/>
          </a:bodyPr>
          <a:p>
            <a:pPr lvl="0" algn="ctr">
              <a:buClrTx/>
              <a:buSzTx/>
              <a:buFontTx/>
            </a:pPr>
            <a:r>
              <a:rPr lang="zh-CN" altLang="en-US" sz="2800" dirty="0">
                <a:solidFill>
                  <a:srgbClr val="FF0000"/>
                </a:solidFill>
                <a:effectLst>
                  <a:outerShdw blurRad="50800" dist="38100" dir="2700000" algn="tl" rotWithShape="0">
                    <a:prstClr val="black">
                      <a:alpha val="40000"/>
                    </a:prstClr>
                  </a:outerShdw>
                </a:effectLst>
                <a:sym typeface="微软雅黑" panose="020B0503020204020204" charset="-122"/>
              </a:rPr>
              <a:t>动作</a:t>
            </a:r>
            <a:endParaRPr lang="zh-CN" altLang="en-US" sz="2800" b="1" dirty="0">
              <a:solidFill>
                <a:srgbClr val="FF000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sym typeface="微软雅黑" panose="020B0503020204020204" charset="-122"/>
            </a:endParaRPr>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1"/>
                                        </p:tgtEl>
                                        <p:attrNameLst>
                                          <p:attrName>style.visibility</p:attrName>
                                        </p:attrNameLst>
                                      </p:cBhvr>
                                      <p:to>
                                        <p:strVal val="visible"/>
                                      </p:to>
                                    </p:set>
                                    <p:animEffect transition="in" filter="fade">
                                      <p:cBhvr>
                                        <p:cTn id="7" dur="500"/>
                                        <p:tgtEl>
                                          <p:spTgt spid="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69633" y="1731645"/>
            <a:ext cx="7648099" cy="1753235"/>
          </a:xfrm>
          <a:prstGeom prst="rect">
            <a:avLst/>
          </a:prstGeom>
          <a:noFill/>
          <a:ln>
            <a:solidFill>
              <a:srgbClr val="FF0000"/>
            </a:solidFill>
          </a:ln>
        </p:spPr>
        <p:txBody>
          <a:bodyPr wrap="square" rtlCol="0">
            <a:spAutoFit/>
          </a:bodyPr>
          <a:p>
            <a:r>
              <a:rPr lang="en-US" altLang="zh-CN" sz="2700" b="1">
                <a:latin typeface="Times New Roman" panose="02020603050405020304" pitchFamily="18" charset="0"/>
                <a:cs typeface="Times New Roman" panose="02020603050405020304" pitchFamily="18" charset="0"/>
              </a:rPr>
              <a:t>1. change simple words to advanced expressions</a:t>
            </a:r>
            <a:endParaRPr lang="en-US" altLang="zh-CN" sz="2700" b="1">
              <a:latin typeface="Times New Roman" panose="02020603050405020304" pitchFamily="18" charset="0"/>
              <a:cs typeface="Times New Roman" panose="02020603050405020304" pitchFamily="18" charset="0"/>
            </a:endParaRPr>
          </a:p>
          <a:p>
            <a:r>
              <a:rPr lang="en-US" altLang="zh-CN" sz="2700" b="1">
                <a:latin typeface="Times New Roman" panose="02020603050405020304" pitchFamily="18" charset="0"/>
                <a:cs typeface="Times New Roman" panose="02020603050405020304" pitchFamily="18" charset="0"/>
              </a:rPr>
              <a:t>2. use some sentence patterns</a:t>
            </a:r>
            <a:endParaRPr lang="en-US" altLang="zh-CN" sz="2700" b="1">
              <a:latin typeface="Times New Roman" panose="02020603050405020304" pitchFamily="18" charset="0"/>
              <a:cs typeface="Times New Roman" panose="02020603050405020304" pitchFamily="18" charset="0"/>
            </a:endParaRPr>
          </a:p>
          <a:p>
            <a:r>
              <a:rPr lang="en-US" altLang="zh-CN" sz="2700" b="1">
                <a:latin typeface="Times New Roman" panose="02020603050405020304" pitchFamily="18" charset="0"/>
                <a:cs typeface="Times New Roman" panose="02020603050405020304" pitchFamily="18" charset="0"/>
              </a:rPr>
              <a:t>3. pay attention to the linking words</a:t>
            </a:r>
            <a:endParaRPr lang="en-US" altLang="zh-CN" sz="2700" b="1">
              <a:latin typeface="Times New Roman" panose="02020603050405020304" pitchFamily="18" charset="0"/>
              <a:cs typeface="Times New Roman" panose="02020603050405020304" pitchFamily="18" charset="0"/>
            </a:endParaRPr>
          </a:p>
          <a:p>
            <a:r>
              <a:rPr lang="en-US" altLang="zh-CN" sz="2700" b="1">
                <a:latin typeface="Times New Roman" panose="02020603050405020304" pitchFamily="18" charset="0"/>
                <a:cs typeface="Times New Roman" panose="02020603050405020304" pitchFamily="18" charset="0"/>
              </a:rPr>
              <a:t>4. copy carefully</a:t>
            </a:r>
            <a:endParaRPr lang="en-US" altLang="zh-CN" sz="2700" b="1">
              <a:latin typeface="Times New Roman" panose="02020603050405020304" pitchFamily="18" charset="0"/>
              <a:cs typeface="Times New Roman" panose="02020603050405020304" pitchFamily="18" charset="0"/>
            </a:endParaRPr>
          </a:p>
        </p:txBody>
      </p:sp>
      <p:grpSp>
        <p:nvGrpSpPr>
          <p:cNvPr id="44" name="e0c193ae-02e0-4002-b485-c7b493854147" descr="KgcAAB+LCAAAAAAABADtVN9PwjAQ/l+qvi2kG44Bb+Cc8cEfEeKL4aFux6huHem6RGL8372WTTqYRBMfhYTQu+96X+++u3dyyhMyJi5xyKnarAH/z3ImVchZKll+UySQoe9eFmuQikNJxk/vdZBnBT2yrIIatUH7DRc8r3JjJmPao2hib5bJpcYYQsxzloU85QrvRst1eQ8yBqFqoJIVOKQ++G5v5PVpMKh/6cAhV7Ko1kiBkg+noda3qF0UWSEtavVVDfTcgt4tlzyGB9DpTRj6HtJnzXY0xI/vkLlBug6ZyqpcYcxJFPn+JJwEmL6Ti/9zLoMDLvMV5NBQmXOhJiKZrVjSFHUqebpSAkpdvN7QIXfPLxArK2wcNKRpi3Q4uPSi6DvSgS0IJblID1kTeka6o4dW9LQoMmDiMHzbWCt8gfy4SDCXrbKRddeVZAnH3tQwI0yUj9y066rrKWFpdIDvm0FciOQIyteoDrtn7AznABTI0nj2mFjepswk4pmemYlIMzx6gWkUNm0Nt4jVb9uWwJjI4uNwvHbpWy9pEf6HtWGLnfxcamlmDm+WXva0vOt18HsNmP6VLQV0dFnn/2mT//xgF8Xd30P2FHVPTve7t2N0RPix3p+4v0pQ9dZpltSXUY+Evc5ajo4qTln8eqSK/W+V8ReHBX4/ASV0BWIqBwAA"/>
          <p:cNvGrpSpPr>
            <a:grpSpLocks noChangeAspect="1"/>
          </p:cNvGrpSpPr>
          <p:nvPr/>
        </p:nvGrpSpPr>
        <p:grpSpPr>
          <a:xfrm>
            <a:off x="42653" y="3881909"/>
            <a:ext cx="1694952" cy="1929464"/>
            <a:chOff x="1948347" y="2042384"/>
            <a:chExt cx="2259936" cy="2572618"/>
          </a:xfrm>
        </p:grpSpPr>
        <p:sp>
          <p:nvSpPr>
            <p:cNvPr id="45" name="ValueShape"/>
            <p:cNvSpPr/>
            <p:nvPr/>
          </p:nvSpPr>
          <p:spPr>
            <a:xfrm>
              <a:off x="1948347" y="2042384"/>
              <a:ext cx="2259300" cy="1947672"/>
            </a:xfrm>
            <a:prstGeom prst="hexagon">
              <a:avLst/>
            </a:prstGeom>
            <a:gradFill flip="none" rotWithShape="1">
              <a:gsLst>
                <a:gs pos="0">
                  <a:srgbClr val="55ADA7"/>
                </a:gs>
                <a:gs pos="100000">
                  <a:schemeClr val="accent3">
                    <a:lumMod val="20000"/>
                    <a:lumOff val="80000"/>
                  </a:schemeClr>
                </a:gs>
                <a:gs pos="51923">
                  <a:srgbClr val="55ADA7"/>
                </a:gs>
                <a:gs pos="52023">
                  <a:schemeClr val="accent3">
                    <a:lumMod val="20000"/>
                    <a:lumOff val="8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46" name="ExtraShape"/>
            <p:cNvSpPr/>
            <p:nvPr/>
          </p:nvSpPr>
          <p:spPr>
            <a:xfrm>
              <a:off x="2167840" y="2231602"/>
              <a:ext cx="1820314" cy="156923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47" name="ValueBack"/>
            <p:cNvSpPr/>
            <p:nvPr/>
          </p:nvSpPr>
          <p:spPr>
            <a:xfrm>
              <a:off x="2546781" y="2485005"/>
              <a:ext cx="1062431" cy="1062431"/>
            </a:xfrm>
            <a:prstGeom prst="ellipse">
              <a:avLst/>
            </a:prstGeom>
            <a:solidFill>
              <a:srgbClr val="55A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48" name="CustomText"/>
            <p:cNvSpPr/>
            <p:nvPr/>
          </p:nvSpPr>
          <p:spPr>
            <a:xfrm>
              <a:off x="2033187" y="4242774"/>
              <a:ext cx="2175096" cy="372228"/>
            </a:xfrm>
            <a:prstGeom prst="rect">
              <a:avLst/>
            </a:prstGeom>
            <a:noFill/>
          </p:spPr>
          <p:txBody>
            <a:bodyPr wrap="square" lIns="67500" tIns="35100" rIns="67500" bIns="35100" anchor="ctr">
              <a:noAutofit/>
            </a:bodyPr>
            <a:p>
              <a:pPr marL="0" marR="0" lvl="0" indent="0" algn="ctr" defTabSz="914400" rtl="0" eaLnBrk="1" fontAlgn="auto" latinLnBrk="0" hangingPunct="1">
                <a:spcBef>
                  <a:spcPts val="0"/>
                </a:spcBef>
                <a:spcAft>
                  <a:spcPts val="0"/>
                </a:spcAft>
                <a:buClrTx/>
                <a:buSzTx/>
                <a:buFontTx/>
                <a:buNone/>
                <a:defRPr/>
              </a:pPr>
              <a:r>
                <a:rPr kumimoji="0" lang="en-US" altLang="zh-CN" sz="2325" b="1" i="0" strike="noStrike" kern="1200" cap="none" spc="0" normalizeH="0" baseline="0" noProof="0" dirty="0">
                  <a:solidFill>
                    <a:schemeClr val="tx2"/>
                  </a:solidFill>
                  <a:effectLst/>
                  <a:uLnTx/>
                  <a:uFillTx/>
                  <a:latin typeface="宋体" panose="02010600030101010101" pitchFamily="2" charset="-122"/>
                  <a:ea typeface="宋体" panose="02010600030101010101" pitchFamily="2" charset="-122"/>
                </a:rPr>
                <a:t>Polish</a:t>
              </a:r>
              <a:endParaRPr kumimoji="0" lang="en-US" altLang="zh-CN" sz="2325" b="1" i="0" strike="noStrike" kern="1200" cap="none" spc="0" normalizeH="0" baseline="0" noProof="0" dirty="0">
                <a:solidFill>
                  <a:schemeClr val="tx2"/>
                </a:solidFill>
                <a:effectLst/>
                <a:uLnTx/>
                <a:uFillTx/>
                <a:latin typeface="宋体" panose="02010600030101010101" pitchFamily="2" charset="-122"/>
                <a:ea typeface="宋体" panose="02010600030101010101" pitchFamily="2" charset="-122"/>
              </a:endParaRPr>
            </a:p>
          </p:txBody>
        </p:sp>
      </p:grpSp>
      <p:sp>
        <p:nvSpPr>
          <p:cNvPr id="62" name="文本框 61"/>
          <p:cNvSpPr txBox="1"/>
          <p:nvPr/>
        </p:nvSpPr>
        <p:spPr>
          <a:xfrm>
            <a:off x="455295" y="4254818"/>
            <a:ext cx="868680" cy="737235"/>
          </a:xfrm>
          <a:prstGeom prst="rect">
            <a:avLst/>
          </a:prstGeom>
          <a:noFill/>
        </p:spPr>
        <p:txBody>
          <a:bodyPr wrap="square" rtlCol="0">
            <a:spAutoFit/>
          </a:bodyPr>
          <a:p>
            <a:pPr algn="ctr"/>
            <a:r>
              <a:rPr lang="en-US" altLang="zh-CN" sz="2100" b="1">
                <a:solidFill>
                  <a:schemeClr val="bg1"/>
                </a:solidFill>
                <a:latin typeface="Times New Roman" panose="02020603050405020304" pitchFamily="18" charset="0"/>
                <a:cs typeface="Times New Roman" panose="02020603050405020304" pitchFamily="18" charset="0"/>
              </a:rPr>
              <a:t>STEP</a:t>
            </a:r>
            <a:endParaRPr lang="en-US" altLang="zh-CN" sz="2100" b="1">
              <a:solidFill>
                <a:schemeClr val="bg1"/>
              </a:solidFill>
              <a:latin typeface="Times New Roman" panose="02020603050405020304" pitchFamily="18" charset="0"/>
              <a:cs typeface="Times New Roman" panose="02020603050405020304" pitchFamily="18" charset="0"/>
            </a:endParaRPr>
          </a:p>
          <a:p>
            <a:pPr algn="ctr"/>
            <a:r>
              <a:rPr lang="en-US" altLang="zh-CN" sz="2100" b="1">
                <a:solidFill>
                  <a:schemeClr val="bg1"/>
                </a:solidFill>
                <a:latin typeface="Times New Roman" panose="02020603050405020304" pitchFamily="18" charset="0"/>
                <a:cs typeface="Times New Roman" panose="02020603050405020304" pitchFamily="18" charset="0"/>
              </a:rPr>
              <a:t>4</a:t>
            </a:r>
            <a:endParaRPr lang="en-US" altLang="zh-CN" sz="2100" b="1">
              <a:solidFill>
                <a:schemeClr val="bg1"/>
              </a:solidFill>
              <a:latin typeface="Times New Roman" panose="02020603050405020304" pitchFamily="18" charset="0"/>
              <a:cs typeface="Times New Roman" panose="02020603050405020304" pitchFamily="18" charset="0"/>
            </a:endParaRPr>
          </a:p>
        </p:txBody>
      </p:sp>
      <p:grpSp>
        <p:nvGrpSpPr>
          <p:cNvPr id="69" name="组合 68"/>
          <p:cNvGrpSpPr/>
          <p:nvPr/>
        </p:nvGrpSpPr>
        <p:grpSpPr>
          <a:xfrm>
            <a:off x="-189071" y="800100"/>
            <a:ext cx="2657951" cy="533876"/>
            <a:chOff x="4498" y="118"/>
            <a:chExt cx="2753" cy="1121"/>
          </a:xfrm>
        </p:grpSpPr>
        <p:sp>
          <p:nvSpPr>
            <p:cNvPr id="70" name="圆角矩形 69"/>
            <p:cNvSpPr/>
            <p:nvPr/>
          </p:nvSpPr>
          <p:spPr>
            <a:xfrm>
              <a:off x="4712" y="217"/>
              <a:ext cx="2294" cy="92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71" name="文本框 70"/>
            <p:cNvSpPr txBox="1"/>
            <p:nvPr/>
          </p:nvSpPr>
          <p:spPr>
            <a:xfrm>
              <a:off x="4498" y="118"/>
              <a:ext cx="2753" cy="1121"/>
            </a:xfrm>
            <a:prstGeom prst="rect">
              <a:avLst/>
            </a:prstGeom>
            <a:noFill/>
          </p:spPr>
          <p:txBody>
            <a:bodyPr wrap="square" rtlCol="0" anchor="t">
              <a:spAutoFit/>
            </a:bodyPr>
            <a:p>
              <a:pPr indent="0" algn="ctr">
                <a:lnSpc>
                  <a:spcPct val="120000"/>
                </a:lnSpc>
                <a:spcBef>
                  <a:spcPts val="0"/>
                </a:spcBef>
                <a:spcAft>
                  <a:spcPts val="0"/>
                </a:spcAft>
                <a:buNone/>
              </a:pPr>
              <a:r>
                <a:rPr lang="en-US" altLang="zh-CN" sz="2400" b="1" spc="130">
                  <a:ln>
                    <a:noFill/>
                  </a:ln>
                  <a:solidFill>
                    <a:srgbClr val="FF0000"/>
                  </a:solidFill>
                  <a:latin typeface="Calibri" panose="020F0502020204030204" charset="0"/>
                  <a:ea typeface="微软雅黑" panose="020B0503020204020204" charset="-122"/>
                  <a:cs typeface="Calibri" panose="020F0502020204030204" charset="0"/>
                  <a:sym typeface="+mn-ea"/>
                </a:rPr>
                <a:t>Post-writing</a:t>
              </a:r>
              <a:endParaRPr lang="en-US" altLang="zh-CN" sz="2400" b="1" spc="130">
                <a:ln>
                  <a:noFill/>
                </a:ln>
                <a:solidFill>
                  <a:srgbClr val="FF0000"/>
                </a:solidFill>
                <a:latin typeface="Calibri" panose="020F0502020204030204" charset="0"/>
                <a:ea typeface="微软雅黑" panose="020B0503020204020204" charset="-122"/>
                <a:cs typeface="Calibri" panose="020F0502020204030204" charset="0"/>
                <a:sym typeface="+mn-ea"/>
              </a:endParaRPr>
            </a:p>
          </p:txBody>
        </p:sp>
      </p:grpSp>
    </p:spTree>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2235041" y="2458884"/>
            <a:ext cx="6749898" cy="1757481"/>
            <a:chOff x="1854" y="5424"/>
            <a:chExt cx="14173" cy="3690"/>
          </a:xfrm>
        </p:grpSpPr>
        <p:grpSp>
          <p:nvGrpSpPr>
            <p:cNvPr id="13" name="组合 12"/>
            <p:cNvGrpSpPr/>
            <p:nvPr/>
          </p:nvGrpSpPr>
          <p:grpSpPr>
            <a:xfrm>
              <a:off x="1854" y="5424"/>
              <a:ext cx="14173" cy="3690"/>
              <a:chOff x="1703" y="7294"/>
              <a:chExt cx="11802" cy="3690"/>
            </a:xfrm>
          </p:grpSpPr>
          <p:sp>
            <p:nvSpPr>
              <p:cNvPr id="7" name="圆角矩形 6"/>
              <p:cNvSpPr/>
              <p:nvPr/>
            </p:nvSpPr>
            <p:spPr>
              <a:xfrm>
                <a:off x="11192" y="8233"/>
                <a:ext cx="2121" cy="82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100">
                  <a:latin typeface="Arial" panose="020B0604020202020204" pitchFamily="34" charset="0"/>
                  <a:cs typeface="Arial" panose="020B0604020202020204" pitchFamily="34" charset="0"/>
                </a:endParaRPr>
              </a:p>
            </p:txBody>
          </p:sp>
          <p:grpSp>
            <p:nvGrpSpPr>
              <p:cNvPr id="12" name="组合 11"/>
              <p:cNvGrpSpPr/>
              <p:nvPr/>
            </p:nvGrpSpPr>
            <p:grpSpPr>
              <a:xfrm>
                <a:off x="1703" y="7294"/>
                <a:ext cx="11802" cy="3690"/>
                <a:chOff x="1718" y="4900"/>
                <a:chExt cx="11802" cy="3690"/>
              </a:xfrm>
            </p:grpSpPr>
            <p:grpSp>
              <p:nvGrpSpPr>
                <p:cNvPr id="5" name="组合 4"/>
                <p:cNvGrpSpPr/>
                <p:nvPr/>
              </p:nvGrpSpPr>
              <p:grpSpPr>
                <a:xfrm>
                  <a:off x="1718" y="4900"/>
                  <a:ext cx="8460" cy="3690"/>
                  <a:chOff x="1914" y="5086"/>
                  <a:chExt cx="10995" cy="3690"/>
                </a:xfrm>
              </p:grpSpPr>
              <p:sp>
                <p:nvSpPr>
                  <p:cNvPr id="11" name="TextBox 10"/>
                  <p:cNvSpPr txBox="1"/>
                  <p:nvPr/>
                </p:nvSpPr>
                <p:spPr>
                  <a:xfrm>
                    <a:off x="1914" y="5921"/>
                    <a:ext cx="3968" cy="869"/>
                  </a:xfrm>
                  <a:prstGeom prst="rect">
                    <a:avLst/>
                  </a:prstGeom>
                  <a:noFill/>
                </p:spPr>
                <p:txBody>
                  <a:bodyPr wrap="square" rtlCol="0">
                    <a:spAutoFit/>
                  </a:bodyPr>
                  <a:lstStyle/>
                  <a:p>
                    <a:pPr algn="ctr"/>
                    <a:r>
                      <a:rPr lang="en-US" altLang="zh-CN" sz="2100" b="1" dirty="0" smtClean="0">
                        <a:latin typeface="Arial" panose="020B0604020202020204" pitchFamily="34" charset="0"/>
                        <a:cs typeface="Arial" panose="020B0604020202020204" pitchFamily="34" charset="0"/>
                      </a:rPr>
                      <a:t>who </a:t>
                    </a:r>
                    <a:endParaRPr lang="en-US" altLang="zh-CN" sz="2100" b="1" dirty="0" smtClean="0">
                      <a:latin typeface="Arial" panose="020B0604020202020204" pitchFamily="34" charset="0"/>
                      <a:cs typeface="Arial" panose="020B0604020202020204" pitchFamily="34" charset="0"/>
                    </a:endParaRPr>
                  </a:p>
                </p:txBody>
              </p:sp>
              <p:grpSp>
                <p:nvGrpSpPr>
                  <p:cNvPr id="4" name="组合 3"/>
                  <p:cNvGrpSpPr/>
                  <p:nvPr/>
                </p:nvGrpSpPr>
                <p:grpSpPr>
                  <a:xfrm>
                    <a:off x="5196" y="5273"/>
                    <a:ext cx="3431" cy="2470"/>
                    <a:chOff x="2943656" y="3356582"/>
                    <a:chExt cx="3040128" cy="1610361"/>
                  </a:xfrm>
                </p:grpSpPr>
                <p:cxnSp>
                  <p:nvCxnSpPr>
                    <p:cNvPr id="25" name="直接箭头连接符 24"/>
                    <p:cNvCxnSpPr>
                      <a:endCxn id="24" idx="1"/>
                    </p:cNvCxnSpPr>
                    <p:nvPr/>
                  </p:nvCxnSpPr>
                  <p:spPr>
                    <a:xfrm flipV="1">
                      <a:off x="3078840" y="3682541"/>
                      <a:ext cx="2523383" cy="26593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a:off x="3038047" y="4187033"/>
                      <a:ext cx="2430480" cy="52013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rot="1136618">
                      <a:off x="2943656" y="4400270"/>
                      <a:ext cx="3040128" cy="566673"/>
                    </a:xfrm>
                    <a:prstGeom prst="rect">
                      <a:avLst/>
                    </a:prstGeom>
                    <a:noFill/>
                  </p:spPr>
                  <p:txBody>
                    <a:bodyPr wrap="square" rtlCol="0">
                      <a:spAutoFit/>
                    </a:bodyPr>
                    <a:lstStyle/>
                    <a:p>
                      <a:r>
                        <a:rPr lang="en-US" altLang="zh-CN" sz="2100" b="1" dirty="0" smtClean="0">
                          <a:solidFill>
                            <a:srgbClr val="FF0000"/>
                          </a:solidFill>
                          <a:latin typeface="Arial" panose="020B0604020202020204" pitchFamily="34" charset="0"/>
                          <a:cs typeface="Arial" panose="020B0604020202020204" pitchFamily="34" charset="0"/>
                        </a:rPr>
                        <a:t>emotion</a:t>
                      </a:r>
                      <a:endParaRPr lang="en-US" altLang="zh-CN" sz="2100" b="1" dirty="0" smtClean="0">
                        <a:solidFill>
                          <a:srgbClr val="FF0000"/>
                        </a:solidFill>
                        <a:latin typeface="Arial" panose="020B0604020202020204" pitchFamily="34" charset="0"/>
                        <a:cs typeface="Arial" panose="020B0604020202020204" pitchFamily="34" charset="0"/>
                      </a:endParaRPr>
                    </a:p>
                  </p:txBody>
                </p:sp>
                <p:sp>
                  <p:nvSpPr>
                    <p:cNvPr id="30" name="TextBox 29"/>
                    <p:cNvSpPr txBox="1"/>
                    <p:nvPr/>
                  </p:nvSpPr>
                  <p:spPr>
                    <a:xfrm rot="21098118">
                      <a:off x="3339425" y="3356582"/>
                      <a:ext cx="1688193" cy="577773"/>
                    </a:xfrm>
                    <a:prstGeom prst="rect">
                      <a:avLst/>
                    </a:prstGeom>
                    <a:noFill/>
                  </p:spPr>
                  <p:txBody>
                    <a:bodyPr wrap="square" rtlCol="0">
                      <a:spAutoFit/>
                    </a:bodyPr>
                    <a:lstStyle/>
                    <a:p>
                      <a:r>
                        <a:rPr lang="en-US" altLang="zh-CN" sz="2100" b="1" dirty="0" smtClean="0">
                          <a:solidFill>
                            <a:srgbClr val="FF0000"/>
                          </a:solidFill>
                          <a:latin typeface="Arial" panose="020B0604020202020204" pitchFamily="34" charset="0"/>
                          <a:cs typeface="Arial" panose="020B0604020202020204" pitchFamily="34" charset="0"/>
                        </a:rPr>
                        <a:t>plot</a:t>
                      </a:r>
                      <a:endParaRPr lang="en-US" altLang="zh-CN" sz="2100" b="1" dirty="0" smtClean="0">
                        <a:solidFill>
                          <a:srgbClr val="FF0000"/>
                        </a:solidFill>
                        <a:latin typeface="Arial" panose="020B0604020202020204" pitchFamily="34" charset="0"/>
                        <a:cs typeface="Arial" panose="020B0604020202020204" pitchFamily="34" charset="0"/>
                      </a:endParaRPr>
                    </a:p>
                  </p:txBody>
                </p:sp>
              </p:grpSp>
              <p:sp>
                <p:nvSpPr>
                  <p:cNvPr id="43" name="圆角矩形 42"/>
                  <p:cNvSpPr/>
                  <p:nvPr/>
                </p:nvSpPr>
                <p:spPr>
                  <a:xfrm>
                    <a:off x="2705" y="5912"/>
                    <a:ext cx="2384" cy="82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cs typeface="Arial" panose="020B0604020202020204" pitchFamily="34" charset="0"/>
                    </a:endParaRPr>
                  </a:p>
                </p:txBody>
              </p:sp>
              <p:grpSp>
                <p:nvGrpSpPr>
                  <p:cNvPr id="21" name="组合 20"/>
                  <p:cNvGrpSpPr/>
                  <p:nvPr/>
                </p:nvGrpSpPr>
                <p:grpSpPr>
                  <a:xfrm>
                    <a:off x="8197" y="5086"/>
                    <a:ext cx="4712" cy="1485"/>
                    <a:chOff x="4900463" y="2609304"/>
                    <a:chExt cx="4497996" cy="889217"/>
                  </a:xfrm>
                </p:grpSpPr>
                <p:sp>
                  <p:nvSpPr>
                    <p:cNvPr id="24" name="圆角矩形 23"/>
                    <p:cNvSpPr/>
                    <p:nvPr/>
                  </p:nvSpPr>
                  <p:spPr>
                    <a:xfrm>
                      <a:off x="4900463" y="2609304"/>
                      <a:ext cx="4497996" cy="74720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cs typeface="Arial" panose="020B0604020202020204" pitchFamily="34" charset="0"/>
                      </a:endParaRPr>
                    </a:p>
                  </p:txBody>
                </p:sp>
                <p:sp>
                  <p:nvSpPr>
                    <p:cNvPr id="31" name="TextBox 30"/>
                    <p:cNvSpPr txBox="1"/>
                    <p:nvPr/>
                  </p:nvSpPr>
                  <p:spPr>
                    <a:xfrm>
                      <a:off x="5036851" y="2978071"/>
                      <a:ext cx="3776950" cy="520450"/>
                    </a:xfrm>
                    <a:prstGeom prst="rect">
                      <a:avLst/>
                    </a:prstGeom>
                    <a:noFill/>
                  </p:spPr>
                  <p:txBody>
                    <a:bodyPr wrap="square" rtlCol="0">
                      <a:spAutoFit/>
                    </a:bodyPr>
                    <a:lstStyle/>
                    <a:p>
                      <a:endParaRPr lang="zh-CN" altLang="en-US" sz="2100" dirty="0">
                        <a:latin typeface="Arial" panose="020B0604020202020204" pitchFamily="34" charset="0"/>
                        <a:cs typeface="Arial" panose="020B0604020202020204" pitchFamily="34" charset="0"/>
                      </a:endParaRPr>
                    </a:p>
                  </p:txBody>
                </p:sp>
              </p:grpSp>
              <p:grpSp>
                <p:nvGrpSpPr>
                  <p:cNvPr id="36" name="组合 35"/>
                  <p:cNvGrpSpPr/>
                  <p:nvPr/>
                </p:nvGrpSpPr>
                <p:grpSpPr>
                  <a:xfrm>
                    <a:off x="8210" y="6699"/>
                    <a:ext cx="4686" cy="2077"/>
                    <a:chOff x="4398425" y="3932899"/>
                    <a:chExt cx="4751637" cy="1679716"/>
                  </a:xfrm>
                </p:grpSpPr>
                <p:sp>
                  <p:nvSpPr>
                    <p:cNvPr id="38" name="圆角矩形 37"/>
                    <p:cNvSpPr/>
                    <p:nvPr/>
                  </p:nvSpPr>
                  <p:spPr>
                    <a:xfrm>
                      <a:off x="4398425" y="3932899"/>
                      <a:ext cx="4751637" cy="94945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cs typeface="Arial" panose="020B0604020202020204" pitchFamily="34" charset="0"/>
                      </a:endParaRPr>
                    </a:p>
                  </p:txBody>
                </p:sp>
                <p:sp>
                  <p:nvSpPr>
                    <p:cNvPr id="42" name="TextBox 41"/>
                    <p:cNvSpPr txBox="1"/>
                    <p:nvPr/>
                  </p:nvSpPr>
                  <p:spPr>
                    <a:xfrm>
                      <a:off x="4530588" y="4909651"/>
                      <a:ext cx="3572013" cy="702964"/>
                    </a:xfrm>
                    <a:prstGeom prst="rect">
                      <a:avLst/>
                    </a:prstGeom>
                    <a:noFill/>
                  </p:spPr>
                  <p:txBody>
                    <a:bodyPr wrap="square" rtlCol="0">
                      <a:spAutoFit/>
                    </a:bodyPr>
                    <a:lstStyle/>
                    <a:p>
                      <a:endParaRPr lang="zh-CN" altLang="en-US" sz="2100" dirty="0">
                        <a:latin typeface="Arial" panose="020B0604020202020204" pitchFamily="34" charset="0"/>
                        <a:cs typeface="Arial" panose="020B0604020202020204" pitchFamily="34" charset="0"/>
                      </a:endParaRPr>
                    </a:p>
                  </p:txBody>
                </p:sp>
              </p:grpSp>
            </p:grpSp>
            <p:cxnSp>
              <p:nvCxnSpPr>
                <p:cNvPr id="6" name="直接箭头连接符 5"/>
                <p:cNvCxnSpPr/>
                <p:nvPr/>
              </p:nvCxnSpPr>
              <p:spPr>
                <a:xfrm flipV="1">
                  <a:off x="10178" y="6246"/>
                  <a:ext cx="768" cy="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10"/>
                <p:cNvSpPr txBox="1"/>
                <p:nvPr/>
              </p:nvSpPr>
              <p:spPr>
                <a:xfrm>
                  <a:off x="11014" y="5839"/>
                  <a:ext cx="2506" cy="869"/>
                </a:xfrm>
                <a:prstGeom prst="rect">
                  <a:avLst/>
                </a:prstGeom>
                <a:noFill/>
              </p:spPr>
              <p:txBody>
                <a:bodyPr wrap="square" rtlCol="0">
                  <a:spAutoFit/>
                </a:bodyPr>
                <a:p>
                  <a:pPr algn="ctr"/>
                  <a:r>
                    <a:rPr lang="en-US" altLang="zh-CN" sz="2100" b="1" dirty="0" smtClean="0">
                      <a:solidFill>
                        <a:srgbClr val="FF0000"/>
                      </a:solidFill>
                      <a:latin typeface="Arial" panose="020B0604020202020204" pitchFamily="34" charset="0"/>
                      <a:cs typeface="Arial" panose="020B0604020202020204" pitchFamily="34" charset="0"/>
                    </a:rPr>
                    <a:t>theme</a:t>
                  </a:r>
                  <a:endParaRPr lang="en-US" altLang="zh-CN" sz="2100" b="1" dirty="0" smtClean="0">
                    <a:solidFill>
                      <a:srgbClr val="FF0000"/>
                    </a:solidFill>
                    <a:latin typeface="Arial" panose="020B0604020202020204" pitchFamily="34" charset="0"/>
                    <a:cs typeface="Arial" panose="020B0604020202020204" pitchFamily="34" charset="0"/>
                  </a:endParaRPr>
                </a:p>
              </p:txBody>
            </p:sp>
          </p:grpSp>
          <p:sp>
            <p:nvSpPr>
              <p:cNvPr id="9" name="五角星 8"/>
              <p:cNvSpPr/>
              <p:nvPr/>
            </p:nvSpPr>
            <p:spPr>
              <a:xfrm>
                <a:off x="11865" y="7604"/>
                <a:ext cx="648" cy="549"/>
              </a:xfrm>
              <a:prstGeom prst="star5">
                <a:avLst/>
              </a:prstGeom>
              <a:gradFill>
                <a:gsLst>
                  <a:gs pos="0">
                    <a:srgbClr val="E30000"/>
                  </a:gs>
                  <a:gs pos="100000">
                    <a:srgbClr val="76030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p>
            </p:txBody>
          </p:sp>
        </p:grpSp>
        <p:sp>
          <p:nvSpPr>
            <p:cNvPr id="14" name="TextBox 29"/>
            <p:cNvSpPr txBox="1"/>
            <p:nvPr/>
          </p:nvSpPr>
          <p:spPr>
            <a:xfrm>
              <a:off x="7888" y="5565"/>
              <a:ext cx="3974" cy="1548"/>
            </a:xfrm>
            <a:prstGeom prst="rect">
              <a:avLst/>
            </a:prstGeom>
            <a:noFill/>
          </p:spPr>
          <p:txBody>
            <a:bodyPr wrap="square" rtlCol="0">
              <a:spAutoFit/>
            </a:bodyPr>
            <a:p>
              <a:r>
                <a:rPr lang="en-US" altLang="zh-CN" sz="2100" b="1" dirty="0" smtClean="0">
                  <a:solidFill>
                    <a:schemeClr val="tx1"/>
                  </a:solidFill>
                  <a:latin typeface="Arial" panose="020B0604020202020204" pitchFamily="34" charset="0"/>
                  <a:cs typeface="Arial" panose="020B0604020202020204" pitchFamily="34" charset="0"/>
                </a:rPr>
                <a:t>linking words</a:t>
              </a:r>
              <a:endParaRPr lang="en-US" altLang="zh-CN" sz="2100" b="1" dirty="0" smtClean="0">
                <a:solidFill>
                  <a:schemeClr val="tx1"/>
                </a:solidFill>
                <a:latin typeface="Arial" panose="020B0604020202020204" pitchFamily="34" charset="0"/>
                <a:cs typeface="Arial" panose="020B0604020202020204" pitchFamily="34" charset="0"/>
              </a:endParaRPr>
            </a:p>
          </p:txBody>
        </p:sp>
        <p:sp>
          <p:nvSpPr>
            <p:cNvPr id="17" name="TextBox 29"/>
            <p:cNvSpPr txBox="1"/>
            <p:nvPr/>
          </p:nvSpPr>
          <p:spPr>
            <a:xfrm>
              <a:off x="7920" y="7272"/>
              <a:ext cx="3974" cy="1548"/>
            </a:xfrm>
            <a:prstGeom prst="rect">
              <a:avLst/>
            </a:prstGeom>
            <a:noFill/>
          </p:spPr>
          <p:txBody>
            <a:bodyPr wrap="square" rtlCol="0">
              <a:spAutoFit/>
            </a:bodyPr>
            <a:p>
              <a:r>
                <a:rPr lang="en-US" altLang="zh-CN" sz="2100" b="1" dirty="0" smtClean="0">
                  <a:solidFill>
                    <a:schemeClr val="tx1"/>
                  </a:solidFill>
                  <a:latin typeface="Arial" panose="020B0604020202020204" pitchFamily="34" charset="0"/>
                  <a:cs typeface="Arial" panose="020B0604020202020204" pitchFamily="34" charset="0"/>
                </a:rPr>
                <a:t>linking words</a:t>
              </a:r>
              <a:endParaRPr lang="en-US" altLang="zh-CN" sz="2100" b="1" dirty="0" smtClean="0">
                <a:solidFill>
                  <a:schemeClr val="tx1"/>
                </a:solidFill>
                <a:latin typeface="Arial" panose="020B0604020202020204" pitchFamily="34" charset="0"/>
                <a:cs typeface="Arial" panose="020B0604020202020204" pitchFamily="34" charset="0"/>
              </a:endParaRPr>
            </a:p>
          </p:txBody>
        </p:sp>
      </p:grpSp>
      <p:grpSp>
        <p:nvGrpSpPr>
          <p:cNvPr id="22" name="组合 21"/>
          <p:cNvGrpSpPr/>
          <p:nvPr/>
        </p:nvGrpSpPr>
        <p:grpSpPr>
          <a:xfrm>
            <a:off x="1573054" y="3936683"/>
            <a:ext cx="6577400" cy="1080611"/>
            <a:chOff x="949" y="5771"/>
            <a:chExt cx="18218" cy="2269"/>
          </a:xfrm>
        </p:grpSpPr>
        <p:sp>
          <p:nvSpPr>
            <p:cNvPr id="19" name="文本框 18"/>
            <p:cNvSpPr txBox="1"/>
            <p:nvPr/>
          </p:nvSpPr>
          <p:spPr>
            <a:xfrm>
              <a:off x="1029" y="5771"/>
              <a:ext cx="18138" cy="2227"/>
            </a:xfrm>
            <a:prstGeom prst="rect">
              <a:avLst/>
            </a:prstGeom>
            <a:noFill/>
            <a:ln>
              <a:solidFill>
                <a:schemeClr val="accent1"/>
              </a:solidFill>
            </a:ln>
          </p:spPr>
          <p:txBody>
            <a:bodyPr wrap="square" rtlCol="0">
              <a:spAutoFit/>
            </a:bodyPr>
            <a:p>
              <a:pPr algn="l"/>
              <a:r>
                <a:rPr lang="en-US" altLang="zh-CN" sz="2100" b="1">
                  <a:solidFill>
                    <a:srgbClr val="FF0000"/>
                  </a:solidFill>
                  <a:latin typeface="Calibri" panose="020F0502020204030204" charset="0"/>
                  <a:cs typeface="Calibri" panose="020F0502020204030204" charset="0"/>
                </a:rPr>
                <a:t>para1: </a:t>
              </a:r>
              <a:r>
                <a:rPr lang="zh-CN" altLang="en-US" sz="2100" b="1">
                  <a:solidFill>
                    <a:srgbClr val="FF0000"/>
                  </a:solidFill>
                  <a:latin typeface="Calibri" panose="020F0502020204030204" charset="0"/>
                  <a:cs typeface="Calibri" panose="020F0502020204030204" charset="0"/>
                </a:rPr>
                <a:t>兼顾两段的首句 ； </a:t>
              </a:r>
              <a:r>
                <a:rPr lang="en-US" altLang="zh-CN" sz="2100" b="1">
                  <a:solidFill>
                    <a:srgbClr val="FF0000"/>
                  </a:solidFill>
                  <a:latin typeface="Calibri" panose="020F0502020204030204" charset="0"/>
                  <a:cs typeface="Calibri" panose="020F0502020204030204" charset="0"/>
                </a:rPr>
                <a:t>70-80</a:t>
              </a:r>
              <a:r>
                <a:rPr lang="zh-CN" altLang="en-US" sz="2100" b="1">
                  <a:solidFill>
                    <a:srgbClr val="FF0000"/>
                  </a:solidFill>
                  <a:latin typeface="Calibri" panose="020F0502020204030204" charset="0"/>
                  <a:cs typeface="Calibri" panose="020F0502020204030204" charset="0"/>
                </a:rPr>
                <a:t>字左右</a:t>
              </a:r>
              <a:endParaRPr lang="zh-CN" altLang="en-US" sz="2100" b="1">
                <a:solidFill>
                  <a:srgbClr val="FF0000"/>
                </a:solidFill>
                <a:latin typeface="Calibri" panose="020F0502020204030204" charset="0"/>
                <a:cs typeface="Calibri" panose="020F0502020204030204" charset="0"/>
              </a:endParaRPr>
            </a:p>
            <a:p>
              <a:pPr algn="l"/>
              <a:r>
                <a:rPr lang="en-US" altLang="zh-CN" sz="2100" b="1">
                  <a:solidFill>
                    <a:srgbClr val="FF0000"/>
                  </a:solidFill>
                  <a:latin typeface="Calibri" panose="020F0502020204030204" charset="0"/>
                  <a:cs typeface="Calibri" panose="020F0502020204030204" charset="0"/>
                  <a:sym typeface="+mn-ea"/>
                </a:rPr>
                <a:t>para2: 衔接自然；故事完整；升华主题；70-80字左右</a:t>
              </a:r>
              <a:endParaRPr lang="en-US" altLang="zh-CN" sz="2100" b="1">
                <a:solidFill>
                  <a:srgbClr val="FF0000"/>
                </a:solidFill>
                <a:latin typeface="Calibri" panose="020F0502020204030204" charset="0"/>
                <a:cs typeface="Calibri" panose="020F0502020204030204" charset="0"/>
                <a:sym typeface="+mn-ea"/>
              </a:endParaRPr>
            </a:p>
            <a:p>
              <a:pPr algn="l"/>
              <a:r>
                <a:rPr lang="zh-CN" altLang="en-US" sz="2100" b="1">
                  <a:solidFill>
                    <a:srgbClr val="FF0000"/>
                  </a:solidFill>
                  <a:latin typeface="Calibri" panose="020F0502020204030204" charset="0"/>
                  <a:cs typeface="Calibri" panose="020F0502020204030204" charset="0"/>
                  <a:sym typeface="+mn-ea"/>
                </a:rPr>
                <a:t>总字数：</a:t>
              </a:r>
              <a:r>
                <a:rPr lang="en-US" altLang="zh-CN" sz="2100" b="1">
                  <a:solidFill>
                    <a:srgbClr val="FF0000"/>
                  </a:solidFill>
                  <a:latin typeface="Calibri" panose="020F0502020204030204" charset="0"/>
                  <a:cs typeface="Calibri" panose="020F0502020204030204" charset="0"/>
                  <a:sym typeface="+mn-ea"/>
                </a:rPr>
                <a:t>130-180</a:t>
              </a:r>
              <a:endParaRPr lang="zh-CN" altLang="en-US" sz="2100" b="1">
                <a:solidFill>
                  <a:srgbClr val="FF0000"/>
                </a:solidFill>
                <a:latin typeface="Calibri" panose="020F0502020204030204" charset="0"/>
                <a:cs typeface="Calibri" panose="020F0502020204030204" charset="0"/>
              </a:endParaRPr>
            </a:p>
          </p:txBody>
        </p:sp>
        <p:sp>
          <p:nvSpPr>
            <p:cNvPr id="35" name="文本框 34"/>
            <p:cNvSpPr txBox="1"/>
            <p:nvPr/>
          </p:nvSpPr>
          <p:spPr>
            <a:xfrm>
              <a:off x="1030" y="6442"/>
              <a:ext cx="17851" cy="869"/>
            </a:xfrm>
            <a:prstGeom prst="rect">
              <a:avLst/>
            </a:prstGeom>
            <a:noFill/>
            <a:ln>
              <a:noFill/>
            </a:ln>
          </p:spPr>
          <p:txBody>
            <a:bodyPr wrap="square" rtlCol="0">
              <a:spAutoFit/>
            </a:bodyPr>
            <a:p>
              <a:pPr lvl="0" algn="l">
                <a:buClrTx/>
                <a:buSzTx/>
                <a:buFontTx/>
              </a:pPr>
              <a:endParaRPr lang="en-US" altLang="zh-CN" sz="2100" b="1">
                <a:solidFill>
                  <a:srgbClr val="FF0000"/>
                </a:solidFill>
                <a:latin typeface="Calibri" panose="020F0502020204030204" charset="0"/>
                <a:cs typeface="Calibri" panose="020F0502020204030204" charset="0"/>
                <a:sym typeface="+mn-ea"/>
              </a:endParaRPr>
            </a:p>
          </p:txBody>
        </p:sp>
        <p:sp>
          <p:nvSpPr>
            <p:cNvPr id="20" name="文本框 19"/>
            <p:cNvSpPr txBox="1"/>
            <p:nvPr/>
          </p:nvSpPr>
          <p:spPr>
            <a:xfrm>
              <a:off x="949" y="7171"/>
              <a:ext cx="17851" cy="869"/>
            </a:xfrm>
            <a:prstGeom prst="rect">
              <a:avLst/>
            </a:prstGeom>
            <a:noFill/>
            <a:ln>
              <a:noFill/>
            </a:ln>
          </p:spPr>
          <p:txBody>
            <a:bodyPr wrap="square" rtlCol="0">
              <a:spAutoFit/>
            </a:bodyPr>
            <a:p>
              <a:pPr lvl="0" algn="l">
                <a:buClrTx/>
                <a:buSzTx/>
                <a:buFontTx/>
              </a:pPr>
              <a:endParaRPr lang="en-US" altLang="zh-CN" sz="2100" b="1">
                <a:solidFill>
                  <a:srgbClr val="FF0000"/>
                </a:solidFill>
                <a:latin typeface="Calibri" panose="020F0502020204030204" charset="0"/>
                <a:cs typeface="Calibri" panose="020F0502020204030204" charset="0"/>
                <a:sym typeface="+mn-ea"/>
              </a:endParaRPr>
            </a:p>
          </p:txBody>
        </p:sp>
      </p:grpSp>
      <p:grpSp>
        <p:nvGrpSpPr>
          <p:cNvPr id="69" name="组合 68"/>
          <p:cNvGrpSpPr/>
          <p:nvPr/>
        </p:nvGrpSpPr>
        <p:grpSpPr>
          <a:xfrm>
            <a:off x="3466624" y="1049179"/>
            <a:ext cx="2657951" cy="589121"/>
            <a:chOff x="4498" y="118"/>
            <a:chExt cx="2753" cy="1237"/>
          </a:xfrm>
        </p:grpSpPr>
        <p:sp>
          <p:nvSpPr>
            <p:cNvPr id="70" name="圆角矩形 69"/>
            <p:cNvSpPr/>
            <p:nvPr/>
          </p:nvSpPr>
          <p:spPr>
            <a:xfrm>
              <a:off x="4712" y="217"/>
              <a:ext cx="2294" cy="92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p>
          </p:txBody>
        </p:sp>
        <p:sp>
          <p:nvSpPr>
            <p:cNvPr id="71" name="文本框 70"/>
            <p:cNvSpPr txBox="1"/>
            <p:nvPr/>
          </p:nvSpPr>
          <p:spPr>
            <a:xfrm>
              <a:off x="4498" y="118"/>
              <a:ext cx="2753" cy="1237"/>
            </a:xfrm>
            <a:prstGeom prst="rect">
              <a:avLst/>
            </a:prstGeom>
            <a:noFill/>
          </p:spPr>
          <p:txBody>
            <a:bodyPr wrap="square" rtlCol="0" anchor="t">
              <a:spAutoFit/>
            </a:bodyPr>
            <a:p>
              <a:pPr indent="0" algn="ctr">
                <a:lnSpc>
                  <a:spcPct val="120000"/>
                </a:lnSpc>
                <a:spcBef>
                  <a:spcPts val="0"/>
                </a:spcBef>
                <a:spcAft>
                  <a:spcPts val="0"/>
                </a:spcAft>
                <a:buNone/>
              </a:pPr>
              <a:r>
                <a:rPr lang="en-US" altLang="zh-CN" sz="2700" b="1" spc="130">
                  <a:ln>
                    <a:noFill/>
                  </a:ln>
                  <a:solidFill>
                    <a:srgbClr val="FF0000"/>
                  </a:solidFill>
                  <a:latin typeface="Calibri" panose="020F0502020204030204" charset="0"/>
                  <a:ea typeface="微软雅黑" panose="020B0503020204020204" charset="-122"/>
                  <a:cs typeface="Calibri" panose="020F0502020204030204" charset="0"/>
                  <a:sym typeface="+mn-ea"/>
                </a:rPr>
                <a:t>Conclusion</a:t>
              </a:r>
              <a:endParaRPr lang="en-US" altLang="zh-CN" sz="2700" b="1" spc="130">
                <a:ln>
                  <a:noFill/>
                </a:ln>
                <a:solidFill>
                  <a:srgbClr val="FF0000"/>
                </a:solidFill>
                <a:latin typeface="Calibri" panose="020F0502020204030204" charset="0"/>
                <a:ea typeface="微软雅黑" panose="020B0503020204020204" charset="-122"/>
                <a:cs typeface="Calibri" panose="020F0502020204030204" charset="0"/>
                <a:sym typeface="+mn-ea"/>
              </a:endParaRPr>
            </a:p>
          </p:txBody>
        </p:sp>
      </p:grpSp>
      <p:sp>
        <p:nvSpPr>
          <p:cNvPr id="27" name="圆角矩形 26"/>
          <p:cNvSpPr/>
          <p:nvPr/>
        </p:nvSpPr>
        <p:spPr>
          <a:xfrm>
            <a:off x="369570" y="1789271"/>
            <a:ext cx="1377315" cy="3681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100">
                <a:latin typeface="Calibri" panose="020F0502020204030204" charset="0"/>
                <a:cs typeface="Calibri" panose="020F0502020204030204" charset="0"/>
              </a:rPr>
              <a:t>Prewriting</a:t>
            </a:r>
            <a:endParaRPr lang="en-US" altLang="zh-CN" sz="2100">
              <a:latin typeface="Calibri" panose="020F0502020204030204" charset="0"/>
              <a:cs typeface="Calibri" panose="020F0502020204030204" charset="0"/>
            </a:endParaRPr>
          </a:p>
        </p:txBody>
      </p:sp>
      <p:cxnSp>
        <p:nvCxnSpPr>
          <p:cNvPr id="29" name="直接箭头连接符 28"/>
          <p:cNvCxnSpPr/>
          <p:nvPr/>
        </p:nvCxnSpPr>
        <p:spPr>
          <a:xfrm flipV="1">
            <a:off x="2041031" y="1995543"/>
            <a:ext cx="439239" cy="333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圆角矩形 31"/>
          <p:cNvSpPr/>
          <p:nvPr/>
        </p:nvSpPr>
        <p:spPr>
          <a:xfrm>
            <a:off x="2741771" y="1813084"/>
            <a:ext cx="5700236" cy="368141"/>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en-US" altLang="zh-CN" sz="2100" b="1">
                <a:solidFill>
                  <a:srgbClr val="FF0000"/>
                </a:solidFill>
                <a:latin typeface="Calibri" panose="020F0502020204030204" charset="0"/>
                <a:cs typeface="Calibri" panose="020F0502020204030204" charset="0"/>
                <a:sym typeface="+mn-ea"/>
              </a:rPr>
              <a:t>reading</a:t>
            </a:r>
            <a:r>
              <a:rPr lang="en-US" altLang="zh-CN" sz="2100" b="1">
                <a:solidFill>
                  <a:schemeClr val="tx1"/>
                </a:solidFill>
                <a:latin typeface="Calibri" panose="020F0502020204030204" charset="0"/>
                <a:cs typeface="Calibri" panose="020F0502020204030204" charset="0"/>
                <a:sym typeface="+mn-ea"/>
              </a:rPr>
              <a:t>: 4W1T: who/where/when/what/theme</a:t>
            </a:r>
            <a:endParaRPr lang="en-US" altLang="zh-CN" sz="2100" b="1">
              <a:solidFill>
                <a:schemeClr val="tx1"/>
              </a:solidFill>
              <a:latin typeface="Calibri" panose="020F0502020204030204" charset="0"/>
              <a:cs typeface="Calibri" panose="020F0502020204030204" charset="0"/>
              <a:sym typeface="+mn-ea"/>
            </a:endParaRPr>
          </a:p>
        </p:txBody>
      </p:sp>
      <p:sp>
        <p:nvSpPr>
          <p:cNvPr id="33" name="圆角矩形 32"/>
          <p:cNvSpPr/>
          <p:nvPr/>
        </p:nvSpPr>
        <p:spPr>
          <a:xfrm>
            <a:off x="250984" y="2795111"/>
            <a:ext cx="1873568" cy="3681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100">
                <a:latin typeface="Calibri" panose="020F0502020204030204" charset="0"/>
                <a:cs typeface="Calibri" panose="020F0502020204030204" charset="0"/>
              </a:rPr>
              <a:t>While-writing</a:t>
            </a:r>
            <a:endParaRPr lang="en-US" altLang="zh-CN" sz="2100">
              <a:latin typeface="Calibri" panose="020F0502020204030204" charset="0"/>
              <a:cs typeface="Calibri" panose="020F0502020204030204" charset="0"/>
            </a:endParaRPr>
          </a:p>
        </p:txBody>
      </p:sp>
      <p:sp>
        <p:nvSpPr>
          <p:cNvPr id="34" name="圆角矩形 33"/>
          <p:cNvSpPr/>
          <p:nvPr/>
        </p:nvSpPr>
        <p:spPr>
          <a:xfrm>
            <a:off x="271463" y="5296853"/>
            <a:ext cx="1873568" cy="3681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100">
                <a:latin typeface="Calibri" panose="020F0502020204030204" charset="0"/>
                <a:cs typeface="Calibri" panose="020F0502020204030204" charset="0"/>
              </a:rPr>
              <a:t>Post-writing</a:t>
            </a:r>
            <a:endParaRPr lang="en-US" altLang="zh-CN" sz="2100">
              <a:latin typeface="Calibri" panose="020F0502020204030204" charset="0"/>
              <a:cs typeface="Calibri" panose="020F0502020204030204" charset="0"/>
            </a:endParaRPr>
          </a:p>
        </p:txBody>
      </p:sp>
      <p:cxnSp>
        <p:nvCxnSpPr>
          <p:cNvPr id="37" name="直接箭头连接符 36"/>
          <p:cNvCxnSpPr/>
          <p:nvPr/>
        </p:nvCxnSpPr>
        <p:spPr>
          <a:xfrm flipV="1">
            <a:off x="2144853" y="3001383"/>
            <a:ext cx="439239" cy="333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p:nvPr/>
        </p:nvCxnSpPr>
        <p:spPr>
          <a:xfrm flipV="1">
            <a:off x="2144853" y="5503124"/>
            <a:ext cx="439239" cy="333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圆角矩形 43"/>
          <p:cNvSpPr/>
          <p:nvPr/>
        </p:nvSpPr>
        <p:spPr>
          <a:xfrm>
            <a:off x="2584133" y="5148739"/>
            <a:ext cx="6290786" cy="711994"/>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100" b="1">
                <a:solidFill>
                  <a:schemeClr val="tx1"/>
                </a:solidFill>
                <a:latin typeface="Calibri" panose="020F0502020204030204" charset="0"/>
                <a:cs typeface="Calibri" panose="020F0502020204030204" charset="0"/>
              </a:rPr>
              <a:t>Polish: advanced words; various sentence structures;linking words</a:t>
            </a:r>
            <a:endParaRPr lang="en-US" altLang="zh-CN" sz="2100" b="1">
              <a:solidFill>
                <a:srgbClr val="FF0000"/>
              </a:solidFill>
              <a:latin typeface="Calibri" panose="020F0502020204030204" charset="0"/>
              <a:cs typeface="Calibri" panose="020F050202020403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linds(horizontal)">
                                      <p:cBhvr>
                                        <p:cTn id="10" dur="500"/>
                                        <p:tgtEl>
                                          <p:spTgt spid="3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blinds(horizontal)">
                                      <p:cBhvr>
                                        <p:cTn id="13" dur="500"/>
                                        <p:tgtEl>
                                          <p:spTgt spid="3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blinds(horizontal)">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blinds(horizontal)">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blinds(horizontal)">
                                      <p:cBhvr>
                                        <p:cTn id="28" dur="500"/>
                                        <p:tgtEl>
                                          <p:spTgt spid="37"/>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linds(horizontal)">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blinds(horizontal)">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blinds(horizontal)">
                                      <p:cBhvr>
                                        <p:cTn id="43" dur="500"/>
                                        <p:tgtEl>
                                          <p:spTgt spid="41"/>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blinds(horizontal)">
                                      <p:cBhvr>
                                        <p:cTn id="4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p:bldP spid="33" grpId="0" bldLvl="0" animBg="1"/>
      <p:bldP spid="34" grpId="0" bldLvl="0" animBg="1"/>
      <p:bldP spid="32" grpId="0" bldLvl="0" animBg="1"/>
      <p:bldP spid="44"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p:nvPr/>
        </p:nvPicPr>
        <p:blipFill>
          <a:blip r:embed="rId1">
            <a:extLst>
              <a:ext uri="{28A0092B-C50C-407E-A947-70E740481C1C}">
                <a14:useLocalDpi xmlns:a14="http://schemas.microsoft.com/office/drawing/2010/main" val="0"/>
              </a:ext>
            </a:extLst>
          </a:blip>
          <a:stretch>
            <a:fillRect/>
          </a:stretch>
        </p:blipFill>
        <p:spPr>
          <a:xfrm>
            <a:off x="0" y="1147445"/>
            <a:ext cx="9144000" cy="5711190"/>
          </a:xfrm>
          <a:prstGeom prst="rect">
            <a:avLst/>
          </a:prstGeom>
        </p:spPr>
      </p:pic>
      <p:sp>
        <p:nvSpPr>
          <p:cNvPr id="71" name="文本框 70"/>
          <p:cNvSpPr txBox="1"/>
          <p:nvPr/>
        </p:nvSpPr>
        <p:spPr>
          <a:xfrm>
            <a:off x="3243104" y="249555"/>
            <a:ext cx="2657951" cy="534035"/>
          </a:xfrm>
          <a:prstGeom prst="rect">
            <a:avLst/>
          </a:prstGeom>
          <a:solidFill>
            <a:srgbClr val="00B0F0"/>
          </a:solidFill>
        </p:spPr>
        <p:txBody>
          <a:bodyPr wrap="square" rtlCol="0" anchor="t">
            <a:spAutoFit/>
          </a:bodyPr>
          <a:p>
            <a:pPr algn="ctr">
              <a:lnSpc>
                <a:spcPct val="120000"/>
              </a:lnSpc>
              <a:spcBef>
                <a:spcPts val="0"/>
              </a:spcBef>
              <a:spcAft>
                <a:spcPts val="0"/>
              </a:spcAft>
              <a:buClrTx/>
              <a:buSzTx/>
              <a:buFontTx/>
              <a:buNone/>
            </a:pPr>
            <a:r>
              <a:rPr lang="en-US" altLang="zh-CN" sz="2400" b="1" spc="130">
                <a:ln>
                  <a:noFill/>
                </a:ln>
                <a:solidFill>
                  <a:srgbClr val="FF0000"/>
                </a:solidFill>
                <a:latin typeface="Calibri" panose="020F0502020204030204" charset="0"/>
                <a:ea typeface="微软雅黑" panose="020B0503020204020204" charset="-122"/>
                <a:cs typeface="Calibri" panose="020F0502020204030204" charset="0"/>
                <a:sym typeface="+mn-ea"/>
              </a:rPr>
              <a:t>Possible version</a:t>
            </a:r>
            <a:endParaRPr lang="en-US" altLang="zh-CN" sz="2400" b="1" spc="130">
              <a:ln>
                <a:noFill/>
              </a:ln>
              <a:solidFill>
                <a:srgbClr val="FF0000"/>
              </a:solidFill>
              <a:latin typeface="Calibri" panose="020F0502020204030204" charset="0"/>
              <a:ea typeface="微软雅黑" panose="020B0503020204020204" charset="-122"/>
              <a:cs typeface="Calibri" panose="020F0502020204030204" charset="0"/>
              <a:sym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3" descr="C:\Users\ZR\Desktop\爆米花.jpg"/>
          <p:cNvPicPr>
            <a:picLocks noChangeAspect="1" noChangeArrowheads="1"/>
          </p:cNvPicPr>
          <p:nvPr/>
        </p:nvPicPr>
        <p:blipFill rotWithShape="1">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l="4447" t="3518" b="2593"/>
          <a:stretch>
            <a:fillRect/>
          </a:stretch>
        </p:blipFill>
        <p:spPr bwMode="auto">
          <a:xfrm>
            <a:off x="-1" y="1066800"/>
            <a:ext cx="4443704" cy="4829175"/>
          </a:xfrm>
          <a:prstGeom prst="rect">
            <a:avLst/>
          </a:prstGeom>
          <a:noFill/>
          <a:extLst>
            <a:ext uri="{909E8E84-426E-40DD-AFC4-6F175D3DCCD1}">
              <a14:hiddenFill xmlns:a14="http://schemas.microsoft.com/office/drawing/2010/main">
                <a:solidFill>
                  <a:srgbClr val="FFFFFF"/>
                </a:solidFill>
              </a14:hiddenFill>
            </a:ext>
          </a:extLst>
        </p:spPr>
      </p:pic>
      <p:sp>
        <p:nvSpPr>
          <p:cNvPr id="5" name="标题 1"/>
          <p:cNvSpPr>
            <a:spLocks noGrp="1"/>
          </p:cNvSpPr>
          <p:nvPr/>
        </p:nvSpPr>
        <p:spPr>
          <a:xfrm>
            <a:off x="4582160" y="1590675"/>
            <a:ext cx="4152265" cy="3181350"/>
          </a:xfrm>
          <a:prstGeom prst="rect">
            <a:avLst/>
          </a:prstGeom>
        </p:spPr>
        <p:txBody>
          <a:bodyPr vert="horz" lIns="68580" tIns="34290" rIns="68580" bIns="34290" rtlCol="0" anchor="ctr">
            <a:prstTxWarp prst="textCanUp">
              <a:avLst>
                <a:gd name="adj" fmla="val 82719"/>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4950" b="1" dirty="0" smtClean="0">
                <a:ln w="6600">
                  <a:solidFill>
                    <a:schemeClr val="accent2"/>
                  </a:solidFill>
                  <a:prstDash val="solid"/>
                </a:ln>
                <a:effectLst>
                  <a:outerShdw dist="38100" dir="2700000" algn="tl" rotWithShape="0">
                    <a:schemeClr val="accent2"/>
                  </a:outerShdw>
                </a:effectLst>
                <a:latin typeface="Arial" panose="020B0604020202020204" pitchFamily="34" charset="0"/>
                <a:cs typeface="Arial" panose="020B0604020202020204" pitchFamily="34" charset="0"/>
                <a:sym typeface="+mn-ea"/>
              </a:rPr>
              <a:t>A Good Idea to Help the Neighbor</a:t>
            </a:r>
            <a:endParaRPr lang="zh-CN" altLang="en-US" sz="2400" b="1" dirty="0">
              <a:ln w="6600">
                <a:solidFill>
                  <a:schemeClr val="accent2"/>
                </a:solidFill>
                <a:prstDash val="solid"/>
              </a:ln>
              <a:effectLst>
                <a:outerShdw dist="38100" dir="2700000" algn="tl" rotWithShape="0">
                  <a:schemeClr val="accent2"/>
                </a:outerShdw>
              </a:effectLst>
            </a:endParaRPr>
          </a:p>
        </p:txBody>
      </p:sp>
      <p:pic>
        <p:nvPicPr>
          <p:cNvPr id="6" name="Picture 3" descr="C:\Users\ZR\Desktop\爆米花.jpg"/>
          <p:cNvPicPr>
            <a:picLocks noChangeAspect="1" noChangeArrowheads="1"/>
          </p:cNvPicPr>
          <p:nvPr/>
        </p:nvPicPr>
        <p:blipFill rotWithShape="1">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l="9471" r="19101" b="15360"/>
          <a:stretch>
            <a:fillRect/>
          </a:stretch>
        </p:blipFill>
        <p:spPr bwMode="auto">
          <a:xfrm>
            <a:off x="2494281" y="2652940"/>
            <a:ext cx="2743199" cy="3242915"/>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2116455" y="412750"/>
            <a:ext cx="6223635" cy="506730"/>
          </a:xfrm>
          <a:prstGeom prst="rect">
            <a:avLst/>
          </a:prstGeom>
          <a:noFill/>
        </p:spPr>
        <p:txBody>
          <a:bodyPr wrap="none" rtlCol="0" anchor="t">
            <a:spAutoFit/>
          </a:bodyPr>
          <a:p>
            <a:pPr algn="l">
              <a:buClrTx/>
              <a:buSzTx/>
              <a:buFontTx/>
            </a:pPr>
            <a:r>
              <a:rPr lang="en-US" altLang="zh-CN" sz="2700" b="1">
                <a:latin typeface="宋体" panose="02010600030101010101" pitchFamily="2" charset="-122"/>
                <a:cs typeface="宋体" panose="02010600030101010101" pitchFamily="2" charset="-122"/>
                <a:sym typeface="+mn-ea"/>
              </a:rPr>
              <a:t>2020年全国新高考卷---</a:t>
            </a:r>
            <a:r>
              <a:rPr lang="zh-CN" altLang="zh-CN" sz="2700" b="1">
                <a:latin typeface="宋体" panose="02010600030101010101" pitchFamily="2" charset="-122"/>
                <a:cs typeface="宋体" panose="02010600030101010101" pitchFamily="2" charset="-122"/>
                <a:sym typeface="+mn-ea"/>
              </a:rPr>
              <a:t>读后续写公开课</a:t>
            </a:r>
            <a:endParaRPr lang="en-US" altLang="zh-CN" sz="2700" b="1">
              <a:latin typeface="宋体" panose="02010600030101010101" pitchFamily="2" charset="-122"/>
              <a:cs typeface="宋体" panose="02010600030101010101" pitchFamily="2" charset="-122"/>
              <a:sym typeface="+mn-ea"/>
            </a:endParaRPr>
          </a:p>
        </p:txBody>
      </p:sp>
    </p:spTree>
  </p:cSld>
  <p:clrMapOvr>
    <a:masterClrMapping/>
  </p:clrMapOvr>
  <p:transition spd="med">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857250"/>
            <a:ext cx="9144000" cy="5143500"/>
          </a:xfrm>
          <a:prstGeom prst="rect">
            <a:avLst/>
          </a:prstGeom>
          <a:solidFill>
            <a:srgbClr val="81C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pic>
        <p:nvPicPr>
          <p:cNvPr id="3" name="图片 2" descr="IMG_20201022_214132"/>
          <p:cNvPicPr>
            <a:picLocks noChangeAspect="1"/>
          </p:cNvPicPr>
          <p:nvPr/>
        </p:nvPicPr>
        <p:blipFill>
          <a:blip r:embed="rId1"/>
          <a:stretch>
            <a:fillRect/>
          </a:stretch>
        </p:blipFill>
        <p:spPr>
          <a:xfrm>
            <a:off x="796766" y="1532096"/>
            <a:ext cx="7491889" cy="4067651"/>
          </a:xfrm>
          <a:prstGeom prst="rect">
            <a:avLst/>
          </a:prstGeom>
        </p:spPr>
      </p:pic>
      <p:grpSp>
        <p:nvGrpSpPr>
          <p:cNvPr id="6" name="组合 5"/>
          <p:cNvGrpSpPr/>
          <p:nvPr/>
        </p:nvGrpSpPr>
        <p:grpSpPr>
          <a:xfrm flipH="1">
            <a:off x="163354" y="1968824"/>
            <a:ext cx="959842" cy="586417"/>
            <a:chOff x="4639841" y="3861275"/>
            <a:chExt cx="550862" cy="336550"/>
          </a:xfrm>
          <a:solidFill>
            <a:srgbClr val="042E3C">
              <a:alpha val="80000"/>
            </a:srgbClr>
          </a:solidFill>
        </p:grpSpPr>
        <p:sp>
          <p:nvSpPr>
            <p:cNvPr id="7" name="Freeform 882"/>
            <p:cNvSpPr/>
            <p:nvPr/>
          </p:nvSpPr>
          <p:spPr bwMode="auto">
            <a:xfrm>
              <a:off x="4976391" y="3864450"/>
              <a:ext cx="4763"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8" name="Freeform 883"/>
            <p:cNvSpPr>
              <a:spLocks noEditPoints="1"/>
            </p:cNvSpPr>
            <p:nvPr/>
          </p:nvSpPr>
          <p:spPr bwMode="auto">
            <a:xfrm>
              <a:off x="4935116" y="3861275"/>
              <a:ext cx="211138" cy="77787"/>
            </a:xfrm>
            <a:custGeom>
              <a:avLst/>
              <a:gdLst>
                <a:gd name="T0" fmla="*/ 3 w 56"/>
                <a:gd name="T1" fmla="*/ 15 h 21"/>
                <a:gd name="T2" fmla="*/ 6 w 56"/>
                <a:gd name="T3" fmla="*/ 10 h 21"/>
                <a:gd name="T4" fmla="*/ 10 w 56"/>
                <a:gd name="T5" fmla="*/ 11 h 21"/>
                <a:gd name="T6" fmla="*/ 22 w 56"/>
                <a:gd name="T7" fmla="*/ 11 h 21"/>
                <a:gd name="T8" fmla="*/ 11 w 56"/>
                <a:gd name="T9" fmla="*/ 13 h 21"/>
                <a:gd name="T10" fmla="*/ 11 w 56"/>
                <a:gd name="T11" fmla="*/ 14 h 21"/>
                <a:gd name="T12" fmla="*/ 11 w 56"/>
                <a:gd name="T13" fmla="*/ 15 h 21"/>
                <a:gd name="T14" fmla="*/ 15 w 56"/>
                <a:gd name="T15" fmla="*/ 20 h 21"/>
                <a:gd name="T16" fmla="*/ 20 w 56"/>
                <a:gd name="T17" fmla="*/ 20 h 21"/>
                <a:gd name="T18" fmla="*/ 32 w 56"/>
                <a:gd name="T19" fmla="*/ 15 h 21"/>
                <a:gd name="T20" fmla="*/ 56 w 56"/>
                <a:gd name="T21" fmla="*/ 8 h 21"/>
                <a:gd name="T22" fmla="*/ 50 w 56"/>
                <a:gd name="T23" fmla="*/ 7 h 21"/>
                <a:gd name="T24" fmla="*/ 34 w 56"/>
                <a:gd name="T25" fmla="*/ 10 h 21"/>
                <a:gd name="T26" fmla="*/ 25 w 56"/>
                <a:gd name="T27" fmla="*/ 13 h 21"/>
                <a:gd name="T28" fmla="*/ 24 w 56"/>
                <a:gd name="T29" fmla="*/ 7 h 21"/>
                <a:gd name="T30" fmla="*/ 24 w 56"/>
                <a:gd name="T31" fmla="*/ 4 h 21"/>
                <a:gd name="T32" fmla="*/ 17 w 56"/>
                <a:gd name="T33" fmla="*/ 0 h 21"/>
                <a:gd name="T34" fmla="*/ 14 w 56"/>
                <a:gd name="T35" fmla="*/ 0 h 21"/>
                <a:gd name="T36" fmla="*/ 16 w 56"/>
                <a:gd name="T37" fmla="*/ 0 h 21"/>
                <a:gd name="T38" fmla="*/ 21 w 56"/>
                <a:gd name="T39" fmla="*/ 3 h 21"/>
                <a:gd name="T40" fmla="*/ 8 w 56"/>
                <a:gd name="T41" fmla="*/ 7 h 21"/>
                <a:gd name="T42" fmla="*/ 1 w 56"/>
                <a:gd name="T43" fmla="*/ 11 h 21"/>
                <a:gd name="T44" fmla="*/ 1 w 56"/>
                <a:gd name="T45" fmla="*/ 15 h 21"/>
                <a:gd name="T46" fmla="*/ 29 w 56"/>
                <a:gd name="T47" fmla="*/ 14 h 21"/>
                <a:gd name="T48" fmla="*/ 43 w 56"/>
                <a:gd name="T49" fmla="*/ 8 h 21"/>
                <a:gd name="T50" fmla="*/ 43 w 56"/>
                <a:gd name="T51" fmla="*/ 8 h 21"/>
                <a:gd name="T52" fmla="*/ 27 w 56"/>
                <a:gd name="T53" fmla="*/ 16 h 21"/>
                <a:gd name="T54" fmla="*/ 12 w 56"/>
                <a:gd name="T55" fmla="*/ 4 h 21"/>
                <a:gd name="T56" fmla="*/ 19 w 56"/>
                <a:gd name="T57" fmla="*/ 4 h 21"/>
                <a:gd name="T58" fmla="*/ 19 w 56"/>
                <a:gd name="T59" fmla="*/ 4 h 21"/>
                <a:gd name="T60" fmla="*/ 9 w 56"/>
                <a:gd name="T61" fmla="*/ 8 h 21"/>
                <a:gd name="T62" fmla="*/ 2 w 56"/>
                <a:gd name="T63" fmla="*/ 9 h 21"/>
                <a:gd name="T64" fmla="*/ 8 w 56"/>
                <a:gd name="T65" fmla="*/ 7 h 21"/>
                <a:gd name="T66" fmla="*/ 2 w 56"/>
                <a:gd name="T67" fmla="*/ 1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 h="21">
                  <a:moveTo>
                    <a:pt x="2" y="17"/>
                  </a:moveTo>
                  <a:cubicBezTo>
                    <a:pt x="3" y="16"/>
                    <a:pt x="3" y="15"/>
                    <a:pt x="3" y="15"/>
                  </a:cubicBezTo>
                  <a:cubicBezTo>
                    <a:pt x="4" y="15"/>
                    <a:pt x="3" y="14"/>
                    <a:pt x="3" y="13"/>
                  </a:cubicBezTo>
                  <a:cubicBezTo>
                    <a:pt x="4" y="12"/>
                    <a:pt x="4" y="10"/>
                    <a:pt x="6" y="10"/>
                  </a:cubicBezTo>
                  <a:cubicBezTo>
                    <a:pt x="6" y="10"/>
                    <a:pt x="8" y="10"/>
                    <a:pt x="8" y="11"/>
                  </a:cubicBezTo>
                  <a:cubicBezTo>
                    <a:pt x="8" y="12"/>
                    <a:pt x="9" y="11"/>
                    <a:pt x="10" y="11"/>
                  </a:cubicBezTo>
                  <a:cubicBezTo>
                    <a:pt x="11" y="9"/>
                    <a:pt x="13" y="7"/>
                    <a:pt x="16" y="7"/>
                  </a:cubicBezTo>
                  <a:cubicBezTo>
                    <a:pt x="18" y="8"/>
                    <a:pt x="21" y="7"/>
                    <a:pt x="22" y="11"/>
                  </a:cubicBezTo>
                  <a:cubicBezTo>
                    <a:pt x="22" y="12"/>
                    <a:pt x="19" y="12"/>
                    <a:pt x="19" y="14"/>
                  </a:cubicBezTo>
                  <a:cubicBezTo>
                    <a:pt x="16" y="16"/>
                    <a:pt x="14" y="13"/>
                    <a:pt x="11" y="13"/>
                  </a:cubicBezTo>
                  <a:cubicBezTo>
                    <a:pt x="11" y="14"/>
                    <a:pt x="11" y="14"/>
                    <a:pt x="11" y="14"/>
                  </a:cubicBezTo>
                  <a:cubicBezTo>
                    <a:pt x="11" y="14"/>
                    <a:pt x="11" y="14"/>
                    <a:pt x="11" y="14"/>
                  </a:cubicBezTo>
                  <a:cubicBezTo>
                    <a:pt x="11" y="14"/>
                    <a:pt x="11" y="14"/>
                    <a:pt x="11" y="14"/>
                  </a:cubicBezTo>
                  <a:cubicBezTo>
                    <a:pt x="11" y="15"/>
                    <a:pt x="11" y="15"/>
                    <a:pt x="11" y="15"/>
                  </a:cubicBezTo>
                  <a:cubicBezTo>
                    <a:pt x="14" y="16"/>
                    <a:pt x="13" y="19"/>
                    <a:pt x="16" y="20"/>
                  </a:cubicBezTo>
                  <a:cubicBezTo>
                    <a:pt x="15" y="20"/>
                    <a:pt x="15" y="20"/>
                    <a:pt x="15" y="20"/>
                  </a:cubicBezTo>
                  <a:cubicBezTo>
                    <a:pt x="16" y="19"/>
                    <a:pt x="17" y="21"/>
                    <a:pt x="18" y="20"/>
                  </a:cubicBezTo>
                  <a:cubicBezTo>
                    <a:pt x="18" y="20"/>
                    <a:pt x="20" y="21"/>
                    <a:pt x="20" y="20"/>
                  </a:cubicBezTo>
                  <a:cubicBezTo>
                    <a:pt x="20" y="18"/>
                    <a:pt x="22" y="19"/>
                    <a:pt x="23" y="19"/>
                  </a:cubicBezTo>
                  <a:cubicBezTo>
                    <a:pt x="27" y="18"/>
                    <a:pt x="30" y="16"/>
                    <a:pt x="32" y="15"/>
                  </a:cubicBezTo>
                  <a:cubicBezTo>
                    <a:pt x="35" y="9"/>
                    <a:pt x="44" y="9"/>
                    <a:pt x="49" y="9"/>
                  </a:cubicBezTo>
                  <a:cubicBezTo>
                    <a:pt x="56" y="8"/>
                    <a:pt x="56" y="8"/>
                    <a:pt x="56" y="8"/>
                  </a:cubicBezTo>
                  <a:cubicBezTo>
                    <a:pt x="52" y="7"/>
                    <a:pt x="48" y="8"/>
                    <a:pt x="45" y="8"/>
                  </a:cubicBezTo>
                  <a:cubicBezTo>
                    <a:pt x="46" y="7"/>
                    <a:pt x="48" y="8"/>
                    <a:pt x="50" y="7"/>
                  </a:cubicBezTo>
                  <a:cubicBezTo>
                    <a:pt x="45" y="8"/>
                    <a:pt x="40" y="6"/>
                    <a:pt x="34" y="9"/>
                  </a:cubicBezTo>
                  <a:cubicBezTo>
                    <a:pt x="34" y="10"/>
                    <a:pt x="34" y="10"/>
                    <a:pt x="34" y="10"/>
                  </a:cubicBezTo>
                  <a:cubicBezTo>
                    <a:pt x="32" y="11"/>
                    <a:pt x="30" y="12"/>
                    <a:pt x="28" y="14"/>
                  </a:cubicBezTo>
                  <a:cubicBezTo>
                    <a:pt x="27" y="14"/>
                    <a:pt x="26" y="16"/>
                    <a:pt x="25" y="13"/>
                  </a:cubicBezTo>
                  <a:cubicBezTo>
                    <a:pt x="26" y="12"/>
                    <a:pt x="25" y="10"/>
                    <a:pt x="25" y="8"/>
                  </a:cubicBezTo>
                  <a:cubicBezTo>
                    <a:pt x="24" y="8"/>
                    <a:pt x="24" y="8"/>
                    <a:pt x="24" y="7"/>
                  </a:cubicBezTo>
                  <a:cubicBezTo>
                    <a:pt x="24" y="6"/>
                    <a:pt x="24" y="5"/>
                    <a:pt x="24" y="4"/>
                  </a:cubicBezTo>
                  <a:cubicBezTo>
                    <a:pt x="24" y="4"/>
                    <a:pt x="24" y="4"/>
                    <a:pt x="24" y="4"/>
                  </a:cubicBezTo>
                  <a:cubicBezTo>
                    <a:pt x="22" y="2"/>
                    <a:pt x="22" y="2"/>
                    <a:pt x="22" y="2"/>
                  </a:cubicBezTo>
                  <a:cubicBezTo>
                    <a:pt x="20" y="1"/>
                    <a:pt x="19" y="0"/>
                    <a:pt x="17" y="0"/>
                  </a:cubicBezTo>
                  <a:cubicBezTo>
                    <a:pt x="16" y="0"/>
                    <a:pt x="14" y="0"/>
                    <a:pt x="12" y="1"/>
                  </a:cubicBezTo>
                  <a:cubicBezTo>
                    <a:pt x="13" y="1"/>
                    <a:pt x="14" y="1"/>
                    <a:pt x="14" y="0"/>
                  </a:cubicBezTo>
                  <a:cubicBezTo>
                    <a:pt x="14" y="1"/>
                    <a:pt x="14" y="1"/>
                    <a:pt x="14" y="1"/>
                  </a:cubicBezTo>
                  <a:cubicBezTo>
                    <a:pt x="16" y="0"/>
                    <a:pt x="16" y="0"/>
                    <a:pt x="16" y="0"/>
                  </a:cubicBezTo>
                  <a:cubicBezTo>
                    <a:pt x="18" y="1"/>
                    <a:pt x="19" y="1"/>
                    <a:pt x="21" y="2"/>
                  </a:cubicBezTo>
                  <a:cubicBezTo>
                    <a:pt x="21" y="3"/>
                    <a:pt x="21" y="3"/>
                    <a:pt x="21" y="3"/>
                  </a:cubicBezTo>
                  <a:cubicBezTo>
                    <a:pt x="20" y="2"/>
                    <a:pt x="18" y="2"/>
                    <a:pt x="16" y="1"/>
                  </a:cubicBezTo>
                  <a:cubicBezTo>
                    <a:pt x="12" y="1"/>
                    <a:pt x="10" y="4"/>
                    <a:pt x="8" y="7"/>
                  </a:cubicBezTo>
                  <a:cubicBezTo>
                    <a:pt x="6" y="7"/>
                    <a:pt x="3" y="6"/>
                    <a:pt x="2" y="8"/>
                  </a:cubicBezTo>
                  <a:cubicBezTo>
                    <a:pt x="1" y="8"/>
                    <a:pt x="0" y="10"/>
                    <a:pt x="1" y="11"/>
                  </a:cubicBezTo>
                  <a:cubicBezTo>
                    <a:pt x="1" y="12"/>
                    <a:pt x="1" y="12"/>
                    <a:pt x="1" y="12"/>
                  </a:cubicBezTo>
                  <a:cubicBezTo>
                    <a:pt x="1" y="13"/>
                    <a:pt x="1" y="14"/>
                    <a:pt x="1" y="15"/>
                  </a:cubicBezTo>
                  <a:cubicBezTo>
                    <a:pt x="1" y="16"/>
                    <a:pt x="1" y="17"/>
                    <a:pt x="2" y="17"/>
                  </a:cubicBezTo>
                  <a:close/>
                  <a:moveTo>
                    <a:pt x="29" y="14"/>
                  </a:moveTo>
                  <a:cubicBezTo>
                    <a:pt x="32" y="12"/>
                    <a:pt x="34" y="9"/>
                    <a:pt x="37" y="8"/>
                  </a:cubicBezTo>
                  <a:cubicBezTo>
                    <a:pt x="39" y="8"/>
                    <a:pt x="41" y="8"/>
                    <a:pt x="43" y="8"/>
                  </a:cubicBezTo>
                  <a:cubicBezTo>
                    <a:pt x="43" y="8"/>
                    <a:pt x="44" y="8"/>
                    <a:pt x="45" y="8"/>
                  </a:cubicBezTo>
                  <a:cubicBezTo>
                    <a:pt x="44" y="8"/>
                    <a:pt x="43" y="8"/>
                    <a:pt x="43" y="8"/>
                  </a:cubicBezTo>
                  <a:cubicBezTo>
                    <a:pt x="38" y="9"/>
                    <a:pt x="33" y="11"/>
                    <a:pt x="30" y="14"/>
                  </a:cubicBezTo>
                  <a:cubicBezTo>
                    <a:pt x="27" y="16"/>
                    <a:pt x="27" y="16"/>
                    <a:pt x="27" y="16"/>
                  </a:cubicBezTo>
                  <a:cubicBezTo>
                    <a:pt x="27" y="14"/>
                    <a:pt x="28" y="15"/>
                    <a:pt x="29" y="14"/>
                  </a:cubicBezTo>
                  <a:close/>
                  <a:moveTo>
                    <a:pt x="12" y="4"/>
                  </a:moveTo>
                  <a:cubicBezTo>
                    <a:pt x="13" y="4"/>
                    <a:pt x="14" y="2"/>
                    <a:pt x="16" y="3"/>
                  </a:cubicBezTo>
                  <a:cubicBezTo>
                    <a:pt x="17" y="3"/>
                    <a:pt x="18" y="4"/>
                    <a:pt x="19" y="4"/>
                  </a:cubicBezTo>
                  <a:cubicBezTo>
                    <a:pt x="19" y="4"/>
                    <a:pt x="20" y="4"/>
                    <a:pt x="20" y="5"/>
                  </a:cubicBezTo>
                  <a:cubicBezTo>
                    <a:pt x="20" y="5"/>
                    <a:pt x="19" y="4"/>
                    <a:pt x="19" y="4"/>
                  </a:cubicBezTo>
                  <a:cubicBezTo>
                    <a:pt x="16" y="3"/>
                    <a:pt x="14" y="4"/>
                    <a:pt x="12" y="5"/>
                  </a:cubicBezTo>
                  <a:cubicBezTo>
                    <a:pt x="11" y="6"/>
                    <a:pt x="9" y="6"/>
                    <a:pt x="9" y="8"/>
                  </a:cubicBezTo>
                  <a:cubicBezTo>
                    <a:pt x="9" y="6"/>
                    <a:pt x="11" y="5"/>
                    <a:pt x="12" y="4"/>
                  </a:cubicBezTo>
                  <a:close/>
                  <a:moveTo>
                    <a:pt x="2" y="9"/>
                  </a:moveTo>
                  <a:cubicBezTo>
                    <a:pt x="3" y="8"/>
                    <a:pt x="3" y="8"/>
                    <a:pt x="4" y="7"/>
                  </a:cubicBezTo>
                  <a:cubicBezTo>
                    <a:pt x="5" y="8"/>
                    <a:pt x="7" y="7"/>
                    <a:pt x="8" y="7"/>
                  </a:cubicBezTo>
                  <a:cubicBezTo>
                    <a:pt x="8" y="8"/>
                    <a:pt x="8" y="8"/>
                    <a:pt x="8" y="8"/>
                  </a:cubicBezTo>
                  <a:cubicBezTo>
                    <a:pt x="7" y="9"/>
                    <a:pt x="3" y="7"/>
                    <a:pt x="2" y="10"/>
                  </a:cubicBezTo>
                  <a:cubicBezTo>
                    <a:pt x="1" y="10"/>
                    <a:pt x="2" y="9"/>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9" name="Freeform 884"/>
            <p:cNvSpPr/>
            <p:nvPr/>
          </p:nvSpPr>
          <p:spPr bwMode="auto">
            <a:xfrm>
              <a:off x="5014491" y="3861275"/>
              <a:ext cx="7938" cy="6350"/>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2" y="2"/>
                  </a:cubicBezTo>
                  <a:cubicBezTo>
                    <a:pt x="2" y="2"/>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10" name="Freeform 885"/>
            <p:cNvSpPr/>
            <p:nvPr/>
          </p:nvSpPr>
          <p:spPr bwMode="auto">
            <a:xfrm>
              <a:off x="5022428" y="3872388"/>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11" name="Freeform 886"/>
            <p:cNvSpPr/>
            <p:nvPr/>
          </p:nvSpPr>
          <p:spPr bwMode="auto">
            <a:xfrm>
              <a:off x="5152603" y="3924775"/>
              <a:ext cx="4763" cy="0"/>
            </a:xfrm>
            <a:custGeom>
              <a:avLst/>
              <a:gdLst>
                <a:gd name="T0" fmla="*/ 0 w 3"/>
                <a:gd name="T1" fmla="*/ 0 w 3"/>
                <a:gd name="T2" fmla="*/ 3 w 3"/>
                <a:gd name="T3" fmla="*/ 0 w 3"/>
              </a:gdLst>
              <a:ahLst/>
              <a:cxnLst>
                <a:cxn ang="0">
                  <a:pos x="T0" y="0"/>
                </a:cxn>
                <a:cxn ang="0">
                  <a:pos x="T1" y="0"/>
                </a:cxn>
                <a:cxn ang="0">
                  <a:pos x="T2" y="0"/>
                </a:cxn>
                <a:cxn ang="0">
                  <a:pos x="T3" y="0"/>
                </a:cxn>
              </a:cxnLst>
              <a:rect l="0" t="0" r="r" b="b"/>
              <a:pathLst>
                <a:path w="3">
                  <a:moveTo>
                    <a:pt x="0" y="0"/>
                  </a:moveTo>
                  <a:lnTo>
                    <a:pt x="0" y="0"/>
                  </a:lnTo>
                  <a:lnTo>
                    <a:pt x="3"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12" name="Freeform 887"/>
            <p:cNvSpPr>
              <a:spLocks noEditPoints="1"/>
            </p:cNvSpPr>
            <p:nvPr/>
          </p:nvSpPr>
          <p:spPr bwMode="auto">
            <a:xfrm>
              <a:off x="4882728" y="3908900"/>
              <a:ext cx="307975" cy="90487"/>
            </a:xfrm>
            <a:custGeom>
              <a:avLst/>
              <a:gdLst>
                <a:gd name="T0" fmla="*/ 78 w 82"/>
                <a:gd name="T1" fmla="*/ 5 h 24"/>
                <a:gd name="T2" fmla="*/ 75 w 82"/>
                <a:gd name="T3" fmla="*/ 4 h 24"/>
                <a:gd name="T4" fmla="*/ 72 w 82"/>
                <a:gd name="T5" fmla="*/ 4 h 24"/>
                <a:gd name="T6" fmla="*/ 77 w 82"/>
                <a:gd name="T7" fmla="*/ 3 h 24"/>
                <a:gd name="T8" fmla="*/ 51 w 82"/>
                <a:gd name="T9" fmla="*/ 5 h 24"/>
                <a:gd name="T10" fmla="*/ 35 w 82"/>
                <a:gd name="T11" fmla="*/ 16 h 24"/>
                <a:gd name="T12" fmla="*/ 34 w 82"/>
                <a:gd name="T13" fmla="*/ 18 h 24"/>
                <a:gd name="T14" fmla="*/ 24 w 82"/>
                <a:gd name="T15" fmla="*/ 14 h 24"/>
                <a:gd name="T16" fmla="*/ 22 w 82"/>
                <a:gd name="T17" fmla="*/ 13 h 24"/>
                <a:gd name="T18" fmla="*/ 17 w 82"/>
                <a:gd name="T19" fmla="*/ 8 h 24"/>
                <a:gd name="T20" fmla="*/ 17 w 82"/>
                <a:gd name="T21" fmla="*/ 12 h 24"/>
                <a:gd name="T22" fmla="*/ 10 w 82"/>
                <a:gd name="T23" fmla="*/ 15 h 24"/>
                <a:gd name="T24" fmla="*/ 16 w 82"/>
                <a:gd name="T25" fmla="*/ 6 h 24"/>
                <a:gd name="T26" fmla="*/ 15 w 82"/>
                <a:gd name="T27" fmla="*/ 5 h 24"/>
                <a:gd name="T28" fmla="*/ 13 w 82"/>
                <a:gd name="T29" fmla="*/ 3 h 24"/>
                <a:gd name="T30" fmla="*/ 12 w 82"/>
                <a:gd name="T31" fmla="*/ 1 h 24"/>
                <a:gd name="T32" fmla="*/ 2 w 82"/>
                <a:gd name="T33" fmla="*/ 16 h 24"/>
                <a:gd name="T34" fmla="*/ 2 w 82"/>
                <a:gd name="T35" fmla="*/ 15 h 24"/>
                <a:gd name="T36" fmla="*/ 1 w 82"/>
                <a:gd name="T37" fmla="*/ 14 h 24"/>
                <a:gd name="T38" fmla="*/ 17 w 82"/>
                <a:gd name="T39" fmla="*/ 20 h 24"/>
                <a:gd name="T40" fmla="*/ 23 w 82"/>
                <a:gd name="T41" fmla="*/ 19 h 24"/>
                <a:gd name="T42" fmla="*/ 31 w 82"/>
                <a:gd name="T43" fmla="*/ 23 h 24"/>
                <a:gd name="T44" fmla="*/ 41 w 82"/>
                <a:gd name="T45" fmla="*/ 22 h 24"/>
                <a:gd name="T46" fmla="*/ 82 w 82"/>
                <a:gd name="T47" fmla="*/ 6 h 24"/>
                <a:gd name="T48" fmla="*/ 77 w 82"/>
                <a:gd name="T49" fmla="*/ 6 h 24"/>
                <a:gd name="T50" fmla="*/ 5 w 82"/>
                <a:gd name="T51" fmla="*/ 15 h 24"/>
                <a:gd name="T52" fmla="*/ 6 w 82"/>
                <a:gd name="T53" fmla="*/ 6 h 24"/>
                <a:gd name="T54" fmla="*/ 50 w 82"/>
                <a:gd name="T55" fmla="*/ 8 h 24"/>
                <a:gd name="T56" fmla="*/ 50 w 82"/>
                <a:gd name="T57" fmla="*/ 8 h 24"/>
                <a:gd name="T58" fmla="*/ 71 w 82"/>
                <a:gd name="T59" fmla="*/ 4 h 24"/>
                <a:gd name="T60" fmla="*/ 71 w 82"/>
                <a:gd name="T61" fmla="*/ 3 h 24"/>
                <a:gd name="T62" fmla="*/ 71 w 82"/>
                <a:gd name="T63" fmla="*/ 4 h 24"/>
                <a:gd name="T64" fmla="*/ 71 w 82"/>
                <a:gd name="T65"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2" h="24">
                  <a:moveTo>
                    <a:pt x="77" y="6"/>
                  </a:moveTo>
                  <a:cubicBezTo>
                    <a:pt x="78" y="5"/>
                    <a:pt x="78" y="5"/>
                    <a:pt x="78" y="5"/>
                  </a:cubicBezTo>
                  <a:cubicBezTo>
                    <a:pt x="77" y="5"/>
                    <a:pt x="76" y="5"/>
                    <a:pt x="75" y="5"/>
                  </a:cubicBezTo>
                  <a:cubicBezTo>
                    <a:pt x="75" y="4"/>
                    <a:pt x="75" y="4"/>
                    <a:pt x="75" y="4"/>
                  </a:cubicBezTo>
                  <a:cubicBezTo>
                    <a:pt x="74" y="4"/>
                    <a:pt x="73" y="4"/>
                    <a:pt x="73" y="5"/>
                  </a:cubicBezTo>
                  <a:cubicBezTo>
                    <a:pt x="72" y="4"/>
                    <a:pt x="72" y="4"/>
                    <a:pt x="72" y="4"/>
                  </a:cubicBezTo>
                  <a:cubicBezTo>
                    <a:pt x="71" y="3"/>
                    <a:pt x="71" y="3"/>
                    <a:pt x="71" y="3"/>
                  </a:cubicBezTo>
                  <a:cubicBezTo>
                    <a:pt x="73" y="3"/>
                    <a:pt x="75" y="3"/>
                    <a:pt x="77" y="3"/>
                  </a:cubicBezTo>
                  <a:cubicBezTo>
                    <a:pt x="78" y="2"/>
                    <a:pt x="76" y="1"/>
                    <a:pt x="75" y="1"/>
                  </a:cubicBezTo>
                  <a:cubicBezTo>
                    <a:pt x="67" y="1"/>
                    <a:pt x="58" y="1"/>
                    <a:pt x="51" y="5"/>
                  </a:cubicBezTo>
                  <a:cubicBezTo>
                    <a:pt x="49" y="6"/>
                    <a:pt x="48" y="8"/>
                    <a:pt x="46" y="9"/>
                  </a:cubicBezTo>
                  <a:cubicBezTo>
                    <a:pt x="43" y="12"/>
                    <a:pt x="40" y="15"/>
                    <a:pt x="35" y="16"/>
                  </a:cubicBezTo>
                  <a:cubicBezTo>
                    <a:pt x="34" y="18"/>
                    <a:pt x="32" y="17"/>
                    <a:pt x="31" y="18"/>
                  </a:cubicBezTo>
                  <a:cubicBezTo>
                    <a:pt x="32" y="18"/>
                    <a:pt x="33" y="17"/>
                    <a:pt x="34" y="18"/>
                  </a:cubicBezTo>
                  <a:cubicBezTo>
                    <a:pt x="32" y="19"/>
                    <a:pt x="30" y="17"/>
                    <a:pt x="27" y="18"/>
                  </a:cubicBezTo>
                  <a:cubicBezTo>
                    <a:pt x="26" y="17"/>
                    <a:pt x="23" y="17"/>
                    <a:pt x="24" y="14"/>
                  </a:cubicBezTo>
                  <a:cubicBezTo>
                    <a:pt x="23" y="14"/>
                    <a:pt x="23" y="13"/>
                    <a:pt x="22" y="13"/>
                  </a:cubicBezTo>
                  <a:cubicBezTo>
                    <a:pt x="22" y="13"/>
                    <a:pt x="22" y="13"/>
                    <a:pt x="22" y="13"/>
                  </a:cubicBezTo>
                  <a:cubicBezTo>
                    <a:pt x="21" y="13"/>
                    <a:pt x="22" y="13"/>
                    <a:pt x="21" y="12"/>
                  </a:cubicBezTo>
                  <a:cubicBezTo>
                    <a:pt x="19" y="12"/>
                    <a:pt x="19" y="9"/>
                    <a:pt x="17" y="8"/>
                  </a:cubicBezTo>
                  <a:cubicBezTo>
                    <a:pt x="17" y="9"/>
                    <a:pt x="18" y="11"/>
                    <a:pt x="16" y="12"/>
                  </a:cubicBezTo>
                  <a:cubicBezTo>
                    <a:pt x="17" y="12"/>
                    <a:pt x="17" y="12"/>
                    <a:pt x="17" y="12"/>
                  </a:cubicBezTo>
                  <a:cubicBezTo>
                    <a:pt x="17" y="14"/>
                    <a:pt x="14" y="15"/>
                    <a:pt x="13" y="16"/>
                  </a:cubicBezTo>
                  <a:cubicBezTo>
                    <a:pt x="11" y="18"/>
                    <a:pt x="11" y="15"/>
                    <a:pt x="10" y="15"/>
                  </a:cubicBezTo>
                  <a:cubicBezTo>
                    <a:pt x="10" y="12"/>
                    <a:pt x="10" y="7"/>
                    <a:pt x="14" y="6"/>
                  </a:cubicBezTo>
                  <a:cubicBezTo>
                    <a:pt x="15" y="6"/>
                    <a:pt x="15" y="5"/>
                    <a:pt x="16" y="6"/>
                  </a:cubicBezTo>
                  <a:cubicBezTo>
                    <a:pt x="16" y="5"/>
                    <a:pt x="16" y="5"/>
                    <a:pt x="16" y="5"/>
                  </a:cubicBezTo>
                  <a:cubicBezTo>
                    <a:pt x="15" y="5"/>
                    <a:pt x="15" y="5"/>
                    <a:pt x="15" y="5"/>
                  </a:cubicBezTo>
                  <a:cubicBezTo>
                    <a:pt x="15" y="4"/>
                    <a:pt x="15" y="4"/>
                    <a:pt x="15" y="4"/>
                  </a:cubicBezTo>
                  <a:cubicBezTo>
                    <a:pt x="14" y="5"/>
                    <a:pt x="14" y="2"/>
                    <a:pt x="13" y="3"/>
                  </a:cubicBezTo>
                  <a:cubicBezTo>
                    <a:pt x="12" y="2"/>
                    <a:pt x="13" y="0"/>
                    <a:pt x="12" y="1"/>
                  </a:cubicBezTo>
                  <a:cubicBezTo>
                    <a:pt x="12" y="1"/>
                    <a:pt x="12" y="1"/>
                    <a:pt x="12" y="1"/>
                  </a:cubicBezTo>
                  <a:cubicBezTo>
                    <a:pt x="11" y="0"/>
                    <a:pt x="11" y="1"/>
                    <a:pt x="11" y="1"/>
                  </a:cubicBezTo>
                  <a:cubicBezTo>
                    <a:pt x="3" y="2"/>
                    <a:pt x="4" y="10"/>
                    <a:pt x="2" y="16"/>
                  </a:cubicBezTo>
                  <a:cubicBezTo>
                    <a:pt x="2" y="15"/>
                    <a:pt x="2" y="15"/>
                    <a:pt x="2" y="15"/>
                  </a:cubicBezTo>
                  <a:cubicBezTo>
                    <a:pt x="2" y="15"/>
                    <a:pt x="2" y="15"/>
                    <a:pt x="2" y="15"/>
                  </a:cubicBezTo>
                  <a:cubicBezTo>
                    <a:pt x="1" y="15"/>
                    <a:pt x="1" y="13"/>
                    <a:pt x="1" y="12"/>
                  </a:cubicBezTo>
                  <a:cubicBezTo>
                    <a:pt x="1" y="13"/>
                    <a:pt x="1" y="14"/>
                    <a:pt x="1" y="14"/>
                  </a:cubicBezTo>
                  <a:cubicBezTo>
                    <a:pt x="0" y="16"/>
                    <a:pt x="2" y="16"/>
                    <a:pt x="3" y="17"/>
                  </a:cubicBezTo>
                  <a:cubicBezTo>
                    <a:pt x="7" y="20"/>
                    <a:pt x="13" y="22"/>
                    <a:pt x="17" y="20"/>
                  </a:cubicBezTo>
                  <a:cubicBezTo>
                    <a:pt x="19" y="19"/>
                    <a:pt x="21" y="18"/>
                    <a:pt x="22" y="17"/>
                  </a:cubicBezTo>
                  <a:cubicBezTo>
                    <a:pt x="22" y="17"/>
                    <a:pt x="23" y="18"/>
                    <a:pt x="23" y="19"/>
                  </a:cubicBezTo>
                  <a:cubicBezTo>
                    <a:pt x="24" y="19"/>
                    <a:pt x="24" y="19"/>
                    <a:pt x="24" y="20"/>
                  </a:cubicBezTo>
                  <a:cubicBezTo>
                    <a:pt x="27" y="20"/>
                    <a:pt x="28" y="23"/>
                    <a:pt x="31" y="23"/>
                  </a:cubicBezTo>
                  <a:cubicBezTo>
                    <a:pt x="33" y="24"/>
                    <a:pt x="34" y="23"/>
                    <a:pt x="36" y="24"/>
                  </a:cubicBezTo>
                  <a:cubicBezTo>
                    <a:pt x="38" y="24"/>
                    <a:pt x="39" y="22"/>
                    <a:pt x="41" y="22"/>
                  </a:cubicBezTo>
                  <a:cubicBezTo>
                    <a:pt x="46" y="18"/>
                    <a:pt x="49" y="14"/>
                    <a:pt x="53" y="10"/>
                  </a:cubicBezTo>
                  <a:cubicBezTo>
                    <a:pt x="63" y="7"/>
                    <a:pt x="73" y="8"/>
                    <a:pt x="82" y="6"/>
                  </a:cubicBezTo>
                  <a:cubicBezTo>
                    <a:pt x="81" y="6"/>
                    <a:pt x="81" y="6"/>
                    <a:pt x="81" y="6"/>
                  </a:cubicBezTo>
                  <a:cubicBezTo>
                    <a:pt x="79" y="6"/>
                    <a:pt x="78" y="6"/>
                    <a:pt x="77" y="6"/>
                  </a:cubicBezTo>
                  <a:close/>
                  <a:moveTo>
                    <a:pt x="5" y="14"/>
                  </a:moveTo>
                  <a:cubicBezTo>
                    <a:pt x="4" y="14"/>
                    <a:pt x="5" y="14"/>
                    <a:pt x="5" y="15"/>
                  </a:cubicBezTo>
                  <a:cubicBezTo>
                    <a:pt x="4" y="13"/>
                    <a:pt x="5" y="11"/>
                    <a:pt x="5" y="10"/>
                  </a:cubicBezTo>
                  <a:cubicBezTo>
                    <a:pt x="5" y="9"/>
                    <a:pt x="6" y="7"/>
                    <a:pt x="6" y="6"/>
                  </a:cubicBezTo>
                  <a:cubicBezTo>
                    <a:pt x="6" y="9"/>
                    <a:pt x="5" y="12"/>
                    <a:pt x="5" y="14"/>
                  </a:cubicBezTo>
                  <a:close/>
                  <a:moveTo>
                    <a:pt x="50" y="8"/>
                  </a:moveTo>
                  <a:cubicBezTo>
                    <a:pt x="50" y="8"/>
                    <a:pt x="50" y="7"/>
                    <a:pt x="51" y="7"/>
                  </a:cubicBezTo>
                  <a:cubicBezTo>
                    <a:pt x="51" y="7"/>
                    <a:pt x="50" y="8"/>
                    <a:pt x="50" y="8"/>
                  </a:cubicBezTo>
                  <a:close/>
                  <a:moveTo>
                    <a:pt x="71" y="4"/>
                  </a:moveTo>
                  <a:cubicBezTo>
                    <a:pt x="71" y="4"/>
                    <a:pt x="71" y="4"/>
                    <a:pt x="71" y="4"/>
                  </a:cubicBezTo>
                  <a:cubicBezTo>
                    <a:pt x="71" y="3"/>
                    <a:pt x="71" y="3"/>
                    <a:pt x="71" y="3"/>
                  </a:cubicBezTo>
                  <a:cubicBezTo>
                    <a:pt x="71" y="3"/>
                    <a:pt x="71" y="3"/>
                    <a:pt x="71" y="3"/>
                  </a:cubicBezTo>
                  <a:cubicBezTo>
                    <a:pt x="71" y="3"/>
                    <a:pt x="71" y="3"/>
                    <a:pt x="71" y="3"/>
                  </a:cubicBezTo>
                  <a:cubicBezTo>
                    <a:pt x="71" y="4"/>
                    <a:pt x="71" y="4"/>
                    <a:pt x="71" y="4"/>
                  </a:cubicBezTo>
                  <a:cubicBezTo>
                    <a:pt x="72" y="4"/>
                    <a:pt x="72" y="4"/>
                    <a:pt x="72" y="4"/>
                  </a:cubicBezTo>
                  <a:lnTo>
                    <a:pt x="7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13" name="Freeform 888"/>
            <p:cNvSpPr/>
            <p:nvPr/>
          </p:nvSpPr>
          <p:spPr bwMode="auto">
            <a:xfrm>
              <a:off x="5163716" y="392477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14" name="Freeform 889"/>
            <p:cNvSpPr/>
            <p:nvPr/>
          </p:nvSpPr>
          <p:spPr bwMode="auto">
            <a:xfrm>
              <a:off x="5157366" y="3920013"/>
              <a:ext cx="0" cy="476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15" name="Rectangle 890"/>
            <p:cNvSpPr>
              <a:spLocks noChangeArrowheads="1"/>
            </p:cNvSpPr>
            <p:nvPr/>
          </p:nvSpPr>
          <p:spPr bwMode="auto">
            <a:xfrm>
              <a:off x="5070053" y="4096225"/>
              <a:ext cx="1588"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16" name="Freeform 891"/>
            <p:cNvSpPr/>
            <p:nvPr/>
          </p:nvSpPr>
          <p:spPr bwMode="auto">
            <a:xfrm>
              <a:off x="5074816" y="4089875"/>
              <a:ext cx="3175"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17" name="Freeform 892"/>
            <p:cNvSpPr/>
            <p:nvPr/>
          </p:nvSpPr>
          <p:spPr bwMode="auto">
            <a:xfrm>
              <a:off x="5146253" y="4021613"/>
              <a:ext cx="3175"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18" name="Freeform 893"/>
            <p:cNvSpPr/>
            <p:nvPr/>
          </p:nvSpPr>
          <p:spPr bwMode="auto">
            <a:xfrm>
              <a:off x="5066878" y="4093050"/>
              <a:ext cx="3175" cy="7937"/>
            </a:xfrm>
            <a:custGeom>
              <a:avLst/>
              <a:gdLst>
                <a:gd name="T0" fmla="*/ 2 w 2"/>
                <a:gd name="T1" fmla="*/ 0 h 5"/>
                <a:gd name="T2" fmla="*/ 0 w 2"/>
                <a:gd name="T3" fmla="*/ 5 h 5"/>
                <a:gd name="T4" fmla="*/ 2 w 2"/>
                <a:gd name="T5" fmla="*/ 2 h 5"/>
                <a:gd name="T6" fmla="*/ 2 w 2"/>
                <a:gd name="T7" fmla="*/ 0 h 5"/>
              </a:gdLst>
              <a:ahLst/>
              <a:cxnLst>
                <a:cxn ang="0">
                  <a:pos x="T0" y="T1"/>
                </a:cxn>
                <a:cxn ang="0">
                  <a:pos x="T2" y="T3"/>
                </a:cxn>
                <a:cxn ang="0">
                  <a:pos x="T4" y="T5"/>
                </a:cxn>
                <a:cxn ang="0">
                  <a:pos x="T6" y="T7"/>
                </a:cxn>
              </a:cxnLst>
              <a:rect l="0" t="0" r="r" b="b"/>
              <a:pathLst>
                <a:path w="2" h="5">
                  <a:moveTo>
                    <a:pt x="2" y="0"/>
                  </a:moveTo>
                  <a:lnTo>
                    <a:pt x="0" y="5"/>
                  </a:lnTo>
                  <a:lnTo>
                    <a:pt x="2" y="2"/>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19" name="Line 894"/>
            <p:cNvSpPr>
              <a:spLocks noChangeShapeType="1"/>
            </p:cNvSpPr>
            <p:nvPr/>
          </p:nvSpPr>
          <p:spPr bwMode="auto">
            <a:xfrm>
              <a:off x="5130378" y="4032725"/>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20" name="Line 895"/>
            <p:cNvSpPr>
              <a:spLocks noChangeShapeType="1"/>
            </p:cNvSpPr>
            <p:nvPr/>
          </p:nvSpPr>
          <p:spPr bwMode="auto">
            <a:xfrm>
              <a:off x="5130378" y="4032725"/>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21" name="Freeform 896"/>
            <p:cNvSpPr/>
            <p:nvPr/>
          </p:nvSpPr>
          <p:spPr bwMode="auto">
            <a:xfrm>
              <a:off x="5149428" y="4040663"/>
              <a:ext cx="11113" cy="3175"/>
            </a:xfrm>
            <a:custGeom>
              <a:avLst/>
              <a:gdLst>
                <a:gd name="T0" fmla="*/ 1 w 3"/>
                <a:gd name="T1" fmla="*/ 1 h 1"/>
                <a:gd name="T2" fmla="*/ 3 w 3"/>
                <a:gd name="T3" fmla="*/ 0 h 1"/>
                <a:gd name="T4" fmla="*/ 0 w 3"/>
                <a:gd name="T5" fmla="*/ 1 h 1"/>
                <a:gd name="T6" fmla="*/ 1 w 3"/>
                <a:gd name="T7" fmla="*/ 1 h 1"/>
              </a:gdLst>
              <a:ahLst/>
              <a:cxnLst>
                <a:cxn ang="0">
                  <a:pos x="T0" y="T1"/>
                </a:cxn>
                <a:cxn ang="0">
                  <a:pos x="T2" y="T3"/>
                </a:cxn>
                <a:cxn ang="0">
                  <a:pos x="T4" y="T5"/>
                </a:cxn>
                <a:cxn ang="0">
                  <a:pos x="T6" y="T7"/>
                </a:cxn>
              </a:cxnLst>
              <a:rect l="0" t="0" r="r" b="b"/>
              <a:pathLst>
                <a:path w="3" h="1">
                  <a:moveTo>
                    <a:pt x="1" y="1"/>
                  </a:moveTo>
                  <a:cubicBezTo>
                    <a:pt x="2" y="1"/>
                    <a:pt x="2" y="1"/>
                    <a:pt x="3" y="0"/>
                  </a:cubicBezTo>
                  <a:cubicBezTo>
                    <a:pt x="2" y="0"/>
                    <a:pt x="1" y="1"/>
                    <a:pt x="0" y="1"/>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22" name="Rectangle 897"/>
            <p:cNvSpPr>
              <a:spLocks noChangeArrowheads="1"/>
            </p:cNvSpPr>
            <p:nvPr/>
          </p:nvSpPr>
          <p:spPr bwMode="auto">
            <a:xfrm>
              <a:off x="5111328" y="4067650"/>
              <a:ext cx="1588"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23" name="Rectangle 898"/>
            <p:cNvSpPr>
              <a:spLocks noChangeArrowheads="1"/>
            </p:cNvSpPr>
            <p:nvPr/>
          </p:nvSpPr>
          <p:spPr bwMode="auto">
            <a:xfrm>
              <a:off x="4646191" y="4093050"/>
              <a:ext cx="1588"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24" name="Freeform 899"/>
            <p:cNvSpPr/>
            <p:nvPr/>
          </p:nvSpPr>
          <p:spPr bwMode="auto">
            <a:xfrm>
              <a:off x="5152603" y="405177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25" name="Freeform 900"/>
            <p:cNvSpPr/>
            <p:nvPr/>
          </p:nvSpPr>
          <p:spPr bwMode="auto">
            <a:xfrm>
              <a:off x="5119266" y="403748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26" name="Freeform 901"/>
            <p:cNvSpPr/>
            <p:nvPr/>
          </p:nvSpPr>
          <p:spPr bwMode="auto">
            <a:xfrm>
              <a:off x="5149428" y="404383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27" name="Freeform 902"/>
            <p:cNvSpPr/>
            <p:nvPr/>
          </p:nvSpPr>
          <p:spPr bwMode="auto">
            <a:xfrm>
              <a:off x="5122441" y="4029550"/>
              <a:ext cx="4763"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28" name="Freeform 903"/>
            <p:cNvSpPr/>
            <p:nvPr/>
          </p:nvSpPr>
          <p:spPr bwMode="auto">
            <a:xfrm>
              <a:off x="5111328" y="4026375"/>
              <a:ext cx="4763" cy="3175"/>
            </a:xfrm>
            <a:custGeom>
              <a:avLst/>
              <a:gdLst>
                <a:gd name="T0" fmla="*/ 3 w 3"/>
                <a:gd name="T1" fmla="*/ 0 h 2"/>
                <a:gd name="T2" fmla="*/ 0 w 3"/>
                <a:gd name="T3" fmla="*/ 2 h 2"/>
                <a:gd name="T4" fmla="*/ 3 w 3"/>
                <a:gd name="T5" fmla="*/ 0 h 2"/>
                <a:gd name="T6" fmla="*/ 3 w 3"/>
                <a:gd name="T7" fmla="*/ 0 h 2"/>
              </a:gdLst>
              <a:ahLst/>
              <a:cxnLst>
                <a:cxn ang="0">
                  <a:pos x="T0" y="T1"/>
                </a:cxn>
                <a:cxn ang="0">
                  <a:pos x="T2" y="T3"/>
                </a:cxn>
                <a:cxn ang="0">
                  <a:pos x="T4" y="T5"/>
                </a:cxn>
                <a:cxn ang="0">
                  <a:pos x="T6" y="T7"/>
                </a:cxn>
              </a:cxnLst>
              <a:rect l="0" t="0" r="r" b="b"/>
              <a:pathLst>
                <a:path w="3" h="2">
                  <a:moveTo>
                    <a:pt x="3" y="0"/>
                  </a:moveTo>
                  <a:lnTo>
                    <a:pt x="0" y="2"/>
                  </a:lnTo>
                  <a:lnTo>
                    <a:pt x="3"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29" name="Freeform 904"/>
            <p:cNvSpPr/>
            <p:nvPr/>
          </p:nvSpPr>
          <p:spPr bwMode="auto">
            <a:xfrm>
              <a:off x="5116091" y="4021613"/>
              <a:ext cx="6350" cy="4762"/>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1" y="1"/>
                    <a:pt x="1" y="1"/>
                    <a:pt x="2" y="0"/>
                  </a:cubicBezTo>
                  <a:cubicBezTo>
                    <a:pt x="2" y="1"/>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30" name="Line 905"/>
            <p:cNvSpPr>
              <a:spLocks noChangeShapeType="1"/>
            </p:cNvSpPr>
            <p:nvPr/>
          </p:nvSpPr>
          <p:spPr bwMode="auto">
            <a:xfrm>
              <a:off x="5100216" y="3996213"/>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31" name="Line 906"/>
            <p:cNvSpPr>
              <a:spLocks noChangeShapeType="1"/>
            </p:cNvSpPr>
            <p:nvPr/>
          </p:nvSpPr>
          <p:spPr bwMode="auto">
            <a:xfrm>
              <a:off x="5100216" y="3996213"/>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32" name="Freeform 907"/>
            <p:cNvSpPr/>
            <p:nvPr/>
          </p:nvSpPr>
          <p:spPr bwMode="auto">
            <a:xfrm>
              <a:off x="5149428" y="4018438"/>
              <a:ext cx="3175" cy="3175"/>
            </a:xfrm>
            <a:custGeom>
              <a:avLst/>
              <a:gdLst>
                <a:gd name="T0" fmla="*/ 1 w 1"/>
                <a:gd name="T1" fmla="*/ 0 h 1"/>
                <a:gd name="T2" fmla="*/ 0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1"/>
                    <a:pt x="0" y="1"/>
                  </a:cubicBezTo>
                  <a:cubicBezTo>
                    <a:pt x="1" y="1"/>
                    <a:pt x="1" y="1"/>
                    <a:pt x="1"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33" name="Freeform 908"/>
            <p:cNvSpPr/>
            <p:nvPr/>
          </p:nvSpPr>
          <p:spPr bwMode="auto">
            <a:xfrm>
              <a:off x="5127203" y="403272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34" name="Freeform 909"/>
            <p:cNvSpPr/>
            <p:nvPr/>
          </p:nvSpPr>
          <p:spPr bwMode="auto">
            <a:xfrm>
              <a:off x="4852566" y="4074000"/>
              <a:ext cx="4763" cy="4762"/>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0" y="1"/>
                    <a:pt x="1" y="1"/>
                    <a:pt x="1" y="1"/>
                  </a:cubicBezTo>
                  <a:cubicBezTo>
                    <a:pt x="1"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35" name="Rectangle 910"/>
            <p:cNvSpPr>
              <a:spLocks noChangeArrowheads="1"/>
            </p:cNvSpPr>
            <p:nvPr/>
          </p:nvSpPr>
          <p:spPr bwMode="auto">
            <a:xfrm>
              <a:off x="4890666" y="4054950"/>
              <a:ext cx="1588"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36" name="Rectangle 911"/>
            <p:cNvSpPr>
              <a:spLocks noChangeArrowheads="1"/>
            </p:cNvSpPr>
            <p:nvPr/>
          </p:nvSpPr>
          <p:spPr bwMode="auto">
            <a:xfrm>
              <a:off x="4827166" y="3988275"/>
              <a:ext cx="1588"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37" name="Rectangle 912"/>
            <p:cNvSpPr>
              <a:spLocks noChangeArrowheads="1"/>
            </p:cNvSpPr>
            <p:nvPr/>
          </p:nvSpPr>
          <p:spPr bwMode="auto">
            <a:xfrm>
              <a:off x="4890666" y="4054950"/>
              <a:ext cx="1588"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38" name="Freeform 913"/>
            <p:cNvSpPr/>
            <p:nvPr/>
          </p:nvSpPr>
          <p:spPr bwMode="auto">
            <a:xfrm>
              <a:off x="5104978" y="3991450"/>
              <a:ext cx="3175"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39" name="Freeform 914"/>
            <p:cNvSpPr/>
            <p:nvPr/>
          </p:nvSpPr>
          <p:spPr bwMode="auto">
            <a:xfrm>
              <a:off x="5108153" y="4040663"/>
              <a:ext cx="3175"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40" name="Freeform 915"/>
            <p:cNvSpPr/>
            <p:nvPr/>
          </p:nvSpPr>
          <p:spPr bwMode="auto">
            <a:xfrm>
              <a:off x="5149428" y="4054950"/>
              <a:ext cx="3175"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41" name="Freeform 916"/>
            <p:cNvSpPr>
              <a:spLocks noEditPoints="1"/>
            </p:cNvSpPr>
            <p:nvPr/>
          </p:nvSpPr>
          <p:spPr bwMode="auto">
            <a:xfrm>
              <a:off x="4639841" y="3969225"/>
              <a:ext cx="531813" cy="228600"/>
            </a:xfrm>
            <a:custGeom>
              <a:avLst/>
              <a:gdLst>
                <a:gd name="T0" fmla="*/ 133 w 142"/>
                <a:gd name="T1" fmla="*/ 19 h 61"/>
                <a:gd name="T2" fmla="*/ 124 w 142"/>
                <a:gd name="T3" fmla="*/ 20 h 61"/>
                <a:gd name="T4" fmla="*/ 128 w 142"/>
                <a:gd name="T5" fmla="*/ 17 h 61"/>
                <a:gd name="T6" fmla="*/ 130 w 142"/>
                <a:gd name="T7" fmla="*/ 16 h 61"/>
                <a:gd name="T8" fmla="*/ 137 w 142"/>
                <a:gd name="T9" fmla="*/ 17 h 61"/>
                <a:gd name="T10" fmla="*/ 136 w 142"/>
                <a:gd name="T11" fmla="*/ 15 h 61"/>
                <a:gd name="T12" fmla="*/ 114 w 142"/>
                <a:gd name="T13" fmla="*/ 23 h 61"/>
                <a:gd name="T14" fmla="*/ 24 w 142"/>
                <a:gd name="T15" fmla="*/ 31 h 61"/>
                <a:gd name="T16" fmla="*/ 12 w 142"/>
                <a:gd name="T17" fmla="*/ 33 h 61"/>
                <a:gd name="T18" fmla="*/ 25 w 142"/>
                <a:gd name="T19" fmla="*/ 13 h 61"/>
                <a:gd name="T20" fmla="*/ 52 w 142"/>
                <a:gd name="T21" fmla="*/ 15 h 61"/>
                <a:gd name="T22" fmla="*/ 40 w 142"/>
                <a:gd name="T23" fmla="*/ 20 h 61"/>
                <a:gd name="T24" fmla="*/ 51 w 142"/>
                <a:gd name="T25" fmla="*/ 28 h 61"/>
                <a:gd name="T26" fmla="*/ 85 w 142"/>
                <a:gd name="T27" fmla="*/ 26 h 61"/>
                <a:gd name="T28" fmla="*/ 118 w 142"/>
                <a:gd name="T29" fmla="*/ 12 h 61"/>
                <a:gd name="T30" fmla="*/ 124 w 142"/>
                <a:gd name="T31" fmla="*/ 8 h 61"/>
                <a:gd name="T32" fmla="*/ 121 w 142"/>
                <a:gd name="T33" fmla="*/ 5 h 61"/>
                <a:gd name="T34" fmla="*/ 119 w 142"/>
                <a:gd name="T35" fmla="*/ 3 h 61"/>
                <a:gd name="T36" fmla="*/ 91 w 142"/>
                <a:gd name="T37" fmla="*/ 19 h 61"/>
                <a:gd name="T38" fmla="*/ 63 w 142"/>
                <a:gd name="T39" fmla="*/ 26 h 61"/>
                <a:gd name="T40" fmla="*/ 59 w 142"/>
                <a:gd name="T41" fmla="*/ 29 h 61"/>
                <a:gd name="T42" fmla="*/ 56 w 142"/>
                <a:gd name="T43" fmla="*/ 9 h 61"/>
                <a:gd name="T44" fmla="*/ 41 w 142"/>
                <a:gd name="T45" fmla="*/ 8 h 61"/>
                <a:gd name="T46" fmla="*/ 34 w 142"/>
                <a:gd name="T47" fmla="*/ 0 h 61"/>
                <a:gd name="T48" fmla="*/ 26 w 142"/>
                <a:gd name="T49" fmla="*/ 5 h 61"/>
                <a:gd name="T50" fmla="*/ 0 w 142"/>
                <a:gd name="T51" fmla="*/ 28 h 61"/>
                <a:gd name="T52" fmla="*/ 58 w 142"/>
                <a:gd name="T53" fmla="*/ 54 h 61"/>
                <a:gd name="T54" fmla="*/ 94 w 142"/>
                <a:gd name="T55" fmla="*/ 46 h 61"/>
                <a:gd name="T56" fmla="*/ 102 w 142"/>
                <a:gd name="T57" fmla="*/ 42 h 61"/>
                <a:gd name="T58" fmla="*/ 108 w 142"/>
                <a:gd name="T59" fmla="*/ 40 h 61"/>
                <a:gd name="T60" fmla="*/ 111 w 142"/>
                <a:gd name="T61" fmla="*/ 37 h 61"/>
                <a:gd name="T62" fmla="*/ 115 w 142"/>
                <a:gd name="T63" fmla="*/ 32 h 61"/>
                <a:gd name="T64" fmla="*/ 122 w 142"/>
                <a:gd name="T65" fmla="*/ 28 h 61"/>
                <a:gd name="T66" fmla="*/ 124 w 142"/>
                <a:gd name="T67" fmla="*/ 26 h 61"/>
                <a:gd name="T68" fmla="*/ 132 w 142"/>
                <a:gd name="T69" fmla="*/ 22 h 61"/>
                <a:gd name="T70" fmla="*/ 135 w 142"/>
                <a:gd name="T71" fmla="*/ 22 h 61"/>
                <a:gd name="T72" fmla="*/ 137 w 142"/>
                <a:gd name="T73" fmla="*/ 22 h 61"/>
                <a:gd name="T74" fmla="*/ 132 w 142"/>
                <a:gd name="T75" fmla="*/ 16 h 61"/>
                <a:gd name="T76" fmla="*/ 118 w 142"/>
                <a:gd name="T77" fmla="*/ 3 h 61"/>
                <a:gd name="T78" fmla="*/ 84 w 142"/>
                <a:gd name="T79" fmla="*/ 20 h 61"/>
                <a:gd name="T80" fmla="*/ 64 w 142"/>
                <a:gd name="T81" fmla="*/ 26 h 61"/>
                <a:gd name="T82" fmla="*/ 24 w 142"/>
                <a:gd name="T83" fmla="*/ 8 h 61"/>
                <a:gd name="T84" fmla="*/ 19 w 142"/>
                <a:gd name="T85" fmla="*/ 8 h 61"/>
                <a:gd name="T86" fmla="*/ 22 w 142"/>
                <a:gd name="T87" fmla="*/ 38 h 61"/>
                <a:gd name="T88" fmla="*/ 23 w 142"/>
                <a:gd name="T89" fmla="*/ 35 h 61"/>
                <a:gd name="T90" fmla="*/ 64 w 142"/>
                <a:gd name="T91" fmla="*/ 43 h 61"/>
                <a:gd name="T92" fmla="*/ 66 w 142"/>
                <a:gd name="T93" fmla="*/ 38 h 61"/>
                <a:gd name="T94" fmla="*/ 116 w 142"/>
                <a:gd name="T95" fmla="*/ 25 h 61"/>
                <a:gd name="T96" fmla="*/ 112 w 142"/>
                <a:gd name="T97" fmla="*/ 28 h 61"/>
                <a:gd name="T98" fmla="*/ 112 w 142"/>
                <a:gd name="T99" fmla="*/ 28 h 61"/>
                <a:gd name="T100" fmla="*/ 109 w 142"/>
                <a:gd name="T101" fmla="*/ 36 h 61"/>
                <a:gd name="T102" fmla="*/ 111 w 142"/>
                <a:gd name="T103" fmla="*/ 34 h 61"/>
                <a:gd name="T104" fmla="*/ 113 w 142"/>
                <a:gd name="T105" fmla="*/ 30 h 61"/>
                <a:gd name="T106" fmla="*/ 112 w 142"/>
                <a:gd name="T107" fmla="*/ 34 h 61"/>
                <a:gd name="T108" fmla="*/ 112 w 142"/>
                <a:gd name="T109" fmla="*/ 30 h 61"/>
                <a:gd name="T110" fmla="*/ 115 w 142"/>
                <a:gd name="T111" fmla="*/ 27 h 61"/>
                <a:gd name="T112" fmla="*/ 117 w 142"/>
                <a:gd name="T113" fmla="*/ 24 h 61"/>
                <a:gd name="T114" fmla="*/ 121 w 142"/>
                <a:gd name="T115" fmla="*/ 22 h 61"/>
                <a:gd name="T116" fmla="*/ 121 w 142"/>
                <a:gd name="T117" fmla="*/ 22 h 61"/>
                <a:gd name="T118" fmla="*/ 123 w 142"/>
                <a:gd name="T119" fmla="*/ 24 h 61"/>
                <a:gd name="T120" fmla="*/ 123 w 142"/>
                <a:gd name="T121" fmla="*/ 24 h 61"/>
                <a:gd name="T122" fmla="*/ 129 w 142"/>
                <a:gd name="T123" fmla="*/ 20 h 61"/>
                <a:gd name="T124" fmla="*/ 130 w 142"/>
                <a:gd name="T125" fmla="*/ 2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2" h="61">
                  <a:moveTo>
                    <a:pt x="137" y="21"/>
                  </a:moveTo>
                  <a:cubicBezTo>
                    <a:pt x="137" y="21"/>
                    <a:pt x="137" y="21"/>
                    <a:pt x="137" y="21"/>
                  </a:cubicBezTo>
                  <a:cubicBezTo>
                    <a:pt x="137" y="21"/>
                    <a:pt x="137" y="20"/>
                    <a:pt x="136" y="20"/>
                  </a:cubicBezTo>
                  <a:cubicBezTo>
                    <a:pt x="136" y="20"/>
                    <a:pt x="136" y="20"/>
                    <a:pt x="136" y="20"/>
                  </a:cubicBezTo>
                  <a:cubicBezTo>
                    <a:pt x="135" y="21"/>
                    <a:pt x="135" y="21"/>
                    <a:pt x="135" y="21"/>
                  </a:cubicBezTo>
                  <a:cubicBezTo>
                    <a:pt x="135" y="20"/>
                    <a:pt x="135" y="20"/>
                    <a:pt x="135" y="20"/>
                  </a:cubicBezTo>
                  <a:cubicBezTo>
                    <a:pt x="135" y="20"/>
                    <a:pt x="135" y="20"/>
                    <a:pt x="135" y="20"/>
                  </a:cubicBezTo>
                  <a:cubicBezTo>
                    <a:pt x="135" y="20"/>
                    <a:pt x="134" y="19"/>
                    <a:pt x="133" y="19"/>
                  </a:cubicBezTo>
                  <a:cubicBezTo>
                    <a:pt x="134" y="18"/>
                    <a:pt x="135" y="19"/>
                    <a:pt x="135" y="18"/>
                  </a:cubicBezTo>
                  <a:cubicBezTo>
                    <a:pt x="135" y="19"/>
                    <a:pt x="135" y="19"/>
                    <a:pt x="135" y="19"/>
                  </a:cubicBezTo>
                  <a:cubicBezTo>
                    <a:pt x="137" y="18"/>
                    <a:pt x="138" y="18"/>
                    <a:pt x="140" y="18"/>
                  </a:cubicBezTo>
                  <a:cubicBezTo>
                    <a:pt x="139" y="17"/>
                    <a:pt x="138" y="18"/>
                    <a:pt x="138" y="18"/>
                  </a:cubicBezTo>
                  <a:cubicBezTo>
                    <a:pt x="136" y="17"/>
                    <a:pt x="134" y="18"/>
                    <a:pt x="132" y="18"/>
                  </a:cubicBezTo>
                  <a:cubicBezTo>
                    <a:pt x="132" y="18"/>
                    <a:pt x="132" y="18"/>
                    <a:pt x="132" y="18"/>
                  </a:cubicBezTo>
                  <a:cubicBezTo>
                    <a:pt x="131" y="17"/>
                    <a:pt x="131" y="18"/>
                    <a:pt x="130" y="18"/>
                  </a:cubicBezTo>
                  <a:cubicBezTo>
                    <a:pt x="124" y="20"/>
                    <a:pt x="124" y="20"/>
                    <a:pt x="124" y="20"/>
                  </a:cubicBezTo>
                  <a:cubicBezTo>
                    <a:pt x="125" y="20"/>
                    <a:pt x="125" y="20"/>
                    <a:pt x="125" y="20"/>
                  </a:cubicBezTo>
                  <a:cubicBezTo>
                    <a:pt x="124" y="19"/>
                    <a:pt x="125" y="19"/>
                    <a:pt x="125" y="19"/>
                  </a:cubicBezTo>
                  <a:cubicBezTo>
                    <a:pt x="125" y="19"/>
                    <a:pt x="125" y="19"/>
                    <a:pt x="125" y="19"/>
                  </a:cubicBezTo>
                  <a:cubicBezTo>
                    <a:pt x="124" y="20"/>
                    <a:pt x="124" y="20"/>
                    <a:pt x="124" y="20"/>
                  </a:cubicBezTo>
                  <a:cubicBezTo>
                    <a:pt x="124" y="18"/>
                    <a:pt x="126" y="18"/>
                    <a:pt x="126" y="17"/>
                  </a:cubicBezTo>
                  <a:cubicBezTo>
                    <a:pt x="127" y="17"/>
                    <a:pt x="127" y="17"/>
                    <a:pt x="127" y="17"/>
                  </a:cubicBezTo>
                  <a:cubicBezTo>
                    <a:pt x="126" y="18"/>
                    <a:pt x="126" y="18"/>
                    <a:pt x="126" y="18"/>
                  </a:cubicBezTo>
                  <a:cubicBezTo>
                    <a:pt x="127" y="18"/>
                    <a:pt x="127" y="17"/>
                    <a:pt x="128" y="17"/>
                  </a:cubicBezTo>
                  <a:cubicBezTo>
                    <a:pt x="128" y="18"/>
                    <a:pt x="128" y="18"/>
                    <a:pt x="128" y="18"/>
                  </a:cubicBezTo>
                  <a:cubicBezTo>
                    <a:pt x="129" y="17"/>
                    <a:pt x="129" y="17"/>
                    <a:pt x="129" y="17"/>
                  </a:cubicBezTo>
                  <a:cubicBezTo>
                    <a:pt x="129" y="17"/>
                    <a:pt x="129" y="17"/>
                    <a:pt x="129" y="16"/>
                  </a:cubicBezTo>
                  <a:cubicBezTo>
                    <a:pt x="129" y="17"/>
                    <a:pt x="129" y="17"/>
                    <a:pt x="129" y="17"/>
                  </a:cubicBezTo>
                  <a:cubicBezTo>
                    <a:pt x="128" y="17"/>
                    <a:pt x="128" y="17"/>
                    <a:pt x="128" y="17"/>
                  </a:cubicBezTo>
                  <a:cubicBezTo>
                    <a:pt x="128" y="16"/>
                    <a:pt x="129" y="16"/>
                    <a:pt x="129" y="16"/>
                  </a:cubicBezTo>
                  <a:cubicBezTo>
                    <a:pt x="129" y="15"/>
                    <a:pt x="130" y="15"/>
                    <a:pt x="130" y="16"/>
                  </a:cubicBezTo>
                  <a:cubicBezTo>
                    <a:pt x="130" y="16"/>
                    <a:pt x="130" y="16"/>
                    <a:pt x="130" y="16"/>
                  </a:cubicBezTo>
                  <a:cubicBezTo>
                    <a:pt x="130" y="16"/>
                    <a:pt x="131" y="16"/>
                    <a:pt x="131" y="17"/>
                  </a:cubicBezTo>
                  <a:cubicBezTo>
                    <a:pt x="131" y="17"/>
                    <a:pt x="131" y="17"/>
                    <a:pt x="131" y="17"/>
                  </a:cubicBezTo>
                  <a:cubicBezTo>
                    <a:pt x="131" y="17"/>
                    <a:pt x="131" y="17"/>
                    <a:pt x="131" y="17"/>
                  </a:cubicBezTo>
                  <a:cubicBezTo>
                    <a:pt x="130" y="17"/>
                    <a:pt x="130" y="17"/>
                    <a:pt x="130" y="17"/>
                  </a:cubicBezTo>
                  <a:cubicBezTo>
                    <a:pt x="131" y="17"/>
                    <a:pt x="130" y="18"/>
                    <a:pt x="131" y="18"/>
                  </a:cubicBezTo>
                  <a:cubicBezTo>
                    <a:pt x="132" y="17"/>
                    <a:pt x="133" y="17"/>
                    <a:pt x="134" y="16"/>
                  </a:cubicBezTo>
                  <a:cubicBezTo>
                    <a:pt x="135" y="16"/>
                    <a:pt x="136" y="15"/>
                    <a:pt x="136" y="17"/>
                  </a:cubicBezTo>
                  <a:cubicBezTo>
                    <a:pt x="137" y="17"/>
                    <a:pt x="137" y="17"/>
                    <a:pt x="137" y="17"/>
                  </a:cubicBezTo>
                  <a:cubicBezTo>
                    <a:pt x="136" y="16"/>
                    <a:pt x="136" y="16"/>
                    <a:pt x="136" y="16"/>
                  </a:cubicBezTo>
                  <a:cubicBezTo>
                    <a:pt x="137" y="16"/>
                    <a:pt x="136" y="15"/>
                    <a:pt x="137" y="15"/>
                  </a:cubicBezTo>
                  <a:cubicBezTo>
                    <a:pt x="138" y="16"/>
                    <a:pt x="138" y="16"/>
                    <a:pt x="138" y="16"/>
                  </a:cubicBezTo>
                  <a:cubicBezTo>
                    <a:pt x="138" y="15"/>
                    <a:pt x="138" y="15"/>
                    <a:pt x="138" y="15"/>
                  </a:cubicBezTo>
                  <a:cubicBezTo>
                    <a:pt x="137" y="15"/>
                    <a:pt x="134" y="15"/>
                    <a:pt x="131" y="15"/>
                  </a:cubicBezTo>
                  <a:cubicBezTo>
                    <a:pt x="132" y="15"/>
                    <a:pt x="132" y="15"/>
                    <a:pt x="132" y="15"/>
                  </a:cubicBezTo>
                  <a:cubicBezTo>
                    <a:pt x="132" y="15"/>
                    <a:pt x="132" y="15"/>
                    <a:pt x="133" y="15"/>
                  </a:cubicBezTo>
                  <a:cubicBezTo>
                    <a:pt x="134" y="15"/>
                    <a:pt x="135" y="15"/>
                    <a:pt x="136" y="15"/>
                  </a:cubicBezTo>
                  <a:cubicBezTo>
                    <a:pt x="136" y="14"/>
                    <a:pt x="135" y="14"/>
                    <a:pt x="135" y="14"/>
                  </a:cubicBezTo>
                  <a:cubicBezTo>
                    <a:pt x="135" y="14"/>
                    <a:pt x="135" y="14"/>
                    <a:pt x="135" y="14"/>
                  </a:cubicBezTo>
                  <a:cubicBezTo>
                    <a:pt x="135" y="14"/>
                    <a:pt x="135" y="14"/>
                    <a:pt x="134" y="14"/>
                  </a:cubicBezTo>
                  <a:cubicBezTo>
                    <a:pt x="134" y="14"/>
                    <a:pt x="134" y="14"/>
                    <a:pt x="134" y="14"/>
                  </a:cubicBezTo>
                  <a:cubicBezTo>
                    <a:pt x="131" y="15"/>
                    <a:pt x="129" y="16"/>
                    <a:pt x="126" y="16"/>
                  </a:cubicBezTo>
                  <a:cubicBezTo>
                    <a:pt x="126" y="16"/>
                    <a:pt x="126" y="16"/>
                    <a:pt x="126" y="16"/>
                  </a:cubicBezTo>
                  <a:cubicBezTo>
                    <a:pt x="123" y="17"/>
                    <a:pt x="120" y="19"/>
                    <a:pt x="117" y="20"/>
                  </a:cubicBezTo>
                  <a:cubicBezTo>
                    <a:pt x="116" y="21"/>
                    <a:pt x="115" y="22"/>
                    <a:pt x="114" y="23"/>
                  </a:cubicBezTo>
                  <a:cubicBezTo>
                    <a:pt x="108" y="30"/>
                    <a:pt x="101" y="33"/>
                    <a:pt x="91" y="36"/>
                  </a:cubicBezTo>
                  <a:cubicBezTo>
                    <a:pt x="89" y="36"/>
                    <a:pt x="89" y="36"/>
                    <a:pt x="89" y="36"/>
                  </a:cubicBezTo>
                  <a:cubicBezTo>
                    <a:pt x="84" y="37"/>
                    <a:pt x="81" y="32"/>
                    <a:pt x="75" y="34"/>
                  </a:cubicBezTo>
                  <a:cubicBezTo>
                    <a:pt x="69" y="35"/>
                    <a:pt x="63" y="38"/>
                    <a:pt x="59" y="43"/>
                  </a:cubicBezTo>
                  <a:cubicBezTo>
                    <a:pt x="55" y="47"/>
                    <a:pt x="51" y="50"/>
                    <a:pt x="45" y="50"/>
                  </a:cubicBezTo>
                  <a:cubicBezTo>
                    <a:pt x="38" y="50"/>
                    <a:pt x="30" y="48"/>
                    <a:pt x="27" y="41"/>
                  </a:cubicBezTo>
                  <a:cubicBezTo>
                    <a:pt x="27" y="38"/>
                    <a:pt x="25" y="36"/>
                    <a:pt x="24" y="33"/>
                  </a:cubicBezTo>
                  <a:cubicBezTo>
                    <a:pt x="24" y="33"/>
                    <a:pt x="23" y="32"/>
                    <a:pt x="24" y="31"/>
                  </a:cubicBezTo>
                  <a:cubicBezTo>
                    <a:pt x="24" y="30"/>
                    <a:pt x="24" y="28"/>
                    <a:pt x="22" y="27"/>
                  </a:cubicBezTo>
                  <a:cubicBezTo>
                    <a:pt x="22" y="24"/>
                    <a:pt x="21" y="22"/>
                    <a:pt x="18" y="21"/>
                  </a:cubicBezTo>
                  <a:cubicBezTo>
                    <a:pt x="18" y="22"/>
                    <a:pt x="18" y="22"/>
                    <a:pt x="18" y="22"/>
                  </a:cubicBezTo>
                  <a:cubicBezTo>
                    <a:pt x="18" y="21"/>
                    <a:pt x="17" y="21"/>
                    <a:pt x="17" y="22"/>
                  </a:cubicBezTo>
                  <a:cubicBezTo>
                    <a:pt x="17" y="23"/>
                    <a:pt x="18" y="21"/>
                    <a:pt x="18" y="22"/>
                  </a:cubicBezTo>
                  <a:cubicBezTo>
                    <a:pt x="17" y="23"/>
                    <a:pt x="15" y="23"/>
                    <a:pt x="14" y="23"/>
                  </a:cubicBezTo>
                  <a:cubicBezTo>
                    <a:pt x="14" y="27"/>
                    <a:pt x="20" y="24"/>
                    <a:pt x="20" y="29"/>
                  </a:cubicBezTo>
                  <a:cubicBezTo>
                    <a:pt x="18" y="32"/>
                    <a:pt x="15" y="32"/>
                    <a:pt x="12" y="33"/>
                  </a:cubicBezTo>
                  <a:cubicBezTo>
                    <a:pt x="10" y="32"/>
                    <a:pt x="8" y="31"/>
                    <a:pt x="6" y="29"/>
                  </a:cubicBezTo>
                  <a:cubicBezTo>
                    <a:pt x="5" y="27"/>
                    <a:pt x="6" y="25"/>
                    <a:pt x="6" y="23"/>
                  </a:cubicBezTo>
                  <a:cubicBezTo>
                    <a:pt x="6" y="21"/>
                    <a:pt x="9" y="19"/>
                    <a:pt x="11" y="18"/>
                  </a:cubicBezTo>
                  <a:cubicBezTo>
                    <a:pt x="15" y="17"/>
                    <a:pt x="17" y="14"/>
                    <a:pt x="21" y="16"/>
                  </a:cubicBezTo>
                  <a:cubicBezTo>
                    <a:pt x="22" y="16"/>
                    <a:pt x="22" y="16"/>
                    <a:pt x="23" y="16"/>
                  </a:cubicBezTo>
                  <a:cubicBezTo>
                    <a:pt x="23" y="17"/>
                    <a:pt x="23" y="17"/>
                    <a:pt x="23" y="17"/>
                  </a:cubicBezTo>
                  <a:cubicBezTo>
                    <a:pt x="24" y="17"/>
                    <a:pt x="25" y="18"/>
                    <a:pt x="25" y="18"/>
                  </a:cubicBezTo>
                  <a:cubicBezTo>
                    <a:pt x="25" y="17"/>
                    <a:pt x="26" y="15"/>
                    <a:pt x="25" y="13"/>
                  </a:cubicBezTo>
                  <a:cubicBezTo>
                    <a:pt x="26" y="12"/>
                    <a:pt x="26" y="10"/>
                    <a:pt x="27" y="9"/>
                  </a:cubicBezTo>
                  <a:cubicBezTo>
                    <a:pt x="30" y="9"/>
                    <a:pt x="33" y="10"/>
                    <a:pt x="35" y="11"/>
                  </a:cubicBezTo>
                  <a:cubicBezTo>
                    <a:pt x="37" y="12"/>
                    <a:pt x="36" y="15"/>
                    <a:pt x="35" y="17"/>
                  </a:cubicBezTo>
                  <a:cubicBezTo>
                    <a:pt x="36" y="17"/>
                    <a:pt x="36" y="17"/>
                    <a:pt x="36" y="17"/>
                  </a:cubicBezTo>
                  <a:cubicBezTo>
                    <a:pt x="37" y="17"/>
                    <a:pt x="38" y="17"/>
                    <a:pt x="38" y="16"/>
                  </a:cubicBezTo>
                  <a:cubicBezTo>
                    <a:pt x="39" y="16"/>
                    <a:pt x="39" y="16"/>
                    <a:pt x="39" y="16"/>
                  </a:cubicBezTo>
                  <a:cubicBezTo>
                    <a:pt x="40" y="16"/>
                    <a:pt x="39" y="15"/>
                    <a:pt x="40" y="15"/>
                  </a:cubicBezTo>
                  <a:cubicBezTo>
                    <a:pt x="44" y="17"/>
                    <a:pt x="48" y="12"/>
                    <a:pt x="52" y="15"/>
                  </a:cubicBezTo>
                  <a:cubicBezTo>
                    <a:pt x="53" y="17"/>
                    <a:pt x="54" y="19"/>
                    <a:pt x="53" y="22"/>
                  </a:cubicBezTo>
                  <a:cubicBezTo>
                    <a:pt x="51" y="23"/>
                    <a:pt x="49" y="26"/>
                    <a:pt x="46" y="25"/>
                  </a:cubicBezTo>
                  <a:cubicBezTo>
                    <a:pt x="46" y="26"/>
                    <a:pt x="46" y="26"/>
                    <a:pt x="46" y="26"/>
                  </a:cubicBezTo>
                  <a:cubicBezTo>
                    <a:pt x="46" y="27"/>
                    <a:pt x="45" y="26"/>
                    <a:pt x="45" y="26"/>
                  </a:cubicBezTo>
                  <a:cubicBezTo>
                    <a:pt x="43" y="26"/>
                    <a:pt x="41" y="25"/>
                    <a:pt x="40" y="23"/>
                  </a:cubicBezTo>
                  <a:cubicBezTo>
                    <a:pt x="40" y="22"/>
                    <a:pt x="41" y="22"/>
                    <a:pt x="42" y="22"/>
                  </a:cubicBezTo>
                  <a:cubicBezTo>
                    <a:pt x="40" y="20"/>
                    <a:pt x="40" y="20"/>
                    <a:pt x="40" y="20"/>
                  </a:cubicBezTo>
                  <a:cubicBezTo>
                    <a:pt x="40" y="20"/>
                    <a:pt x="40" y="20"/>
                    <a:pt x="40" y="20"/>
                  </a:cubicBezTo>
                  <a:cubicBezTo>
                    <a:pt x="38" y="21"/>
                    <a:pt x="39" y="24"/>
                    <a:pt x="38" y="25"/>
                  </a:cubicBezTo>
                  <a:cubicBezTo>
                    <a:pt x="38" y="26"/>
                    <a:pt x="39" y="27"/>
                    <a:pt x="39" y="28"/>
                  </a:cubicBezTo>
                  <a:cubicBezTo>
                    <a:pt x="40" y="29"/>
                    <a:pt x="40" y="31"/>
                    <a:pt x="42" y="32"/>
                  </a:cubicBezTo>
                  <a:cubicBezTo>
                    <a:pt x="42" y="31"/>
                    <a:pt x="43" y="31"/>
                    <a:pt x="44" y="31"/>
                  </a:cubicBezTo>
                  <a:cubicBezTo>
                    <a:pt x="46" y="31"/>
                    <a:pt x="46" y="28"/>
                    <a:pt x="48" y="27"/>
                  </a:cubicBezTo>
                  <a:cubicBezTo>
                    <a:pt x="49" y="27"/>
                    <a:pt x="49" y="27"/>
                    <a:pt x="49" y="27"/>
                  </a:cubicBezTo>
                  <a:cubicBezTo>
                    <a:pt x="50" y="27"/>
                    <a:pt x="50" y="27"/>
                    <a:pt x="51" y="27"/>
                  </a:cubicBezTo>
                  <a:cubicBezTo>
                    <a:pt x="52" y="27"/>
                    <a:pt x="50" y="28"/>
                    <a:pt x="51" y="28"/>
                  </a:cubicBezTo>
                  <a:cubicBezTo>
                    <a:pt x="51" y="28"/>
                    <a:pt x="51" y="29"/>
                    <a:pt x="52" y="29"/>
                  </a:cubicBezTo>
                  <a:cubicBezTo>
                    <a:pt x="52" y="30"/>
                    <a:pt x="54" y="30"/>
                    <a:pt x="54" y="31"/>
                  </a:cubicBezTo>
                  <a:cubicBezTo>
                    <a:pt x="55" y="29"/>
                    <a:pt x="56" y="32"/>
                    <a:pt x="57" y="31"/>
                  </a:cubicBezTo>
                  <a:cubicBezTo>
                    <a:pt x="60" y="30"/>
                    <a:pt x="64" y="30"/>
                    <a:pt x="68" y="29"/>
                  </a:cubicBezTo>
                  <a:cubicBezTo>
                    <a:pt x="69" y="26"/>
                    <a:pt x="73" y="28"/>
                    <a:pt x="74" y="25"/>
                  </a:cubicBezTo>
                  <a:cubicBezTo>
                    <a:pt x="76" y="25"/>
                    <a:pt x="77" y="25"/>
                    <a:pt x="79" y="26"/>
                  </a:cubicBezTo>
                  <a:cubicBezTo>
                    <a:pt x="79" y="25"/>
                    <a:pt x="79" y="25"/>
                    <a:pt x="79" y="25"/>
                  </a:cubicBezTo>
                  <a:cubicBezTo>
                    <a:pt x="81" y="25"/>
                    <a:pt x="83" y="26"/>
                    <a:pt x="85" y="26"/>
                  </a:cubicBezTo>
                  <a:cubicBezTo>
                    <a:pt x="89" y="29"/>
                    <a:pt x="94" y="25"/>
                    <a:pt x="99" y="25"/>
                  </a:cubicBezTo>
                  <a:cubicBezTo>
                    <a:pt x="103" y="24"/>
                    <a:pt x="106" y="21"/>
                    <a:pt x="109" y="19"/>
                  </a:cubicBezTo>
                  <a:cubicBezTo>
                    <a:pt x="111" y="16"/>
                    <a:pt x="113" y="16"/>
                    <a:pt x="115" y="15"/>
                  </a:cubicBezTo>
                  <a:cubicBezTo>
                    <a:pt x="115" y="14"/>
                    <a:pt x="115" y="14"/>
                    <a:pt x="115" y="14"/>
                  </a:cubicBezTo>
                  <a:cubicBezTo>
                    <a:pt x="115" y="14"/>
                    <a:pt x="115" y="14"/>
                    <a:pt x="115" y="14"/>
                  </a:cubicBezTo>
                  <a:cubicBezTo>
                    <a:pt x="116" y="14"/>
                    <a:pt x="116" y="14"/>
                    <a:pt x="116" y="14"/>
                  </a:cubicBezTo>
                  <a:cubicBezTo>
                    <a:pt x="116" y="14"/>
                    <a:pt x="117" y="13"/>
                    <a:pt x="117" y="14"/>
                  </a:cubicBezTo>
                  <a:cubicBezTo>
                    <a:pt x="117" y="13"/>
                    <a:pt x="118" y="13"/>
                    <a:pt x="118" y="12"/>
                  </a:cubicBezTo>
                  <a:cubicBezTo>
                    <a:pt x="120" y="12"/>
                    <a:pt x="120" y="11"/>
                    <a:pt x="121" y="11"/>
                  </a:cubicBezTo>
                  <a:cubicBezTo>
                    <a:pt x="121" y="11"/>
                    <a:pt x="121" y="11"/>
                    <a:pt x="121" y="11"/>
                  </a:cubicBezTo>
                  <a:cubicBezTo>
                    <a:pt x="123" y="10"/>
                    <a:pt x="125" y="9"/>
                    <a:pt x="127" y="9"/>
                  </a:cubicBezTo>
                  <a:cubicBezTo>
                    <a:pt x="127" y="8"/>
                    <a:pt x="127" y="8"/>
                    <a:pt x="127" y="8"/>
                  </a:cubicBezTo>
                  <a:cubicBezTo>
                    <a:pt x="127" y="8"/>
                    <a:pt x="127" y="8"/>
                    <a:pt x="127" y="8"/>
                  </a:cubicBezTo>
                  <a:cubicBezTo>
                    <a:pt x="126" y="9"/>
                    <a:pt x="126" y="9"/>
                    <a:pt x="126" y="8"/>
                  </a:cubicBezTo>
                  <a:cubicBezTo>
                    <a:pt x="126" y="8"/>
                    <a:pt x="126" y="8"/>
                    <a:pt x="126" y="8"/>
                  </a:cubicBezTo>
                  <a:cubicBezTo>
                    <a:pt x="124" y="8"/>
                    <a:pt x="124" y="8"/>
                    <a:pt x="124" y="8"/>
                  </a:cubicBezTo>
                  <a:cubicBezTo>
                    <a:pt x="124" y="7"/>
                    <a:pt x="124" y="7"/>
                    <a:pt x="124" y="7"/>
                  </a:cubicBezTo>
                  <a:cubicBezTo>
                    <a:pt x="124" y="8"/>
                    <a:pt x="123" y="8"/>
                    <a:pt x="122" y="8"/>
                  </a:cubicBezTo>
                  <a:cubicBezTo>
                    <a:pt x="123" y="7"/>
                    <a:pt x="123" y="7"/>
                    <a:pt x="123" y="7"/>
                  </a:cubicBezTo>
                  <a:cubicBezTo>
                    <a:pt x="122" y="7"/>
                    <a:pt x="122" y="7"/>
                    <a:pt x="122" y="7"/>
                  </a:cubicBezTo>
                  <a:cubicBezTo>
                    <a:pt x="123" y="7"/>
                    <a:pt x="123" y="7"/>
                    <a:pt x="124" y="6"/>
                  </a:cubicBezTo>
                  <a:cubicBezTo>
                    <a:pt x="123" y="6"/>
                    <a:pt x="122" y="6"/>
                    <a:pt x="122" y="7"/>
                  </a:cubicBezTo>
                  <a:cubicBezTo>
                    <a:pt x="122" y="6"/>
                    <a:pt x="123" y="6"/>
                    <a:pt x="124" y="6"/>
                  </a:cubicBezTo>
                  <a:cubicBezTo>
                    <a:pt x="123" y="6"/>
                    <a:pt x="122" y="6"/>
                    <a:pt x="121" y="5"/>
                  </a:cubicBezTo>
                  <a:cubicBezTo>
                    <a:pt x="122" y="5"/>
                    <a:pt x="123" y="5"/>
                    <a:pt x="124" y="5"/>
                  </a:cubicBezTo>
                  <a:cubicBezTo>
                    <a:pt x="125" y="5"/>
                    <a:pt x="125" y="5"/>
                    <a:pt x="125" y="5"/>
                  </a:cubicBezTo>
                  <a:cubicBezTo>
                    <a:pt x="125" y="5"/>
                    <a:pt x="125" y="5"/>
                    <a:pt x="125" y="5"/>
                  </a:cubicBezTo>
                  <a:cubicBezTo>
                    <a:pt x="121" y="4"/>
                    <a:pt x="121" y="4"/>
                    <a:pt x="121" y="4"/>
                  </a:cubicBezTo>
                  <a:cubicBezTo>
                    <a:pt x="122" y="4"/>
                    <a:pt x="124" y="4"/>
                    <a:pt x="125" y="4"/>
                  </a:cubicBezTo>
                  <a:cubicBezTo>
                    <a:pt x="124" y="3"/>
                    <a:pt x="123" y="4"/>
                    <a:pt x="121" y="4"/>
                  </a:cubicBezTo>
                  <a:cubicBezTo>
                    <a:pt x="122" y="3"/>
                    <a:pt x="123" y="3"/>
                    <a:pt x="124" y="3"/>
                  </a:cubicBezTo>
                  <a:cubicBezTo>
                    <a:pt x="122" y="2"/>
                    <a:pt x="121" y="3"/>
                    <a:pt x="119" y="3"/>
                  </a:cubicBezTo>
                  <a:cubicBezTo>
                    <a:pt x="121" y="2"/>
                    <a:pt x="123" y="1"/>
                    <a:pt x="124" y="1"/>
                  </a:cubicBezTo>
                  <a:cubicBezTo>
                    <a:pt x="120" y="0"/>
                    <a:pt x="117" y="3"/>
                    <a:pt x="114" y="5"/>
                  </a:cubicBezTo>
                  <a:cubicBezTo>
                    <a:pt x="113" y="6"/>
                    <a:pt x="112" y="6"/>
                    <a:pt x="111" y="7"/>
                  </a:cubicBezTo>
                  <a:cubicBezTo>
                    <a:pt x="107" y="9"/>
                    <a:pt x="105" y="12"/>
                    <a:pt x="101" y="14"/>
                  </a:cubicBezTo>
                  <a:cubicBezTo>
                    <a:pt x="97" y="17"/>
                    <a:pt x="92" y="18"/>
                    <a:pt x="87" y="18"/>
                  </a:cubicBezTo>
                  <a:cubicBezTo>
                    <a:pt x="85" y="17"/>
                    <a:pt x="83" y="18"/>
                    <a:pt x="81" y="18"/>
                  </a:cubicBezTo>
                  <a:cubicBezTo>
                    <a:pt x="79" y="18"/>
                    <a:pt x="77" y="17"/>
                    <a:pt x="77" y="18"/>
                  </a:cubicBezTo>
                  <a:cubicBezTo>
                    <a:pt x="82" y="17"/>
                    <a:pt x="86" y="20"/>
                    <a:pt x="91" y="19"/>
                  </a:cubicBezTo>
                  <a:cubicBezTo>
                    <a:pt x="90" y="20"/>
                    <a:pt x="86" y="20"/>
                    <a:pt x="84" y="19"/>
                  </a:cubicBezTo>
                  <a:cubicBezTo>
                    <a:pt x="81" y="19"/>
                    <a:pt x="79" y="19"/>
                    <a:pt x="77" y="19"/>
                  </a:cubicBezTo>
                  <a:cubicBezTo>
                    <a:pt x="77" y="19"/>
                    <a:pt x="77" y="19"/>
                    <a:pt x="77" y="19"/>
                  </a:cubicBezTo>
                  <a:cubicBezTo>
                    <a:pt x="73" y="18"/>
                    <a:pt x="71" y="21"/>
                    <a:pt x="69" y="22"/>
                  </a:cubicBezTo>
                  <a:cubicBezTo>
                    <a:pt x="69" y="22"/>
                    <a:pt x="70" y="22"/>
                    <a:pt x="70" y="22"/>
                  </a:cubicBezTo>
                  <a:cubicBezTo>
                    <a:pt x="69" y="22"/>
                    <a:pt x="68" y="23"/>
                    <a:pt x="67" y="23"/>
                  </a:cubicBezTo>
                  <a:cubicBezTo>
                    <a:pt x="67" y="23"/>
                    <a:pt x="67" y="23"/>
                    <a:pt x="67" y="23"/>
                  </a:cubicBezTo>
                  <a:cubicBezTo>
                    <a:pt x="66" y="25"/>
                    <a:pt x="64" y="25"/>
                    <a:pt x="63" y="26"/>
                  </a:cubicBezTo>
                  <a:cubicBezTo>
                    <a:pt x="63" y="26"/>
                    <a:pt x="63" y="26"/>
                    <a:pt x="63" y="26"/>
                  </a:cubicBezTo>
                  <a:cubicBezTo>
                    <a:pt x="61" y="27"/>
                    <a:pt x="59" y="25"/>
                    <a:pt x="58" y="27"/>
                  </a:cubicBezTo>
                  <a:cubicBezTo>
                    <a:pt x="58" y="27"/>
                    <a:pt x="58" y="27"/>
                    <a:pt x="58" y="27"/>
                  </a:cubicBezTo>
                  <a:cubicBezTo>
                    <a:pt x="58" y="27"/>
                    <a:pt x="60" y="28"/>
                    <a:pt x="59" y="29"/>
                  </a:cubicBezTo>
                  <a:cubicBezTo>
                    <a:pt x="58" y="29"/>
                    <a:pt x="58" y="29"/>
                    <a:pt x="58" y="29"/>
                  </a:cubicBezTo>
                  <a:cubicBezTo>
                    <a:pt x="59" y="29"/>
                    <a:pt x="60" y="30"/>
                    <a:pt x="61" y="29"/>
                  </a:cubicBezTo>
                  <a:cubicBezTo>
                    <a:pt x="60" y="30"/>
                    <a:pt x="58" y="30"/>
                    <a:pt x="57" y="30"/>
                  </a:cubicBezTo>
                  <a:cubicBezTo>
                    <a:pt x="57" y="30"/>
                    <a:pt x="58" y="30"/>
                    <a:pt x="59" y="29"/>
                  </a:cubicBezTo>
                  <a:cubicBezTo>
                    <a:pt x="57" y="29"/>
                    <a:pt x="56" y="30"/>
                    <a:pt x="55" y="29"/>
                  </a:cubicBezTo>
                  <a:cubicBezTo>
                    <a:pt x="55" y="28"/>
                    <a:pt x="55" y="27"/>
                    <a:pt x="55" y="25"/>
                  </a:cubicBezTo>
                  <a:cubicBezTo>
                    <a:pt x="56" y="25"/>
                    <a:pt x="55" y="23"/>
                    <a:pt x="56" y="23"/>
                  </a:cubicBezTo>
                  <a:cubicBezTo>
                    <a:pt x="58" y="20"/>
                    <a:pt x="57" y="18"/>
                    <a:pt x="56" y="15"/>
                  </a:cubicBezTo>
                  <a:cubicBezTo>
                    <a:pt x="57" y="14"/>
                    <a:pt x="56" y="13"/>
                    <a:pt x="57" y="13"/>
                  </a:cubicBezTo>
                  <a:cubicBezTo>
                    <a:pt x="57" y="13"/>
                    <a:pt x="57" y="13"/>
                    <a:pt x="57" y="13"/>
                  </a:cubicBezTo>
                  <a:cubicBezTo>
                    <a:pt x="57" y="11"/>
                    <a:pt x="56" y="10"/>
                    <a:pt x="57" y="9"/>
                  </a:cubicBezTo>
                  <a:cubicBezTo>
                    <a:pt x="56" y="9"/>
                    <a:pt x="56" y="9"/>
                    <a:pt x="56" y="9"/>
                  </a:cubicBezTo>
                  <a:cubicBezTo>
                    <a:pt x="57" y="8"/>
                    <a:pt x="57" y="8"/>
                    <a:pt x="57" y="8"/>
                  </a:cubicBezTo>
                  <a:cubicBezTo>
                    <a:pt x="57" y="7"/>
                    <a:pt x="56" y="7"/>
                    <a:pt x="55" y="6"/>
                  </a:cubicBezTo>
                  <a:cubicBezTo>
                    <a:pt x="54" y="6"/>
                    <a:pt x="53" y="6"/>
                    <a:pt x="53" y="6"/>
                  </a:cubicBezTo>
                  <a:cubicBezTo>
                    <a:pt x="52" y="5"/>
                    <a:pt x="51" y="6"/>
                    <a:pt x="51" y="5"/>
                  </a:cubicBezTo>
                  <a:cubicBezTo>
                    <a:pt x="51" y="6"/>
                    <a:pt x="51" y="6"/>
                    <a:pt x="51" y="6"/>
                  </a:cubicBezTo>
                  <a:cubicBezTo>
                    <a:pt x="50" y="5"/>
                    <a:pt x="50" y="5"/>
                    <a:pt x="50" y="5"/>
                  </a:cubicBezTo>
                  <a:cubicBezTo>
                    <a:pt x="50" y="5"/>
                    <a:pt x="50" y="5"/>
                    <a:pt x="50" y="5"/>
                  </a:cubicBezTo>
                  <a:cubicBezTo>
                    <a:pt x="47" y="5"/>
                    <a:pt x="43" y="6"/>
                    <a:pt x="41" y="8"/>
                  </a:cubicBezTo>
                  <a:cubicBezTo>
                    <a:pt x="42" y="8"/>
                    <a:pt x="42" y="8"/>
                    <a:pt x="42" y="8"/>
                  </a:cubicBezTo>
                  <a:cubicBezTo>
                    <a:pt x="41" y="9"/>
                    <a:pt x="40" y="9"/>
                    <a:pt x="40" y="9"/>
                  </a:cubicBezTo>
                  <a:cubicBezTo>
                    <a:pt x="39" y="8"/>
                    <a:pt x="41" y="6"/>
                    <a:pt x="40" y="5"/>
                  </a:cubicBezTo>
                  <a:cubicBezTo>
                    <a:pt x="41" y="5"/>
                    <a:pt x="41" y="5"/>
                    <a:pt x="41" y="5"/>
                  </a:cubicBezTo>
                  <a:cubicBezTo>
                    <a:pt x="41" y="5"/>
                    <a:pt x="41" y="5"/>
                    <a:pt x="41" y="5"/>
                  </a:cubicBezTo>
                  <a:cubicBezTo>
                    <a:pt x="40" y="0"/>
                    <a:pt x="37" y="0"/>
                    <a:pt x="34" y="0"/>
                  </a:cubicBezTo>
                  <a:cubicBezTo>
                    <a:pt x="34" y="0"/>
                    <a:pt x="34" y="0"/>
                    <a:pt x="34" y="0"/>
                  </a:cubicBezTo>
                  <a:cubicBezTo>
                    <a:pt x="34" y="0"/>
                    <a:pt x="34" y="0"/>
                    <a:pt x="34" y="0"/>
                  </a:cubicBezTo>
                  <a:cubicBezTo>
                    <a:pt x="32" y="0"/>
                    <a:pt x="30" y="0"/>
                    <a:pt x="28" y="1"/>
                  </a:cubicBezTo>
                  <a:cubicBezTo>
                    <a:pt x="28" y="2"/>
                    <a:pt x="28" y="2"/>
                    <a:pt x="28" y="2"/>
                  </a:cubicBezTo>
                  <a:cubicBezTo>
                    <a:pt x="29" y="1"/>
                    <a:pt x="30" y="2"/>
                    <a:pt x="31" y="1"/>
                  </a:cubicBezTo>
                  <a:cubicBezTo>
                    <a:pt x="30" y="3"/>
                    <a:pt x="27" y="2"/>
                    <a:pt x="26" y="4"/>
                  </a:cubicBezTo>
                  <a:cubicBezTo>
                    <a:pt x="26" y="4"/>
                    <a:pt x="26" y="3"/>
                    <a:pt x="27" y="3"/>
                  </a:cubicBezTo>
                  <a:cubicBezTo>
                    <a:pt x="27" y="4"/>
                    <a:pt x="27" y="4"/>
                    <a:pt x="27" y="4"/>
                  </a:cubicBezTo>
                  <a:cubicBezTo>
                    <a:pt x="27" y="3"/>
                    <a:pt x="28" y="3"/>
                    <a:pt x="28" y="3"/>
                  </a:cubicBezTo>
                  <a:cubicBezTo>
                    <a:pt x="28" y="4"/>
                    <a:pt x="26" y="4"/>
                    <a:pt x="26" y="5"/>
                  </a:cubicBezTo>
                  <a:cubicBezTo>
                    <a:pt x="25" y="9"/>
                    <a:pt x="22" y="4"/>
                    <a:pt x="20" y="6"/>
                  </a:cubicBezTo>
                  <a:cubicBezTo>
                    <a:pt x="16" y="7"/>
                    <a:pt x="13" y="7"/>
                    <a:pt x="9" y="10"/>
                  </a:cubicBezTo>
                  <a:cubicBezTo>
                    <a:pt x="7" y="12"/>
                    <a:pt x="4" y="14"/>
                    <a:pt x="4" y="18"/>
                  </a:cubicBezTo>
                  <a:cubicBezTo>
                    <a:pt x="4" y="18"/>
                    <a:pt x="4" y="18"/>
                    <a:pt x="4" y="18"/>
                  </a:cubicBezTo>
                  <a:cubicBezTo>
                    <a:pt x="3" y="20"/>
                    <a:pt x="3" y="20"/>
                    <a:pt x="3" y="20"/>
                  </a:cubicBezTo>
                  <a:cubicBezTo>
                    <a:pt x="0" y="20"/>
                    <a:pt x="2" y="24"/>
                    <a:pt x="1" y="25"/>
                  </a:cubicBezTo>
                  <a:cubicBezTo>
                    <a:pt x="0" y="25"/>
                    <a:pt x="0" y="25"/>
                    <a:pt x="0" y="25"/>
                  </a:cubicBezTo>
                  <a:cubicBezTo>
                    <a:pt x="0" y="26"/>
                    <a:pt x="1" y="27"/>
                    <a:pt x="0" y="28"/>
                  </a:cubicBezTo>
                  <a:cubicBezTo>
                    <a:pt x="1" y="29"/>
                    <a:pt x="1" y="31"/>
                    <a:pt x="2" y="33"/>
                  </a:cubicBezTo>
                  <a:cubicBezTo>
                    <a:pt x="5" y="36"/>
                    <a:pt x="8" y="38"/>
                    <a:pt x="11" y="40"/>
                  </a:cubicBezTo>
                  <a:cubicBezTo>
                    <a:pt x="14" y="40"/>
                    <a:pt x="18" y="39"/>
                    <a:pt x="20" y="37"/>
                  </a:cubicBezTo>
                  <a:cubicBezTo>
                    <a:pt x="22" y="41"/>
                    <a:pt x="22" y="41"/>
                    <a:pt x="22" y="41"/>
                  </a:cubicBezTo>
                  <a:cubicBezTo>
                    <a:pt x="23" y="48"/>
                    <a:pt x="29" y="55"/>
                    <a:pt x="36" y="58"/>
                  </a:cubicBezTo>
                  <a:cubicBezTo>
                    <a:pt x="36" y="58"/>
                    <a:pt x="36" y="58"/>
                    <a:pt x="36" y="58"/>
                  </a:cubicBezTo>
                  <a:cubicBezTo>
                    <a:pt x="40" y="60"/>
                    <a:pt x="45" y="61"/>
                    <a:pt x="50" y="59"/>
                  </a:cubicBezTo>
                  <a:cubicBezTo>
                    <a:pt x="53" y="57"/>
                    <a:pt x="57" y="58"/>
                    <a:pt x="58" y="54"/>
                  </a:cubicBezTo>
                  <a:cubicBezTo>
                    <a:pt x="58" y="53"/>
                    <a:pt x="58" y="53"/>
                    <a:pt x="58" y="53"/>
                  </a:cubicBezTo>
                  <a:cubicBezTo>
                    <a:pt x="60" y="51"/>
                    <a:pt x="61" y="49"/>
                    <a:pt x="63" y="48"/>
                  </a:cubicBezTo>
                  <a:cubicBezTo>
                    <a:pt x="64" y="45"/>
                    <a:pt x="70" y="43"/>
                    <a:pt x="73" y="43"/>
                  </a:cubicBezTo>
                  <a:cubicBezTo>
                    <a:pt x="76" y="43"/>
                    <a:pt x="78" y="43"/>
                    <a:pt x="80" y="44"/>
                  </a:cubicBezTo>
                  <a:cubicBezTo>
                    <a:pt x="83" y="46"/>
                    <a:pt x="86" y="45"/>
                    <a:pt x="89" y="46"/>
                  </a:cubicBezTo>
                  <a:cubicBezTo>
                    <a:pt x="89" y="46"/>
                    <a:pt x="91" y="46"/>
                    <a:pt x="91" y="46"/>
                  </a:cubicBezTo>
                  <a:cubicBezTo>
                    <a:pt x="92" y="46"/>
                    <a:pt x="93" y="45"/>
                    <a:pt x="94" y="46"/>
                  </a:cubicBezTo>
                  <a:cubicBezTo>
                    <a:pt x="94" y="46"/>
                    <a:pt x="94" y="46"/>
                    <a:pt x="94" y="46"/>
                  </a:cubicBezTo>
                  <a:cubicBezTo>
                    <a:pt x="95" y="45"/>
                    <a:pt x="95" y="45"/>
                    <a:pt x="95" y="45"/>
                  </a:cubicBezTo>
                  <a:cubicBezTo>
                    <a:pt x="95" y="46"/>
                    <a:pt x="95" y="46"/>
                    <a:pt x="95" y="46"/>
                  </a:cubicBezTo>
                  <a:cubicBezTo>
                    <a:pt x="99" y="44"/>
                    <a:pt x="99" y="44"/>
                    <a:pt x="99" y="44"/>
                  </a:cubicBezTo>
                  <a:cubicBezTo>
                    <a:pt x="99" y="44"/>
                    <a:pt x="101" y="43"/>
                    <a:pt x="101" y="43"/>
                  </a:cubicBezTo>
                  <a:cubicBezTo>
                    <a:pt x="101" y="43"/>
                    <a:pt x="101" y="43"/>
                    <a:pt x="101" y="43"/>
                  </a:cubicBezTo>
                  <a:cubicBezTo>
                    <a:pt x="102" y="43"/>
                    <a:pt x="102" y="43"/>
                    <a:pt x="102" y="43"/>
                  </a:cubicBezTo>
                  <a:cubicBezTo>
                    <a:pt x="102" y="43"/>
                    <a:pt x="102" y="43"/>
                    <a:pt x="102" y="43"/>
                  </a:cubicBezTo>
                  <a:cubicBezTo>
                    <a:pt x="102" y="42"/>
                    <a:pt x="102" y="42"/>
                    <a:pt x="102" y="42"/>
                  </a:cubicBezTo>
                  <a:cubicBezTo>
                    <a:pt x="102" y="42"/>
                    <a:pt x="102" y="43"/>
                    <a:pt x="103" y="42"/>
                  </a:cubicBezTo>
                  <a:cubicBezTo>
                    <a:pt x="103" y="42"/>
                    <a:pt x="103" y="42"/>
                    <a:pt x="103" y="42"/>
                  </a:cubicBezTo>
                  <a:cubicBezTo>
                    <a:pt x="104" y="41"/>
                    <a:pt x="104" y="41"/>
                    <a:pt x="105" y="41"/>
                  </a:cubicBezTo>
                  <a:cubicBezTo>
                    <a:pt x="105" y="41"/>
                    <a:pt x="105" y="41"/>
                    <a:pt x="105" y="41"/>
                  </a:cubicBezTo>
                  <a:cubicBezTo>
                    <a:pt x="105" y="41"/>
                    <a:pt x="106" y="42"/>
                    <a:pt x="106" y="40"/>
                  </a:cubicBezTo>
                  <a:cubicBezTo>
                    <a:pt x="107" y="41"/>
                    <a:pt x="107" y="41"/>
                    <a:pt x="107" y="41"/>
                  </a:cubicBezTo>
                  <a:cubicBezTo>
                    <a:pt x="107" y="40"/>
                    <a:pt x="107" y="40"/>
                    <a:pt x="107" y="40"/>
                  </a:cubicBezTo>
                  <a:cubicBezTo>
                    <a:pt x="108" y="40"/>
                    <a:pt x="108" y="40"/>
                    <a:pt x="108" y="40"/>
                  </a:cubicBezTo>
                  <a:cubicBezTo>
                    <a:pt x="108" y="40"/>
                    <a:pt x="108" y="40"/>
                    <a:pt x="108" y="40"/>
                  </a:cubicBezTo>
                  <a:cubicBezTo>
                    <a:pt x="109" y="39"/>
                    <a:pt x="110" y="39"/>
                    <a:pt x="111" y="38"/>
                  </a:cubicBezTo>
                  <a:cubicBezTo>
                    <a:pt x="111" y="37"/>
                    <a:pt x="110" y="39"/>
                    <a:pt x="110" y="38"/>
                  </a:cubicBezTo>
                  <a:cubicBezTo>
                    <a:pt x="110" y="37"/>
                    <a:pt x="111" y="38"/>
                    <a:pt x="112" y="37"/>
                  </a:cubicBezTo>
                  <a:cubicBezTo>
                    <a:pt x="112" y="37"/>
                    <a:pt x="113" y="36"/>
                    <a:pt x="113" y="36"/>
                  </a:cubicBezTo>
                  <a:cubicBezTo>
                    <a:pt x="112" y="36"/>
                    <a:pt x="112" y="36"/>
                    <a:pt x="112" y="36"/>
                  </a:cubicBezTo>
                  <a:cubicBezTo>
                    <a:pt x="112" y="37"/>
                    <a:pt x="112" y="37"/>
                    <a:pt x="112" y="37"/>
                  </a:cubicBezTo>
                  <a:cubicBezTo>
                    <a:pt x="112" y="37"/>
                    <a:pt x="111" y="37"/>
                    <a:pt x="111" y="37"/>
                  </a:cubicBezTo>
                  <a:cubicBezTo>
                    <a:pt x="111" y="36"/>
                    <a:pt x="112" y="36"/>
                    <a:pt x="112" y="35"/>
                  </a:cubicBezTo>
                  <a:cubicBezTo>
                    <a:pt x="113" y="35"/>
                    <a:pt x="113" y="34"/>
                    <a:pt x="113" y="34"/>
                  </a:cubicBezTo>
                  <a:cubicBezTo>
                    <a:pt x="114" y="33"/>
                    <a:pt x="114" y="33"/>
                    <a:pt x="114" y="33"/>
                  </a:cubicBezTo>
                  <a:cubicBezTo>
                    <a:pt x="115" y="33"/>
                    <a:pt x="114" y="32"/>
                    <a:pt x="115" y="32"/>
                  </a:cubicBezTo>
                  <a:cubicBezTo>
                    <a:pt x="115" y="32"/>
                    <a:pt x="115" y="33"/>
                    <a:pt x="115" y="34"/>
                  </a:cubicBezTo>
                  <a:cubicBezTo>
                    <a:pt x="115" y="33"/>
                    <a:pt x="116" y="32"/>
                    <a:pt x="116" y="32"/>
                  </a:cubicBezTo>
                  <a:cubicBezTo>
                    <a:pt x="115" y="32"/>
                    <a:pt x="115" y="32"/>
                    <a:pt x="115" y="32"/>
                  </a:cubicBezTo>
                  <a:cubicBezTo>
                    <a:pt x="115" y="32"/>
                    <a:pt x="115" y="32"/>
                    <a:pt x="115" y="32"/>
                  </a:cubicBezTo>
                  <a:cubicBezTo>
                    <a:pt x="116" y="31"/>
                    <a:pt x="117" y="30"/>
                    <a:pt x="118" y="30"/>
                  </a:cubicBezTo>
                  <a:cubicBezTo>
                    <a:pt x="119" y="30"/>
                    <a:pt x="117" y="29"/>
                    <a:pt x="118" y="29"/>
                  </a:cubicBezTo>
                  <a:cubicBezTo>
                    <a:pt x="118" y="30"/>
                    <a:pt x="119" y="30"/>
                    <a:pt x="119" y="30"/>
                  </a:cubicBezTo>
                  <a:cubicBezTo>
                    <a:pt x="119" y="29"/>
                    <a:pt x="119" y="29"/>
                    <a:pt x="119" y="29"/>
                  </a:cubicBezTo>
                  <a:cubicBezTo>
                    <a:pt x="119" y="29"/>
                    <a:pt x="120" y="28"/>
                    <a:pt x="121" y="28"/>
                  </a:cubicBezTo>
                  <a:cubicBezTo>
                    <a:pt x="120" y="28"/>
                    <a:pt x="120" y="28"/>
                    <a:pt x="120" y="28"/>
                  </a:cubicBezTo>
                  <a:cubicBezTo>
                    <a:pt x="121" y="28"/>
                    <a:pt x="121" y="28"/>
                    <a:pt x="121" y="28"/>
                  </a:cubicBezTo>
                  <a:cubicBezTo>
                    <a:pt x="122" y="28"/>
                    <a:pt x="122" y="28"/>
                    <a:pt x="122" y="28"/>
                  </a:cubicBezTo>
                  <a:cubicBezTo>
                    <a:pt x="122" y="28"/>
                    <a:pt x="122" y="27"/>
                    <a:pt x="122" y="27"/>
                  </a:cubicBezTo>
                  <a:cubicBezTo>
                    <a:pt x="123" y="27"/>
                    <a:pt x="123" y="27"/>
                    <a:pt x="123" y="27"/>
                  </a:cubicBezTo>
                  <a:cubicBezTo>
                    <a:pt x="122" y="28"/>
                    <a:pt x="122" y="28"/>
                    <a:pt x="122" y="28"/>
                  </a:cubicBezTo>
                  <a:cubicBezTo>
                    <a:pt x="123" y="27"/>
                    <a:pt x="123" y="27"/>
                    <a:pt x="123" y="27"/>
                  </a:cubicBezTo>
                  <a:cubicBezTo>
                    <a:pt x="124" y="28"/>
                    <a:pt x="124" y="28"/>
                    <a:pt x="124" y="28"/>
                  </a:cubicBezTo>
                  <a:cubicBezTo>
                    <a:pt x="124" y="27"/>
                    <a:pt x="124" y="27"/>
                    <a:pt x="124" y="27"/>
                  </a:cubicBezTo>
                  <a:cubicBezTo>
                    <a:pt x="124" y="27"/>
                    <a:pt x="124" y="26"/>
                    <a:pt x="124" y="26"/>
                  </a:cubicBezTo>
                  <a:cubicBezTo>
                    <a:pt x="124" y="26"/>
                    <a:pt x="124" y="26"/>
                    <a:pt x="124" y="26"/>
                  </a:cubicBezTo>
                  <a:cubicBezTo>
                    <a:pt x="124" y="25"/>
                    <a:pt x="124" y="25"/>
                    <a:pt x="124" y="25"/>
                  </a:cubicBezTo>
                  <a:cubicBezTo>
                    <a:pt x="125" y="25"/>
                    <a:pt x="124" y="26"/>
                    <a:pt x="125" y="26"/>
                  </a:cubicBezTo>
                  <a:cubicBezTo>
                    <a:pt x="124" y="27"/>
                    <a:pt x="124" y="27"/>
                    <a:pt x="124" y="27"/>
                  </a:cubicBezTo>
                  <a:cubicBezTo>
                    <a:pt x="125" y="27"/>
                    <a:pt x="125" y="27"/>
                    <a:pt x="125" y="26"/>
                  </a:cubicBezTo>
                  <a:cubicBezTo>
                    <a:pt x="126" y="26"/>
                    <a:pt x="126" y="26"/>
                    <a:pt x="126" y="26"/>
                  </a:cubicBezTo>
                  <a:cubicBezTo>
                    <a:pt x="125" y="26"/>
                    <a:pt x="125" y="26"/>
                    <a:pt x="125" y="26"/>
                  </a:cubicBezTo>
                  <a:cubicBezTo>
                    <a:pt x="126" y="25"/>
                    <a:pt x="127" y="25"/>
                    <a:pt x="127" y="24"/>
                  </a:cubicBezTo>
                  <a:cubicBezTo>
                    <a:pt x="129" y="25"/>
                    <a:pt x="130" y="22"/>
                    <a:pt x="132" y="22"/>
                  </a:cubicBezTo>
                  <a:cubicBezTo>
                    <a:pt x="132" y="22"/>
                    <a:pt x="132" y="22"/>
                    <a:pt x="132" y="22"/>
                  </a:cubicBezTo>
                  <a:cubicBezTo>
                    <a:pt x="132" y="22"/>
                    <a:pt x="132" y="22"/>
                    <a:pt x="132" y="22"/>
                  </a:cubicBezTo>
                  <a:cubicBezTo>
                    <a:pt x="132" y="23"/>
                    <a:pt x="132" y="23"/>
                    <a:pt x="132" y="23"/>
                  </a:cubicBezTo>
                  <a:cubicBezTo>
                    <a:pt x="133" y="23"/>
                    <a:pt x="133" y="23"/>
                    <a:pt x="133" y="23"/>
                  </a:cubicBezTo>
                  <a:cubicBezTo>
                    <a:pt x="132" y="23"/>
                    <a:pt x="132" y="23"/>
                    <a:pt x="132" y="23"/>
                  </a:cubicBezTo>
                  <a:cubicBezTo>
                    <a:pt x="133" y="23"/>
                    <a:pt x="133" y="23"/>
                    <a:pt x="133" y="22"/>
                  </a:cubicBezTo>
                  <a:cubicBezTo>
                    <a:pt x="134" y="23"/>
                    <a:pt x="134" y="23"/>
                    <a:pt x="134" y="23"/>
                  </a:cubicBezTo>
                  <a:cubicBezTo>
                    <a:pt x="135" y="22"/>
                    <a:pt x="135" y="22"/>
                    <a:pt x="135" y="22"/>
                  </a:cubicBezTo>
                  <a:cubicBezTo>
                    <a:pt x="135" y="22"/>
                    <a:pt x="134" y="23"/>
                    <a:pt x="134" y="22"/>
                  </a:cubicBezTo>
                  <a:cubicBezTo>
                    <a:pt x="134" y="21"/>
                    <a:pt x="135" y="21"/>
                    <a:pt x="136" y="21"/>
                  </a:cubicBezTo>
                  <a:cubicBezTo>
                    <a:pt x="137" y="22"/>
                    <a:pt x="135" y="22"/>
                    <a:pt x="135" y="23"/>
                  </a:cubicBezTo>
                  <a:cubicBezTo>
                    <a:pt x="136" y="23"/>
                    <a:pt x="136" y="23"/>
                    <a:pt x="136" y="23"/>
                  </a:cubicBezTo>
                  <a:cubicBezTo>
                    <a:pt x="135" y="22"/>
                    <a:pt x="137" y="22"/>
                    <a:pt x="136" y="21"/>
                  </a:cubicBezTo>
                  <a:cubicBezTo>
                    <a:pt x="137" y="22"/>
                    <a:pt x="138" y="22"/>
                    <a:pt x="138" y="22"/>
                  </a:cubicBezTo>
                  <a:cubicBezTo>
                    <a:pt x="138" y="23"/>
                    <a:pt x="138" y="23"/>
                    <a:pt x="138" y="23"/>
                  </a:cubicBezTo>
                  <a:cubicBezTo>
                    <a:pt x="137" y="22"/>
                    <a:pt x="137" y="22"/>
                    <a:pt x="137" y="22"/>
                  </a:cubicBezTo>
                  <a:cubicBezTo>
                    <a:pt x="137" y="23"/>
                    <a:pt x="137" y="23"/>
                    <a:pt x="137" y="23"/>
                  </a:cubicBezTo>
                  <a:cubicBezTo>
                    <a:pt x="137" y="23"/>
                    <a:pt x="138" y="23"/>
                    <a:pt x="138" y="22"/>
                  </a:cubicBezTo>
                  <a:cubicBezTo>
                    <a:pt x="138" y="20"/>
                    <a:pt x="141" y="21"/>
                    <a:pt x="142" y="20"/>
                  </a:cubicBezTo>
                  <a:cubicBezTo>
                    <a:pt x="140" y="21"/>
                    <a:pt x="139" y="20"/>
                    <a:pt x="137" y="21"/>
                  </a:cubicBezTo>
                  <a:close/>
                  <a:moveTo>
                    <a:pt x="133" y="16"/>
                  </a:moveTo>
                  <a:cubicBezTo>
                    <a:pt x="133" y="16"/>
                    <a:pt x="133" y="16"/>
                    <a:pt x="133" y="16"/>
                  </a:cubicBezTo>
                  <a:cubicBezTo>
                    <a:pt x="132" y="16"/>
                    <a:pt x="132" y="16"/>
                    <a:pt x="132" y="16"/>
                  </a:cubicBezTo>
                  <a:cubicBezTo>
                    <a:pt x="132" y="16"/>
                    <a:pt x="132" y="16"/>
                    <a:pt x="132" y="16"/>
                  </a:cubicBezTo>
                  <a:cubicBezTo>
                    <a:pt x="132" y="16"/>
                    <a:pt x="132" y="16"/>
                    <a:pt x="132" y="16"/>
                  </a:cubicBezTo>
                  <a:cubicBezTo>
                    <a:pt x="132" y="17"/>
                    <a:pt x="132" y="17"/>
                    <a:pt x="132" y="16"/>
                  </a:cubicBezTo>
                  <a:cubicBezTo>
                    <a:pt x="132" y="16"/>
                    <a:pt x="132" y="16"/>
                    <a:pt x="132" y="16"/>
                  </a:cubicBezTo>
                  <a:cubicBezTo>
                    <a:pt x="133" y="16"/>
                    <a:pt x="133" y="16"/>
                    <a:pt x="133" y="16"/>
                  </a:cubicBezTo>
                  <a:cubicBezTo>
                    <a:pt x="133" y="16"/>
                    <a:pt x="133" y="16"/>
                    <a:pt x="133" y="16"/>
                  </a:cubicBezTo>
                  <a:cubicBezTo>
                    <a:pt x="132" y="16"/>
                    <a:pt x="132" y="16"/>
                    <a:pt x="132" y="16"/>
                  </a:cubicBezTo>
                  <a:lnTo>
                    <a:pt x="133" y="16"/>
                  </a:lnTo>
                  <a:close/>
                  <a:moveTo>
                    <a:pt x="118" y="3"/>
                  </a:moveTo>
                  <a:cubicBezTo>
                    <a:pt x="119" y="3"/>
                    <a:pt x="119" y="3"/>
                    <a:pt x="119" y="3"/>
                  </a:cubicBezTo>
                  <a:cubicBezTo>
                    <a:pt x="117" y="4"/>
                    <a:pt x="117" y="4"/>
                    <a:pt x="117" y="4"/>
                  </a:cubicBezTo>
                  <a:lnTo>
                    <a:pt x="118" y="3"/>
                  </a:lnTo>
                  <a:close/>
                  <a:moveTo>
                    <a:pt x="84" y="20"/>
                  </a:moveTo>
                  <a:cubicBezTo>
                    <a:pt x="85" y="20"/>
                    <a:pt x="85" y="20"/>
                    <a:pt x="86" y="21"/>
                  </a:cubicBezTo>
                  <a:cubicBezTo>
                    <a:pt x="85" y="20"/>
                    <a:pt x="85" y="20"/>
                    <a:pt x="84" y="20"/>
                  </a:cubicBezTo>
                  <a:cubicBezTo>
                    <a:pt x="82" y="20"/>
                    <a:pt x="79" y="20"/>
                    <a:pt x="76" y="19"/>
                  </a:cubicBezTo>
                  <a:cubicBezTo>
                    <a:pt x="79" y="20"/>
                    <a:pt x="82" y="20"/>
                    <a:pt x="84" y="20"/>
                  </a:cubicBezTo>
                  <a:close/>
                  <a:moveTo>
                    <a:pt x="76" y="20"/>
                  </a:moveTo>
                  <a:cubicBezTo>
                    <a:pt x="74" y="20"/>
                    <a:pt x="74" y="20"/>
                    <a:pt x="72" y="20"/>
                  </a:cubicBezTo>
                  <a:cubicBezTo>
                    <a:pt x="73" y="19"/>
                    <a:pt x="75" y="20"/>
                    <a:pt x="76" y="20"/>
                  </a:cubicBezTo>
                  <a:close/>
                  <a:moveTo>
                    <a:pt x="74" y="21"/>
                  </a:moveTo>
                  <a:cubicBezTo>
                    <a:pt x="74" y="21"/>
                    <a:pt x="73" y="22"/>
                    <a:pt x="72" y="21"/>
                  </a:cubicBezTo>
                  <a:lnTo>
                    <a:pt x="74" y="21"/>
                  </a:lnTo>
                  <a:close/>
                  <a:moveTo>
                    <a:pt x="63" y="26"/>
                  </a:moveTo>
                  <a:cubicBezTo>
                    <a:pt x="64" y="26"/>
                    <a:pt x="64" y="26"/>
                    <a:pt x="64" y="26"/>
                  </a:cubicBezTo>
                  <a:cubicBezTo>
                    <a:pt x="63" y="26"/>
                    <a:pt x="63" y="26"/>
                    <a:pt x="63" y="26"/>
                  </a:cubicBezTo>
                  <a:cubicBezTo>
                    <a:pt x="62" y="27"/>
                    <a:pt x="61" y="28"/>
                    <a:pt x="61" y="27"/>
                  </a:cubicBezTo>
                  <a:cubicBezTo>
                    <a:pt x="60" y="27"/>
                    <a:pt x="60" y="27"/>
                    <a:pt x="60" y="27"/>
                  </a:cubicBezTo>
                  <a:cubicBezTo>
                    <a:pt x="61" y="27"/>
                    <a:pt x="62" y="27"/>
                    <a:pt x="63" y="26"/>
                  </a:cubicBezTo>
                  <a:close/>
                  <a:moveTo>
                    <a:pt x="24" y="8"/>
                  </a:moveTo>
                  <a:cubicBezTo>
                    <a:pt x="24" y="8"/>
                    <a:pt x="24" y="8"/>
                    <a:pt x="24" y="8"/>
                  </a:cubicBezTo>
                  <a:cubicBezTo>
                    <a:pt x="22" y="7"/>
                    <a:pt x="22" y="7"/>
                    <a:pt x="22" y="7"/>
                  </a:cubicBezTo>
                  <a:cubicBezTo>
                    <a:pt x="23" y="7"/>
                    <a:pt x="23" y="8"/>
                    <a:pt x="24" y="8"/>
                  </a:cubicBezTo>
                  <a:close/>
                  <a:moveTo>
                    <a:pt x="23" y="9"/>
                  </a:moveTo>
                  <a:cubicBezTo>
                    <a:pt x="23" y="9"/>
                    <a:pt x="23" y="9"/>
                    <a:pt x="23" y="9"/>
                  </a:cubicBezTo>
                  <a:cubicBezTo>
                    <a:pt x="21" y="9"/>
                    <a:pt x="21" y="9"/>
                    <a:pt x="21" y="9"/>
                  </a:cubicBezTo>
                  <a:lnTo>
                    <a:pt x="23" y="9"/>
                  </a:lnTo>
                  <a:close/>
                  <a:moveTo>
                    <a:pt x="16" y="9"/>
                  </a:moveTo>
                  <a:cubicBezTo>
                    <a:pt x="17" y="9"/>
                    <a:pt x="18" y="8"/>
                    <a:pt x="19" y="8"/>
                  </a:cubicBezTo>
                  <a:cubicBezTo>
                    <a:pt x="20" y="8"/>
                    <a:pt x="20" y="8"/>
                    <a:pt x="20" y="8"/>
                  </a:cubicBezTo>
                  <a:cubicBezTo>
                    <a:pt x="20" y="8"/>
                    <a:pt x="20" y="8"/>
                    <a:pt x="19" y="8"/>
                  </a:cubicBezTo>
                  <a:cubicBezTo>
                    <a:pt x="17" y="9"/>
                    <a:pt x="13" y="11"/>
                    <a:pt x="10" y="11"/>
                  </a:cubicBezTo>
                  <a:cubicBezTo>
                    <a:pt x="8" y="13"/>
                    <a:pt x="6" y="15"/>
                    <a:pt x="5" y="18"/>
                  </a:cubicBezTo>
                  <a:cubicBezTo>
                    <a:pt x="6" y="13"/>
                    <a:pt x="11" y="10"/>
                    <a:pt x="16" y="9"/>
                  </a:cubicBezTo>
                  <a:close/>
                  <a:moveTo>
                    <a:pt x="22" y="38"/>
                  </a:moveTo>
                  <a:cubicBezTo>
                    <a:pt x="22" y="38"/>
                    <a:pt x="22" y="38"/>
                    <a:pt x="22" y="38"/>
                  </a:cubicBezTo>
                  <a:cubicBezTo>
                    <a:pt x="22" y="37"/>
                    <a:pt x="22" y="37"/>
                    <a:pt x="22" y="37"/>
                  </a:cubicBezTo>
                  <a:cubicBezTo>
                    <a:pt x="22" y="37"/>
                    <a:pt x="22" y="37"/>
                    <a:pt x="22" y="37"/>
                  </a:cubicBezTo>
                  <a:lnTo>
                    <a:pt x="22" y="38"/>
                  </a:lnTo>
                  <a:close/>
                  <a:moveTo>
                    <a:pt x="22" y="36"/>
                  </a:moveTo>
                  <a:cubicBezTo>
                    <a:pt x="23" y="37"/>
                    <a:pt x="23" y="37"/>
                    <a:pt x="23" y="37"/>
                  </a:cubicBezTo>
                  <a:cubicBezTo>
                    <a:pt x="23" y="38"/>
                    <a:pt x="23" y="38"/>
                    <a:pt x="23" y="38"/>
                  </a:cubicBezTo>
                  <a:cubicBezTo>
                    <a:pt x="23" y="37"/>
                    <a:pt x="23" y="37"/>
                    <a:pt x="23" y="37"/>
                  </a:cubicBezTo>
                  <a:cubicBezTo>
                    <a:pt x="23" y="37"/>
                    <a:pt x="22" y="37"/>
                    <a:pt x="22" y="36"/>
                  </a:cubicBezTo>
                  <a:close/>
                  <a:moveTo>
                    <a:pt x="23" y="35"/>
                  </a:moveTo>
                  <a:cubicBezTo>
                    <a:pt x="24" y="36"/>
                    <a:pt x="25" y="37"/>
                    <a:pt x="25" y="38"/>
                  </a:cubicBezTo>
                  <a:cubicBezTo>
                    <a:pt x="25" y="36"/>
                    <a:pt x="23" y="36"/>
                    <a:pt x="23" y="35"/>
                  </a:cubicBezTo>
                  <a:close/>
                  <a:moveTo>
                    <a:pt x="26" y="41"/>
                  </a:moveTo>
                  <a:cubicBezTo>
                    <a:pt x="28" y="45"/>
                    <a:pt x="30" y="48"/>
                    <a:pt x="33" y="50"/>
                  </a:cubicBezTo>
                  <a:cubicBezTo>
                    <a:pt x="30" y="48"/>
                    <a:pt x="27" y="45"/>
                    <a:pt x="26" y="41"/>
                  </a:cubicBezTo>
                  <a:close/>
                  <a:moveTo>
                    <a:pt x="62" y="44"/>
                  </a:moveTo>
                  <a:cubicBezTo>
                    <a:pt x="63" y="43"/>
                    <a:pt x="63" y="43"/>
                    <a:pt x="63" y="43"/>
                  </a:cubicBezTo>
                  <a:cubicBezTo>
                    <a:pt x="63" y="43"/>
                    <a:pt x="63" y="43"/>
                    <a:pt x="63" y="43"/>
                  </a:cubicBezTo>
                  <a:lnTo>
                    <a:pt x="62" y="44"/>
                  </a:lnTo>
                  <a:close/>
                  <a:moveTo>
                    <a:pt x="64" y="43"/>
                  </a:moveTo>
                  <a:cubicBezTo>
                    <a:pt x="64" y="43"/>
                    <a:pt x="64" y="43"/>
                    <a:pt x="64" y="43"/>
                  </a:cubicBezTo>
                  <a:cubicBezTo>
                    <a:pt x="64" y="43"/>
                    <a:pt x="64" y="43"/>
                    <a:pt x="64" y="43"/>
                  </a:cubicBezTo>
                  <a:cubicBezTo>
                    <a:pt x="64" y="43"/>
                    <a:pt x="64" y="43"/>
                    <a:pt x="64" y="43"/>
                  </a:cubicBezTo>
                  <a:cubicBezTo>
                    <a:pt x="65" y="42"/>
                    <a:pt x="65" y="42"/>
                    <a:pt x="66" y="42"/>
                  </a:cubicBezTo>
                  <a:cubicBezTo>
                    <a:pt x="66" y="42"/>
                    <a:pt x="65" y="43"/>
                    <a:pt x="64" y="43"/>
                  </a:cubicBezTo>
                  <a:close/>
                  <a:moveTo>
                    <a:pt x="64" y="39"/>
                  </a:moveTo>
                  <a:cubicBezTo>
                    <a:pt x="64" y="39"/>
                    <a:pt x="65" y="38"/>
                    <a:pt x="65" y="38"/>
                  </a:cubicBezTo>
                  <a:cubicBezTo>
                    <a:pt x="66" y="38"/>
                    <a:pt x="66" y="38"/>
                    <a:pt x="66" y="38"/>
                  </a:cubicBezTo>
                  <a:lnTo>
                    <a:pt x="64" y="39"/>
                  </a:lnTo>
                  <a:close/>
                  <a:moveTo>
                    <a:pt x="117" y="24"/>
                  </a:moveTo>
                  <a:cubicBezTo>
                    <a:pt x="116" y="24"/>
                    <a:pt x="116" y="24"/>
                    <a:pt x="116" y="24"/>
                  </a:cubicBezTo>
                  <a:cubicBezTo>
                    <a:pt x="116" y="24"/>
                    <a:pt x="116" y="24"/>
                    <a:pt x="116" y="24"/>
                  </a:cubicBezTo>
                  <a:lnTo>
                    <a:pt x="117" y="24"/>
                  </a:lnTo>
                  <a:close/>
                  <a:moveTo>
                    <a:pt x="116" y="25"/>
                  </a:moveTo>
                  <a:cubicBezTo>
                    <a:pt x="116" y="25"/>
                    <a:pt x="116" y="25"/>
                    <a:pt x="116" y="25"/>
                  </a:cubicBezTo>
                  <a:cubicBezTo>
                    <a:pt x="116" y="25"/>
                    <a:pt x="116" y="25"/>
                    <a:pt x="116" y="25"/>
                  </a:cubicBezTo>
                  <a:cubicBezTo>
                    <a:pt x="115" y="25"/>
                    <a:pt x="115" y="25"/>
                    <a:pt x="115" y="25"/>
                  </a:cubicBezTo>
                  <a:cubicBezTo>
                    <a:pt x="115" y="25"/>
                    <a:pt x="116" y="25"/>
                    <a:pt x="116" y="25"/>
                  </a:cubicBezTo>
                  <a:close/>
                  <a:moveTo>
                    <a:pt x="115" y="25"/>
                  </a:moveTo>
                  <a:cubicBezTo>
                    <a:pt x="115" y="26"/>
                    <a:pt x="115" y="26"/>
                    <a:pt x="115" y="26"/>
                  </a:cubicBezTo>
                  <a:cubicBezTo>
                    <a:pt x="115" y="26"/>
                    <a:pt x="115" y="26"/>
                    <a:pt x="114" y="26"/>
                  </a:cubicBezTo>
                  <a:cubicBezTo>
                    <a:pt x="114" y="26"/>
                    <a:pt x="114" y="25"/>
                    <a:pt x="115" y="25"/>
                  </a:cubicBezTo>
                  <a:close/>
                  <a:moveTo>
                    <a:pt x="112" y="28"/>
                  </a:moveTo>
                  <a:cubicBezTo>
                    <a:pt x="112" y="28"/>
                    <a:pt x="112" y="28"/>
                    <a:pt x="112" y="28"/>
                  </a:cubicBezTo>
                  <a:cubicBezTo>
                    <a:pt x="112" y="27"/>
                    <a:pt x="112" y="27"/>
                    <a:pt x="113" y="26"/>
                  </a:cubicBezTo>
                  <a:cubicBezTo>
                    <a:pt x="113" y="26"/>
                    <a:pt x="113" y="26"/>
                    <a:pt x="113" y="26"/>
                  </a:cubicBezTo>
                  <a:cubicBezTo>
                    <a:pt x="113" y="26"/>
                    <a:pt x="113" y="26"/>
                    <a:pt x="113" y="26"/>
                  </a:cubicBezTo>
                  <a:cubicBezTo>
                    <a:pt x="113" y="27"/>
                    <a:pt x="113" y="27"/>
                    <a:pt x="112" y="28"/>
                  </a:cubicBezTo>
                  <a:cubicBezTo>
                    <a:pt x="112" y="28"/>
                    <a:pt x="112" y="28"/>
                    <a:pt x="112" y="28"/>
                  </a:cubicBezTo>
                  <a:cubicBezTo>
                    <a:pt x="112" y="28"/>
                    <a:pt x="112" y="28"/>
                    <a:pt x="112" y="28"/>
                  </a:cubicBezTo>
                  <a:cubicBezTo>
                    <a:pt x="112" y="28"/>
                    <a:pt x="112" y="28"/>
                    <a:pt x="112" y="28"/>
                  </a:cubicBezTo>
                  <a:cubicBezTo>
                    <a:pt x="112" y="28"/>
                    <a:pt x="112" y="28"/>
                    <a:pt x="112" y="28"/>
                  </a:cubicBezTo>
                  <a:cubicBezTo>
                    <a:pt x="112" y="28"/>
                    <a:pt x="112" y="29"/>
                    <a:pt x="111" y="28"/>
                  </a:cubicBezTo>
                  <a:cubicBezTo>
                    <a:pt x="112" y="28"/>
                    <a:pt x="112" y="28"/>
                    <a:pt x="112" y="28"/>
                  </a:cubicBezTo>
                  <a:cubicBezTo>
                    <a:pt x="112" y="28"/>
                    <a:pt x="112" y="27"/>
                    <a:pt x="112" y="28"/>
                  </a:cubicBezTo>
                  <a:close/>
                  <a:moveTo>
                    <a:pt x="109" y="38"/>
                  </a:moveTo>
                  <a:cubicBezTo>
                    <a:pt x="109" y="39"/>
                    <a:pt x="109" y="39"/>
                    <a:pt x="109" y="39"/>
                  </a:cubicBezTo>
                  <a:cubicBezTo>
                    <a:pt x="109" y="38"/>
                    <a:pt x="109" y="38"/>
                    <a:pt x="109" y="38"/>
                  </a:cubicBezTo>
                  <a:cubicBezTo>
                    <a:pt x="109" y="38"/>
                    <a:pt x="109" y="38"/>
                    <a:pt x="109" y="38"/>
                  </a:cubicBezTo>
                  <a:close/>
                  <a:moveTo>
                    <a:pt x="109" y="36"/>
                  </a:moveTo>
                  <a:cubicBezTo>
                    <a:pt x="109" y="35"/>
                    <a:pt x="109" y="35"/>
                    <a:pt x="109" y="35"/>
                  </a:cubicBezTo>
                  <a:cubicBezTo>
                    <a:pt x="110" y="35"/>
                    <a:pt x="110" y="35"/>
                    <a:pt x="110" y="35"/>
                  </a:cubicBezTo>
                  <a:lnTo>
                    <a:pt x="109" y="36"/>
                  </a:lnTo>
                  <a:close/>
                  <a:moveTo>
                    <a:pt x="111" y="34"/>
                  </a:moveTo>
                  <a:cubicBezTo>
                    <a:pt x="111" y="34"/>
                    <a:pt x="111" y="34"/>
                    <a:pt x="111" y="34"/>
                  </a:cubicBezTo>
                  <a:cubicBezTo>
                    <a:pt x="110" y="36"/>
                    <a:pt x="110" y="36"/>
                    <a:pt x="110" y="36"/>
                  </a:cubicBezTo>
                  <a:cubicBezTo>
                    <a:pt x="110" y="35"/>
                    <a:pt x="111" y="34"/>
                    <a:pt x="111" y="33"/>
                  </a:cubicBezTo>
                  <a:lnTo>
                    <a:pt x="111" y="34"/>
                  </a:lnTo>
                  <a:close/>
                  <a:moveTo>
                    <a:pt x="118" y="26"/>
                  </a:moveTo>
                  <a:cubicBezTo>
                    <a:pt x="116" y="27"/>
                    <a:pt x="116" y="27"/>
                    <a:pt x="116" y="27"/>
                  </a:cubicBezTo>
                  <a:cubicBezTo>
                    <a:pt x="116" y="27"/>
                    <a:pt x="116" y="27"/>
                    <a:pt x="116" y="27"/>
                  </a:cubicBezTo>
                  <a:cubicBezTo>
                    <a:pt x="116" y="27"/>
                    <a:pt x="116" y="27"/>
                    <a:pt x="116" y="27"/>
                  </a:cubicBezTo>
                  <a:cubicBezTo>
                    <a:pt x="116" y="27"/>
                    <a:pt x="116" y="27"/>
                    <a:pt x="116" y="27"/>
                  </a:cubicBezTo>
                  <a:cubicBezTo>
                    <a:pt x="115" y="27"/>
                    <a:pt x="115" y="27"/>
                    <a:pt x="115" y="27"/>
                  </a:cubicBezTo>
                  <a:cubicBezTo>
                    <a:pt x="115" y="28"/>
                    <a:pt x="115" y="28"/>
                    <a:pt x="115" y="28"/>
                  </a:cubicBezTo>
                  <a:cubicBezTo>
                    <a:pt x="115" y="28"/>
                    <a:pt x="114" y="30"/>
                    <a:pt x="113" y="30"/>
                  </a:cubicBezTo>
                  <a:cubicBezTo>
                    <a:pt x="113" y="30"/>
                    <a:pt x="113" y="30"/>
                    <a:pt x="113" y="30"/>
                  </a:cubicBezTo>
                  <a:cubicBezTo>
                    <a:pt x="114" y="31"/>
                    <a:pt x="114" y="30"/>
                    <a:pt x="115" y="30"/>
                  </a:cubicBezTo>
                  <a:cubicBezTo>
                    <a:pt x="115" y="31"/>
                    <a:pt x="116" y="29"/>
                    <a:pt x="116" y="29"/>
                  </a:cubicBezTo>
                  <a:cubicBezTo>
                    <a:pt x="116" y="29"/>
                    <a:pt x="116" y="29"/>
                    <a:pt x="116" y="29"/>
                  </a:cubicBezTo>
                  <a:cubicBezTo>
                    <a:pt x="115" y="30"/>
                    <a:pt x="115" y="31"/>
                    <a:pt x="114" y="31"/>
                  </a:cubicBezTo>
                  <a:cubicBezTo>
                    <a:pt x="114" y="31"/>
                    <a:pt x="114" y="31"/>
                    <a:pt x="114" y="31"/>
                  </a:cubicBezTo>
                  <a:cubicBezTo>
                    <a:pt x="114" y="31"/>
                    <a:pt x="114" y="31"/>
                    <a:pt x="114" y="31"/>
                  </a:cubicBezTo>
                  <a:cubicBezTo>
                    <a:pt x="114" y="32"/>
                    <a:pt x="113" y="33"/>
                    <a:pt x="112" y="34"/>
                  </a:cubicBezTo>
                  <a:cubicBezTo>
                    <a:pt x="112" y="34"/>
                    <a:pt x="112" y="34"/>
                    <a:pt x="112" y="34"/>
                  </a:cubicBezTo>
                  <a:cubicBezTo>
                    <a:pt x="112" y="34"/>
                    <a:pt x="112" y="34"/>
                    <a:pt x="112" y="34"/>
                  </a:cubicBezTo>
                  <a:cubicBezTo>
                    <a:pt x="112" y="32"/>
                    <a:pt x="112" y="32"/>
                    <a:pt x="112" y="32"/>
                  </a:cubicBezTo>
                  <a:cubicBezTo>
                    <a:pt x="112" y="32"/>
                    <a:pt x="112" y="32"/>
                    <a:pt x="112" y="32"/>
                  </a:cubicBezTo>
                  <a:cubicBezTo>
                    <a:pt x="112" y="32"/>
                    <a:pt x="112" y="32"/>
                    <a:pt x="112" y="32"/>
                  </a:cubicBezTo>
                  <a:cubicBezTo>
                    <a:pt x="111" y="32"/>
                    <a:pt x="111" y="32"/>
                    <a:pt x="111" y="32"/>
                  </a:cubicBezTo>
                  <a:cubicBezTo>
                    <a:pt x="110" y="32"/>
                    <a:pt x="111" y="30"/>
                    <a:pt x="113" y="30"/>
                  </a:cubicBezTo>
                  <a:cubicBezTo>
                    <a:pt x="112" y="30"/>
                    <a:pt x="112" y="30"/>
                    <a:pt x="112" y="30"/>
                  </a:cubicBezTo>
                  <a:cubicBezTo>
                    <a:pt x="113" y="30"/>
                    <a:pt x="113" y="30"/>
                    <a:pt x="113" y="30"/>
                  </a:cubicBezTo>
                  <a:cubicBezTo>
                    <a:pt x="113" y="29"/>
                    <a:pt x="113" y="29"/>
                    <a:pt x="113" y="29"/>
                  </a:cubicBezTo>
                  <a:cubicBezTo>
                    <a:pt x="113" y="29"/>
                    <a:pt x="113" y="29"/>
                    <a:pt x="113" y="29"/>
                  </a:cubicBezTo>
                  <a:cubicBezTo>
                    <a:pt x="113" y="29"/>
                    <a:pt x="113" y="29"/>
                    <a:pt x="113" y="29"/>
                  </a:cubicBezTo>
                  <a:cubicBezTo>
                    <a:pt x="113" y="29"/>
                    <a:pt x="113" y="29"/>
                    <a:pt x="113" y="29"/>
                  </a:cubicBezTo>
                  <a:cubicBezTo>
                    <a:pt x="113" y="30"/>
                    <a:pt x="113" y="29"/>
                    <a:pt x="113" y="29"/>
                  </a:cubicBezTo>
                  <a:cubicBezTo>
                    <a:pt x="114" y="29"/>
                    <a:pt x="114" y="29"/>
                    <a:pt x="114" y="29"/>
                  </a:cubicBezTo>
                  <a:cubicBezTo>
                    <a:pt x="114" y="28"/>
                    <a:pt x="115" y="28"/>
                    <a:pt x="115" y="27"/>
                  </a:cubicBezTo>
                  <a:cubicBezTo>
                    <a:pt x="116" y="27"/>
                    <a:pt x="116" y="27"/>
                    <a:pt x="116" y="27"/>
                  </a:cubicBezTo>
                  <a:cubicBezTo>
                    <a:pt x="116" y="27"/>
                    <a:pt x="116" y="27"/>
                    <a:pt x="116" y="27"/>
                  </a:cubicBezTo>
                  <a:cubicBezTo>
                    <a:pt x="117" y="26"/>
                    <a:pt x="117" y="26"/>
                    <a:pt x="118" y="26"/>
                  </a:cubicBezTo>
                  <a:close/>
                  <a:moveTo>
                    <a:pt x="117" y="24"/>
                  </a:moveTo>
                  <a:cubicBezTo>
                    <a:pt x="117" y="24"/>
                    <a:pt x="117" y="24"/>
                    <a:pt x="117" y="24"/>
                  </a:cubicBezTo>
                  <a:cubicBezTo>
                    <a:pt x="117" y="23"/>
                    <a:pt x="117" y="23"/>
                    <a:pt x="117" y="23"/>
                  </a:cubicBezTo>
                  <a:cubicBezTo>
                    <a:pt x="118" y="23"/>
                    <a:pt x="118" y="23"/>
                    <a:pt x="118" y="23"/>
                  </a:cubicBezTo>
                  <a:cubicBezTo>
                    <a:pt x="117" y="24"/>
                    <a:pt x="118" y="24"/>
                    <a:pt x="117" y="24"/>
                  </a:cubicBezTo>
                  <a:close/>
                  <a:moveTo>
                    <a:pt x="123" y="19"/>
                  </a:moveTo>
                  <a:cubicBezTo>
                    <a:pt x="124" y="20"/>
                    <a:pt x="124" y="20"/>
                    <a:pt x="124" y="20"/>
                  </a:cubicBezTo>
                  <a:cubicBezTo>
                    <a:pt x="124" y="20"/>
                    <a:pt x="124" y="20"/>
                    <a:pt x="124" y="20"/>
                  </a:cubicBezTo>
                  <a:cubicBezTo>
                    <a:pt x="124" y="21"/>
                    <a:pt x="124" y="19"/>
                    <a:pt x="123" y="20"/>
                  </a:cubicBezTo>
                  <a:cubicBezTo>
                    <a:pt x="123" y="21"/>
                    <a:pt x="123" y="21"/>
                    <a:pt x="122" y="21"/>
                  </a:cubicBezTo>
                  <a:cubicBezTo>
                    <a:pt x="122" y="22"/>
                    <a:pt x="122" y="21"/>
                    <a:pt x="121" y="21"/>
                  </a:cubicBezTo>
                  <a:cubicBezTo>
                    <a:pt x="121" y="22"/>
                    <a:pt x="121" y="22"/>
                    <a:pt x="121" y="22"/>
                  </a:cubicBezTo>
                  <a:cubicBezTo>
                    <a:pt x="121" y="22"/>
                    <a:pt x="121" y="22"/>
                    <a:pt x="121" y="22"/>
                  </a:cubicBezTo>
                  <a:cubicBezTo>
                    <a:pt x="121" y="22"/>
                    <a:pt x="121" y="22"/>
                    <a:pt x="121" y="22"/>
                  </a:cubicBezTo>
                  <a:cubicBezTo>
                    <a:pt x="121" y="22"/>
                    <a:pt x="121" y="22"/>
                    <a:pt x="121" y="22"/>
                  </a:cubicBezTo>
                  <a:cubicBezTo>
                    <a:pt x="120" y="22"/>
                    <a:pt x="120" y="22"/>
                    <a:pt x="120" y="22"/>
                  </a:cubicBezTo>
                  <a:cubicBezTo>
                    <a:pt x="120" y="20"/>
                    <a:pt x="123" y="20"/>
                    <a:pt x="123" y="19"/>
                  </a:cubicBezTo>
                  <a:close/>
                  <a:moveTo>
                    <a:pt x="120" y="23"/>
                  </a:moveTo>
                  <a:cubicBezTo>
                    <a:pt x="120" y="22"/>
                    <a:pt x="121" y="23"/>
                    <a:pt x="120" y="22"/>
                  </a:cubicBezTo>
                  <a:cubicBezTo>
                    <a:pt x="121" y="22"/>
                    <a:pt x="121" y="22"/>
                    <a:pt x="121" y="22"/>
                  </a:cubicBezTo>
                  <a:cubicBezTo>
                    <a:pt x="121" y="22"/>
                    <a:pt x="121" y="22"/>
                    <a:pt x="121" y="22"/>
                  </a:cubicBezTo>
                  <a:lnTo>
                    <a:pt x="120" y="23"/>
                  </a:lnTo>
                  <a:close/>
                  <a:moveTo>
                    <a:pt x="130" y="21"/>
                  </a:moveTo>
                  <a:cubicBezTo>
                    <a:pt x="130" y="23"/>
                    <a:pt x="128" y="22"/>
                    <a:pt x="127" y="23"/>
                  </a:cubicBezTo>
                  <a:cubicBezTo>
                    <a:pt x="127" y="24"/>
                    <a:pt x="127" y="24"/>
                    <a:pt x="127" y="24"/>
                  </a:cubicBezTo>
                  <a:cubicBezTo>
                    <a:pt x="126" y="24"/>
                    <a:pt x="126" y="24"/>
                    <a:pt x="126" y="24"/>
                  </a:cubicBezTo>
                  <a:cubicBezTo>
                    <a:pt x="126" y="24"/>
                    <a:pt x="126" y="24"/>
                    <a:pt x="126" y="24"/>
                  </a:cubicBezTo>
                  <a:cubicBezTo>
                    <a:pt x="125" y="23"/>
                    <a:pt x="124" y="25"/>
                    <a:pt x="123" y="24"/>
                  </a:cubicBezTo>
                  <a:cubicBezTo>
                    <a:pt x="123" y="24"/>
                    <a:pt x="123" y="24"/>
                    <a:pt x="123" y="24"/>
                  </a:cubicBezTo>
                  <a:cubicBezTo>
                    <a:pt x="123" y="25"/>
                    <a:pt x="123" y="25"/>
                    <a:pt x="123" y="25"/>
                  </a:cubicBezTo>
                  <a:cubicBezTo>
                    <a:pt x="123" y="25"/>
                    <a:pt x="123" y="25"/>
                    <a:pt x="123" y="25"/>
                  </a:cubicBezTo>
                  <a:cubicBezTo>
                    <a:pt x="123" y="25"/>
                    <a:pt x="123" y="25"/>
                    <a:pt x="123" y="25"/>
                  </a:cubicBezTo>
                  <a:cubicBezTo>
                    <a:pt x="123" y="25"/>
                    <a:pt x="123" y="25"/>
                    <a:pt x="123" y="25"/>
                  </a:cubicBezTo>
                  <a:cubicBezTo>
                    <a:pt x="123" y="25"/>
                    <a:pt x="122" y="26"/>
                    <a:pt x="122" y="25"/>
                  </a:cubicBezTo>
                  <a:cubicBezTo>
                    <a:pt x="122" y="25"/>
                    <a:pt x="122" y="25"/>
                    <a:pt x="122" y="25"/>
                  </a:cubicBezTo>
                  <a:cubicBezTo>
                    <a:pt x="122" y="25"/>
                    <a:pt x="122" y="25"/>
                    <a:pt x="122" y="25"/>
                  </a:cubicBezTo>
                  <a:cubicBezTo>
                    <a:pt x="123" y="24"/>
                    <a:pt x="123" y="24"/>
                    <a:pt x="123" y="24"/>
                  </a:cubicBezTo>
                  <a:cubicBezTo>
                    <a:pt x="123" y="24"/>
                    <a:pt x="123" y="24"/>
                    <a:pt x="123" y="24"/>
                  </a:cubicBezTo>
                  <a:cubicBezTo>
                    <a:pt x="123" y="24"/>
                    <a:pt x="123" y="24"/>
                    <a:pt x="123" y="24"/>
                  </a:cubicBezTo>
                  <a:cubicBezTo>
                    <a:pt x="124" y="24"/>
                    <a:pt x="125" y="24"/>
                    <a:pt x="124" y="23"/>
                  </a:cubicBezTo>
                  <a:cubicBezTo>
                    <a:pt x="123" y="23"/>
                    <a:pt x="122" y="25"/>
                    <a:pt x="121" y="24"/>
                  </a:cubicBezTo>
                  <a:cubicBezTo>
                    <a:pt x="123" y="24"/>
                    <a:pt x="123" y="22"/>
                    <a:pt x="124" y="22"/>
                  </a:cubicBezTo>
                  <a:cubicBezTo>
                    <a:pt x="124" y="22"/>
                    <a:pt x="124" y="22"/>
                    <a:pt x="124" y="22"/>
                  </a:cubicBezTo>
                  <a:cubicBezTo>
                    <a:pt x="125" y="22"/>
                    <a:pt x="125" y="22"/>
                    <a:pt x="125" y="22"/>
                  </a:cubicBezTo>
                  <a:cubicBezTo>
                    <a:pt x="125" y="20"/>
                    <a:pt x="128" y="21"/>
                    <a:pt x="129" y="20"/>
                  </a:cubicBezTo>
                  <a:cubicBezTo>
                    <a:pt x="129" y="20"/>
                    <a:pt x="129" y="20"/>
                    <a:pt x="129" y="20"/>
                  </a:cubicBezTo>
                  <a:cubicBezTo>
                    <a:pt x="129" y="20"/>
                    <a:pt x="129" y="20"/>
                    <a:pt x="129" y="20"/>
                  </a:cubicBezTo>
                  <a:cubicBezTo>
                    <a:pt x="130" y="20"/>
                    <a:pt x="131" y="20"/>
                    <a:pt x="131" y="19"/>
                  </a:cubicBezTo>
                  <a:cubicBezTo>
                    <a:pt x="131" y="19"/>
                    <a:pt x="131" y="20"/>
                    <a:pt x="131" y="20"/>
                  </a:cubicBezTo>
                  <a:cubicBezTo>
                    <a:pt x="131" y="20"/>
                    <a:pt x="131" y="20"/>
                    <a:pt x="131" y="20"/>
                  </a:cubicBezTo>
                  <a:cubicBezTo>
                    <a:pt x="131" y="20"/>
                    <a:pt x="131" y="20"/>
                    <a:pt x="131" y="20"/>
                  </a:cubicBezTo>
                  <a:cubicBezTo>
                    <a:pt x="131" y="21"/>
                    <a:pt x="132" y="21"/>
                    <a:pt x="133" y="20"/>
                  </a:cubicBezTo>
                  <a:cubicBezTo>
                    <a:pt x="132" y="21"/>
                    <a:pt x="131" y="20"/>
                    <a:pt x="130" y="21"/>
                  </a:cubicBezTo>
                  <a:close/>
                  <a:moveTo>
                    <a:pt x="134" y="22"/>
                  </a:moveTo>
                  <a:cubicBezTo>
                    <a:pt x="133" y="22"/>
                    <a:pt x="133" y="22"/>
                    <a:pt x="133" y="22"/>
                  </a:cubicBezTo>
                  <a:cubicBezTo>
                    <a:pt x="134" y="22"/>
                    <a:pt x="134" y="22"/>
                    <a:pt x="134"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42" name="Freeform 917"/>
            <p:cNvSpPr/>
            <p:nvPr/>
          </p:nvSpPr>
          <p:spPr bwMode="auto">
            <a:xfrm>
              <a:off x="4981153" y="3943825"/>
              <a:ext cx="58738" cy="17462"/>
            </a:xfrm>
            <a:custGeom>
              <a:avLst/>
              <a:gdLst>
                <a:gd name="T0" fmla="*/ 1 w 16"/>
                <a:gd name="T1" fmla="*/ 2 h 5"/>
                <a:gd name="T2" fmla="*/ 13 w 16"/>
                <a:gd name="T3" fmla="*/ 4 h 5"/>
                <a:gd name="T4" fmla="*/ 16 w 16"/>
                <a:gd name="T5" fmla="*/ 1 h 5"/>
                <a:gd name="T6" fmla="*/ 14 w 16"/>
                <a:gd name="T7" fmla="*/ 1 h 5"/>
                <a:gd name="T8" fmla="*/ 14 w 16"/>
                <a:gd name="T9" fmla="*/ 0 h 5"/>
                <a:gd name="T10" fmla="*/ 9 w 16"/>
                <a:gd name="T11" fmla="*/ 2 h 5"/>
                <a:gd name="T12" fmla="*/ 5 w 16"/>
                <a:gd name="T13" fmla="*/ 2 h 5"/>
                <a:gd name="T14" fmla="*/ 0 w 16"/>
                <a:gd name="T15" fmla="*/ 1 h 5"/>
                <a:gd name="T16" fmla="*/ 1 w 16"/>
                <a:gd name="T17" fmla="*/ 2 h 5"/>
                <a:gd name="T18" fmla="*/ 0 w 16"/>
                <a:gd name="T19" fmla="*/ 3 h 5"/>
                <a:gd name="T20" fmla="*/ 1 w 16"/>
                <a:gd name="T21"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5">
                  <a:moveTo>
                    <a:pt x="1" y="2"/>
                  </a:moveTo>
                  <a:cubicBezTo>
                    <a:pt x="5" y="4"/>
                    <a:pt x="9" y="5"/>
                    <a:pt x="13" y="4"/>
                  </a:cubicBezTo>
                  <a:cubicBezTo>
                    <a:pt x="14" y="4"/>
                    <a:pt x="16" y="2"/>
                    <a:pt x="16" y="1"/>
                  </a:cubicBezTo>
                  <a:cubicBezTo>
                    <a:pt x="15" y="2"/>
                    <a:pt x="15" y="1"/>
                    <a:pt x="14" y="1"/>
                  </a:cubicBezTo>
                  <a:cubicBezTo>
                    <a:pt x="14" y="0"/>
                    <a:pt x="14" y="0"/>
                    <a:pt x="14" y="0"/>
                  </a:cubicBezTo>
                  <a:cubicBezTo>
                    <a:pt x="9" y="2"/>
                    <a:pt x="9" y="2"/>
                    <a:pt x="9" y="2"/>
                  </a:cubicBezTo>
                  <a:cubicBezTo>
                    <a:pt x="5" y="2"/>
                    <a:pt x="5" y="2"/>
                    <a:pt x="5" y="2"/>
                  </a:cubicBezTo>
                  <a:cubicBezTo>
                    <a:pt x="3" y="1"/>
                    <a:pt x="2" y="0"/>
                    <a:pt x="0" y="1"/>
                  </a:cubicBezTo>
                  <a:cubicBezTo>
                    <a:pt x="1" y="2"/>
                    <a:pt x="1" y="2"/>
                    <a:pt x="1" y="2"/>
                  </a:cubicBezTo>
                  <a:cubicBezTo>
                    <a:pt x="0" y="3"/>
                    <a:pt x="0" y="3"/>
                    <a:pt x="0" y="3"/>
                  </a:cubicBezTo>
                  <a:lnTo>
                    <a:pt x="1"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43" name="Freeform 918"/>
            <p:cNvSpPr/>
            <p:nvPr/>
          </p:nvSpPr>
          <p:spPr bwMode="auto">
            <a:xfrm>
              <a:off x="5089103" y="3908900"/>
              <a:ext cx="82550" cy="7937"/>
            </a:xfrm>
            <a:custGeom>
              <a:avLst/>
              <a:gdLst>
                <a:gd name="T0" fmla="*/ 0 w 22"/>
                <a:gd name="T1" fmla="*/ 2 h 2"/>
                <a:gd name="T2" fmla="*/ 22 w 22"/>
                <a:gd name="T3" fmla="*/ 0 h 2"/>
                <a:gd name="T4" fmla="*/ 0 w 22"/>
                <a:gd name="T5" fmla="*/ 2 h 2"/>
              </a:gdLst>
              <a:ahLst/>
              <a:cxnLst>
                <a:cxn ang="0">
                  <a:pos x="T0" y="T1"/>
                </a:cxn>
                <a:cxn ang="0">
                  <a:pos x="T2" y="T3"/>
                </a:cxn>
                <a:cxn ang="0">
                  <a:pos x="T4" y="T5"/>
                </a:cxn>
              </a:cxnLst>
              <a:rect l="0" t="0" r="r" b="b"/>
              <a:pathLst>
                <a:path w="22" h="2">
                  <a:moveTo>
                    <a:pt x="0" y="2"/>
                  </a:moveTo>
                  <a:cubicBezTo>
                    <a:pt x="8" y="0"/>
                    <a:pt x="15" y="0"/>
                    <a:pt x="22" y="0"/>
                  </a:cubicBezTo>
                  <a:cubicBezTo>
                    <a:pt x="15" y="0"/>
                    <a:pt x="7" y="0"/>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44" name="Freeform 919"/>
            <p:cNvSpPr/>
            <p:nvPr/>
          </p:nvSpPr>
          <p:spPr bwMode="auto">
            <a:xfrm>
              <a:off x="5171653" y="3916838"/>
              <a:ext cx="11113"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45" name="Freeform 920"/>
            <p:cNvSpPr/>
            <p:nvPr/>
          </p:nvSpPr>
          <p:spPr bwMode="auto">
            <a:xfrm>
              <a:off x="5182766" y="3916838"/>
              <a:ext cx="4763" cy="0"/>
            </a:xfrm>
            <a:custGeom>
              <a:avLst/>
              <a:gdLst>
                <a:gd name="T0" fmla="*/ 0 w 3"/>
                <a:gd name="T1" fmla="*/ 3 w 3"/>
                <a:gd name="T2" fmla="*/ 0 w 3"/>
              </a:gdLst>
              <a:ahLst/>
              <a:cxnLst>
                <a:cxn ang="0">
                  <a:pos x="T0" y="0"/>
                </a:cxn>
                <a:cxn ang="0">
                  <a:pos x="T1" y="0"/>
                </a:cxn>
                <a:cxn ang="0">
                  <a:pos x="T2" y="0"/>
                </a:cxn>
              </a:cxnLst>
              <a:rect l="0" t="0" r="r" b="b"/>
              <a:pathLst>
                <a:path w="3">
                  <a:moveTo>
                    <a:pt x="0" y="0"/>
                  </a:moveTo>
                  <a:lnTo>
                    <a:pt x="3"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46" name="Freeform 921"/>
            <p:cNvSpPr/>
            <p:nvPr/>
          </p:nvSpPr>
          <p:spPr bwMode="auto">
            <a:xfrm>
              <a:off x="5187528" y="3916838"/>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47" name="Freeform 922"/>
            <p:cNvSpPr>
              <a:spLocks noEditPoints="1"/>
            </p:cNvSpPr>
            <p:nvPr/>
          </p:nvSpPr>
          <p:spPr bwMode="auto">
            <a:xfrm>
              <a:off x="4758903" y="4089875"/>
              <a:ext cx="98425" cy="41275"/>
            </a:xfrm>
            <a:custGeom>
              <a:avLst/>
              <a:gdLst>
                <a:gd name="T0" fmla="*/ 22 w 26"/>
                <a:gd name="T1" fmla="*/ 7 h 11"/>
                <a:gd name="T2" fmla="*/ 23 w 26"/>
                <a:gd name="T3" fmla="*/ 5 h 11"/>
                <a:gd name="T4" fmla="*/ 23 w 26"/>
                <a:gd name="T5" fmla="*/ 5 h 11"/>
                <a:gd name="T6" fmla="*/ 24 w 26"/>
                <a:gd name="T7" fmla="*/ 5 h 11"/>
                <a:gd name="T8" fmla="*/ 15 w 26"/>
                <a:gd name="T9" fmla="*/ 6 h 11"/>
                <a:gd name="T10" fmla="*/ 16 w 26"/>
                <a:gd name="T11" fmla="*/ 5 h 11"/>
                <a:gd name="T12" fmla="*/ 8 w 26"/>
                <a:gd name="T13" fmla="*/ 4 h 11"/>
                <a:gd name="T14" fmla="*/ 13 w 26"/>
                <a:gd name="T15" fmla="*/ 4 h 11"/>
                <a:gd name="T16" fmla="*/ 6 w 26"/>
                <a:gd name="T17" fmla="*/ 2 h 11"/>
                <a:gd name="T18" fmla="*/ 4 w 26"/>
                <a:gd name="T19" fmla="*/ 1 h 11"/>
                <a:gd name="T20" fmla="*/ 2 w 26"/>
                <a:gd name="T21" fmla="*/ 1 h 11"/>
                <a:gd name="T22" fmla="*/ 3 w 26"/>
                <a:gd name="T23" fmla="*/ 1 h 11"/>
                <a:gd name="T24" fmla="*/ 1 w 26"/>
                <a:gd name="T25" fmla="*/ 1 h 11"/>
                <a:gd name="T26" fmla="*/ 2 w 26"/>
                <a:gd name="T27" fmla="*/ 1 h 11"/>
                <a:gd name="T28" fmla="*/ 0 w 26"/>
                <a:gd name="T29" fmla="*/ 2 h 11"/>
                <a:gd name="T30" fmla="*/ 1 w 26"/>
                <a:gd name="T31" fmla="*/ 3 h 11"/>
                <a:gd name="T32" fmla="*/ 8 w 26"/>
                <a:gd name="T33" fmla="*/ 8 h 11"/>
                <a:gd name="T34" fmla="*/ 25 w 26"/>
                <a:gd name="T35" fmla="*/ 9 h 11"/>
                <a:gd name="T36" fmla="*/ 25 w 26"/>
                <a:gd name="T37" fmla="*/ 8 h 11"/>
                <a:gd name="T38" fmla="*/ 25 w 26"/>
                <a:gd name="T39" fmla="*/ 8 h 11"/>
                <a:gd name="T40" fmla="*/ 25 w 26"/>
                <a:gd name="T41" fmla="*/ 7 h 11"/>
                <a:gd name="T42" fmla="*/ 23 w 26"/>
                <a:gd name="T43" fmla="*/ 7 h 11"/>
                <a:gd name="T44" fmla="*/ 25 w 26"/>
                <a:gd name="T45" fmla="*/ 6 h 11"/>
                <a:gd name="T46" fmla="*/ 22 w 26"/>
                <a:gd name="T47" fmla="*/ 7 h 11"/>
                <a:gd name="T48" fmla="*/ 6 w 26"/>
                <a:gd name="T49" fmla="*/ 3 h 11"/>
                <a:gd name="T50" fmla="*/ 5 w 26"/>
                <a:gd name="T51" fmla="*/ 2 h 11"/>
                <a:gd name="T52" fmla="*/ 6 w 26"/>
                <a:gd name="T53" fmla="*/ 3 h 11"/>
                <a:gd name="T54" fmla="*/ 13 w 26"/>
                <a:gd name="T55" fmla="*/ 6 h 11"/>
                <a:gd name="T56" fmla="*/ 11 w 26"/>
                <a:gd name="T57" fmla="*/ 6 h 11"/>
                <a:gd name="T58" fmla="*/ 13 w 26"/>
                <a:gd name="T59" fmla="*/ 6 h 11"/>
                <a:gd name="T60" fmla="*/ 14 w 26"/>
                <a:gd name="T61" fmla="*/ 6 h 11"/>
                <a:gd name="T62" fmla="*/ 13 w 26"/>
                <a:gd name="T63"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 h="11">
                  <a:moveTo>
                    <a:pt x="22" y="7"/>
                  </a:moveTo>
                  <a:cubicBezTo>
                    <a:pt x="22" y="6"/>
                    <a:pt x="24" y="6"/>
                    <a:pt x="23" y="5"/>
                  </a:cubicBezTo>
                  <a:cubicBezTo>
                    <a:pt x="23" y="5"/>
                    <a:pt x="23" y="5"/>
                    <a:pt x="23" y="5"/>
                  </a:cubicBezTo>
                  <a:cubicBezTo>
                    <a:pt x="23" y="5"/>
                    <a:pt x="23" y="5"/>
                    <a:pt x="24" y="5"/>
                  </a:cubicBezTo>
                  <a:cubicBezTo>
                    <a:pt x="20" y="6"/>
                    <a:pt x="18" y="6"/>
                    <a:pt x="15" y="6"/>
                  </a:cubicBezTo>
                  <a:cubicBezTo>
                    <a:pt x="16" y="5"/>
                    <a:pt x="16" y="5"/>
                    <a:pt x="16" y="5"/>
                  </a:cubicBezTo>
                  <a:cubicBezTo>
                    <a:pt x="13" y="5"/>
                    <a:pt x="10" y="6"/>
                    <a:pt x="8" y="4"/>
                  </a:cubicBezTo>
                  <a:cubicBezTo>
                    <a:pt x="9" y="4"/>
                    <a:pt x="11" y="5"/>
                    <a:pt x="13" y="4"/>
                  </a:cubicBezTo>
                  <a:cubicBezTo>
                    <a:pt x="10" y="5"/>
                    <a:pt x="8" y="3"/>
                    <a:pt x="6" y="2"/>
                  </a:cubicBezTo>
                  <a:cubicBezTo>
                    <a:pt x="4" y="1"/>
                    <a:pt x="4" y="1"/>
                    <a:pt x="4" y="1"/>
                  </a:cubicBezTo>
                  <a:cubicBezTo>
                    <a:pt x="3" y="1"/>
                    <a:pt x="3" y="0"/>
                    <a:pt x="2" y="1"/>
                  </a:cubicBezTo>
                  <a:cubicBezTo>
                    <a:pt x="3" y="1"/>
                    <a:pt x="3" y="1"/>
                    <a:pt x="3" y="1"/>
                  </a:cubicBezTo>
                  <a:cubicBezTo>
                    <a:pt x="3" y="2"/>
                    <a:pt x="2" y="1"/>
                    <a:pt x="1" y="1"/>
                  </a:cubicBezTo>
                  <a:cubicBezTo>
                    <a:pt x="2" y="1"/>
                    <a:pt x="2" y="1"/>
                    <a:pt x="2" y="1"/>
                  </a:cubicBezTo>
                  <a:cubicBezTo>
                    <a:pt x="0" y="2"/>
                    <a:pt x="0" y="2"/>
                    <a:pt x="0" y="2"/>
                  </a:cubicBezTo>
                  <a:cubicBezTo>
                    <a:pt x="1" y="2"/>
                    <a:pt x="1" y="3"/>
                    <a:pt x="1" y="3"/>
                  </a:cubicBezTo>
                  <a:cubicBezTo>
                    <a:pt x="3" y="5"/>
                    <a:pt x="5" y="7"/>
                    <a:pt x="8" y="8"/>
                  </a:cubicBezTo>
                  <a:cubicBezTo>
                    <a:pt x="13" y="11"/>
                    <a:pt x="19" y="10"/>
                    <a:pt x="25" y="9"/>
                  </a:cubicBezTo>
                  <a:cubicBezTo>
                    <a:pt x="24" y="8"/>
                    <a:pt x="26" y="8"/>
                    <a:pt x="25" y="8"/>
                  </a:cubicBezTo>
                  <a:cubicBezTo>
                    <a:pt x="25" y="8"/>
                    <a:pt x="25" y="8"/>
                    <a:pt x="25" y="8"/>
                  </a:cubicBezTo>
                  <a:cubicBezTo>
                    <a:pt x="25" y="7"/>
                    <a:pt x="25" y="7"/>
                    <a:pt x="25" y="7"/>
                  </a:cubicBezTo>
                  <a:cubicBezTo>
                    <a:pt x="25" y="7"/>
                    <a:pt x="25" y="7"/>
                    <a:pt x="23" y="7"/>
                  </a:cubicBezTo>
                  <a:cubicBezTo>
                    <a:pt x="24" y="7"/>
                    <a:pt x="24" y="6"/>
                    <a:pt x="25" y="6"/>
                  </a:cubicBezTo>
                  <a:lnTo>
                    <a:pt x="22" y="7"/>
                  </a:lnTo>
                  <a:close/>
                  <a:moveTo>
                    <a:pt x="6" y="3"/>
                  </a:moveTo>
                  <a:cubicBezTo>
                    <a:pt x="5" y="2"/>
                    <a:pt x="5" y="2"/>
                    <a:pt x="5" y="2"/>
                  </a:cubicBezTo>
                  <a:cubicBezTo>
                    <a:pt x="6" y="3"/>
                    <a:pt x="6" y="3"/>
                    <a:pt x="6" y="3"/>
                  </a:cubicBezTo>
                  <a:close/>
                  <a:moveTo>
                    <a:pt x="13" y="6"/>
                  </a:moveTo>
                  <a:cubicBezTo>
                    <a:pt x="12" y="6"/>
                    <a:pt x="12" y="6"/>
                    <a:pt x="11" y="6"/>
                  </a:cubicBezTo>
                  <a:cubicBezTo>
                    <a:pt x="12" y="6"/>
                    <a:pt x="12" y="6"/>
                    <a:pt x="13" y="6"/>
                  </a:cubicBezTo>
                  <a:cubicBezTo>
                    <a:pt x="13" y="6"/>
                    <a:pt x="14" y="6"/>
                    <a:pt x="14" y="6"/>
                  </a:cubicBezTo>
                  <a:cubicBezTo>
                    <a:pt x="14" y="6"/>
                    <a:pt x="13" y="6"/>
                    <a:pt x="1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48" name="Freeform 923"/>
            <p:cNvSpPr/>
            <p:nvPr/>
          </p:nvSpPr>
          <p:spPr bwMode="auto">
            <a:xfrm>
              <a:off x="4849391" y="4104163"/>
              <a:ext cx="0" cy="4762"/>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49" name="Freeform 924"/>
            <p:cNvSpPr/>
            <p:nvPr/>
          </p:nvSpPr>
          <p:spPr bwMode="auto">
            <a:xfrm>
              <a:off x="4871616" y="408511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50" name="Freeform 925"/>
            <p:cNvSpPr/>
            <p:nvPr/>
          </p:nvSpPr>
          <p:spPr bwMode="auto">
            <a:xfrm>
              <a:off x="4871616" y="4085113"/>
              <a:ext cx="476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51" name="Freeform 926"/>
            <p:cNvSpPr/>
            <p:nvPr/>
          </p:nvSpPr>
          <p:spPr bwMode="auto">
            <a:xfrm>
              <a:off x="4808116" y="4108925"/>
              <a:ext cx="3175"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52" name="Freeform 927"/>
            <p:cNvSpPr/>
            <p:nvPr/>
          </p:nvSpPr>
          <p:spPr bwMode="auto">
            <a:xfrm>
              <a:off x="4811291" y="4104163"/>
              <a:ext cx="4763" cy="476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53" name="Freeform 928"/>
            <p:cNvSpPr/>
            <p:nvPr/>
          </p:nvSpPr>
          <p:spPr bwMode="auto">
            <a:xfrm>
              <a:off x="4819228" y="4108925"/>
              <a:ext cx="7938" cy="3175"/>
            </a:xfrm>
            <a:custGeom>
              <a:avLst/>
              <a:gdLst>
                <a:gd name="T0" fmla="*/ 2 w 2"/>
                <a:gd name="T1" fmla="*/ 0 h 1"/>
                <a:gd name="T2" fmla="*/ 0 w 2"/>
                <a:gd name="T3" fmla="*/ 0 h 1"/>
                <a:gd name="T4" fmla="*/ 2 w 2"/>
                <a:gd name="T5" fmla="*/ 0 h 1"/>
              </a:gdLst>
              <a:ahLst/>
              <a:cxnLst>
                <a:cxn ang="0">
                  <a:pos x="T0" y="T1"/>
                </a:cxn>
                <a:cxn ang="0">
                  <a:pos x="T2" y="T3"/>
                </a:cxn>
                <a:cxn ang="0">
                  <a:pos x="T4" y="T5"/>
                </a:cxn>
              </a:cxnLst>
              <a:rect l="0" t="0" r="r" b="b"/>
              <a:pathLst>
                <a:path w="2" h="1">
                  <a:moveTo>
                    <a:pt x="2" y="0"/>
                  </a:moveTo>
                  <a:cubicBezTo>
                    <a:pt x="2" y="0"/>
                    <a:pt x="1" y="0"/>
                    <a:pt x="0" y="0"/>
                  </a:cubicBezTo>
                  <a:cubicBezTo>
                    <a:pt x="1" y="0"/>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54" name="Freeform 929"/>
            <p:cNvSpPr/>
            <p:nvPr/>
          </p:nvSpPr>
          <p:spPr bwMode="auto">
            <a:xfrm>
              <a:off x="5130378" y="4015263"/>
              <a:ext cx="26988" cy="6350"/>
            </a:xfrm>
            <a:custGeom>
              <a:avLst/>
              <a:gdLst>
                <a:gd name="T0" fmla="*/ 0 w 7"/>
                <a:gd name="T1" fmla="*/ 1 h 2"/>
                <a:gd name="T2" fmla="*/ 0 w 7"/>
                <a:gd name="T3" fmla="*/ 2 h 2"/>
                <a:gd name="T4" fmla="*/ 4 w 7"/>
                <a:gd name="T5" fmla="*/ 1 h 2"/>
                <a:gd name="T6" fmla="*/ 7 w 7"/>
                <a:gd name="T7" fmla="*/ 1 h 2"/>
                <a:gd name="T8" fmla="*/ 7 w 7"/>
                <a:gd name="T9" fmla="*/ 1 h 2"/>
                <a:gd name="T10" fmla="*/ 7 w 7"/>
                <a:gd name="T11" fmla="*/ 0 h 2"/>
                <a:gd name="T12" fmla="*/ 7 w 7"/>
                <a:gd name="T13" fmla="*/ 0 h 2"/>
                <a:gd name="T14" fmla="*/ 0 w 7"/>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2">
                  <a:moveTo>
                    <a:pt x="0" y="1"/>
                  </a:moveTo>
                  <a:cubicBezTo>
                    <a:pt x="0" y="2"/>
                    <a:pt x="0" y="2"/>
                    <a:pt x="0" y="2"/>
                  </a:cubicBezTo>
                  <a:cubicBezTo>
                    <a:pt x="4" y="1"/>
                    <a:pt x="4" y="1"/>
                    <a:pt x="4" y="1"/>
                  </a:cubicBezTo>
                  <a:cubicBezTo>
                    <a:pt x="5" y="1"/>
                    <a:pt x="7" y="1"/>
                    <a:pt x="7" y="1"/>
                  </a:cubicBezTo>
                  <a:cubicBezTo>
                    <a:pt x="7" y="1"/>
                    <a:pt x="7" y="1"/>
                    <a:pt x="7" y="1"/>
                  </a:cubicBezTo>
                  <a:cubicBezTo>
                    <a:pt x="7" y="0"/>
                    <a:pt x="7" y="0"/>
                    <a:pt x="7" y="0"/>
                  </a:cubicBezTo>
                  <a:cubicBezTo>
                    <a:pt x="7" y="0"/>
                    <a:pt x="7" y="0"/>
                    <a:pt x="7" y="0"/>
                  </a:cubicBezTo>
                  <a:cubicBezTo>
                    <a:pt x="4" y="1"/>
                    <a:pt x="2"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55" name="Freeform 930"/>
            <p:cNvSpPr/>
            <p:nvPr/>
          </p:nvSpPr>
          <p:spPr bwMode="auto">
            <a:xfrm>
              <a:off x="5152603" y="4021613"/>
              <a:ext cx="11113" cy="4762"/>
            </a:xfrm>
            <a:custGeom>
              <a:avLst/>
              <a:gdLst>
                <a:gd name="T0" fmla="*/ 3 w 3"/>
                <a:gd name="T1" fmla="*/ 0 h 1"/>
                <a:gd name="T2" fmla="*/ 0 w 3"/>
                <a:gd name="T3" fmla="*/ 0 h 1"/>
                <a:gd name="T4" fmla="*/ 0 w 3"/>
                <a:gd name="T5" fmla="*/ 1 h 1"/>
                <a:gd name="T6" fmla="*/ 3 w 3"/>
                <a:gd name="T7" fmla="*/ 0 h 1"/>
              </a:gdLst>
              <a:ahLst/>
              <a:cxnLst>
                <a:cxn ang="0">
                  <a:pos x="T0" y="T1"/>
                </a:cxn>
                <a:cxn ang="0">
                  <a:pos x="T2" y="T3"/>
                </a:cxn>
                <a:cxn ang="0">
                  <a:pos x="T4" y="T5"/>
                </a:cxn>
                <a:cxn ang="0">
                  <a:pos x="T6" y="T7"/>
                </a:cxn>
              </a:cxnLst>
              <a:rect l="0" t="0" r="r" b="b"/>
              <a:pathLst>
                <a:path w="3" h="1">
                  <a:moveTo>
                    <a:pt x="3" y="0"/>
                  </a:moveTo>
                  <a:cubicBezTo>
                    <a:pt x="0" y="0"/>
                    <a:pt x="0" y="0"/>
                    <a:pt x="0" y="0"/>
                  </a:cubicBezTo>
                  <a:cubicBezTo>
                    <a:pt x="0" y="1"/>
                    <a:pt x="0" y="1"/>
                    <a:pt x="0" y="1"/>
                  </a:cubicBezTo>
                  <a:cubicBezTo>
                    <a:pt x="1" y="0"/>
                    <a:pt x="2" y="1"/>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56" name="Freeform 931"/>
            <p:cNvSpPr/>
            <p:nvPr/>
          </p:nvSpPr>
          <p:spPr bwMode="auto">
            <a:xfrm>
              <a:off x="5152603" y="4029550"/>
              <a:ext cx="7938" cy="3175"/>
            </a:xfrm>
            <a:custGeom>
              <a:avLst/>
              <a:gdLst>
                <a:gd name="T0" fmla="*/ 0 w 2"/>
                <a:gd name="T1" fmla="*/ 1 h 1"/>
                <a:gd name="T2" fmla="*/ 2 w 2"/>
                <a:gd name="T3" fmla="*/ 0 h 1"/>
                <a:gd name="T4" fmla="*/ 2 w 2"/>
                <a:gd name="T5" fmla="*/ 0 h 1"/>
                <a:gd name="T6" fmla="*/ 1 w 2"/>
                <a:gd name="T7" fmla="*/ 0 h 1"/>
                <a:gd name="T8" fmla="*/ 0 w 2"/>
                <a:gd name="T9" fmla="*/ 1 h 1"/>
              </a:gdLst>
              <a:ahLst/>
              <a:cxnLst>
                <a:cxn ang="0">
                  <a:pos x="T0" y="T1"/>
                </a:cxn>
                <a:cxn ang="0">
                  <a:pos x="T2" y="T3"/>
                </a:cxn>
                <a:cxn ang="0">
                  <a:pos x="T4" y="T5"/>
                </a:cxn>
                <a:cxn ang="0">
                  <a:pos x="T6" y="T7"/>
                </a:cxn>
                <a:cxn ang="0">
                  <a:pos x="T8" y="T9"/>
                </a:cxn>
              </a:cxnLst>
              <a:rect l="0" t="0" r="r" b="b"/>
              <a:pathLst>
                <a:path w="2" h="1">
                  <a:moveTo>
                    <a:pt x="0" y="1"/>
                  </a:moveTo>
                  <a:cubicBezTo>
                    <a:pt x="1" y="0"/>
                    <a:pt x="2" y="1"/>
                    <a:pt x="2" y="0"/>
                  </a:cubicBezTo>
                  <a:cubicBezTo>
                    <a:pt x="2" y="0"/>
                    <a:pt x="2" y="0"/>
                    <a:pt x="2" y="0"/>
                  </a:cubicBezTo>
                  <a:cubicBezTo>
                    <a:pt x="2" y="0"/>
                    <a:pt x="1" y="1"/>
                    <a:pt x="1" y="0"/>
                  </a:cubicBezTo>
                  <a:cubicBezTo>
                    <a:pt x="0"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57" name="Freeform 932"/>
            <p:cNvSpPr/>
            <p:nvPr/>
          </p:nvSpPr>
          <p:spPr bwMode="auto">
            <a:xfrm>
              <a:off x="5152603" y="403272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58" name="Rectangle 933"/>
            <p:cNvSpPr>
              <a:spLocks noChangeArrowheads="1"/>
            </p:cNvSpPr>
            <p:nvPr/>
          </p:nvSpPr>
          <p:spPr bwMode="auto">
            <a:xfrm>
              <a:off x="5127203" y="4048600"/>
              <a:ext cx="1588"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59" name="Freeform 934"/>
            <p:cNvSpPr/>
            <p:nvPr/>
          </p:nvSpPr>
          <p:spPr bwMode="auto">
            <a:xfrm>
              <a:off x="5122441" y="4048600"/>
              <a:ext cx="4763" cy="3175"/>
            </a:xfrm>
            <a:custGeom>
              <a:avLst/>
              <a:gdLst>
                <a:gd name="T0" fmla="*/ 3 w 3"/>
                <a:gd name="T1" fmla="*/ 2 h 2"/>
                <a:gd name="T2" fmla="*/ 3 w 3"/>
                <a:gd name="T3" fmla="*/ 0 h 2"/>
                <a:gd name="T4" fmla="*/ 0 w 3"/>
                <a:gd name="T5" fmla="*/ 2 h 2"/>
                <a:gd name="T6" fmla="*/ 3 w 3"/>
                <a:gd name="T7" fmla="*/ 2 h 2"/>
              </a:gdLst>
              <a:ahLst/>
              <a:cxnLst>
                <a:cxn ang="0">
                  <a:pos x="T0" y="T1"/>
                </a:cxn>
                <a:cxn ang="0">
                  <a:pos x="T2" y="T3"/>
                </a:cxn>
                <a:cxn ang="0">
                  <a:pos x="T4" y="T5"/>
                </a:cxn>
                <a:cxn ang="0">
                  <a:pos x="T6" y="T7"/>
                </a:cxn>
              </a:cxnLst>
              <a:rect l="0" t="0" r="r" b="b"/>
              <a:pathLst>
                <a:path w="3" h="2">
                  <a:moveTo>
                    <a:pt x="3" y="2"/>
                  </a:moveTo>
                  <a:lnTo>
                    <a:pt x="3" y="0"/>
                  </a:lnTo>
                  <a:lnTo>
                    <a:pt x="0" y="2"/>
                  </a:lnTo>
                  <a:lnTo>
                    <a:pt x="3"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60" name="Freeform 935"/>
            <p:cNvSpPr/>
            <p:nvPr/>
          </p:nvSpPr>
          <p:spPr bwMode="auto">
            <a:xfrm>
              <a:off x="5122441" y="4043838"/>
              <a:ext cx="7938" cy="4762"/>
            </a:xfrm>
            <a:custGeom>
              <a:avLst/>
              <a:gdLst>
                <a:gd name="T0" fmla="*/ 0 w 2"/>
                <a:gd name="T1" fmla="*/ 1 h 1"/>
                <a:gd name="T2" fmla="*/ 1 w 2"/>
                <a:gd name="T3" fmla="*/ 1 h 1"/>
                <a:gd name="T4" fmla="*/ 2 w 2"/>
                <a:gd name="T5" fmla="*/ 0 h 1"/>
                <a:gd name="T6" fmla="*/ 0 w 2"/>
                <a:gd name="T7" fmla="*/ 1 h 1"/>
              </a:gdLst>
              <a:ahLst/>
              <a:cxnLst>
                <a:cxn ang="0">
                  <a:pos x="T0" y="T1"/>
                </a:cxn>
                <a:cxn ang="0">
                  <a:pos x="T2" y="T3"/>
                </a:cxn>
                <a:cxn ang="0">
                  <a:pos x="T4" y="T5"/>
                </a:cxn>
                <a:cxn ang="0">
                  <a:pos x="T6" y="T7"/>
                </a:cxn>
              </a:cxnLst>
              <a:rect l="0" t="0" r="r" b="b"/>
              <a:pathLst>
                <a:path w="2" h="1">
                  <a:moveTo>
                    <a:pt x="0" y="1"/>
                  </a:moveTo>
                  <a:cubicBezTo>
                    <a:pt x="1" y="1"/>
                    <a:pt x="1" y="1"/>
                    <a:pt x="1" y="1"/>
                  </a:cubicBezTo>
                  <a:cubicBezTo>
                    <a:pt x="1" y="0"/>
                    <a:pt x="1" y="1"/>
                    <a:pt x="2" y="0"/>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61" name="Rectangle 936"/>
            <p:cNvSpPr>
              <a:spLocks noChangeArrowheads="1"/>
            </p:cNvSpPr>
            <p:nvPr/>
          </p:nvSpPr>
          <p:spPr bwMode="auto">
            <a:xfrm>
              <a:off x="5108153" y="4054950"/>
              <a:ext cx="1588" cy="47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62" name="Freeform 937"/>
            <p:cNvSpPr/>
            <p:nvPr/>
          </p:nvSpPr>
          <p:spPr bwMode="auto">
            <a:xfrm>
              <a:off x="5133553" y="4051775"/>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63" name="Freeform 938"/>
            <p:cNvSpPr/>
            <p:nvPr/>
          </p:nvSpPr>
          <p:spPr bwMode="auto">
            <a:xfrm>
              <a:off x="5160541" y="4051775"/>
              <a:ext cx="11113" cy="3175"/>
            </a:xfrm>
            <a:custGeom>
              <a:avLst/>
              <a:gdLst>
                <a:gd name="T0" fmla="*/ 0 w 7"/>
                <a:gd name="T1" fmla="*/ 2 h 2"/>
                <a:gd name="T2" fmla="*/ 7 w 7"/>
                <a:gd name="T3" fmla="*/ 0 h 2"/>
                <a:gd name="T4" fmla="*/ 0 w 7"/>
                <a:gd name="T5" fmla="*/ 0 h 2"/>
                <a:gd name="T6" fmla="*/ 0 w 7"/>
                <a:gd name="T7" fmla="*/ 2 h 2"/>
              </a:gdLst>
              <a:ahLst/>
              <a:cxnLst>
                <a:cxn ang="0">
                  <a:pos x="T0" y="T1"/>
                </a:cxn>
                <a:cxn ang="0">
                  <a:pos x="T2" y="T3"/>
                </a:cxn>
                <a:cxn ang="0">
                  <a:pos x="T4" y="T5"/>
                </a:cxn>
                <a:cxn ang="0">
                  <a:pos x="T6" y="T7"/>
                </a:cxn>
              </a:cxnLst>
              <a:rect l="0" t="0" r="r" b="b"/>
              <a:pathLst>
                <a:path w="7" h="2">
                  <a:moveTo>
                    <a:pt x="0" y="2"/>
                  </a:moveTo>
                  <a:lnTo>
                    <a:pt x="7" y="0"/>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64" name="Rectangle 939"/>
            <p:cNvSpPr>
              <a:spLocks noChangeArrowheads="1"/>
            </p:cNvSpPr>
            <p:nvPr/>
          </p:nvSpPr>
          <p:spPr bwMode="auto">
            <a:xfrm>
              <a:off x="5058941" y="4089875"/>
              <a:ext cx="4763"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65" name="Freeform 940"/>
            <p:cNvSpPr/>
            <p:nvPr/>
          </p:nvSpPr>
          <p:spPr bwMode="auto">
            <a:xfrm>
              <a:off x="5063703" y="4085113"/>
              <a:ext cx="0" cy="4762"/>
            </a:xfrm>
            <a:custGeom>
              <a:avLst/>
              <a:gdLst>
                <a:gd name="T0" fmla="*/ 0 h 3"/>
                <a:gd name="T1" fmla="*/ 3 h 3"/>
                <a:gd name="T2" fmla="*/ 0 h 3"/>
              </a:gdLst>
              <a:ahLst/>
              <a:cxnLst>
                <a:cxn ang="0">
                  <a:pos x="0" y="T0"/>
                </a:cxn>
                <a:cxn ang="0">
                  <a:pos x="0" y="T1"/>
                </a:cxn>
                <a:cxn ang="0">
                  <a:pos x="0" y="T2"/>
                </a:cxn>
              </a:cxnLst>
              <a:rect l="0" t="0" r="r" b="b"/>
              <a:pathLst>
                <a:path h="3">
                  <a:moveTo>
                    <a:pt x="0" y="0"/>
                  </a:moveTo>
                  <a:lnTo>
                    <a:pt x="0" y="3"/>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66" name="Freeform 941"/>
            <p:cNvSpPr/>
            <p:nvPr/>
          </p:nvSpPr>
          <p:spPr bwMode="auto">
            <a:xfrm>
              <a:off x="5063703" y="4096225"/>
              <a:ext cx="3175" cy="476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1"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grpSp>
      <p:grpSp>
        <p:nvGrpSpPr>
          <p:cNvPr id="67" name="组合 66"/>
          <p:cNvGrpSpPr/>
          <p:nvPr/>
        </p:nvGrpSpPr>
        <p:grpSpPr>
          <a:xfrm>
            <a:off x="8127794" y="1646879"/>
            <a:ext cx="1040408" cy="635639"/>
            <a:chOff x="4639841" y="3861275"/>
            <a:chExt cx="550862" cy="336550"/>
          </a:xfrm>
          <a:solidFill>
            <a:srgbClr val="042E3C">
              <a:alpha val="80000"/>
            </a:srgbClr>
          </a:solidFill>
        </p:grpSpPr>
        <p:sp>
          <p:nvSpPr>
            <p:cNvPr id="68" name="Freeform 882"/>
            <p:cNvSpPr/>
            <p:nvPr/>
          </p:nvSpPr>
          <p:spPr bwMode="auto">
            <a:xfrm>
              <a:off x="4976391" y="3864450"/>
              <a:ext cx="4763"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69" name="Freeform 883"/>
            <p:cNvSpPr>
              <a:spLocks noEditPoints="1"/>
            </p:cNvSpPr>
            <p:nvPr/>
          </p:nvSpPr>
          <p:spPr bwMode="auto">
            <a:xfrm>
              <a:off x="4935116" y="3861275"/>
              <a:ext cx="211138" cy="77787"/>
            </a:xfrm>
            <a:custGeom>
              <a:avLst/>
              <a:gdLst>
                <a:gd name="T0" fmla="*/ 3 w 56"/>
                <a:gd name="T1" fmla="*/ 15 h 21"/>
                <a:gd name="T2" fmla="*/ 6 w 56"/>
                <a:gd name="T3" fmla="*/ 10 h 21"/>
                <a:gd name="T4" fmla="*/ 10 w 56"/>
                <a:gd name="T5" fmla="*/ 11 h 21"/>
                <a:gd name="T6" fmla="*/ 22 w 56"/>
                <a:gd name="T7" fmla="*/ 11 h 21"/>
                <a:gd name="T8" fmla="*/ 11 w 56"/>
                <a:gd name="T9" fmla="*/ 13 h 21"/>
                <a:gd name="T10" fmla="*/ 11 w 56"/>
                <a:gd name="T11" fmla="*/ 14 h 21"/>
                <a:gd name="T12" fmla="*/ 11 w 56"/>
                <a:gd name="T13" fmla="*/ 15 h 21"/>
                <a:gd name="T14" fmla="*/ 15 w 56"/>
                <a:gd name="T15" fmla="*/ 20 h 21"/>
                <a:gd name="T16" fmla="*/ 20 w 56"/>
                <a:gd name="T17" fmla="*/ 20 h 21"/>
                <a:gd name="T18" fmla="*/ 32 w 56"/>
                <a:gd name="T19" fmla="*/ 15 h 21"/>
                <a:gd name="T20" fmla="*/ 56 w 56"/>
                <a:gd name="T21" fmla="*/ 8 h 21"/>
                <a:gd name="T22" fmla="*/ 50 w 56"/>
                <a:gd name="T23" fmla="*/ 7 h 21"/>
                <a:gd name="T24" fmla="*/ 34 w 56"/>
                <a:gd name="T25" fmla="*/ 10 h 21"/>
                <a:gd name="T26" fmla="*/ 25 w 56"/>
                <a:gd name="T27" fmla="*/ 13 h 21"/>
                <a:gd name="T28" fmla="*/ 24 w 56"/>
                <a:gd name="T29" fmla="*/ 7 h 21"/>
                <a:gd name="T30" fmla="*/ 24 w 56"/>
                <a:gd name="T31" fmla="*/ 4 h 21"/>
                <a:gd name="T32" fmla="*/ 17 w 56"/>
                <a:gd name="T33" fmla="*/ 0 h 21"/>
                <a:gd name="T34" fmla="*/ 14 w 56"/>
                <a:gd name="T35" fmla="*/ 0 h 21"/>
                <a:gd name="T36" fmla="*/ 16 w 56"/>
                <a:gd name="T37" fmla="*/ 0 h 21"/>
                <a:gd name="T38" fmla="*/ 21 w 56"/>
                <a:gd name="T39" fmla="*/ 3 h 21"/>
                <a:gd name="T40" fmla="*/ 8 w 56"/>
                <a:gd name="T41" fmla="*/ 7 h 21"/>
                <a:gd name="T42" fmla="*/ 1 w 56"/>
                <a:gd name="T43" fmla="*/ 11 h 21"/>
                <a:gd name="T44" fmla="*/ 1 w 56"/>
                <a:gd name="T45" fmla="*/ 15 h 21"/>
                <a:gd name="T46" fmla="*/ 29 w 56"/>
                <a:gd name="T47" fmla="*/ 14 h 21"/>
                <a:gd name="T48" fmla="*/ 43 w 56"/>
                <a:gd name="T49" fmla="*/ 8 h 21"/>
                <a:gd name="T50" fmla="*/ 43 w 56"/>
                <a:gd name="T51" fmla="*/ 8 h 21"/>
                <a:gd name="T52" fmla="*/ 27 w 56"/>
                <a:gd name="T53" fmla="*/ 16 h 21"/>
                <a:gd name="T54" fmla="*/ 12 w 56"/>
                <a:gd name="T55" fmla="*/ 4 h 21"/>
                <a:gd name="T56" fmla="*/ 19 w 56"/>
                <a:gd name="T57" fmla="*/ 4 h 21"/>
                <a:gd name="T58" fmla="*/ 19 w 56"/>
                <a:gd name="T59" fmla="*/ 4 h 21"/>
                <a:gd name="T60" fmla="*/ 9 w 56"/>
                <a:gd name="T61" fmla="*/ 8 h 21"/>
                <a:gd name="T62" fmla="*/ 2 w 56"/>
                <a:gd name="T63" fmla="*/ 9 h 21"/>
                <a:gd name="T64" fmla="*/ 8 w 56"/>
                <a:gd name="T65" fmla="*/ 7 h 21"/>
                <a:gd name="T66" fmla="*/ 2 w 56"/>
                <a:gd name="T67" fmla="*/ 1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 h="21">
                  <a:moveTo>
                    <a:pt x="2" y="17"/>
                  </a:moveTo>
                  <a:cubicBezTo>
                    <a:pt x="3" y="16"/>
                    <a:pt x="3" y="15"/>
                    <a:pt x="3" y="15"/>
                  </a:cubicBezTo>
                  <a:cubicBezTo>
                    <a:pt x="4" y="15"/>
                    <a:pt x="3" y="14"/>
                    <a:pt x="3" y="13"/>
                  </a:cubicBezTo>
                  <a:cubicBezTo>
                    <a:pt x="4" y="12"/>
                    <a:pt x="4" y="10"/>
                    <a:pt x="6" y="10"/>
                  </a:cubicBezTo>
                  <a:cubicBezTo>
                    <a:pt x="6" y="10"/>
                    <a:pt x="8" y="10"/>
                    <a:pt x="8" y="11"/>
                  </a:cubicBezTo>
                  <a:cubicBezTo>
                    <a:pt x="8" y="12"/>
                    <a:pt x="9" y="11"/>
                    <a:pt x="10" y="11"/>
                  </a:cubicBezTo>
                  <a:cubicBezTo>
                    <a:pt x="11" y="9"/>
                    <a:pt x="13" y="7"/>
                    <a:pt x="16" y="7"/>
                  </a:cubicBezTo>
                  <a:cubicBezTo>
                    <a:pt x="18" y="8"/>
                    <a:pt x="21" y="7"/>
                    <a:pt x="22" y="11"/>
                  </a:cubicBezTo>
                  <a:cubicBezTo>
                    <a:pt x="22" y="12"/>
                    <a:pt x="19" y="12"/>
                    <a:pt x="19" y="14"/>
                  </a:cubicBezTo>
                  <a:cubicBezTo>
                    <a:pt x="16" y="16"/>
                    <a:pt x="14" y="13"/>
                    <a:pt x="11" y="13"/>
                  </a:cubicBezTo>
                  <a:cubicBezTo>
                    <a:pt x="11" y="14"/>
                    <a:pt x="11" y="14"/>
                    <a:pt x="11" y="14"/>
                  </a:cubicBezTo>
                  <a:cubicBezTo>
                    <a:pt x="11" y="14"/>
                    <a:pt x="11" y="14"/>
                    <a:pt x="11" y="14"/>
                  </a:cubicBezTo>
                  <a:cubicBezTo>
                    <a:pt x="11" y="14"/>
                    <a:pt x="11" y="14"/>
                    <a:pt x="11" y="14"/>
                  </a:cubicBezTo>
                  <a:cubicBezTo>
                    <a:pt x="11" y="15"/>
                    <a:pt x="11" y="15"/>
                    <a:pt x="11" y="15"/>
                  </a:cubicBezTo>
                  <a:cubicBezTo>
                    <a:pt x="14" y="16"/>
                    <a:pt x="13" y="19"/>
                    <a:pt x="16" y="20"/>
                  </a:cubicBezTo>
                  <a:cubicBezTo>
                    <a:pt x="15" y="20"/>
                    <a:pt x="15" y="20"/>
                    <a:pt x="15" y="20"/>
                  </a:cubicBezTo>
                  <a:cubicBezTo>
                    <a:pt x="16" y="19"/>
                    <a:pt x="17" y="21"/>
                    <a:pt x="18" y="20"/>
                  </a:cubicBezTo>
                  <a:cubicBezTo>
                    <a:pt x="18" y="20"/>
                    <a:pt x="20" y="21"/>
                    <a:pt x="20" y="20"/>
                  </a:cubicBezTo>
                  <a:cubicBezTo>
                    <a:pt x="20" y="18"/>
                    <a:pt x="22" y="19"/>
                    <a:pt x="23" y="19"/>
                  </a:cubicBezTo>
                  <a:cubicBezTo>
                    <a:pt x="27" y="18"/>
                    <a:pt x="30" y="16"/>
                    <a:pt x="32" y="15"/>
                  </a:cubicBezTo>
                  <a:cubicBezTo>
                    <a:pt x="35" y="9"/>
                    <a:pt x="44" y="9"/>
                    <a:pt x="49" y="9"/>
                  </a:cubicBezTo>
                  <a:cubicBezTo>
                    <a:pt x="56" y="8"/>
                    <a:pt x="56" y="8"/>
                    <a:pt x="56" y="8"/>
                  </a:cubicBezTo>
                  <a:cubicBezTo>
                    <a:pt x="52" y="7"/>
                    <a:pt x="48" y="8"/>
                    <a:pt x="45" y="8"/>
                  </a:cubicBezTo>
                  <a:cubicBezTo>
                    <a:pt x="46" y="7"/>
                    <a:pt x="48" y="8"/>
                    <a:pt x="50" y="7"/>
                  </a:cubicBezTo>
                  <a:cubicBezTo>
                    <a:pt x="45" y="8"/>
                    <a:pt x="40" y="6"/>
                    <a:pt x="34" y="9"/>
                  </a:cubicBezTo>
                  <a:cubicBezTo>
                    <a:pt x="34" y="10"/>
                    <a:pt x="34" y="10"/>
                    <a:pt x="34" y="10"/>
                  </a:cubicBezTo>
                  <a:cubicBezTo>
                    <a:pt x="32" y="11"/>
                    <a:pt x="30" y="12"/>
                    <a:pt x="28" y="14"/>
                  </a:cubicBezTo>
                  <a:cubicBezTo>
                    <a:pt x="27" y="14"/>
                    <a:pt x="26" y="16"/>
                    <a:pt x="25" y="13"/>
                  </a:cubicBezTo>
                  <a:cubicBezTo>
                    <a:pt x="26" y="12"/>
                    <a:pt x="25" y="10"/>
                    <a:pt x="25" y="8"/>
                  </a:cubicBezTo>
                  <a:cubicBezTo>
                    <a:pt x="24" y="8"/>
                    <a:pt x="24" y="8"/>
                    <a:pt x="24" y="7"/>
                  </a:cubicBezTo>
                  <a:cubicBezTo>
                    <a:pt x="24" y="6"/>
                    <a:pt x="24" y="5"/>
                    <a:pt x="24" y="4"/>
                  </a:cubicBezTo>
                  <a:cubicBezTo>
                    <a:pt x="24" y="4"/>
                    <a:pt x="24" y="4"/>
                    <a:pt x="24" y="4"/>
                  </a:cubicBezTo>
                  <a:cubicBezTo>
                    <a:pt x="22" y="2"/>
                    <a:pt x="22" y="2"/>
                    <a:pt x="22" y="2"/>
                  </a:cubicBezTo>
                  <a:cubicBezTo>
                    <a:pt x="20" y="1"/>
                    <a:pt x="19" y="0"/>
                    <a:pt x="17" y="0"/>
                  </a:cubicBezTo>
                  <a:cubicBezTo>
                    <a:pt x="16" y="0"/>
                    <a:pt x="14" y="0"/>
                    <a:pt x="12" y="1"/>
                  </a:cubicBezTo>
                  <a:cubicBezTo>
                    <a:pt x="13" y="1"/>
                    <a:pt x="14" y="1"/>
                    <a:pt x="14" y="0"/>
                  </a:cubicBezTo>
                  <a:cubicBezTo>
                    <a:pt x="14" y="1"/>
                    <a:pt x="14" y="1"/>
                    <a:pt x="14" y="1"/>
                  </a:cubicBezTo>
                  <a:cubicBezTo>
                    <a:pt x="16" y="0"/>
                    <a:pt x="16" y="0"/>
                    <a:pt x="16" y="0"/>
                  </a:cubicBezTo>
                  <a:cubicBezTo>
                    <a:pt x="18" y="1"/>
                    <a:pt x="19" y="1"/>
                    <a:pt x="21" y="2"/>
                  </a:cubicBezTo>
                  <a:cubicBezTo>
                    <a:pt x="21" y="3"/>
                    <a:pt x="21" y="3"/>
                    <a:pt x="21" y="3"/>
                  </a:cubicBezTo>
                  <a:cubicBezTo>
                    <a:pt x="20" y="2"/>
                    <a:pt x="18" y="2"/>
                    <a:pt x="16" y="1"/>
                  </a:cubicBezTo>
                  <a:cubicBezTo>
                    <a:pt x="12" y="1"/>
                    <a:pt x="10" y="4"/>
                    <a:pt x="8" y="7"/>
                  </a:cubicBezTo>
                  <a:cubicBezTo>
                    <a:pt x="6" y="7"/>
                    <a:pt x="3" y="6"/>
                    <a:pt x="2" y="8"/>
                  </a:cubicBezTo>
                  <a:cubicBezTo>
                    <a:pt x="1" y="8"/>
                    <a:pt x="0" y="10"/>
                    <a:pt x="1" y="11"/>
                  </a:cubicBezTo>
                  <a:cubicBezTo>
                    <a:pt x="1" y="12"/>
                    <a:pt x="1" y="12"/>
                    <a:pt x="1" y="12"/>
                  </a:cubicBezTo>
                  <a:cubicBezTo>
                    <a:pt x="1" y="13"/>
                    <a:pt x="1" y="14"/>
                    <a:pt x="1" y="15"/>
                  </a:cubicBezTo>
                  <a:cubicBezTo>
                    <a:pt x="1" y="16"/>
                    <a:pt x="1" y="17"/>
                    <a:pt x="2" y="17"/>
                  </a:cubicBezTo>
                  <a:close/>
                  <a:moveTo>
                    <a:pt x="29" y="14"/>
                  </a:moveTo>
                  <a:cubicBezTo>
                    <a:pt x="32" y="12"/>
                    <a:pt x="34" y="9"/>
                    <a:pt x="37" y="8"/>
                  </a:cubicBezTo>
                  <a:cubicBezTo>
                    <a:pt x="39" y="8"/>
                    <a:pt x="41" y="8"/>
                    <a:pt x="43" y="8"/>
                  </a:cubicBezTo>
                  <a:cubicBezTo>
                    <a:pt x="43" y="8"/>
                    <a:pt x="44" y="8"/>
                    <a:pt x="45" y="8"/>
                  </a:cubicBezTo>
                  <a:cubicBezTo>
                    <a:pt x="44" y="8"/>
                    <a:pt x="43" y="8"/>
                    <a:pt x="43" y="8"/>
                  </a:cubicBezTo>
                  <a:cubicBezTo>
                    <a:pt x="38" y="9"/>
                    <a:pt x="33" y="11"/>
                    <a:pt x="30" y="14"/>
                  </a:cubicBezTo>
                  <a:cubicBezTo>
                    <a:pt x="27" y="16"/>
                    <a:pt x="27" y="16"/>
                    <a:pt x="27" y="16"/>
                  </a:cubicBezTo>
                  <a:cubicBezTo>
                    <a:pt x="27" y="14"/>
                    <a:pt x="28" y="15"/>
                    <a:pt x="29" y="14"/>
                  </a:cubicBezTo>
                  <a:close/>
                  <a:moveTo>
                    <a:pt x="12" y="4"/>
                  </a:moveTo>
                  <a:cubicBezTo>
                    <a:pt x="13" y="4"/>
                    <a:pt x="14" y="2"/>
                    <a:pt x="16" y="3"/>
                  </a:cubicBezTo>
                  <a:cubicBezTo>
                    <a:pt x="17" y="3"/>
                    <a:pt x="18" y="4"/>
                    <a:pt x="19" y="4"/>
                  </a:cubicBezTo>
                  <a:cubicBezTo>
                    <a:pt x="19" y="4"/>
                    <a:pt x="20" y="4"/>
                    <a:pt x="20" y="5"/>
                  </a:cubicBezTo>
                  <a:cubicBezTo>
                    <a:pt x="20" y="5"/>
                    <a:pt x="19" y="4"/>
                    <a:pt x="19" y="4"/>
                  </a:cubicBezTo>
                  <a:cubicBezTo>
                    <a:pt x="16" y="3"/>
                    <a:pt x="14" y="4"/>
                    <a:pt x="12" y="5"/>
                  </a:cubicBezTo>
                  <a:cubicBezTo>
                    <a:pt x="11" y="6"/>
                    <a:pt x="9" y="6"/>
                    <a:pt x="9" y="8"/>
                  </a:cubicBezTo>
                  <a:cubicBezTo>
                    <a:pt x="9" y="6"/>
                    <a:pt x="11" y="5"/>
                    <a:pt x="12" y="4"/>
                  </a:cubicBezTo>
                  <a:close/>
                  <a:moveTo>
                    <a:pt x="2" y="9"/>
                  </a:moveTo>
                  <a:cubicBezTo>
                    <a:pt x="3" y="8"/>
                    <a:pt x="3" y="8"/>
                    <a:pt x="4" y="7"/>
                  </a:cubicBezTo>
                  <a:cubicBezTo>
                    <a:pt x="5" y="8"/>
                    <a:pt x="7" y="7"/>
                    <a:pt x="8" y="7"/>
                  </a:cubicBezTo>
                  <a:cubicBezTo>
                    <a:pt x="8" y="8"/>
                    <a:pt x="8" y="8"/>
                    <a:pt x="8" y="8"/>
                  </a:cubicBezTo>
                  <a:cubicBezTo>
                    <a:pt x="7" y="9"/>
                    <a:pt x="3" y="7"/>
                    <a:pt x="2" y="10"/>
                  </a:cubicBezTo>
                  <a:cubicBezTo>
                    <a:pt x="1" y="10"/>
                    <a:pt x="2" y="9"/>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70" name="Freeform 884"/>
            <p:cNvSpPr/>
            <p:nvPr/>
          </p:nvSpPr>
          <p:spPr bwMode="auto">
            <a:xfrm>
              <a:off x="5014491" y="3861275"/>
              <a:ext cx="7938" cy="6350"/>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2" y="2"/>
                  </a:cubicBezTo>
                  <a:cubicBezTo>
                    <a:pt x="2" y="2"/>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71" name="Freeform 885"/>
            <p:cNvSpPr/>
            <p:nvPr/>
          </p:nvSpPr>
          <p:spPr bwMode="auto">
            <a:xfrm>
              <a:off x="5022428" y="3872388"/>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72" name="Freeform 886"/>
            <p:cNvSpPr/>
            <p:nvPr/>
          </p:nvSpPr>
          <p:spPr bwMode="auto">
            <a:xfrm>
              <a:off x="5152603" y="3924775"/>
              <a:ext cx="4763" cy="0"/>
            </a:xfrm>
            <a:custGeom>
              <a:avLst/>
              <a:gdLst>
                <a:gd name="T0" fmla="*/ 0 w 3"/>
                <a:gd name="T1" fmla="*/ 0 w 3"/>
                <a:gd name="T2" fmla="*/ 3 w 3"/>
                <a:gd name="T3" fmla="*/ 0 w 3"/>
              </a:gdLst>
              <a:ahLst/>
              <a:cxnLst>
                <a:cxn ang="0">
                  <a:pos x="T0" y="0"/>
                </a:cxn>
                <a:cxn ang="0">
                  <a:pos x="T1" y="0"/>
                </a:cxn>
                <a:cxn ang="0">
                  <a:pos x="T2" y="0"/>
                </a:cxn>
                <a:cxn ang="0">
                  <a:pos x="T3" y="0"/>
                </a:cxn>
              </a:cxnLst>
              <a:rect l="0" t="0" r="r" b="b"/>
              <a:pathLst>
                <a:path w="3">
                  <a:moveTo>
                    <a:pt x="0" y="0"/>
                  </a:moveTo>
                  <a:lnTo>
                    <a:pt x="0" y="0"/>
                  </a:lnTo>
                  <a:lnTo>
                    <a:pt x="3"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73" name="Freeform 887"/>
            <p:cNvSpPr>
              <a:spLocks noEditPoints="1"/>
            </p:cNvSpPr>
            <p:nvPr/>
          </p:nvSpPr>
          <p:spPr bwMode="auto">
            <a:xfrm>
              <a:off x="4882728" y="3908900"/>
              <a:ext cx="307975" cy="90487"/>
            </a:xfrm>
            <a:custGeom>
              <a:avLst/>
              <a:gdLst>
                <a:gd name="T0" fmla="*/ 78 w 82"/>
                <a:gd name="T1" fmla="*/ 5 h 24"/>
                <a:gd name="T2" fmla="*/ 75 w 82"/>
                <a:gd name="T3" fmla="*/ 4 h 24"/>
                <a:gd name="T4" fmla="*/ 72 w 82"/>
                <a:gd name="T5" fmla="*/ 4 h 24"/>
                <a:gd name="T6" fmla="*/ 77 w 82"/>
                <a:gd name="T7" fmla="*/ 3 h 24"/>
                <a:gd name="T8" fmla="*/ 51 w 82"/>
                <a:gd name="T9" fmla="*/ 5 h 24"/>
                <a:gd name="T10" fmla="*/ 35 w 82"/>
                <a:gd name="T11" fmla="*/ 16 h 24"/>
                <a:gd name="T12" fmla="*/ 34 w 82"/>
                <a:gd name="T13" fmla="*/ 18 h 24"/>
                <a:gd name="T14" fmla="*/ 24 w 82"/>
                <a:gd name="T15" fmla="*/ 14 h 24"/>
                <a:gd name="T16" fmla="*/ 22 w 82"/>
                <a:gd name="T17" fmla="*/ 13 h 24"/>
                <a:gd name="T18" fmla="*/ 17 w 82"/>
                <a:gd name="T19" fmla="*/ 8 h 24"/>
                <a:gd name="T20" fmla="*/ 17 w 82"/>
                <a:gd name="T21" fmla="*/ 12 h 24"/>
                <a:gd name="T22" fmla="*/ 10 w 82"/>
                <a:gd name="T23" fmla="*/ 15 h 24"/>
                <a:gd name="T24" fmla="*/ 16 w 82"/>
                <a:gd name="T25" fmla="*/ 6 h 24"/>
                <a:gd name="T26" fmla="*/ 15 w 82"/>
                <a:gd name="T27" fmla="*/ 5 h 24"/>
                <a:gd name="T28" fmla="*/ 13 w 82"/>
                <a:gd name="T29" fmla="*/ 3 h 24"/>
                <a:gd name="T30" fmla="*/ 12 w 82"/>
                <a:gd name="T31" fmla="*/ 1 h 24"/>
                <a:gd name="T32" fmla="*/ 2 w 82"/>
                <a:gd name="T33" fmla="*/ 16 h 24"/>
                <a:gd name="T34" fmla="*/ 2 w 82"/>
                <a:gd name="T35" fmla="*/ 15 h 24"/>
                <a:gd name="T36" fmla="*/ 1 w 82"/>
                <a:gd name="T37" fmla="*/ 14 h 24"/>
                <a:gd name="T38" fmla="*/ 17 w 82"/>
                <a:gd name="T39" fmla="*/ 20 h 24"/>
                <a:gd name="T40" fmla="*/ 23 w 82"/>
                <a:gd name="T41" fmla="*/ 19 h 24"/>
                <a:gd name="T42" fmla="*/ 31 w 82"/>
                <a:gd name="T43" fmla="*/ 23 h 24"/>
                <a:gd name="T44" fmla="*/ 41 w 82"/>
                <a:gd name="T45" fmla="*/ 22 h 24"/>
                <a:gd name="T46" fmla="*/ 82 w 82"/>
                <a:gd name="T47" fmla="*/ 6 h 24"/>
                <a:gd name="T48" fmla="*/ 77 w 82"/>
                <a:gd name="T49" fmla="*/ 6 h 24"/>
                <a:gd name="T50" fmla="*/ 5 w 82"/>
                <a:gd name="T51" fmla="*/ 15 h 24"/>
                <a:gd name="T52" fmla="*/ 6 w 82"/>
                <a:gd name="T53" fmla="*/ 6 h 24"/>
                <a:gd name="T54" fmla="*/ 50 w 82"/>
                <a:gd name="T55" fmla="*/ 8 h 24"/>
                <a:gd name="T56" fmla="*/ 50 w 82"/>
                <a:gd name="T57" fmla="*/ 8 h 24"/>
                <a:gd name="T58" fmla="*/ 71 w 82"/>
                <a:gd name="T59" fmla="*/ 4 h 24"/>
                <a:gd name="T60" fmla="*/ 71 w 82"/>
                <a:gd name="T61" fmla="*/ 3 h 24"/>
                <a:gd name="T62" fmla="*/ 71 w 82"/>
                <a:gd name="T63" fmla="*/ 4 h 24"/>
                <a:gd name="T64" fmla="*/ 71 w 82"/>
                <a:gd name="T65"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2" h="24">
                  <a:moveTo>
                    <a:pt x="77" y="6"/>
                  </a:moveTo>
                  <a:cubicBezTo>
                    <a:pt x="78" y="5"/>
                    <a:pt x="78" y="5"/>
                    <a:pt x="78" y="5"/>
                  </a:cubicBezTo>
                  <a:cubicBezTo>
                    <a:pt x="77" y="5"/>
                    <a:pt x="76" y="5"/>
                    <a:pt x="75" y="5"/>
                  </a:cubicBezTo>
                  <a:cubicBezTo>
                    <a:pt x="75" y="4"/>
                    <a:pt x="75" y="4"/>
                    <a:pt x="75" y="4"/>
                  </a:cubicBezTo>
                  <a:cubicBezTo>
                    <a:pt x="74" y="4"/>
                    <a:pt x="73" y="4"/>
                    <a:pt x="73" y="5"/>
                  </a:cubicBezTo>
                  <a:cubicBezTo>
                    <a:pt x="72" y="4"/>
                    <a:pt x="72" y="4"/>
                    <a:pt x="72" y="4"/>
                  </a:cubicBezTo>
                  <a:cubicBezTo>
                    <a:pt x="71" y="3"/>
                    <a:pt x="71" y="3"/>
                    <a:pt x="71" y="3"/>
                  </a:cubicBezTo>
                  <a:cubicBezTo>
                    <a:pt x="73" y="3"/>
                    <a:pt x="75" y="3"/>
                    <a:pt x="77" y="3"/>
                  </a:cubicBezTo>
                  <a:cubicBezTo>
                    <a:pt x="78" y="2"/>
                    <a:pt x="76" y="1"/>
                    <a:pt x="75" y="1"/>
                  </a:cubicBezTo>
                  <a:cubicBezTo>
                    <a:pt x="67" y="1"/>
                    <a:pt x="58" y="1"/>
                    <a:pt x="51" y="5"/>
                  </a:cubicBezTo>
                  <a:cubicBezTo>
                    <a:pt x="49" y="6"/>
                    <a:pt x="48" y="8"/>
                    <a:pt x="46" y="9"/>
                  </a:cubicBezTo>
                  <a:cubicBezTo>
                    <a:pt x="43" y="12"/>
                    <a:pt x="40" y="15"/>
                    <a:pt x="35" y="16"/>
                  </a:cubicBezTo>
                  <a:cubicBezTo>
                    <a:pt x="34" y="18"/>
                    <a:pt x="32" y="17"/>
                    <a:pt x="31" y="18"/>
                  </a:cubicBezTo>
                  <a:cubicBezTo>
                    <a:pt x="32" y="18"/>
                    <a:pt x="33" y="17"/>
                    <a:pt x="34" y="18"/>
                  </a:cubicBezTo>
                  <a:cubicBezTo>
                    <a:pt x="32" y="19"/>
                    <a:pt x="30" y="17"/>
                    <a:pt x="27" y="18"/>
                  </a:cubicBezTo>
                  <a:cubicBezTo>
                    <a:pt x="26" y="17"/>
                    <a:pt x="23" y="17"/>
                    <a:pt x="24" y="14"/>
                  </a:cubicBezTo>
                  <a:cubicBezTo>
                    <a:pt x="23" y="14"/>
                    <a:pt x="23" y="13"/>
                    <a:pt x="22" y="13"/>
                  </a:cubicBezTo>
                  <a:cubicBezTo>
                    <a:pt x="22" y="13"/>
                    <a:pt x="22" y="13"/>
                    <a:pt x="22" y="13"/>
                  </a:cubicBezTo>
                  <a:cubicBezTo>
                    <a:pt x="21" y="13"/>
                    <a:pt x="22" y="13"/>
                    <a:pt x="21" y="12"/>
                  </a:cubicBezTo>
                  <a:cubicBezTo>
                    <a:pt x="19" y="12"/>
                    <a:pt x="19" y="9"/>
                    <a:pt x="17" y="8"/>
                  </a:cubicBezTo>
                  <a:cubicBezTo>
                    <a:pt x="17" y="9"/>
                    <a:pt x="18" y="11"/>
                    <a:pt x="16" y="12"/>
                  </a:cubicBezTo>
                  <a:cubicBezTo>
                    <a:pt x="17" y="12"/>
                    <a:pt x="17" y="12"/>
                    <a:pt x="17" y="12"/>
                  </a:cubicBezTo>
                  <a:cubicBezTo>
                    <a:pt x="17" y="14"/>
                    <a:pt x="14" y="15"/>
                    <a:pt x="13" y="16"/>
                  </a:cubicBezTo>
                  <a:cubicBezTo>
                    <a:pt x="11" y="18"/>
                    <a:pt x="11" y="15"/>
                    <a:pt x="10" y="15"/>
                  </a:cubicBezTo>
                  <a:cubicBezTo>
                    <a:pt x="10" y="12"/>
                    <a:pt x="10" y="7"/>
                    <a:pt x="14" y="6"/>
                  </a:cubicBezTo>
                  <a:cubicBezTo>
                    <a:pt x="15" y="6"/>
                    <a:pt x="15" y="5"/>
                    <a:pt x="16" y="6"/>
                  </a:cubicBezTo>
                  <a:cubicBezTo>
                    <a:pt x="16" y="5"/>
                    <a:pt x="16" y="5"/>
                    <a:pt x="16" y="5"/>
                  </a:cubicBezTo>
                  <a:cubicBezTo>
                    <a:pt x="15" y="5"/>
                    <a:pt x="15" y="5"/>
                    <a:pt x="15" y="5"/>
                  </a:cubicBezTo>
                  <a:cubicBezTo>
                    <a:pt x="15" y="4"/>
                    <a:pt x="15" y="4"/>
                    <a:pt x="15" y="4"/>
                  </a:cubicBezTo>
                  <a:cubicBezTo>
                    <a:pt x="14" y="5"/>
                    <a:pt x="14" y="2"/>
                    <a:pt x="13" y="3"/>
                  </a:cubicBezTo>
                  <a:cubicBezTo>
                    <a:pt x="12" y="2"/>
                    <a:pt x="13" y="0"/>
                    <a:pt x="12" y="1"/>
                  </a:cubicBezTo>
                  <a:cubicBezTo>
                    <a:pt x="12" y="1"/>
                    <a:pt x="12" y="1"/>
                    <a:pt x="12" y="1"/>
                  </a:cubicBezTo>
                  <a:cubicBezTo>
                    <a:pt x="11" y="0"/>
                    <a:pt x="11" y="1"/>
                    <a:pt x="11" y="1"/>
                  </a:cubicBezTo>
                  <a:cubicBezTo>
                    <a:pt x="3" y="2"/>
                    <a:pt x="4" y="10"/>
                    <a:pt x="2" y="16"/>
                  </a:cubicBezTo>
                  <a:cubicBezTo>
                    <a:pt x="2" y="15"/>
                    <a:pt x="2" y="15"/>
                    <a:pt x="2" y="15"/>
                  </a:cubicBezTo>
                  <a:cubicBezTo>
                    <a:pt x="2" y="15"/>
                    <a:pt x="2" y="15"/>
                    <a:pt x="2" y="15"/>
                  </a:cubicBezTo>
                  <a:cubicBezTo>
                    <a:pt x="1" y="15"/>
                    <a:pt x="1" y="13"/>
                    <a:pt x="1" y="12"/>
                  </a:cubicBezTo>
                  <a:cubicBezTo>
                    <a:pt x="1" y="13"/>
                    <a:pt x="1" y="14"/>
                    <a:pt x="1" y="14"/>
                  </a:cubicBezTo>
                  <a:cubicBezTo>
                    <a:pt x="0" y="16"/>
                    <a:pt x="2" y="16"/>
                    <a:pt x="3" y="17"/>
                  </a:cubicBezTo>
                  <a:cubicBezTo>
                    <a:pt x="7" y="20"/>
                    <a:pt x="13" y="22"/>
                    <a:pt x="17" y="20"/>
                  </a:cubicBezTo>
                  <a:cubicBezTo>
                    <a:pt x="19" y="19"/>
                    <a:pt x="21" y="18"/>
                    <a:pt x="22" y="17"/>
                  </a:cubicBezTo>
                  <a:cubicBezTo>
                    <a:pt x="22" y="17"/>
                    <a:pt x="23" y="18"/>
                    <a:pt x="23" y="19"/>
                  </a:cubicBezTo>
                  <a:cubicBezTo>
                    <a:pt x="24" y="19"/>
                    <a:pt x="24" y="19"/>
                    <a:pt x="24" y="20"/>
                  </a:cubicBezTo>
                  <a:cubicBezTo>
                    <a:pt x="27" y="20"/>
                    <a:pt x="28" y="23"/>
                    <a:pt x="31" y="23"/>
                  </a:cubicBezTo>
                  <a:cubicBezTo>
                    <a:pt x="33" y="24"/>
                    <a:pt x="34" y="23"/>
                    <a:pt x="36" y="24"/>
                  </a:cubicBezTo>
                  <a:cubicBezTo>
                    <a:pt x="38" y="24"/>
                    <a:pt x="39" y="22"/>
                    <a:pt x="41" y="22"/>
                  </a:cubicBezTo>
                  <a:cubicBezTo>
                    <a:pt x="46" y="18"/>
                    <a:pt x="49" y="14"/>
                    <a:pt x="53" y="10"/>
                  </a:cubicBezTo>
                  <a:cubicBezTo>
                    <a:pt x="63" y="7"/>
                    <a:pt x="73" y="8"/>
                    <a:pt x="82" y="6"/>
                  </a:cubicBezTo>
                  <a:cubicBezTo>
                    <a:pt x="81" y="6"/>
                    <a:pt x="81" y="6"/>
                    <a:pt x="81" y="6"/>
                  </a:cubicBezTo>
                  <a:cubicBezTo>
                    <a:pt x="79" y="6"/>
                    <a:pt x="78" y="6"/>
                    <a:pt x="77" y="6"/>
                  </a:cubicBezTo>
                  <a:close/>
                  <a:moveTo>
                    <a:pt x="5" y="14"/>
                  </a:moveTo>
                  <a:cubicBezTo>
                    <a:pt x="4" y="14"/>
                    <a:pt x="5" y="14"/>
                    <a:pt x="5" y="15"/>
                  </a:cubicBezTo>
                  <a:cubicBezTo>
                    <a:pt x="4" y="13"/>
                    <a:pt x="5" y="11"/>
                    <a:pt x="5" y="10"/>
                  </a:cubicBezTo>
                  <a:cubicBezTo>
                    <a:pt x="5" y="9"/>
                    <a:pt x="6" y="7"/>
                    <a:pt x="6" y="6"/>
                  </a:cubicBezTo>
                  <a:cubicBezTo>
                    <a:pt x="6" y="9"/>
                    <a:pt x="5" y="12"/>
                    <a:pt x="5" y="14"/>
                  </a:cubicBezTo>
                  <a:close/>
                  <a:moveTo>
                    <a:pt x="50" y="8"/>
                  </a:moveTo>
                  <a:cubicBezTo>
                    <a:pt x="50" y="8"/>
                    <a:pt x="50" y="7"/>
                    <a:pt x="51" y="7"/>
                  </a:cubicBezTo>
                  <a:cubicBezTo>
                    <a:pt x="51" y="7"/>
                    <a:pt x="50" y="8"/>
                    <a:pt x="50" y="8"/>
                  </a:cubicBezTo>
                  <a:close/>
                  <a:moveTo>
                    <a:pt x="71" y="4"/>
                  </a:moveTo>
                  <a:cubicBezTo>
                    <a:pt x="71" y="4"/>
                    <a:pt x="71" y="4"/>
                    <a:pt x="71" y="4"/>
                  </a:cubicBezTo>
                  <a:cubicBezTo>
                    <a:pt x="71" y="3"/>
                    <a:pt x="71" y="3"/>
                    <a:pt x="71" y="3"/>
                  </a:cubicBezTo>
                  <a:cubicBezTo>
                    <a:pt x="71" y="3"/>
                    <a:pt x="71" y="3"/>
                    <a:pt x="71" y="3"/>
                  </a:cubicBezTo>
                  <a:cubicBezTo>
                    <a:pt x="71" y="3"/>
                    <a:pt x="71" y="3"/>
                    <a:pt x="71" y="3"/>
                  </a:cubicBezTo>
                  <a:cubicBezTo>
                    <a:pt x="71" y="4"/>
                    <a:pt x="71" y="4"/>
                    <a:pt x="71" y="4"/>
                  </a:cubicBezTo>
                  <a:cubicBezTo>
                    <a:pt x="72" y="4"/>
                    <a:pt x="72" y="4"/>
                    <a:pt x="72" y="4"/>
                  </a:cubicBezTo>
                  <a:lnTo>
                    <a:pt x="7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74" name="Freeform 888"/>
            <p:cNvSpPr/>
            <p:nvPr/>
          </p:nvSpPr>
          <p:spPr bwMode="auto">
            <a:xfrm>
              <a:off x="5163716" y="392477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75" name="Freeform 889"/>
            <p:cNvSpPr/>
            <p:nvPr/>
          </p:nvSpPr>
          <p:spPr bwMode="auto">
            <a:xfrm>
              <a:off x="5157366" y="3920013"/>
              <a:ext cx="0" cy="476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76" name="Rectangle 890"/>
            <p:cNvSpPr>
              <a:spLocks noChangeArrowheads="1"/>
            </p:cNvSpPr>
            <p:nvPr/>
          </p:nvSpPr>
          <p:spPr bwMode="auto">
            <a:xfrm>
              <a:off x="5070053" y="4096225"/>
              <a:ext cx="1588"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77" name="Freeform 891"/>
            <p:cNvSpPr/>
            <p:nvPr/>
          </p:nvSpPr>
          <p:spPr bwMode="auto">
            <a:xfrm>
              <a:off x="5074816" y="4089875"/>
              <a:ext cx="3175"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78" name="Freeform 892"/>
            <p:cNvSpPr/>
            <p:nvPr/>
          </p:nvSpPr>
          <p:spPr bwMode="auto">
            <a:xfrm>
              <a:off x="5146253" y="4021613"/>
              <a:ext cx="3175"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79" name="Freeform 893"/>
            <p:cNvSpPr/>
            <p:nvPr/>
          </p:nvSpPr>
          <p:spPr bwMode="auto">
            <a:xfrm>
              <a:off x="5066878" y="4093050"/>
              <a:ext cx="3175" cy="7937"/>
            </a:xfrm>
            <a:custGeom>
              <a:avLst/>
              <a:gdLst>
                <a:gd name="T0" fmla="*/ 2 w 2"/>
                <a:gd name="T1" fmla="*/ 0 h 5"/>
                <a:gd name="T2" fmla="*/ 0 w 2"/>
                <a:gd name="T3" fmla="*/ 5 h 5"/>
                <a:gd name="T4" fmla="*/ 2 w 2"/>
                <a:gd name="T5" fmla="*/ 2 h 5"/>
                <a:gd name="T6" fmla="*/ 2 w 2"/>
                <a:gd name="T7" fmla="*/ 0 h 5"/>
              </a:gdLst>
              <a:ahLst/>
              <a:cxnLst>
                <a:cxn ang="0">
                  <a:pos x="T0" y="T1"/>
                </a:cxn>
                <a:cxn ang="0">
                  <a:pos x="T2" y="T3"/>
                </a:cxn>
                <a:cxn ang="0">
                  <a:pos x="T4" y="T5"/>
                </a:cxn>
                <a:cxn ang="0">
                  <a:pos x="T6" y="T7"/>
                </a:cxn>
              </a:cxnLst>
              <a:rect l="0" t="0" r="r" b="b"/>
              <a:pathLst>
                <a:path w="2" h="5">
                  <a:moveTo>
                    <a:pt x="2" y="0"/>
                  </a:moveTo>
                  <a:lnTo>
                    <a:pt x="0" y="5"/>
                  </a:lnTo>
                  <a:lnTo>
                    <a:pt x="2" y="2"/>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80" name="Line 894"/>
            <p:cNvSpPr>
              <a:spLocks noChangeShapeType="1"/>
            </p:cNvSpPr>
            <p:nvPr/>
          </p:nvSpPr>
          <p:spPr bwMode="auto">
            <a:xfrm>
              <a:off x="5130378" y="4032725"/>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81" name="Line 895"/>
            <p:cNvSpPr>
              <a:spLocks noChangeShapeType="1"/>
            </p:cNvSpPr>
            <p:nvPr/>
          </p:nvSpPr>
          <p:spPr bwMode="auto">
            <a:xfrm>
              <a:off x="5130378" y="4032725"/>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82" name="Freeform 896"/>
            <p:cNvSpPr/>
            <p:nvPr/>
          </p:nvSpPr>
          <p:spPr bwMode="auto">
            <a:xfrm>
              <a:off x="5149428" y="4040663"/>
              <a:ext cx="11113" cy="3175"/>
            </a:xfrm>
            <a:custGeom>
              <a:avLst/>
              <a:gdLst>
                <a:gd name="T0" fmla="*/ 1 w 3"/>
                <a:gd name="T1" fmla="*/ 1 h 1"/>
                <a:gd name="T2" fmla="*/ 3 w 3"/>
                <a:gd name="T3" fmla="*/ 0 h 1"/>
                <a:gd name="T4" fmla="*/ 0 w 3"/>
                <a:gd name="T5" fmla="*/ 1 h 1"/>
                <a:gd name="T6" fmla="*/ 1 w 3"/>
                <a:gd name="T7" fmla="*/ 1 h 1"/>
              </a:gdLst>
              <a:ahLst/>
              <a:cxnLst>
                <a:cxn ang="0">
                  <a:pos x="T0" y="T1"/>
                </a:cxn>
                <a:cxn ang="0">
                  <a:pos x="T2" y="T3"/>
                </a:cxn>
                <a:cxn ang="0">
                  <a:pos x="T4" y="T5"/>
                </a:cxn>
                <a:cxn ang="0">
                  <a:pos x="T6" y="T7"/>
                </a:cxn>
              </a:cxnLst>
              <a:rect l="0" t="0" r="r" b="b"/>
              <a:pathLst>
                <a:path w="3" h="1">
                  <a:moveTo>
                    <a:pt x="1" y="1"/>
                  </a:moveTo>
                  <a:cubicBezTo>
                    <a:pt x="2" y="1"/>
                    <a:pt x="2" y="1"/>
                    <a:pt x="3" y="0"/>
                  </a:cubicBezTo>
                  <a:cubicBezTo>
                    <a:pt x="2" y="0"/>
                    <a:pt x="1" y="1"/>
                    <a:pt x="0" y="1"/>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83" name="Rectangle 897"/>
            <p:cNvSpPr>
              <a:spLocks noChangeArrowheads="1"/>
            </p:cNvSpPr>
            <p:nvPr/>
          </p:nvSpPr>
          <p:spPr bwMode="auto">
            <a:xfrm>
              <a:off x="5111328" y="4067650"/>
              <a:ext cx="1588"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84" name="Rectangle 898"/>
            <p:cNvSpPr>
              <a:spLocks noChangeArrowheads="1"/>
            </p:cNvSpPr>
            <p:nvPr/>
          </p:nvSpPr>
          <p:spPr bwMode="auto">
            <a:xfrm>
              <a:off x="4646191" y="4093050"/>
              <a:ext cx="1588"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85" name="Freeform 899"/>
            <p:cNvSpPr/>
            <p:nvPr/>
          </p:nvSpPr>
          <p:spPr bwMode="auto">
            <a:xfrm>
              <a:off x="5152603" y="405177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86" name="Freeform 900"/>
            <p:cNvSpPr/>
            <p:nvPr/>
          </p:nvSpPr>
          <p:spPr bwMode="auto">
            <a:xfrm>
              <a:off x="5119266" y="403748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87" name="Freeform 901"/>
            <p:cNvSpPr/>
            <p:nvPr/>
          </p:nvSpPr>
          <p:spPr bwMode="auto">
            <a:xfrm>
              <a:off x="5149428" y="404383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88" name="Freeform 902"/>
            <p:cNvSpPr/>
            <p:nvPr/>
          </p:nvSpPr>
          <p:spPr bwMode="auto">
            <a:xfrm>
              <a:off x="5122441" y="4029550"/>
              <a:ext cx="4763"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89" name="Freeform 903"/>
            <p:cNvSpPr/>
            <p:nvPr/>
          </p:nvSpPr>
          <p:spPr bwMode="auto">
            <a:xfrm>
              <a:off x="5111328" y="4026375"/>
              <a:ext cx="4763" cy="3175"/>
            </a:xfrm>
            <a:custGeom>
              <a:avLst/>
              <a:gdLst>
                <a:gd name="T0" fmla="*/ 3 w 3"/>
                <a:gd name="T1" fmla="*/ 0 h 2"/>
                <a:gd name="T2" fmla="*/ 0 w 3"/>
                <a:gd name="T3" fmla="*/ 2 h 2"/>
                <a:gd name="T4" fmla="*/ 3 w 3"/>
                <a:gd name="T5" fmla="*/ 0 h 2"/>
                <a:gd name="T6" fmla="*/ 3 w 3"/>
                <a:gd name="T7" fmla="*/ 0 h 2"/>
              </a:gdLst>
              <a:ahLst/>
              <a:cxnLst>
                <a:cxn ang="0">
                  <a:pos x="T0" y="T1"/>
                </a:cxn>
                <a:cxn ang="0">
                  <a:pos x="T2" y="T3"/>
                </a:cxn>
                <a:cxn ang="0">
                  <a:pos x="T4" y="T5"/>
                </a:cxn>
                <a:cxn ang="0">
                  <a:pos x="T6" y="T7"/>
                </a:cxn>
              </a:cxnLst>
              <a:rect l="0" t="0" r="r" b="b"/>
              <a:pathLst>
                <a:path w="3" h="2">
                  <a:moveTo>
                    <a:pt x="3" y="0"/>
                  </a:moveTo>
                  <a:lnTo>
                    <a:pt x="0" y="2"/>
                  </a:lnTo>
                  <a:lnTo>
                    <a:pt x="3"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90" name="Freeform 904"/>
            <p:cNvSpPr/>
            <p:nvPr/>
          </p:nvSpPr>
          <p:spPr bwMode="auto">
            <a:xfrm>
              <a:off x="5116091" y="4021613"/>
              <a:ext cx="6350" cy="4762"/>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1" y="1"/>
                    <a:pt x="1" y="1"/>
                    <a:pt x="2" y="0"/>
                  </a:cubicBezTo>
                  <a:cubicBezTo>
                    <a:pt x="2" y="1"/>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91" name="Line 905"/>
            <p:cNvSpPr>
              <a:spLocks noChangeShapeType="1"/>
            </p:cNvSpPr>
            <p:nvPr/>
          </p:nvSpPr>
          <p:spPr bwMode="auto">
            <a:xfrm>
              <a:off x="5100216" y="3996213"/>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92" name="Line 906"/>
            <p:cNvSpPr>
              <a:spLocks noChangeShapeType="1"/>
            </p:cNvSpPr>
            <p:nvPr/>
          </p:nvSpPr>
          <p:spPr bwMode="auto">
            <a:xfrm>
              <a:off x="5100216" y="3996213"/>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93" name="Freeform 907"/>
            <p:cNvSpPr/>
            <p:nvPr/>
          </p:nvSpPr>
          <p:spPr bwMode="auto">
            <a:xfrm>
              <a:off x="5149428" y="4018438"/>
              <a:ext cx="3175" cy="3175"/>
            </a:xfrm>
            <a:custGeom>
              <a:avLst/>
              <a:gdLst>
                <a:gd name="T0" fmla="*/ 1 w 1"/>
                <a:gd name="T1" fmla="*/ 0 h 1"/>
                <a:gd name="T2" fmla="*/ 0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1"/>
                    <a:pt x="0" y="1"/>
                  </a:cubicBezTo>
                  <a:cubicBezTo>
                    <a:pt x="1" y="1"/>
                    <a:pt x="1" y="1"/>
                    <a:pt x="1"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94" name="Freeform 908"/>
            <p:cNvSpPr/>
            <p:nvPr/>
          </p:nvSpPr>
          <p:spPr bwMode="auto">
            <a:xfrm>
              <a:off x="5127203" y="403272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95" name="Freeform 909"/>
            <p:cNvSpPr/>
            <p:nvPr/>
          </p:nvSpPr>
          <p:spPr bwMode="auto">
            <a:xfrm>
              <a:off x="4852566" y="4074000"/>
              <a:ext cx="4763" cy="4762"/>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0" y="1"/>
                    <a:pt x="1" y="1"/>
                    <a:pt x="1" y="1"/>
                  </a:cubicBezTo>
                  <a:cubicBezTo>
                    <a:pt x="1"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96" name="Rectangle 910"/>
            <p:cNvSpPr>
              <a:spLocks noChangeArrowheads="1"/>
            </p:cNvSpPr>
            <p:nvPr/>
          </p:nvSpPr>
          <p:spPr bwMode="auto">
            <a:xfrm>
              <a:off x="4890666" y="4054950"/>
              <a:ext cx="1588"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97" name="Rectangle 911"/>
            <p:cNvSpPr>
              <a:spLocks noChangeArrowheads="1"/>
            </p:cNvSpPr>
            <p:nvPr/>
          </p:nvSpPr>
          <p:spPr bwMode="auto">
            <a:xfrm>
              <a:off x="4827166" y="3988275"/>
              <a:ext cx="1588"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98" name="Rectangle 912"/>
            <p:cNvSpPr>
              <a:spLocks noChangeArrowheads="1"/>
            </p:cNvSpPr>
            <p:nvPr/>
          </p:nvSpPr>
          <p:spPr bwMode="auto">
            <a:xfrm>
              <a:off x="4890666" y="4054950"/>
              <a:ext cx="1588"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99" name="Freeform 913"/>
            <p:cNvSpPr/>
            <p:nvPr/>
          </p:nvSpPr>
          <p:spPr bwMode="auto">
            <a:xfrm>
              <a:off x="5104978" y="3991450"/>
              <a:ext cx="3175"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100" name="Freeform 914"/>
            <p:cNvSpPr/>
            <p:nvPr/>
          </p:nvSpPr>
          <p:spPr bwMode="auto">
            <a:xfrm>
              <a:off x="5108153" y="4040663"/>
              <a:ext cx="3175"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101" name="Freeform 915"/>
            <p:cNvSpPr/>
            <p:nvPr/>
          </p:nvSpPr>
          <p:spPr bwMode="auto">
            <a:xfrm>
              <a:off x="5149428" y="4054950"/>
              <a:ext cx="3175"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102" name="Freeform 916"/>
            <p:cNvSpPr>
              <a:spLocks noEditPoints="1"/>
            </p:cNvSpPr>
            <p:nvPr/>
          </p:nvSpPr>
          <p:spPr bwMode="auto">
            <a:xfrm>
              <a:off x="4639841" y="3969225"/>
              <a:ext cx="531813" cy="228600"/>
            </a:xfrm>
            <a:custGeom>
              <a:avLst/>
              <a:gdLst>
                <a:gd name="T0" fmla="*/ 133 w 142"/>
                <a:gd name="T1" fmla="*/ 19 h 61"/>
                <a:gd name="T2" fmla="*/ 124 w 142"/>
                <a:gd name="T3" fmla="*/ 20 h 61"/>
                <a:gd name="T4" fmla="*/ 128 w 142"/>
                <a:gd name="T5" fmla="*/ 17 h 61"/>
                <a:gd name="T6" fmla="*/ 130 w 142"/>
                <a:gd name="T7" fmla="*/ 16 h 61"/>
                <a:gd name="T8" fmla="*/ 137 w 142"/>
                <a:gd name="T9" fmla="*/ 17 h 61"/>
                <a:gd name="T10" fmla="*/ 136 w 142"/>
                <a:gd name="T11" fmla="*/ 15 h 61"/>
                <a:gd name="T12" fmla="*/ 114 w 142"/>
                <a:gd name="T13" fmla="*/ 23 h 61"/>
                <a:gd name="T14" fmla="*/ 24 w 142"/>
                <a:gd name="T15" fmla="*/ 31 h 61"/>
                <a:gd name="T16" fmla="*/ 12 w 142"/>
                <a:gd name="T17" fmla="*/ 33 h 61"/>
                <a:gd name="T18" fmla="*/ 25 w 142"/>
                <a:gd name="T19" fmla="*/ 13 h 61"/>
                <a:gd name="T20" fmla="*/ 52 w 142"/>
                <a:gd name="T21" fmla="*/ 15 h 61"/>
                <a:gd name="T22" fmla="*/ 40 w 142"/>
                <a:gd name="T23" fmla="*/ 20 h 61"/>
                <a:gd name="T24" fmla="*/ 51 w 142"/>
                <a:gd name="T25" fmla="*/ 28 h 61"/>
                <a:gd name="T26" fmla="*/ 85 w 142"/>
                <a:gd name="T27" fmla="*/ 26 h 61"/>
                <a:gd name="T28" fmla="*/ 118 w 142"/>
                <a:gd name="T29" fmla="*/ 12 h 61"/>
                <a:gd name="T30" fmla="*/ 124 w 142"/>
                <a:gd name="T31" fmla="*/ 8 h 61"/>
                <a:gd name="T32" fmla="*/ 121 w 142"/>
                <a:gd name="T33" fmla="*/ 5 h 61"/>
                <a:gd name="T34" fmla="*/ 119 w 142"/>
                <a:gd name="T35" fmla="*/ 3 h 61"/>
                <a:gd name="T36" fmla="*/ 91 w 142"/>
                <a:gd name="T37" fmla="*/ 19 h 61"/>
                <a:gd name="T38" fmla="*/ 63 w 142"/>
                <a:gd name="T39" fmla="*/ 26 h 61"/>
                <a:gd name="T40" fmla="*/ 59 w 142"/>
                <a:gd name="T41" fmla="*/ 29 h 61"/>
                <a:gd name="T42" fmla="*/ 56 w 142"/>
                <a:gd name="T43" fmla="*/ 9 h 61"/>
                <a:gd name="T44" fmla="*/ 41 w 142"/>
                <a:gd name="T45" fmla="*/ 8 h 61"/>
                <a:gd name="T46" fmla="*/ 34 w 142"/>
                <a:gd name="T47" fmla="*/ 0 h 61"/>
                <a:gd name="T48" fmla="*/ 26 w 142"/>
                <a:gd name="T49" fmla="*/ 5 h 61"/>
                <a:gd name="T50" fmla="*/ 0 w 142"/>
                <a:gd name="T51" fmla="*/ 28 h 61"/>
                <a:gd name="T52" fmla="*/ 58 w 142"/>
                <a:gd name="T53" fmla="*/ 54 h 61"/>
                <a:gd name="T54" fmla="*/ 94 w 142"/>
                <a:gd name="T55" fmla="*/ 46 h 61"/>
                <a:gd name="T56" fmla="*/ 102 w 142"/>
                <a:gd name="T57" fmla="*/ 42 h 61"/>
                <a:gd name="T58" fmla="*/ 108 w 142"/>
                <a:gd name="T59" fmla="*/ 40 h 61"/>
                <a:gd name="T60" fmla="*/ 111 w 142"/>
                <a:gd name="T61" fmla="*/ 37 h 61"/>
                <a:gd name="T62" fmla="*/ 115 w 142"/>
                <a:gd name="T63" fmla="*/ 32 h 61"/>
                <a:gd name="T64" fmla="*/ 122 w 142"/>
                <a:gd name="T65" fmla="*/ 28 h 61"/>
                <a:gd name="T66" fmla="*/ 124 w 142"/>
                <a:gd name="T67" fmla="*/ 26 h 61"/>
                <a:gd name="T68" fmla="*/ 132 w 142"/>
                <a:gd name="T69" fmla="*/ 22 h 61"/>
                <a:gd name="T70" fmla="*/ 135 w 142"/>
                <a:gd name="T71" fmla="*/ 22 h 61"/>
                <a:gd name="T72" fmla="*/ 137 w 142"/>
                <a:gd name="T73" fmla="*/ 22 h 61"/>
                <a:gd name="T74" fmla="*/ 132 w 142"/>
                <a:gd name="T75" fmla="*/ 16 h 61"/>
                <a:gd name="T76" fmla="*/ 118 w 142"/>
                <a:gd name="T77" fmla="*/ 3 h 61"/>
                <a:gd name="T78" fmla="*/ 84 w 142"/>
                <a:gd name="T79" fmla="*/ 20 h 61"/>
                <a:gd name="T80" fmla="*/ 64 w 142"/>
                <a:gd name="T81" fmla="*/ 26 h 61"/>
                <a:gd name="T82" fmla="*/ 24 w 142"/>
                <a:gd name="T83" fmla="*/ 8 h 61"/>
                <a:gd name="T84" fmla="*/ 19 w 142"/>
                <a:gd name="T85" fmla="*/ 8 h 61"/>
                <a:gd name="T86" fmla="*/ 22 w 142"/>
                <a:gd name="T87" fmla="*/ 38 h 61"/>
                <a:gd name="T88" fmla="*/ 23 w 142"/>
                <a:gd name="T89" fmla="*/ 35 h 61"/>
                <a:gd name="T90" fmla="*/ 64 w 142"/>
                <a:gd name="T91" fmla="*/ 43 h 61"/>
                <a:gd name="T92" fmla="*/ 66 w 142"/>
                <a:gd name="T93" fmla="*/ 38 h 61"/>
                <a:gd name="T94" fmla="*/ 116 w 142"/>
                <a:gd name="T95" fmla="*/ 25 h 61"/>
                <a:gd name="T96" fmla="*/ 112 w 142"/>
                <a:gd name="T97" fmla="*/ 28 h 61"/>
                <a:gd name="T98" fmla="*/ 112 w 142"/>
                <a:gd name="T99" fmla="*/ 28 h 61"/>
                <a:gd name="T100" fmla="*/ 109 w 142"/>
                <a:gd name="T101" fmla="*/ 36 h 61"/>
                <a:gd name="T102" fmla="*/ 111 w 142"/>
                <a:gd name="T103" fmla="*/ 34 h 61"/>
                <a:gd name="T104" fmla="*/ 113 w 142"/>
                <a:gd name="T105" fmla="*/ 30 h 61"/>
                <a:gd name="T106" fmla="*/ 112 w 142"/>
                <a:gd name="T107" fmla="*/ 34 h 61"/>
                <a:gd name="T108" fmla="*/ 112 w 142"/>
                <a:gd name="T109" fmla="*/ 30 h 61"/>
                <a:gd name="T110" fmla="*/ 115 w 142"/>
                <a:gd name="T111" fmla="*/ 27 h 61"/>
                <a:gd name="T112" fmla="*/ 117 w 142"/>
                <a:gd name="T113" fmla="*/ 24 h 61"/>
                <a:gd name="T114" fmla="*/ 121 w 142"/>
                <a:gd name="T115" fmla="*/ 22 h 61"/>
                <a:gd name="T116" fmla="*/ 121 w 142"/>
                <a:gd name="T117" fmla="*/ 22 h 61"/>
                <a:gd name="T118" fmla="*/ 123 w 142"/>
                <a:gd name="T119" fmla="*/ 24 h 61"/>
                <a:gd name="T120" fmla="*/ 123 w 142"/>
                <a:gd name="T121" fmla="*/ 24 h 61"/>
                <a:gd name="T122" fmla="*/ 129 w 142"/>
                <a:gd name="T123" fmla="*/ 20 h 61"/>
                <a:gd name="T124" fmla="*/ 130 w 142"/>
                <a:gd name="T125" fmla="*/ 2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2" h="61">
                  <a:moveTo>
                    <a:pt x="137" y="21"/>
                  </a:moveTo>
                  <a:cubicBezTo>
                    <a:pt x="137" y="21"/>
                    <a:pt x="137" y="21"/>
                    <a:pt x="137" y="21"/>
                  </a:cubicBezTo>
                  <a:cubicBezTo>
                    <a:pt x="137" y="21"/>
                    <a:pt x="137" y="20"/>
                    <a:pt x="136" y="20"/>
                  </a:cubicBezTo>
                  <a:cubicBezTo>
                    <a:pt x="136" y="20"/>
                    <a:pt x="136" y="20"/>
                    <a:pt x="136" y="20"/>
                  </a:cubicBezTo>
                  <a:cubicBezTo>
                    <a:pt x="135" y="21"/>
                    <a:pt x="135" y="21"/>
                    <a:pt x="135" y="21"/>
                  </a:cubicBezTo>
                  <a:cubicBezTo>
                    <a:pt x="135" y="20"/>
                    <a:pt x="135" y="20"/>
                    <a:pt x="135" y="20"/>
                  </a:cubicBezTo>
                  <a:cubicBezTo>
                    <a:pt x="135" y="20"/>
                    <a:pt x="135" y="20"/>
                    <a:pt x="135" y="20"/>
                  </a:cubicBezTo>
                  <a:cubicBezTo>
                    <a:pt x="135" y="20"/>
                    <a:pt x="134" y="19"/>
                    <a:pt x="133" y="19"/>
                  </a:cubicBezTo>
                  <a:cubicBezTo>
                    <a:pt x="134" y="18"/>
                    <a:pt x="135" y="19"/>
                    <a:pt x="135" y="18"/>
                  </a:cubicBezTo>
                  <a:cubicBezTo>
                    <a:pt x="135" y="19"/>
                    <a:pt x="135" y="19"/>
                    <a:pt x="135" y="19"/>
                  </a:cubicBezTo>
                  <a:cubicBezTo>
                    <a:pt x="137" y="18"/>
                    <a:pt x="138" y="18"/>
                    <a:pt x="140" y="18"/>
                  </a:cubicBezTo>
                  <a:cubicBezTo>
                    <a:pt x="139" y="17"/>
                    <a:pt x="138" y="18"/>
                    <a:pt x="138" y="18"/>
                  </a:cubicBezTo>
                  <a:cubicBezTo>
                    <a:pt x="136" y="17"/>
                    <a:pt x="134" y="18"/>
                    <a:pt x="132" y="18"/>
                  </a:cubicBezTo>
                  <a:cubicBezTo>
                    <a:pt x="132" y="18"/>
                    <a:pt x="132" y="18"/>
                    <a:pt x="132" y="18"/>
                  </a:cubicBezTo>
                  <a:cubicBezTo>
                    <a:pt x="131" y="17"/>
                    <a:pt x="131" y="18"/>
                    <a:pt x="130" y="18"/>
                  </a:cubicBezTo>
                  <a:cubicBezTo>
                    <a:pt x="124" y="20"/>
                    <a:pt x="124" y="20"/>
                    <a:pt x="124" y="20"/>
                  </a:cubicBezTo>
                  <a:cubicBezTo>
                    <a:pt x="125" y="20"/>
                    <a:pt x="125" y="20"/>
                    <a:pt x="125" y="20"/>
                  </a:cubicBezTo>
                  <a:cubicBezTo>
                    <a:pt x="124" y="19"/>
                    <a:pt x="125" y="19"/>
                    <a:pt x="125" y="19"/>
                  </a:cubicBezTo>
                  <a:cubicBezTo>
                    <a:pt x="125" y="19"/>
                    <a:pt x="125" y="19"/>
                    <a:pt x="125" y="19"/>
                  </a:cubicBezTo>
                  <a:cubicBezTo>
                    <a:pt x="124" y="20"/>
                    <a:pt x="124" y="20"/>
                    <a:pt x="124" y="20"/>
                  </a:cubicBezTo>
                  <a:cubicBezTo>
                    <a:pt x="124" y="18"/>
                    <a:pt x="126" y="18"/>
                    <a:pt x="126" y="17"/>
                  </a:cubicBezTo>
                  <a:cubicBezTo>
                    <a:pt x="127" y="17"/>
                    <a:pt x="127" y="17"/>
                    <a:pt x="127" y="17"/>
                  </a:cubicBezTo>
                  <a:cubicBezTo>
                    <a:pt x="126" y="18"/>
                    <a:pt x="126" y="18"/>
                    <a:pt x="126" y="18"/>
                  </a:cubicBezTo>
                  <a:cubicBezTo>
                    <a:pt x="127" y="18"/>
                    <a:pt x="127" y="17"/>
                    <a:pt x="128" y="17"/>
                  </a:cubicBezTo>
                  <a:cubicBezTo>
                    <a:pt x="128" y="18"/>
                    <a:pt x="128" y="18"/>
                    <a:pt x="128" y="18"/>
                  </a:cubicBezTo>
                  <a:cubicBezTo>
                    <a:pt x="129" y="17"/>
                    <a:pt x="129" y="17"/>
                    <a:pt x="129" y="17"/>
                  </a:cubicBezTo>
                  <a:cubicBezTo>
                    <a:pt x="129" y="17"/>
                    <a:pt x="129" y="17"/>
                    <a:pt x="129" y="16"/>
                  </a:cubicBezTo>
                  <a:cubicBezTo>
                    <a:pt x="129" y="17"/>
                    <a:pt x="129" y="17"/>
                    <a:pt x="129" y="17"/>
                  </a:cubicBezTo>
                  <a:cubicBezTo>
                    <a:pt x="128" y="17"/>
                    <a:pt x="128" y="17"/>
                    <a:pt x="128" y="17"/>
                  </a:cubicBezTo>
                  <a:cubicBezTo>
                    <a:pt x="128" y="16"/>
                    <a:pt x="129" y="16"/>
                    <a:pt x="129" y="16"/>
                  </a:cubicBezTo>
                  <a:cubicBezTo>
                    <a:pt x="129" y="15"/>
                    <a:pt x="130" y="15"/>
                    <a:pt x="130" y="16"/>
                  </a:cubicBezTo>
                  <a:cubicBezTo>
                    <a:pt x="130" y="16"/>
                    <a:pt x="130" y="16"/>
                    <a:pt x="130" y="16"/>
                  </a:cubicBezTo>
                  <a:cubicBezTo>
                    <a:pt x="130" y="16"/>
                    <a:pt x="131" y="16"/>
                    <a:pt x="131" y="17"/>
                  </a:cubicBezTo>
                  <a:cubicBezTo>
                    <a:pt x="131" y="17"/>
                    <a:pt x="131" y="17"/>
                    <a:pt x="131" y="17"/>
                  </a:cubicBezTo>
                  <a:cubicBezTo>
                    <a:pt x="131" y="17"/>
                    <a:pt x="131" y="17"/>
                    <a:pt x="131" y="17"/>
                  </a:cubicBezTo>
                  <a:cubicBezTo>
                    <a:pt x="130" y="17"/>
                    <a:pt x="130" y="17"/>
                    <a:pt x="130" y="17"/>
                  </a:cubicBezTo>
                  <a:cubicBezTo>
                    <a:pt x="131" y="17"/>
                    <a:pt x="130" y="18"/>
                    <a:pt x="131" y="18"/>
                  </a:cubicBezTo>
                  <a:cubicBezTo>
                    <a:pt x="132" y="17"/>
                    <a:pt x="133" y="17"/>
                    <a:pt x="134" y="16"/>
                  </a:cubicBezTo>
                  <a:cubicBezTo>
                    <a:pt x="135" y="16"/>
                    <a:pt x="136" y="15"/>
                    <a:pt x="136" y="17"/>
                  </a:cubicBezTo>
                  <a:cubicBezTo>
                    <a:pt x="137" y="17"/>
                    <a:pt x="137" y="17"/>
                    <a:pt x="137" y="17"/>
                  </a:cubicBezTo>
                  <a:cubicBezTo>
                    <a:pt x="136" y="16"/>
                    <a:pt x="136" y="16"/>
                    <a:pt x="136" y="16"/>
                  </a:cubicBezTo>
                  <a:cubicBezTo>
                    <a:pt x="137" y="16"/>
                    <a:pt x="136" y="15"/>
                    <a:pt x="137" y="15"/>
                  </a:cubicBezTo>
                  <a:cubicBezTo>
                    <a:pt x="138" y="16"/>
                    <a:pt x="138" y="16"/>
                    <a:pt x="138" y="16"/>
                  </a:cubicBezTo>
                  <a:cubicBezTo>
                    <a:pt x="138" y="15"/>
                    <a:pt x="138" y="15"/>
                    <a:pt x="138" y="15"/>
                  </a:cubicBezTo>
                  <a:cubicBezTo>
                    <a:pt x="137" y="15"/>
                    <a:pt x="134" y="15"/>
                    <a:pt x="131" y="15"/>
                  </a:cubicBezTo>
                  <a:cubicBezTo>
                    <a:pt x="132" y="15"/>
                    <a:pt x="132" y="15"/>
                    <a:pt x="132" y="15"/>
                  </a:cubicBezTo>
                  <a:cubicBezTo>
                    <a:pt x="132" y="15"/>
                    <a:pt x="132" y="15"/>
                    <a:pt x="133" y="15"/>
                  </a:cubicBezTo>
                  <a:cubicBezTo>
                    <a:pt x="134" y="15"/>
                    <a:pt x="135" y="15"/>
                    <a:pt x="136" y="15"/>
                  </a:cubicBezTo>
                  <a:cubicBezTo>
                    <a:pt x="136" y="14"/>
                    <a:pt x="135" y="14"/>
                    <a:pt x="135" y="14"/>
                  </a:cubicBezTo>
                  <a:cubicBezTo>
                    <a:pt x="135" y="14"/>
                    <a:pt x="135" y="14"/>
                    <a:pt x="135" y="14"/>
                  </a:cubicBezTo>
                  <a:cubicBezTo>
                    <a:pt x="135" y="14"/>
                    <a:pt x="135" y="14"/>
                    <a:pt x="134" y="14"/>
                  </a:cubicBezTo>
                  <a:cubicBezTo>
                    <a:pt x="134" y="14"/>
                    <a:pt x="134" y="14"/>
                    <a:pt x="134" y="14"/>
                  </a:cubicBezTo>
                  <a:cubicBezTo>
                    <a:pt x="131" y="15"/>
                    <a:pt x="129" y="16"/>
                    <a:pt x="126" y="16"/>
                  </a:cubicBezTo>
                  <a:cubicBezTo>
                    <a:pt x="126" y="16"/>
                    <a:pt x="126" y="16"/>
                    <a:pt x="126" y="16"/>
                  </a:cubicBezTo>
                  <a:cubicBezTo>
                    <a:pt x="123" y="17"/>
                    <a:pt x="120" y="19"/>
                    <a:pt x="117" y="20"/>
                  </a:cubicBezTo>
                  <a:cubicBezTo>
                    <a:pt x="116" y="21"/>
                    <a:pt x="115" y="22"/>
                    <a:pt x="114" y="23"/>
                  </a:cubicBezTo>
                  <a:cubicBezTo>
                    <a:pt x="108" y="30"/>
                    <a:pt x="101" y="33"/>
                    <a:pt x="91" y="36"/>
                  </a:cubicBezTo>
                  <a:cubicBezTo>
                    <a:pt x="89" y="36"/>
                    <a:pt x="89" y="36"/>
                    <a:pt x="89" y="36"/>
                  </a:cubicBezTo>
                  <a:cubicBezTo>
                    <a:pt x="84" y="37"/>
                    <a:pt x="81" y="32"/>
                    <a:pt x="75" y="34"/>
                  </a:cubicBezTo>
                  <a:cubicBezTo>
                    <a:pt x="69" y="35"/>
                    <a:pt x="63" y="38"/>
                    <a:pt x="59" y="43"/>
                  </a:cubicBezTo>
                  <a:cubicBezTo>
                    <a:pt x="55" y="47"/>
                    <a:pt x="51" y="50"/>
                    <a:pt x="45" y="50"/>
                  </a:cubicBezTo>
                  <a:cubicBezTo>
                    <a:pt x="38" y="50"/>
                    <a:pt x="30" y="48"/>
                    <a:pt x="27" y="41"/>
                  </a:cubicBezTo>
                  <a:cubicBezTo>
                    <a:pt x="27" y="38"/>
                    <a:pt x="25" y="36"/>
                    <a:pt x="24" y="33"/>
                  </a:cubicBezTo>
                  <a:cubicBezTo>
                    <a:pt x="24" y="33"/>
                    <a:pt x="23" y="32"/>
                    <a:pt x="24" y="31"/>
                  </a:cubicBezTo>
                  <a:cubicBezTo>
                    <a:pt x="24" y="30"/>
                    <a:pt x="24" y="28"/>
                    <a:pt x="22" y="27"/>
                  </a:cubicBezTo>
                  <a:cubicBezTo>
                    <a:pt x="22" y="24"/>
                    <a:pt x="21" y="22"/>
                    <a:pt x="18" y="21"/>
                  </a:cubicBezTo>
                  <a:cubicBezTo>
                    <a:pt x="18" y="22"/>
                    <a:pt x="18" y="22"/>
                    <a:pt x="18" y="22"/>
                  </a:cubicBezTo>
                  <a:cubicBezTo>
                    <a:pt x="18" y="21"/>
                    <a:pt x="17" y="21"/>
                    <a:pt x="17" y="22"/>
                  </a:cubicBezTo>
                  <a:cubicBezTo>
                    <a:pt x="17" y="23"/>
                    <a:pt x="18" y="21"/>
                    <a:pt x="18" y="22"/>
                  </a:cubicBezTo>
                  <a:cubicBezTo>
                    <a:pt x="17" y="23"/>
                    <a:pt x="15" y="23"/>
                    <a:pt x="14" y="23"/>
                  </a:cubicBezTo>
                  <a:cubicBezTo>
                    <a:pt x="14" y="27"/>
                    <a:pt x="20" y="24"/>
                    <a:pt x="20" y="29"/>
                  </a:cubicBezTo>
                  <a:cubicBezTo>
                    <a:pt x="18" y="32"/>
                    <a:pt x="15" y="32"/>
                    <a:pt x="12" y="33"/>
                  </a:cubicBezTo>
                  <a:cubicBezTo>
                    <a:pt x="10" y="32"/>
                    <a:pt x="8" y="31"/>
                    <a:pt x="6" y="29"/>
                  </a:cubicBezTo>
                  <a:cubicBezTo>
                    <a:pt x="5" y="27"/>
                    <a:pt x="6" y="25"/>
                    <a:pt x="6" y="23"/>
                  </a:cubicBezTo>
                  <a:cubicBezTo>
                    <a:pt x="6" y="21"/>
                    <a:pt x="9" y="19"/>
                    <a:pt x="11" y="18"/>
                  </a:cubicBezTo>
                  <a:cubicBezTo>
                    <a:pt x="15" y="17"/>
                    <a:pt x="17" y="14"/>
                    <a:pt x="21" y="16"/>
                  </a:cubicBezTo>
                  <a:cubicBezTo>
                    <a:pt x="22" y="16"/>
                    <a:pt x="22" y="16"/>
                    <a:pt x="23" y="16"/>
                  </a:cubicBezTo>
                  <a:cubicBezTo>
                    <a:pt x="23" y="17"/>
                    <a:pt x="23" y="17"/>
                    <a:pt x="23" y="17"/>
                  </a:cubicBezTo>
                  <a:cubicBezTo>
                    <a:pt x="24" y="17"/>
                    <a:pt x="25" y="18"/>
                    <a:pt x="25" y="18"/>
                  </a:cubicBezTo>
                  <a:cubicBezTo>
                    <a:pt x="25" y="17"/>
                    <a:pt x="26" y="15"/>
                    <a:pt x="25" y="13"/>
                  </a:cubicBezTo>
                  <a:cubicBezTo>
                    <a:pt x="26" y="12"/>
                    <a:pt x="26" y="10"/>
                    <a:pt x="27" y="9"/>
                  </a:cubicBezTo>
                  <a:cubicBezTo>
                    <a:pt x="30" y="9"/>
                    <a:pt x="33" y="10"/>
                    <a:pt x="35" y="11"/>
                  </a:cubicBezTo>
                  <a:cubicBezTo>
                    <a:pt x="37" y="12"/>
                    <a:pt x="36" y="15"/>
                    <a:pt x="35" y="17"/>
                  </a:cubicBezTo>
                  <a:cubicBezTo>
                    <a:pt x="36" y="17"/>
                    <a:pt x="36" y="17"/>
                    <a:pt x="36" y="17"/>
                  </a:cubicBezTo>
                  <a:cubicBezTo>
                    <a:pt x="37" y="17"/>
                    <a:pt x="38" y="17"/>
                    <a:pt x="38" y="16"/>
                  </a:cubicBezTo>
                  <a:cubicBezTo>
                    <a:pt x="39" y="16"/>
                    <a:pt x="39" y="16"/>
                    <a:pt x="39" y="16"/>
                  </a:cubicBezTo>
                  <a:cubicBezTo>
                    <a:pt x="40" y="16"/>
                    <a:pt x="39" y="15"/>
                    <a:pt x="40" y="15"/>
                  </a:cubicBezTo>
                  <a:cubicBezTo>
                    <a:pt x="44" y="17"/>
                    <a:pt x="48" y="12"/>
                    <a:pt x="52" y="15"/>
                  </a:cubicBezTo>
                  <a:cubicBezTo>
                    <a:pt x="53" y="17"/>
                    <a:pt x="54" y="19"/>
                    <a:pt x="53" y="22"/>
                  </a:cubicBezTo>
                  <a:cubicBezTo>
                    <a:pt x="51" y="23"/>
                    <a:pt x="49" y="26"/>
                    <a:pt x="46" y="25"/>
                  </a:cubicBezTo>
                  <a:cubicBezTo>
                    <a:pt x="46" y="26"/>
                    <a:pt x="46" y="26"/>
                    <a:pt x="46" y="26"/>
                  </a:cubicBezTo>
                  <a:cubicBezTo>
                    <a:pt x="46" y="27"/>
                    <a:pt x="45" y="26"/>
                    <a:pt x="45" y="26"/>
                  </a:cubicBezTo>
                  <a:cubicBezTo>
                    <a:pt x="43" y="26"/>
                    <a:pt x="41" y="25"/>
                    <a:pt x="40" y="23"/>
                  </a:cubicBezTo>
                  <a:cubicBezTo>
                    <a:pt x="40" y="22"/>
                    <a:pt x="41" y="22"/>
                    <a:pt x="42" y="22"/>
                  </a:cubicBezTo>
                  <a:cubicBezTo>
                    <a:pt x="40" y="20"/>
                    <a:pt x="40" y="20"/>
                    <a:pt x="40" y="20"/>
                  </a:cubicBezTo>
                  <a:cubicBezTo>
                    <a:pt x="40" y="20"/>
                    <a:pt x="40" y="20"/>
                    <a:pt x="40" y="20"/>
                  </a:cubicBezTo>
                  <a:cubicBezTo>
                    <a:pt x="38" y="21"/>
                    <a:pt x="39" y="24"/>
                    <a:pt x="38" y="25"/>
                  </a:cubicBezTo>
                  <a:cubicBezTo>
                    <a:pt x="38" y="26"/>
                    <a:pt x="39" y="27"/>
                    <a:pt x="39" y="28"/>
                  </a:cubicBezTo>
                  <a:cubicBezTo>
                    <a:pt x="40" y="29"/>
                    <a:pt x="40" y="31"/>
                    <a:pt x="42" y="32"/>
                  </a:cubicBezTo>
                  <a:cubicBezTo>
                    <a:pt x="42" y="31"/>
                    <a:pt x="43" y="31"/>
                    <a:pt x="44" y="31"/>
                  </a:cubicBezTo>
                  <a:cubicBezTo>
                    <a:pt x="46" y="31"/>
                    <a:pt x="46" y="28"/>
                    <a:pt x="48" y="27"/>
                  </a:cubicBezTo>
                  <a:cubicBezTo>
                    <a:pt x="49" y="27"/>
                    <a:pt x="49" y="27"/>
                    <a:pt x="49" y="27"/>
                  </a:cubicBezTo>
                  <a:cubicBezTo>
                    <a:pt x="50" y="27"/>
                    <a:pt x="50" y="27"/>
                    <a:pt x="51" y="27"/>
                  </a:cubicBezTo>
                  <a:cubicBezTo>
                    <a:pt x="52" y="27"/>
                    <a:pt x="50" y="28"/>
                    <a:pt x="51" y="28"/>
                  </a:cubicBezTo>
                  <a:cubicBezTo>
                    <a:pt x="51" y="28"/>
                    <a:pt x="51" y="29"/>
                    <a:pt x="52" y="29"/>
                  </a:cubicBezTo>
                  <a:cubicBezTo>
                    <a:pt x="52" y="30"/>
                    <a:pt x="54" y="30"/>
                    <a:pt x="54" y="31"/>
                  </a:cubicBezTo>
                  <a:cubicBezTo>
                    <a:pt x="55" y="29"/>
                    <a:pt x="56" y="32"/>
                    <a:pt x="57" y="31"/>
                  </a:cubicBezTo>
                  <a:cubicBezTo>
                    <a:pt x="60" y="30"/>
                    <a:pt x="64" y="30"/>
                    <a:pt x="68" y="29"/>
                  </a:cubicBezTo>
                  <a:cubicBezTo>
                    <a:pt x="69" y="26"/>
                    <a:pt x="73" y="28"/>
                    <a:pt x="74" y="25"/>
                  </a:cubicBezTo>
                  <a:cubicBezTo>
                    <a:pt x="76" y="25"/>
                    <a:pt x="77" y="25"/>
                    <a:pt x="79" y="26"/>
                  </a:cubicBezTo>
                  <a:cubicBezTo>
                    <a:pt x="79" y="25"/>
                    <a:pt x="79" y="25"/>
                    <a:pt x="79" y="25"/>
                  </a:cubicBezTo>
                  <a:cubicBezTo>
                    <a:pt x="81" y="25"/>
                    <a:pt x="83" y="26"/>
                    <a:pt x="85" y="26"/>
                  </a:cubicBezTo>
                  <a:cubicBezTo>
                    <a:pt x="89" y="29"/>
                    <a:pt x="94" y="25"/>
                    <a:pt x="99" y="25"/>
                  </a:cubicBezTo>
                  <a:cubicBezTo>
                    <a:pt x="103" y="24"/>
                    <a:pt x="106" y="21"/>
                    <a:pt x="109" y="19"/>
                  </a:cubicBezTo>
                  <a:cubicBezTo>
                    <a:pt x="111" y="16"/>
                    <a:pt x="113" y="16"/>
                    <a:pt x="115" y="15"/>
                  </a:cubicBezTo>
                  <a:cubicBezTo>
                    <a:pt x="115" y="14"/>
                    <a:pt x="115" y="14"/>
                    <a:pt x="115" y="14"/>
                  </a:cubicBezTo>
                  <a:cubicBezTo>
                    <a:pt x="115" y="14"/>
                    <a:pt x="115" y="14"/>
                    <a:pt x="115" y="14"/>
                  </a:cubicBezTo>
                  <a:cubicBezTo>
                    <a:pt x="116" y="14"/>
                    <a:pt x="116" y="14"/>
                    <a:pt x="116" y="14"/>
                  </a:cubicBezTo>
                  <a:cubicBezTo>
                    <a:pt x="116" y="14"/>
                    <a:pt x="117" y="13"/>
                    <a:pt x="117" y="14"/>
                  </a:cubicBezTo>
                  <a:cubicBezTo>
                    <a:pt x="117" y="13"/>
                    <a:pt x="118" y="13"/>
                    <a:pt x="118" y="12"/>
                  </a:cubicBezTo>
                  <a:cubicBezTo>
                    <a:pt x="120" y="12"/>
                    <a:pt x="120" y="11"/>
                    <a:pt x="121" y="11"/>
                  </a:cubicBezTo>
                  <a:cubicBezTo>
                    <a:pt x="121" y="11"/>
                    <a:pt x="121" y="11"/>
                    <a:pt x="121" y="11"/>
                  </a:cubicBezTo>
                  <a:cubicBezTo>
                    <a:pt x="123" y="10"/>
                    <a:pt x="125" y="9"/>
                    <a:pt x="127" y="9"/>
                  </a:cubicBezTo>
                  <a:cubicBezTo>
                    <a:pt x="127" y="8"/>
                    <a:pt x="127" y="8"/>
                    <a:pt x="127" y="8"/>
                  </a:cubicBezTo>
                  <a:cubicBezTo>
                    <a:pt x="127" y="8"/>
                    <a:pt x="127" y="8"/>
                    <a:pt x="127" y="8"/>
                  </a:cubicBezTo>
                  <a:cubicBezTo>
                    <a:pt x="126" y="9"/>
                    <a:pt x="126" y="9"/>
                    <a:pt x="126" y="8"/>
                  </a:cubicBezTo>
                  <a:cubicBezTo>
                    <a:pt x="126" y="8"/>
                    <a:pt x="126" y="8"/>
                    <a:pt x="126" y="8"/>
                  </a:cubicBezTo>
                  <a:cubicBezTo>
                    <a:pt x="124" y="8"/>
                    <a:pt x="124" y="8"/>
                    <a:pt x="124" y="8"/>
                  </a:cubicBezTo>
                  <a:cubicBezTo>
                    <a:pt x="124" y="7"/>
                    <a:pt x="124" y="7"/>
                    <a:pt x="124" y="7"/>
                  </a:cubicBezTo>
                  <a:cubicBezTo>
                    <a:pt x="124" y="8"/>
                    <a:pt x="123" y="8"/>
                    <a:pt x="122" y="8"/>
                  </a:cubicBezTo>
                  <a:cubicBezTo>
                    <a:pt x="123" y="7"/>
                    <a:pt x="123" y="7"/>
                    <a:pt x="123" y="7"/>
                  </a:cubicBezTo>
                  <a:cubicBezTo>
                    <a:pt x="122" y="7"/>
                    <a:pt x="122" y="7"/>
                    <a:pt x="122" y="7"/>
                  </a:cubicBezTo>
                  <a:cubicBezTo>
                    <a:pt x="123" y="7"/>
                    <a:pt x="123" y="7"/>
                    <a:pt x="124" y="6"/>
                  </a:cubicBezTo>
                  <a:cubicBezTo>
                    <a:pt x="123" y="6"/>
                    <a:pt x="122" y="6"/>
                    <a:pt x="122" y="7"/>
                  </a:cubicBezTo>
                  <a:cubicBezTo>
                    <a:pt x="122" y="6"/>
                    <a:pt x="123" y="6"/>
                    <a:pt x="124" y="6"/>
                  </a:cubicBezTo>
                  <a:cubicBezTo>
                    <a:pt x="123" y="6"/>
                    <a:pt x="122" y="6"/>
                    <a:pt x="121" y="5"/>
                  </a:cubicBezTo>
                  <a:cubicBezTo>
                    <a:pt x="122" y="5"/>
                    <a:pt x="123" y="5"/>
                    <a:pt x="124" y="5"/>
                  </a:cubicBezTo>
                  <a:cubicBezTo>
                    <a:pt x="125" y="5"/>
                    <a:pt x="125" y="5"/>
                    <a:pt x="125" y="5"/>
                  </a:cubicBezTo>
                  <a:cubicBezTo>
                    <a:pt x="125" y="5"/>
                    <a:pt x="125" y="5"/>
                    <a:pt x="125" y="5"/>
                  </a:cubicBezTo>
                  <a:cubicBezTo>
                    <a:pt x="121" y="4"/>
                    <a:pt x="121" y="4"/>
                    <a:pt x="121" y="4"/>
                  </a:cubicBezTo>
                  <a:cubicBezTo>
                    <a:pt x="122" y="4"/>
                    <a:pt x="124" y="4"/>
                    <a:pt x="125" y="4"/>
                  </a:cubicBezTo>
                  <a:cubicBezTo>
                    <a:pt x="124" y="3"/>
                    <a:pt x="123" y="4"/>
                    <a:pt x="121" y="4"/>
                  </a:cubicBezTo>
                  <a:cubicBezTo>
                    <a:pt x="122" y="3"/>
                    <a:pt x="123" y="3"/>
                    <a:pt x="124" y="3"/>
                  </a:cubicBezTo>
                  <a:cubicBezTo>
                    <a:pt x="122" y="2"/>
                    <a:pt x="121" y="3"/>
                    <a:pt x="119" y="3"/>
                  </a:cubicBezTo>
                  <a:cubicBezTo>
                    <a:pt x="121" y="2"/>
                    <a:pt x="123" y="1"/>
                    <a:pt x="124" y="1"/>
                  </a:cubicBezTo>
                  <a:cubicBezTo>
                    <a:pt x="120" y="0"/>
                    <a:pt x="117" y="3"/>
                    <a:pt x="114" y="5"/>
                  </a:cubicBezTo>
                  <a:cubicBezTo>
                    <a:pt x="113" y="6"/>
                    <a:pt x="112" y="6"/>
                    <a:pt x="111" y="7"/>
                  </a:cubicBezTo>
                  <a:cubicBezTo>
                    <a:pt x="107" y="9"/>
                    <a:pt x="105" y="12"/>
                    <a:pt x="101" y="14"/>
                  </a:cubicBezTo>
                  <a:cubicBezTo>
                    <a:pt x="97" y="17"/>
                    <a:pt x="92" y="18"/>
                    <a:pt x="87" y="18"/>
                  </a:cubicBezTo>
                  <a:cubicBezTo>
                    <a:pt x="85" y="17"/>
                    <a:pt x="83" y="18"/>
                    <a:pt x="81" y="18"/>
                  </a:cubicBezTo>
                  <a:cubicBezTo>
                    <a:pt x="79" y="18"/>
                    <a:pt x="77" y="17"/>
                    <a:pt x="77" y="18"/>
                  </a:cubicBezTo>
                  <a:cubicBezTo>
                    <a:pt x="82" y="17"/>
                    <a:pt x="86" y="20"/>
                    <a:pt x="91" y="19"/>
                  </a:cubicBezTo>
                  <a:cubicBezTo>
                    <a:pt x="90" y="20"/>
                    <a:pt x="86" y="20"/>
                    <a:pt x="84" y="19"/>
                  </a:cubicBezTo>
                  <a:cubicBezTo>
                    <a:pt x="81" y="19"/>
                    <a:pt x="79" y="19"/>
                    <a:pt x="77" y="19"/>
                  </a:cubicBezTo>
                  <a:cubicBezTo>
                    <a:pt x="77" y="19"/>
                    <a:pt x="77" y="19"/>
                    <a:pt x="77" y="19"/>
                  </a:cubicBezTo>
                  <a:cubicBezTo>
                    <a:pt x="73" y="18"/>
                    <a:pt x="71" y="21"/>
                    <a:pt x="69" y="22"/>
                  </a:cubicBezTo>
                  <a:cubicBezTo>
                    <a:pt x="69" y="22"/>
                    <a:pt x="70" y="22"/>
                    <a:pt x="70" y="22"/>
                  </a:cubicBezTo>
                  <a:cubicBezTo>
                    <a:pt x="69" y="22"/>
                    <a:pt x="68" y="23"/>
                    <a:pt x="67" y="23"/>
                  </a:cubicBezTo>
                  <a:cubicBezTo>
                    <a:pt x="67" y="23"/>
                    <a:pt x="67" y="23"/>
                    <a:pt x="67" y="23"/>
                  </a:cubicBezTo>
                  <a:cubicBezTo>
                    <a:pt x="66" y="25"/>
                    <a:pt x="64" y="25"/>
                    <a:pt x="63" y="26"/>
                  </a:cubicBezTo>
                  <a:cubicBezTo>
                    <a:pt x="63" y="26"/>
                    <a:pt x="63" y="26"/>
                    <a:pt x="63" y="26"/>
                  </a:cubicBezTo>
                  <a:cubicBezTo>
                    <a:pt x="61" y="27"/>
                    <a:pt x="59" y="25"/>
                    <a:pt x="58" y="27"/>
                  </a:cubicBezTo>
                  <a:cubicBezTo>
                    <a:pt x="58" y="27"/>
                    <a:pt x="58" y="27"/>
                    <a:pt x="58" y="27"/>
                  </a:cubicBezTo>
                  <a:cubicBezTo>
                    <a:pt x="58" y="27"/>
                    <a:pt x="60" y="28"/>
                    <a:pt x="59" y="29"/>
                  </a:cubicBezTo>
                  <a:cubicBezTo>
                    <a:pt x="58" y="29"/>
                    <a:pt x="58" y="29"/>
                    <a:pt x="58" y="29"/>
                  </a:cubicBezTo>
                  <a:cubicBezTo>
                    <a:pt x="59" y="29"/>
                    <a:pt x="60" y="30"/>
                    <a:pt x="61" y="29"/>
                  </a:cubicBezTo>
                  <a:cubicBezTo>
                    <a:pt x="60" y="30"/>
                    <a:pt x="58" y="30"/>
                    <a:pt x="57" y="30"/>
                  </a:cubicBezTo>
                  <a:cubicBezTo>
                    <a:pt x="57" y="30"/>
                    <a:pt x="58" y="30"/>
                    <a:pt x="59" y="29"/>
                  </a:cubicBezTo>
                  <a:cubicBezTo>
                    <a:pt x="57" y="29"/>
                    <a:pt x="56" y="30"/>
                    <a:pt x="55" y="29"/>
                  </a:cubicBezTo>
                  <a:cubicBezTo>
                    <a:pt x="55" y="28"/>
                    <a:pt x="55" y="27"/>
                    <a:pt x="55" y="25"/>
                  </a:cubicBezTo>
                  <a:cubicBezTo>
                    <a:pt x="56" y="25"/>
                    <a:pt x="55" y="23"/>
                    <a:pt x="56" y="23"/>
                  </a:cubicBezTo>
                  <a:cubicBezTo>
                    <a:pt x="58" y="20"/>
                    <a:pt x="57" y="18"/>
                    <a:pt x="56" y="15"/>
                  </a:cubicBezTo>
                  <a:cubicBezTo>
                    <a:pt x="57" y="14"/>
                    <a:pt x="56" y="13"/>
                    <a:pt x="57" y="13"/>
                  </a:cubicBezTo>
                  <a:cubicBezTo>
                    <a:pt x="57" y="13"/>
                    <a:pt x="57" y="13"/>
                    <a:pt x="57" y="13"/>
                  </a:cubicBezTo>
                  <a:cubicBezTo>
                    <a:pt x="57" y="11"/>
                    <a:pt x="56" y="10"/>
                    <a:pt x="57" y="9"/>
                  </a:cubicBezTo>
                  <a:cubicBezTo>
                    <a:pt x="56" y="9"/>
                    <a:pt x="56" y="9"/>
                    <a:pt x="56" y="9"/>
                  </a:cubicBezTo>
                  <a:cubicBezTo>
                    <a:pt x="57" y="8"/>
                    <a:pt x="57" y="8"/>
                    <a:pt x="57" y="8"/>
                  </a:cubicBezTo>
                  <a:cubicBezTo>
                    <a:pt x="57" y="7"/>
                    <a:pt x="56" y="7"/>
                    <a:pt x="55" y="6"/>
                  </a:cubicBezTo>
                  <a:cubicBezTo>
                    <a:pt x="54" y="6"/>
                    <a:pt x="53" y="6"/>
                    <a:pt x="53" y="6"/>
                  </a:cubicBezTo>
                  <a:cubicBezTo>
                    <a:pt x="52" y="5"/>
                    <a:pt x="51" y="6"/>
                    <a:pt x="51" y="5"/>
                  </a:cubicBezTo>
                  <a:cubicBezTo>
                    <a:pt x="51" y="6"/>
                    <a:pt x="51" y="6"/>
                    <a:pt x="51" y="6"/>
                  </a:cubicBezTo>
                  <a:cubicBezTo>
                    <a:pt x="50" y="5"/>
                    <a:pt x="50" y="5"/>
                    <a:pt x="50" y="5"/>
                  </a:cubicBezTo>
                  <a:cubicBezTo>
                    <a:pt x="50" y="5"/>
                    <a:pt x="50" y="5"/>
                    <a:pt x="50" y="5"/>
                  </a:cubicBezTo>
                  <a:cubicBezTo>
                    <a:pt x="47" y="5"/>
                    <a:pt x="43" y="6"/>
                    <a:pt x="41" y="8"/>
                  </a:cubicBezTo>
                  <a:cubicBezTo>
                    <a:pt x="42" y="8"/>
                    <a:pt x="42" y="8"/>
                    <a:pt x="42" y="8"/>
                  </a:cubicBezTo>
                  <a:cubicBezTo>
                    <a:pt x="41" y="9"/>
                    <a:pt x="40" y="9"/>
                    <a:pt x="40" y="9"/>
                  </a:cubicBezTo>
                  <a:cubicBezTo>
                    <a:pt x="39" y="8"/>
                    <a:pt x="41" y="6"/>
                    <a:pt x="40" y="5"/>
                  </a:cubicBezTo>
                  <a:cubicBezTo>
                    <a:pt x="41" y="5"/>
                    <a:pt x="41" y="5"/>
                    <a:pt x="41" y="5"/>
                  </a:cubicBezTo>
                  <a:cubicBezTo>
                    <a:pt x="41" y="5"/>
                    <a:pt x="41" y="5"/>
                    <a:pt x="41" y="5"/>
                  </a:cubicBezTo>
                  <a:cubicBezTo>
                    <a:pt x="40" y="0"/>
                    <a:pt x="37" y="0"/>
                    <a:pt x="34" y="0"/>
                  </a:cubicBezTo>
                  <a:cubicBezTo>
                    <a:pt x="34" y="0"/>
                    <a:pt x="34" y="0"/>
                    <a:pt x="34" y="0"/>
                  </a:cubicBezTo>
                  <a:cubicBezTo>
                    <a:pt x="34" y="0"/>
                    <a:pt x="34" y="0"/>
                    <a:pt x="34" y="0"/>
                  </a:cubicBezTo>
                  <a:cubicBezTo>
                    <a:pt x="32" y="0"/>
                    <a:pt x="30" y="0"/>
                    <a:pt x="28" y="1"/>
                  </a:cubicBezTo>
                  <a:cubicBezTo>
                    <a:pt x="28" y="2"/>
                    <a:pt x="28" y="2"/>
                    <a:pt x="28" y="2"/>
                  </a:cubicBezTo>
                  <a:cubicBezTo>
                    <a:pt x="29" y="1"/>
                    <a:pt x="30" y="2"/>
                    <a:pt x="31" y="1"/>
                  </a:cubicBezTo>
                  <a:cubicBezTo>
                    <a:pt x="30" y="3"/>
                    <a:pt x="27" y="2"/>
                    <a:pt x="26" y="4"/>
                  </a:cubicBezTo>
                  <a:cubicBezTo>
                    <a:pt x="26" y="4"/>
                    <a:pt x="26" y="3"/>
                    <a:pt x="27" y="3"/>
                  </a:cubicBezTo>
                  <a:cubicBezTo>
                    <a:pt x="27" y="4"/>
                    <a:pt x="27" y="4"/>
                    <a:pt x="27" y="4"/>
                  </a:cubicBezTo>
                  <a:cubicBezTo>
                    <a:pt x="27" y="3"/>
                    <a:pt x="28" y="3"/>
                    <a:pt x="28" y="3"/>
                  </a:cubicBezTo>
                  <a:cubicBezTo>
                    <a:pt x="28" y="4"/>
                    <a:pt x="26" y="4"/>
                    <a:pt x="26" y="5"/>
                  </a:cubicBezTo>
                  <a:cubicBezTo>
                    <a:pt x="25" y="9"/>
                    <a:pt x="22" y="4"/>
                    <a:pt x="20" y="6"/>
                  </a:cubicBezTo>
                  <a:cubicBezTo>
                    <a:pt x="16" y="7"/>
                    <a:pt x="13" y="7"/>
                    <a:pt x="9" y="10"/>
                  </a:cubicBezTo>
                  <a:cubicBezTo>
                    <a:pt x="7" y="12"/>
                    <a:pt x="4" y="14"/>
                    <a:pt x="4" y="18"/>
                  </a:cubicBezTo>
                  <a:cubicBezTo>
                    <a:pt x="4" y="18"/>
                    <a:pt x="4" y="18"/>
                    <a:pt x="4" y="18"/>
                  </a:cubicBezTo>
                  <a:cubicBezTo>
                    <a:pt x="3" y="20"/>
                    <a:pt x="3" y="20"/>
                    <a:pt x="3" y="20"/>
                  </a:cubicBezTo>
                  <a:cubicBezTo>
                    <a:pt x="0" y="20"/>
                    <a:pt x="2" y="24"/>
                    <a:pt x="1" y="25"/>
                  </a:cubicBezTo>
                  <a:cubicBezTo>
                    <a:pt x="0" y="25"/>
                    <a:pt x="0" y="25"/>
                    <a:pt x="0" y="25"/>
                  </a:cubicBezTo>
                  <a:cubicBezTo>
                    <a:pt x="0" y="26"/>
                    <a:pt x="1" y="27"/>
                    <a:pt x="0" y="28"/>
                  </a:cubicBezTo>
                  <a:cubicBezTo>
                    <a:pt x="1" y="29"/>
                    <a:pt x="1" y="31"/>
                    <a:pt x="2" y="33"/>
                  </a:cubicBezTo>
                  <a:cubicBezTo>
                    <a:pt x="5" y="36"/>
                    <a:pt x="8" y="38"/>
                    <a:pt x="11" y="40"/>
                  </a:cubicBezTo>
                  <a:cubicBezTo>
                    <a:pt x="14" y="40"/>
                    <a:pt x="18" y="39"/>
                    <a:pt x="20" y="37"/>
                  </a:cubicBezTo>
                  <a:cubicBezTo>
                    <a:pt x="22" y="41"/>
                    <a:pt x="22" y="41"/>
                    <a:pt x="22" y="41"/>
                  </a:cubicBezTo>
                  <a:cubicBezTo>
                    <a:pt x="23" y="48"/>
                    <a:pt x="29" y="55"/>
                    <a:pt x="36" y="58"/>
                  </a:cubicBezTo>
                  <a:cubicBezTo>
                    <a:pt x="36" y="58"/>
                    <a:pt x="36" y="58"/>
                    <a:pt x="36" y="58"/>
                  </a:cubicBezTo>
                  <a:cubicBezTo>
                    <a:pt x="40" y="60"/>
                    <a:pt x="45" y="61"/>
                    <a:pt x="50" y="59"/>
                  </a:cubicBezTo>
                  <a:cubicBezTo>
                    <a:pt x="53" y="57"/>
                    <a:pt x="57" y="58"/>
                    <a:pt x="58" y="54"/>
                  </a:cubicBezTo>
                  <a:cubicBezTo>
                    <a:pt x="58" y="53"/>
                    <a:pt x="58" y="53"/>
                    <a:pt x="58" y="53"/>
                  </a:cubicBezTo>
                  <a:cubicBezTo>
                    <a:pt x="60" y="51"/>
                    <a:pt x="61" y="49"/>
                    <a:pt x="63" y="48"/>
                  </a:cubicBezTo>
                  <a:cubicBezTo>
                    <a:pt x="64" y="45"/>
                    <a:pt x="70" y="43"/>
                    <a:pt x="73" y="43"/>
                  </a:cubicBezTo>
                  <a:cubicBezTo>
                    <a:pt x="76" y="43"/>
                    <a:pt x="78" y="43"/>
                    <a:pt x="80" y="44"/>
                  </a:cubicBezTo>
                  <a:cubicBezTo>
                    <a:pt x="83" y="46"/>
                    <a:pt x="86" y="45"/>
                    <a:pt x="89" y="46"/>
                  </a:cubicBezTo>
                  <a:cubicBezTo>
                    <a:pt x="89" y="46"/>
                    <a:pt x="91" y="46"/>
                    <a:pt x="91" y="46"/>
                  </a:cubicBezTo>
                  <a:cubicBezTo>
                    <a:pt x="92" y="46"/>
                    <a:pt x="93" y="45"/>
                    <a:pt x="94" y="46"/>
                  </a:cubicBezTo>
                  <a:cubicBezTo>
                    <a:pt x="94" y="46"/>
                    <a:pt x="94" y="46"/>
                    <a:pt x="94" y="46"/>
                  </a:cubicBezTo>
                  <a:cubicBezTo>
                    <a:pt x="95" y="45"/>
                    <a:pt x="95" y="45"/>
                    <a:pt x="95" y="45"/>
                  </a:cubicBezTo>
                  <a:cubicBezTo>
                    <a:pt x="95" y="46"/>
                    <a:pt x="95" y="46"/>
                    <a:pt x="95" y="46"/>
                  </a:cubicBezTo>
                  <a:cubicBezTo>
                    <a:pt x="99" y="44"/>
                    <a:pt x="99" y="44"/>
                    <a:pt x="99" y="44"/>
                  </a:cubicBezTo>
                  <a:cubicBezTo>
                    <a:pt x="99" y="44"/>
                    <a:pt x="101" y="43"/>
                    <a:pt x="101" y="43"/>
                  </a:cubicBezTo>
                  <a:cubicBezTo>
                    <a:pt x="101" y="43"/>
                    <a:pt x="101" y="43"/>
                    <a:pt x="101" y="43"/>
                  </a:cubicBezTo>
                  <a:cubicBezTo>
                    <a:pt x="102" y="43"/>
                    <a:pt x="102" y="43"/>
                    <a:pt x="102" y="43"/>
                  </a:cubicBezTo>
                  <a:cubicBezTo>
                    <a:pt x="102" y="43"/>
                    <a:pt x="102" y="43"/>
                    <a:pt x="102" y="43"/>
                  </a:cubicBezTo>
                  <a:cubicBezTo>
                    <a:pt x="102" y="42"/>
                    <a:pt x="102" y="42"/>
                    <a:pt x="102" y="42"/>
                  </a:cubicBezTo>
                  <a:cubicBezTo>
                    <a:pt x="102" y="42"/>
                    <a:pt x="102" y="43"/>
                    <a:pt x="103" y="42"/>
                  </a:cubicBezTo>
                  <a:cubicBezTo>
                    <a:pt x="103" y="42"/>
                    <a:pt x="103" y="42"/>
                    <a:pt x="103" y="42"/>
                  </a:cubicBezTo>
                  <a:cubicBezTo>
                    <a:pt x="104" y="41"/>
                    <a:pt x="104" y="41"/>
                    <a:pt x="105" y="41"/>
                  </a:cubicBezTo>
                  <a:cubicBezTo>
                    <a:pt x="105" y="41"/>
                    <a:pt x="105" y="41"/>
                    <a:pt x="105" y="41"/>
                  </a:cubicBezTo>
                  <a:cubicBezTo>
                    <a:pt x="105" y="41"/>
                    <a:pt x="106" y="42"/>
                    <a:pt x="106" y="40"/>
                  </a:cubicBezTo>
                  <a:cubicBezTo>
                    <a:pt x="107" y="41"/>
                    <a:pt x="107" y="41"/>
                    <a:pt x="107" y="41"/>
                  </a:cubicBezTo>
                  <a:cubicBezTo>
                    <a:pt x="107" y="40"/>
                    <a:pt x="107" y="40"/>
                    <a:pt x="107" y="40"/>
                  </a:cubicBezTo>
                  <a:cubicBezTo>
                    <a:pt x="108" y="40"/>
                    <a:pt x="108" y="40"/>
                    <a:pt x="108" y="40"/>
                  </a:cubicBezTo>
                  <a:cubicBezTo>
                    <a:pt x="108" y="40"/>
                    <a:pt x="108" y="40"/>
                    <a:pt x="108" y="40"/>
                  </a:cubicBezTo>
                  <a:cubicBezTo>
                    <a:pt x="109" y="39"/>
                    <a:pt x="110" y="39"/>
                    <a:pt x="111" y="38"/>
                  </a:cubicBezTo>
                  <a:cubicBezTo>
                    <a:pt x="111" y="37"/>
                    <a:pt x="110" y="39"/>
                    <a:pt x="110" y="38"/>
                  </a:cubicBezTo>
                  <a:cubicBezTo>
                    <a:pt x="110" y="37"/>
                    <a:pt x="111" y="38"/>
                    <a:pt x="112" y="37"/>
                  </a:cubicBezTo>
                  <a:cubicBezTo>
                    <a:pt x="112" y="37"/>
                    <a:pt x="113" y="36"/>
                    <a:pt x="113" y="36"/>
                  </a:cubicBezTo>
                  <a:cubicBezTo>
                    <a:pt x="112" y="36"/>
                    <a:pt x="112" y="36"/>
                    <a:pt x="112" y="36"/>
                  </a:cubicBezTo>
                  <a:cubicBezTo>
                    <a:pt x="112" y="37"/>
                    <a:pt x="112" y="37"/>
                    <a:pt x="112" y="37"/>
                  </a:cubicBezTo>
                  <a:cubicBezTo>
                    <a:pt x="112" y="37"/>
                    <a:pt x="111" y="37"/>
                    <a:pt x="111" y="37"/>
                  </a:cubicBezTo>
                  <a:cubicBezTo>
                    <a:pt x="111" y="36"/>
                    <a:pt x="112" y="36"/>
                    <a:pt x="112" y="35"/>
                  </a:cubicBezTo>
                  <a:cubicBezTo>
                    <a:pt x="113" y="35"/>
                    <a:pt x="113" y="34"/>
                    <a:pt x="113" y="34"/>
                  </a:cubicBezTo>
                  <a:cubicBezTo>
                    <a:pt x="114" y="33"/>
                    <a:pt x="114" y="33"/>
                    <a:pt x="114" y="33"/>
                  </a:cubicBezTo>
                  <a:cubicBezTo>
                    <a:pt x="115" y="33"/>
                    <a:pt x="114" y="32"/>
                    <a:pt x="115" y="32"/>
                  </a:cubicBezTo>
                  <a:cubicBezTo>
                    <a:pt x="115" y="32"/>
                    <a:pt x="115" y="33"/>
                    <a:pt x="115" y="34"/>
                  </a:cubicBezTo>
                  <a:cubicBezTo>
                    <a:pt x="115" y="33"/>
                    <a:pt x="116" y="32"/>
                    <a:pt x="116" y="32"/>
                  </a:cubicBezTo>
                  <a:cubicBezTo>
                    <a:pt x="115" y="32"/>
                    <a:pt x="115" y="32"/>
                    <a:pt x="115" y="32"/>
                  </a:cubicBezTo>
                  <a:cubicBezTo>
                    <a:pt x="115" y="32"/>
                    <a:pt x="115" y="32"/>
                    <a:pt x="115" y="32"/>
                  </a:cubicBezTo>
                  <a:cubicBezTo>
                    <a:pt x="116" y="31"/>
                    <a:pt x="117" y="30"/>
                    <a:pt x="118" y="30"/>
                  </a:cubicBezTo>
                  <a:cubicBezTo>
                    <a:pt x="119" y="30"/>
                    <a:pt x="117" y="29"/>
                    <a:pt x="118" y="29"/>
                  </a:cubicBezTo>
                  <a:cubicBezTo>
                    <a:pt x="118" y="30"/>
                    <a:pt x="119" y="30"/>
                    <a:pt x="119" y="30"/>
                  </a:cubicBezTo>
                  <a:cubicBezTo>
                    <a:pt x="119" y="29"/>
                    <a:pt x="119" y="29"/>
                    <a:pt x="119" y="29"/>
                  </a:cubicBezTo>
                  <a:cubicBezTo>
                    <a:pt x="119" y="29"/>
                    <a:pt x="120" y="28"/>
                    <a:pt x="121" y="28"/>
                  </a:cubicBezTo>
                  <a:cubicBezTo>
                    <a:pt x="120" y="28"/>
                    <a:pt x="120" y="28"/>
                    <a:pt x="120" y="28"/>
                  </a:cubicBezTo>
                  <a:cubicBezTo>
                    <a:pt x="121" y="28"/>
                    <a:pt x="121" y="28"/>
                    <a:pt x="121" y="28"/>
                  </a:cubicBezTo>
                  <a:cubicBezTo>
                    <a:pt x="122" y="28"/>
                    <a:pt x="122" y="28"/>
                    <a:pt x="122" y="28"/>
                  </a:cubicBezTo>
                  <a:cubicBezTo>
                    <a:pt x="122" y="28"/>
                    <a:pt x="122" y="27"/>
                    <a:pt x="122" y="27"/>
                  </a:cubicBezTo>
                  <a:cubicBezTo>
                    <a:pt x="123" y="27"/>
                    <a:pt x="123" y="27"/>
                    <a:pt x="123" y="27"/>
                  </a:cubicBezTo>
                  <a:cubicBezTo>
                    <a:pt x="122" y="28"/>
                    <a:pt x="122" y="28"/>
                    <a:pt x="122" y="28"/>
                  </a:cubicBezTo>
                  <a:cubicBezTo>
                    <a:pt x="123" y="27"/>
                    <a:pt x="123" y="27"/>
                    <a:pt x="123" y="27"/>
                  </a:cubicBezTo>
                  <a:cubicBezTo>
                    <a:pt x="124" y="28"/>
                    <a:pt x="124" y="28"/>
                    <a:pt x="124" y="28"/>
                  </a:cubicBezTo>
                  <a:cubicBezTo>
                    <a:pt x="124" y="27"/>
                    <a:pt x="124" y="27"/>
                    <a:pt x="124" y="27"/>
                  </a:cubicBezTo>
                  <a:cubicBezTo>
                    <a:pt x="124" y="27"/>
                    <a:pt x="124" y="26"/>
                    <a:pt x="124" y="26"/>
                  </a:cubicBezTo>
                  <a:cubicBezTo>
                    <a:pt x="124" y="26"/>
                    <a:pt x="124" y="26"/>
                    <a:pt x="124" y="26"/>
                  </a:cubicBezTo>
                  <a:cubicBezTo>
                    <a:pt x="124" y="25"/>
                    <a:pt x="124" y="25"/>
                    <a:pt x="124" y="25"/>
                  </a:cubicBezTo>
                  <a:cubicBezTo>
                    <a:pt x="125" y="25"/>
                    <a:pt x="124" y="26"/>
                    <a:pt x="125" y="26"/>
                  </a:cubicBezTo>
                  <a:cubicBezTo>
                    <a:pt x="124" y="27"/>
                    <a:pt x="124" y="27"/>
                    <a:pt x="124" y="27"/>
                  </a:cubicBezTo>
                  <a:cubicBezTo>
                    <a:pt x="125" y="27"/>
                    <a:pt x="125" y="27"/>
                    <a:pt x="125" y="26"/>
                  </a:cubicBezTo>
                  <a:cubicBezTo>
                    <a:pt x="126" y="26"/>
                    <a:pt x="126" y="26"/>
                    <a:pt x="126" y="26"/>
                  </a:cubicBezTo>
                  <a:cubicBezTo>
                    <a:pt x="125" y="26"/>
                    <a:pt x="125" y="26"/>
                    <a:pt x="125" y="26"/>
                  </a:cubicBezTo>
                  <a:cubicBezTo>
                    <a:pt x="126" y="25"/>
                    <a:pt x="127" y="25"/>
                    <a:pt x="127" y="24"/>
                  </a:cubicBezTo>
                  <a:cubicBezTo>
                    <a:pt x="129" y="25"/>
                    <a:pt x="130" y="22"/>
                    <a:pt x="132" y="22"/>
                  </a:cubicBezTo>
                  <a:cubicBezTo>
                    <a:pt x="132" y="22"/>
                    <a:pt x="132" y="22"/>
                    <a:pt x="132" y="22"/>
                  </a:cubicBezTo>
                  <a:cubicBezTo>
                    <a:pt x="132" y="22"/>
                    <a:pt x="132" y="22"/>
                    <a:pt x="132" y="22"/>
                  </a:cubicBezTo>
                  <a:cubicBezTo>
                    <a:pt x="132" y="23"/>
                    <a:pt x="132" y="23"/>
                    <a:pt x="132" y="23"/>
                  </a:cubicBezTo>
                  <a:cubicBezTo>
                    <a:pt x="133" y="23"/>
                    <a:pt x="133" y="23"/>
                    <a:pt x="133" y="23"/>
                  </a:cubicBezTo>
                  <a:cubicBezTo>
                    <a:pt x="132" y="23"/>
                    <a:pt x="132" y="23"/>
                    <a:pt x="132" y="23"/>
                  </a:cubicBezTo>
                  <a:cubicBezTo>
                    <a:pt x="133" y="23"/>
                    <a:pt x="133" y="23"/>
                    <a:pt x="133" y="22"/>
                  </a:cubicBezTo>
                  <a:cubicBezTo>
                    <a:pt x="134" y="23"/>
                    <a:pt x="134" y="23"/>
                    <a:pt x="134" y="23"/>
                  </a:cubicBezTo>
                  <a:cubicBezTo>
                    <a:pt x="135" y="22"/>
                    <a:pt x="135" y="22"/>
                    <a:pt x="135" y="22"/>
                  </a:cubicBezTo>
                  <a:cubicBezTo>
                    <a:pt x="135" y="22"/>
                    <a:pt x="134" y="23"/>
                    <a:pt x="134" y="22"/>
                  </a:cubicBezTo>
                  <a:cubicBezTo>
                    <a:pt x="134" y="21"/>
                    <a:pt x="135" y="21"/>
                    <a:pt x="136" y="21"/>
                  </a:cubicBezTo>
                  <a:cubicBezTo>
                    <a:pt x="137" y="22"/>
                    <a:pt x="135" y="22"/>
                    <a:pt x="135" y="23"/>
                  </a:cubicBezTo>
                  <a:cubicBezTo>
                    <a:pt x="136" y="23"/>
                    <a:pt x="136" y="23"/>
                    <a:pt x="136" y="23"/>
                  </a:cubicBezTo>
                  <a:cubicBezTo>
                    <a:pt x="135" y="22"/>
                    <a:pt x="137" y="22"/>
                    <a:pt x="136" y="21"/>
                  </a:cubicBezTo>
                  <a:cubicBezTo>
                    <a:pt x="137" y="22"/>
                    <a:pt x="138" y="22"/>
                    <a:pt x="138" y="22"/>
                  </a:cubicBezTo>
                  <a:cubicBezTo>
                    <a:pt x="138" y="23"/>
                    <a:pt x="138" y="23"/>
                    <a:pt x="138" y="23"/>
                  </a:cubicBezTo>
                  <a:cubicBezTo>
                    <a:pt x="137" y="22"/>
                    <a:pt x="137" y="22"/>
                    <a:pt x="137" y="22"/>
                  </a:cubicBezTo>
                  <a:cubicBezTo>
                    <a:pt x="137" y="23"/>
                    <a:pt x="137" y="23"/>
                    <a:pt x="137" y="23"/>
                  </a:cubicBezTo>
                  <a:cubicBezTo>
                    <a:pt x="137" y="23"/>
                    <a:pt x="138" y="23"/>
                    <a:pt x="138" y="22"/>
                  </a:cubicBezTo>
                  <a:cubicBezTo>
                    <a:pt x="138" y="20"/>
                    <a:pt x="141" y="21"/>
                    <a:pt x="142" y="20"/>
                  </a:cubicBezTo>
                  <a:cubicBezTo>
                    <a:pt x="140" y="21"/>
                    <a:pt x="139" y="20"/>
                    <a:pt x="137" y="21"/>
                  </a:cubicBezTo>
                  <a:close/>
                  <a:moveTo>
                    <a:pt x="133" y="16"/>
                  </a:moveTo>
                  <a:cubicBezTo>
                    <a:pt x="133" y="16"/>
                    <a:pt x="133" y="16"/>
                    <a:pt x="133" y="16"/>
                  </a:cubicBezTo>
                  <a:cubicBezTo>
                    <a:pt x="132" y="16"/>
                    <a:pt x="132" y="16"/>
                    <a:pt x="132" y="16"/>
                  </a:cubicBezTo>
                  <a:cubicBezTo>
                    <a:pt x="132" y="16"/>
                    <a:pt x="132" y="16"/>
                    <a:pt x="132" y="16"/>
                  </a:cubicBezTo>
                  <a:cubicBezTo>
                    <a:pt x="132" y="16"/>
                    <a:pt x="132" y="16"/>
                    <a:pt x="132" y="16"/>
                  </a:cubicBezTo>
                  <a:cubicBezTo>
                    <a:pt x="132" y="17"/>
                    <a:pt x="132" y="17"/>
                    <a:pt x="132" y="16"/>
                  </a:cubicBezTo>
                  <a:cubicBezTo>
                    <a:pt x="132" y="16"/>
                    <a:pt x="132" y="16"/>
                    <a:pt x="132" y="16"/>
                  </a:cubicBezTo>
                  <a:cubicBezTo>
                    <a:pt x="133" y="16"/>
                    <a:pt x="133" y="16"/>
                    <a:pt x="133" y="16"/>
                  </a:cubicBezTo>
                  <a:cubicBezTo>
                    <a:pt x="133" y="16"/>
                    <a:pt x="133" y="16"/>
                    <a:pt x="133" y="16"/>
                  </a:cubicBezTo>
                  <a:cubicBezTo>
                    <a:pt x="132" y="16"/>
                    <a:pt x="132" y="16"/>
                    <a:pt x="132" y="16"/>
                  </a:cubicBezTo>
                  <a:lnTo>
                    <a:pt x="133" y="16"/>
                  </a:lnTo>
                  <a:close/>
                  <a:moveTo>
                    <a:pt x="118" y="3"/>
                  </a:moveTo>
                  <a:cubicBezTo>
                    <a:pt x="119" y="3"/>
                    <a:pt x="119" y="3"/>
                    <a:pt x="119" y="3"/>
                  </a:cubicBezTo>
                  <a:cubicBezTo>
                    <a:pt x="117" y="4"/>
                    <a:pt x="117" y="4"/>
                    <a:pt x="117" y="4"/>
                  </a:cubicBezTo>
                  <a:lnTo>
                    <a:pt x="118" y="3"/>
                  </a:lnTo>
                  <a:close/>
                  <a:moveTo>
                    <a:pt x="84" y="20"/>
                  </a:moveTo>
                  <a:cubicBezTo>
                    <a:pt x="85" y="20"/>
                    <a:pt x="85" y="20"/>
                    <a:pt x="86" y="21"/>
                  </a:cubicBezTo>
                  <a:cubicBezTo>
                    <a:pt x="85" y="20"/>
                    <a:pt x="85" y="20"/>
                    <a:pt x="84" y="20"/>
                  </a:cubicBezTo>
                  <a:cubicBezTo>
                    <a:pt x="82" y="20"/>
                    <a:pt x="79" y="20"/>
                    <a:pt x="76" y="19"/>
                  </a:cubicBezTo>
                  <a:cubicBezTo>
                    <a:pt x="79" y="20"/>
                    <a:pt x="82" y="20"/>
                    <a:pt x="84" y="20"/>
                  </a:cubicBezTo>
                  <a:close/>
                  <a:moveTo>
                    <a:pt x="76" y="20"/>
                  </a:moveTo>
                  <a:cubicBezTo>
                    <a:pt x="74" y="20"/>
                    <a:pt x="74" y="20"/>
                    <a:pt x="72" y="20"/>
                  </a:cubicBezTo>
                  <a:cubicBezTo>
                    <a:pt x="73" y="19"/>
                    <a:pt x="75" y="20"/>
                    <a:pt x="76" y="20"/>
                  </a:cubicBezTo>
                  <a:close/>
                  <a:moveTo>
                    <a:pt x="74" y="21"/>
                  </a:moveTo>
                  <a:cubicBezTo>
                    <a:pt x="74" y="21"/>
                    <a:pt x="73" y="22"/>
                    <a:pt x="72" y="21"/>
                  </a:cubicBezTo>
                  <a:lnTo>
                    <a:pt x="74" y="21"/>
                  </a:lnTo>
                  <a:close/>
                  <a:moveTo>
                    <a:pt x="63" y="26"/>
                  </a:moveTo>
                  <a:cubicBezTo>
                    <a:pt x="64" y="26"/>
                    <a:pt x="64" y="26"/>
                    <a:pt x="64" y="26"/>
                  </a:cubicBezTo>
                  <a:cubicBezTo>
                    <a:pt x="63" y="26"/>
                    <a:pt x="63" y="26"/>
                    <a:pt x="63" y="26"/>
                  </a:cubicBezTo>
                  <a:cubicBezTo>
                    <a:pt x="62" y="27"/>
                    <a:pt x="61" y="28"/>
                    <a:pt x="61" y="27"/>
                  </a:cubicBezTo>
                  <a:cubicBezTo>
                    <a:pt x="60" y="27"/>
                    <a:pt x="60" y="27"/>
                    <a:pt x="60" y="27"/>
                  </a:cubicBezTo>
                  <a:cubicBezTo>
                    <a:pt x="61" y="27"/>
                    <a:pt x="62" y="27"/>
                    <a:pt x="63" y="26"/>
                  </a:cubicBezTo>
                  <a:close/>
                  <a:moveTo>
                    <a:pt x="24" y="8"/>
                  </a:moveTo>
                  <a:cubicBezTo>
                    <a:pt x="24" y="8"/>
                    <a:pt x="24" y="8"/>
                    <a:pt x="24" y="8"/>
                  </a:cubicBezTo>
                  <a:cubicBezTo>
                    <a:pt x="22" y="7"/>
                    <a:pt x="22" y="7"/>
                    <a:pt x="22" y="7"/>
                  </a:cubicBezTo>
                  <a:cubicBezTo>
                    <a:pt x="23" y="7"/>
                    <a:pt x="23" y="8"/>
                    <a:pt x="24" y="8"/>
                  </a:cubicBezTo>
                  <a:close/>
                  <a:moveTo>
                    <a:pt x="23" y="9"/>
                  </a:moveTo>
                  <a:cubicBezTo>
                    <a:pt x="23" y="9"/>
                    <a:pt x="23" y="9"/>
                    <a:pt x="23" y="9"/>
                  </a:cubicBezTo>
                  <a:cubicBezTo>
                    <a:pt x="21" y="9"/>
                    <a:pt x="21" y="9"/>
                    <a:pt x="21" y="9"/>
                  </a:cubicBezTo>
                  <a:lnTo>
                    <a:pt x="23" y="9"/>
                  </a:lnTo>
                  <a:close/>
                  <a:moveTo>
                    <a:pt x="16" y="9"/>
                  </a:moveTo>
                  <a:cubicBezTo>
                    <a:pt x="17" y="9"/>
                    <a:pt x="18" y="8"/>
                    <a:pt x="19" y="8"/>
                  </a:cubicBezTo>
                  <a:cubicBezTo>
                    <a:pt x="20" y="8"/>
                    <a:pt x="20" y="8"/>
                    <a:pt x="20" y="8"/>
                  </a:cubicBezTo>
                  <a:cubicBezTo>
                    <a:pt x="20" y="8"/>
                    <a:pt x="20" y="8"/>
                    <a:pt x="19" y="8"/>
                  </a:cubicBezTo>
                  <a:cubicBezTo>
                    <a:pt x="17" y="9"/>
                    <a:pt x="13" y="11"/>
                    <a:pt x="10" y="11"/>
                  </a:cubicBezTo>
                  <a:cubicBezTo>
                    <a:pt x="8" y="13"/>
                    <a:pt x="6" y="15"/>
                    <a:pt x="5" y="18"/>
                  </a:cubicBezTo>
                  <a:cubicBezTo>
                    <a:pt x="6" y="13"/>
                    <a:pt x="11" y="10"/>
                    <a:pt x="16" y="9"/>
                  </a:cubicBezTo>
                  <a:close/>
                  <a:moveTo>
                    <a:pt x="22" y="38"/>
                  </a:moveTo>
                  <a:cubicBezTo>
                    <a:pt x="22" y="38"/>
                    <a:pt x="22" y="38"/>
                    <a:pt x="22" y="38"/>
                  </a:cubicBezTo>
                  <a:cubicBezTo>
                    <a:pt x="22" y="37"/>
                    <a:pt x="22" y="37"/>
                    <a:pt x="22" y="37"/>
                  </a:cubicBezTo>
                  <a:cubicBezTo>
                    <a:pt x="22" y="37"/>
                    <a:pt x="22" y="37"/>
                    <a:pt x="22" y="37"/>
                  </a:cubicBezTo>
                  <a:lnTo>
                    <a:pt x="22" y="38"/>
                  </a:lnTo>
                  <a:close/>
                  <a:moveTo>
                    <a:pt x="22" y="36"/>
                  </a:moveTo>
                  <a:cubicBezTo>
                    <a:pt x="23" y="37"/>
                    <a:pt x="23" y="37"/>
                    <a:pt x="23" y="37"/>
                  </a:cubicBezTo>
                  <a:cubicBezTo>
                    <a:pt x="23" y="38"/>
                    <a:pt x="23" y="38"/>
                    <a:pt x="23" y="38"/>
                  </a:cubicBezTo>
                  <a:cubicBezTo>
                    <a:pt x="23" y="37"/>
                    <a:pt x="23" y="37"/>
                    <a:pt x="23" y="37"/>
                  </a:cubicBezTo>
                  <a:cubicBezTo>
                    <a:pt x="23" y="37"/>
                    <a:pt x="22" y="37"/>
                    <a:pt x="22" y="36"/>
                  </a:cubicBezTo>
                  <a:close/>
                  <a:moveTo>
                    <a:pt x="23" y="35"/>
                  </a:moveTo>
                  <a:cubicBezTo>
                    <a:pt x="24" y="36"/>
                    <a:pt x="25" y="37"/>
                    <a:pt x="25" y="38"/>
                  </a:cubicBezTo>
                  <a:cubicBezTo>
                    <a:pt x="25" y="36"/>
                    <a:pt x="23" y="36"/>
                    <a:pt x="23" y="35"/>
                  </a:cubicBezTo>
                  <a:close/>
                  <a:moveTo>
                    <a:pt x="26" y="41"/>
                  </a:moveTo>
                  <a:cubicBezTo>
                    <a:pt x="28" y="45"/>
                    <a:pt x="30" y="48"/>
                    <a:pt x="33" y="50"/>
                  </a:cubicBezTo>
                  <a:cubicBezTo>
                    <a:pt x="30" y="48"/>
                    <a:pt x="27" y="45"/>
                    <a:pt x="26" y="41"/>
                  </a:cubicBezTo>
                  <a:close/>
                  <a:moveTo>
                    <a:pt x="62" y="44"/>
                  </a:moveTo>
                  <a:cubicBezTo>
                    <a:pt x="63" y="43"/>
                    <a:pt x="63" y="43"/>
                    <a:pt x="63" y="43"/>
                  </a:cubicBezTo>
                  <a:cubicBezTo>
                    <a:pt x="63" y="43"/>
                    <a:pt x="63" y="43"/>
                    <a:pt x="63" y="43"/>
                  </a:cubicBezTo>
                  <a:lnTo>
                    <a:pt x="62" y="44"/>
                  </a:lnTo>
                  <a:close/>
                  <a:moveTo>
                    <a:pt x="64" y="43"/>
                  </a:moveTo>
                  <a:cubicBezTo>
                    <a:pt x="64" y="43"/>
                    <a:pt x="64" y="43"/>
                    <a:pt x="64" y="43"/>
                  </a:cubicBezTo>
                  <a:cubicBezTo>
                    <a:pt x="64" y="43"/>
                    <a:pt x="64" y="43"/>
                    <a:pt x="64" y="43"/>
                  </a:cubicBezTo>
                  <a:cubicBezTo>
                    <a:pt x="64" y="43"/>
                    <a:pt x="64" y="43"/>
                    <a:pt x="64" y="43"/>
                  </a:cubicBezTo>
                  <a:cubicBezTo>
                    <a:pt x="65" y="42"/>
                    <a:pt x="65" y="42"/>
                    <a:pt x="66" y="42"/>
                  </a:cubicBezTo>
                  <a:cubicBezTo>
                    <a:pt x="66" y="42"/>
                    <a:pt x="65" y="43"/>
                    <a:pt x="64" y="43"/>
                  </a:cubicBezTo>
                  <a:close/>
                  <a:moveTo>
                    <a:pt x="64" y="39"/>
                  </a:moveTo>
                  <a:cubicBezTo>
                    <a:pt x="64" y="39"/>
                    <a:pt x="65" y="38"/>
                    <a:pt x="65" y="38"/>
                  </a:cubicBezTo>
                  <a:cubicBezTo>
                    <a:pt x="66" y="38"/>
                    <a:pt x="66" y="38"/>
                    <a:pt x="66" y="38"/>
                  </a:cubicBezTo>
                  <a:lnTo>
                    <a:pt x="64" y="39"/>
                  </a:lnTo>
                  <a:close/>
                  <a:moveTo>
                    <a:pt x="117" y="24"/>
                  </a:moveTo>
                  <a:cubicBezTo>
                    <a:pt x="116" y="24"/>
                    <a:pt x="116" y="24"/>
                    <a:pt x="116" y="24"/>
                  </a:cubicBezTo>
                  <a:cubicBezTo>
                    <a:pt x="116" y="24"/>
                    <a:pt x="116" y="24"/>
                    <a:pt x="116" y="24"/>
                  </a:cubicBezTo>
                  <a:lnTo>
                    <a:pt x="117" y="24"/>
                  </a:lnTo>
                  <a:close/>
                  <a:moveTo>
                    <a:pt x="116" y="25"/>
                  </a:moveTo>
                  <a:cubicBezTo>
                    <a:pt x="116" y="25"/>
                    <a:pt x="116" y="25"/>
                    <a:pt x="116" y="25"/>
                  </a:cubicBezTo>
                  <a:cubicBezTo>
                    <a:pt x="116" y="25"/>
                    <a:pt x="116" y="25"/>
                    <a:pt x="116" y="25"/>
                  </a:cubicBezTo>
                  <a:cubicBezTo>
                    <a:pt x="115" y="25"/>
                    <a:pt x="115" y="25"/>
                    <a:pt x="115" y="25"/>
                  </a:cubicBezTo>
                  <a:cubicBezTo>
                    <a:pt x="115" y="25"/>
                    <a:pt x="116" y="25"/>
                    <a:pt x="116" y="25"/>
                  </a:cubicBezTo>
                  <a:close/>
                  <a:moveTo>
                    <a:pt x="115" y="25"/>
                  </a:moveTo>
                  <a:cubicBezTo>
                    <a:pt x="115" y="26"/>
                    <a:pt x="115" y="26"/>
                    <a:pt x="115" y="26"/>
                  </a:cubicBezTo>
                  <a:cubicBezTo>
                    <a:pt x="115" y="26"/>
                    <a:pt x="115" y="26"/>
                    <a:pt x="114" y="26"/>
                  </a:cubicBezTo>
                  <a:cubicBezTo>
                    <a:pt x="114" y="26"/>
                    <a:pt x="114" y="25"/>
                    <a:pt x="115" y="25"/>
                  </a:cubicBezTo>
                  <a:close/>
                  <a:moveTo>
                    <a:pt x="112" y="28"/>
                  </a:moveTo>
                  <a:cubicBezTo>
                    <a:pt x="112" y="28"/>
                    <a:pt x="112" y="28"/>
                    <a:pt x="112" y="28"/>
                  </a:cubicBezTo>
                  <a:cubicBezTo>
                    <a:pt x="112" y="27"/>
                    <a:pt x="112" y="27"/>
                    <a:pt x="113" y="26"/>
                  </a:cubicBezTo>
                  <a:cubicBezTo>
                    <a:pt x="113" y="26"/>
                    <a:pt x="113" y="26"/>
                    <a:pt x="113" y="26"/>
                  </a:cubicBezTo>
                  <a:cubicBezTo>
                    <a:pt x="113" y="26"/>
                    <a:pt x="113" y="26"/>
                    <a:pt x="113" y="26"/>
                  </a:cubicBezTo>
                  <a:cubicBezTo>
                    <a:pt x="113" y="27"/>
                    <a:pt x="113" y="27"/>
                    <a:pt x="112" y="28"/>
                  </a:cubicBezTo>
                  <a:cubicBezTo>
                    <a:pt x="112" y="28"/>
                    <a:pt x="112" y="28"/>
                    <a:pt x="112" y="28"/>
                  </a:cubicBezTo>
                  <a:cubicBezTo>
                    <a:pt x="112" y="28"/>
                    <a:pt x="112" y="28"/>
                    <a:pt x="112" y="28"/>
                  </a:cubicBezTo>
                  <a:cubicBezTo>
                    <a:pt x="112" y="28"/>
                    <a:pt x="112" y="28"/>
                    <a:pt x="112" y="28"/>
                  </a:cubicBezTo>
                  <a:cubicBezTo>
                    <a:pt x="112" y="28"/>
                    <a:pt x="112" y="28"/>
                    <a:pt x="112" y="28"/>
                  </a:cubicBezTo>
                  <a:cubicBezTo>
                    <a:pt x="112" y="28"/>
                    <a:pt x="112" y="29"/>
                    <a:pt x="111" y="28"/>
                  </a:cubicBezTo>
                  <a:cubicBezTo>
                    <a:pt x="112" y="28"/>
                    <a:pt x="112" y="28"/>
                    <a:pt x="112" y="28"/>
                  </a:cubicBezTo>
                  <a:cubicBezTo>
                    <a:pt x="112" y="28"/>
                    <a:pt x="112" y="27"/>
                    <a:pt x="112" y="28"/>
                  </a:cubicBezTo>
                  <a:close/>
                  <a:moveTo>
                    <a:pt x="109" y="38"/>
                  </a:moveTo>
                  <a:cubicBezTo>
                    <a:pt x="109" y="39"/>
                    <a:pt x="109" y="39"/>
                    <a:pt x="109" y="39"/>
                  </a:cubicBezTo>
                  <a:cubicBezTo>
                    <a:pt x="109" y="38"/>
                    <a:pt x="109" y="38"/>
                    <a:pt x="109" y="38"/>
                  </a:cubicBezTo>
                  <a:cubicBezTo>
                    <a:pt x="109" y="38"/>
                    <a:pt x="109" y="38"/>
                    <a:pt x="109" y="38"/>
                  </a:cubicBezTo>
                  <a:close/>
                  <a:moveTo>
                    <a:pt x="109" y="36"/>
                  </a:moveTo>
                  <a:cubicBezTo>
                    <a:pt x="109" y="35"/>
                    <a:pt x="109" y="35"/>
                    <a:pt x="109" y="35"/>
                  </a:cubicBezTo>
                  <a:cubicBezTo>
                    <a:pt x="110" y="35"/>
                    <a:pt x="110" y="35"/>
                    <a:pt x="110" y="35"/>
                  </a:cubicBezTo>
                  <a:lnTo>
                    <a:pt x="109" y="36"/>
                  </a:lnTo>
                  <a:close/>
                  <a:moveTo>
                    <a:pt x="111" y="34"/>
                  </a:moveTo>
                  <a:cubicBezTo>
                    <a:pt x="111" y="34"/>
                    <a:pt x="111" y="34"/>
                    <a:pt x="111" y="34"/>
                  </a:cubicBezTo>
                  <a:cubicBezTo>
                    <a:pt x="110" y="36"/>
                    <a:pt x="110" y="36"/>
                    <a:pt x="110" y="36"/>
                  </a:cubicBezTo>
                  <a:cubicBezTo>
                    <a:pt x="110" y="35"/>
                    <a:pt x="111" y="34"/>
                    <a:pt x="111" y="33"/>
                  </a:cubicBezTo>
                  <a:lnTo>
                    <a:pt x="111" y="34"/>
                  </a:lnTo>
                  <a:close/>
                  <a:moveTo>
                    <a:pt x="118" y="26"/>
                  </a:moveTo>
                  <a:cubicBezTo>
                    <a:pt x="116" y="27"/>
                    <a:pt x="116" y="27"/>
                    <a:pt x="116" y="27"/>
                  </a:cubicBezTo>
                  <a:cubicBezTo>
                    <a:pt x="116" y="27"/>
                    <a:pt x="116" y="27"/>
                    <a:pt x="116" y="27"/>
                  </a:cubicBezTo>
                  <a:cubicBezTo>
                    <a:pt x="116" y="27"/>
                    <a:pt x="116" y="27"/>
                    <a:pt x="116" y="27"/>
                  </a:cubicBezTo>
                  <a:cubicBezTo>
                    <a:pt x="116" y="27"/>
                    <a:pt x="116" y="27"/>
                    <a:pt x="116" y="27"/>
                  </a:cubicBezTo>
                  <a:cubicBezTo>
                    <a:pt x="115" y="27"/>
                    <a:pt x="115" y="27"/>
                    <a:pt x="115" y="27"/>
                  </a:cubicBezTo>
                  <a:cubicBezTo>
                    <a:pt x="115" y="28"/>
                    <a:pt x="115" y="28"/>
                    <a:pt x="115" y="28"/>
                  </a:cubicBezTo>
                  <a:cubicBezTo>
                    <a:pt x="115" y="28"/>
                    <a:pt x="114" y="30"/>
                    <a:pt x="113" y="30"/>
                  </a:cubicBezTo>
                  <a:cubicBezTo>
                    <a:pt x="113" y="30"/>
                    <a:pt x="113" y="30"/>
                    <a:pt x="113" y="30"/>
                  </a:cubicBezTo>
                  <a:cubicBezTo>
                    <a:pt x="114" y="31"/>
                    <a:pt x="114" y="30"/>
                    <a:pt x="115" y="30"/>
                  </a:cubicBezTo>
                  <a:cubicBezTo>
                    <a:pt x="115" y="31"/>
                    <a:pt x="116" y="29"/>
                    <a:pt x="116" y="29"/>
                  </a:cubicBezTo>
                  <a:cubicBezTo>
                    <a:pt x="116" y="29"/>
                    <a:pt x="116" y="29"/>
                    <a:pt x="116" y="29"/>
                  </a:cubicBezTo>
                  <a:cubicBezTo>
                    <a:pt x="115" y="30"/>
                    <a:pt x="115" y="31"/>
                    <a:pt x="114" y="31"/>
                  </a:cubicBezTo>
                  <a:cubicBezTo>
                    <a:pt x="114" y="31"/>
                    <a:pt x="114" y="31"/>
                    <a:pt x="114" y="31"/>
                  </a:cubicBezTo>
                  <a:cubicBezTo>
                    <a:pt x="114" y="31"/>
                    <a:pt x="114" y="31"/>
                    <a:pt x="114" y="31"/>
                  </a:cubicBezTo>
                  <a:cubicBezTo>
                    <a:pt x="114" y="32"/>
                    <a:pt x="113" y="33"/>
                    <a:pt x="112" y="34"/>
                  </a:cubicBezTo>
                  <a:cubicBezTo>
                    <a:pt x="112" y="34"/>
                    <a:pt x="112" y="34"/>
                    <a:pt x="112" y="34"/>
                  </a:cubicBezTo>
                  <a:cubicBezTo>
                    <a:pt x="112" y="34"/>
                    <a:pt x="112" y="34"/>
                    <a:pt x="112" y="34"/>
                  </a:cubicBezTo>
                  <a:cubicBezTo>
                    <a:pt x="112" y="32"/>
                    <a:pt x="112" y="32"/>
                    <a:pt x="112" y="32"/>
                  </a:cubicBezTo>
                  <a:cubicBezTo>
                    <a:pt x="112" y="32"/>
                    <a:pt x="112" y="32"/>
                    <a:pt x="112" y="32"/>
                  </a:cubicBezTo>
                  <a:cubicBezTo>
                    <a:pt x="112" y="32"/>
                    <a:pt x="112" y="32"/>
                    <a:pt x="112" y="32"/>
                  </a:cubicBezTo>
                  <a:cubicBezTo>
                    <a:pt x="111" y="32"/>
                    <a:pt x="111" y="32"/>
                    <a:pt x="111" y="32"/>
                  </a:cubicBezTo>
                  <a:cubicBezTo>
                    <a:pt x="110" y="32"/>
                    <a:pt x="111" y="30"/>
                    <a:pt x="113" y="30"/>
                  </a:cubicBezTo>
                  <a:cubicBezTo>
                    <a:pt x="112" y="30"/>
                    <a:pt x="112" y="30"/>
                    <a:pt x="112" y="30"/>
                  </a:cubicBezTo>
                  <a:cubicBezTo>
                    <a:pt x="113" y="30"/>
                    <a:pt x="113" y="30"/>
                    <a:pt x="113" y="30"/>
                  </a:cubicBezTo>
                  <a:cubicBezTo>
                    <a:pt x="113" y="29"/>
                    <a:pt x="113" y="29"/>
                    <a:pt x="113" y="29"/>
                  </a:cubicBezTo>
                  <a:cubicBezTo>
                    <a:pt x="113" y="29"/>
                    <a:pt x="113" y="29"/>
                    <a:pt x="113" y="29"/>
                  </a:cubicBezTo>
                  <a:cubicBezTo>
                    <a:pt x="113" y="29"/>
                    <a:pt x="113" y="29"/>
                    <a:pt x="113" y="29"/>
                  </a:cubicBezTo>
                  <a:cubicBezTo>
                    <a:pt x="113" y="29"/>
                    <a:pt x="113" y="29"/>
                    <a:pt x="113" y="29"/>
                  </a:cubicBezTo>
                  <a:cubicBezTo>
                    <a:pt x="113" y="30"/>
                    <a:pt x="113" y="29"/>
                    <a:pt x="113" y="29"/>
                  </a:cubicBezTo>
                  <a:cubicBezTo>
                    <a:pt x="114" y="29"/>
                    <a:pt x="114" y="29"/>
                    <a:pt x="114" y="29"/>
                  </a:cubicBezTo>
                  <a:cubicBezTo>
                    <a:pt x="114" y="28"/>
                    <a:pt x="115" y="28"/>
                    <a:pt x="115" y="27"/>
                  </a:cubicBezTo>
                  <a:cubicBezTo>
                    <a:pt x="116" y="27"/>
                    <a:pt x="116" y="27"/>
                    <a:pt x="116" y="27"/>
                  </a:cubicBezTo>
                  <a:cubicBezTo>
                    <a:pt x="116" y="27"/>
                    <a:pt x="116" y="27"/>
                    <a:pt x="116" y="27"/>
                  </a:cubicBezTo>
                  <a:cubicBezTo>
                    <a:pt x="117" y="26"/>
                    <a:pt x="117" y="26"/>
                    <a:pt x="118" y="26"/>
                  </a:cubicBezTo>
                  <a:close/>
                  <a:moveTo>
                    <a:pt x="117" y="24"/>
                  </a:moveTo>
                  <a:cubicBezTo>
                    <a:pt x="117" y="24"/>
                    <a:pt x="117" y="24"/>
                    <a:pt x="117" y="24"/>
                  </a:cubicBezTo>
                  <a:cubicBezTo>
                    <a:pt x="117" y="23"/>
                    <a:pt x="117" y="23"/>
                    <a:pt x="117" y="23"/>
                  </a:cubicBezTo>
                  <a:cubicBezTo>
                    <a:pt x="118" y="23"/>
                    <a:pt x="118" y="23"/>
                    <a:pt x="118" y="23"/>
                  </a:cubicBezTo>
                  <a:cubicBezTo>
                    <a:pt x="117" y="24"/>
                    <a:pt x="118" y="24"/>
                    <a:pt x="117" y="24"/>
                  </a:cubicBezTo>
                  <a:close/>
                  <a:moveTo>
                    <a:pt x="123" y="19"/>
                  </a:moveTo>
                  <a:cubicBezTo>
                    <a:pt x="124" y="20"/>
                    <a:pt x="124" y="20"/>
                    <a:pt x="124" y="20"/>
                  </a:cubicBezTo>
                  <a:cubicBezTo>
                    <a:pt x="124" y="20"/>
                    <a:pt x="124" y="20"/>
                    <a:pt x="124" y="20"/>
                  </a:cubicBezTo>
                  <a:cubicBezTo>
                    <a:pt x="124" y="21"/>
                    <a:pt x="124" y="19"/>
                    <a:pt x="123" y="20"/>
                  </a:cubicBezTo>
                  <a:cubicBezTo>
                    <a:pt x="123" y="21"/>
                    <a:pt x="123" y="21"/>
                    <a:pt x="122" y="21"/>
                  </a:cubicBezTo>
                  <a:cubicBezTo>
                    <a:pt x="122" y="22"/>
                    <a:pt x="122" y="21"/>
                    <a:pt x="121" y="21"/>
                  </a:cubicBezTo>
                  <a:cubicBezTo>
                    <a:pt x="121" y="22"/>
                    <a:pt x="121" y="22"/>
                    <a:pt x="121" y="22"/>
                  </a:cubicBezTo>
                  <a:cubicBezTo>
                    <a:pt x="121" y="22"/>
                    <a:pt x="121" y="22"/>
                    <a:pt x="121" y="22"/>
                  </a:cubicBezTo>
                  <a:cubicBezTo>
                    <a:pt x="121" y="22"/>
                    <a:pt x="121" y="22"/>
                    <a:pt x="121" y="22"/>
                  </a:cubicBezTo>
                  <a:cubicBezTo>
                    <a:pt x="121" y="22"/>
                    <a:pt x="121" y="22"/>
                    <a:pt x="121" y="22"/>
                  </a:cubicBezTo>
                  <a:cubicBezTo>
                    <a:pt x="120" y="22"/>
                    <a:pt x="120" y="22"/>
                    <a:pt x="120" y="22"/>
                  </a:cubicBezTo>
                  <a:cubicBezTo>
                    <a:pt x="120" y="20"/>
                    <a:pt x="123" y="20"/>
                    <a:pt x="123" y="19"/>
                  </a:cubicBezTo>
                  <a:close/>
                  <a:moveTo>
                    <a:pt x="120" y="23"/>
                  </a:moveTo>
                  <a:cubicBezTo>
                    <a:pt x="120" y="22"/>
                    <a:pt x="121" y="23"/>
                    <a:pt x="120" y="22"/>
                  </a:cubicBezTo>
                  <a:cubicBezTo>
                    <a:pt x="121" y="22"/>
                    <a:pt x="121" y="22"/>
                    <a:pt x="121" y="22"/>
                  </a:cubicBezTo>
                  <a:cubicBezTo>
                    <a:pt x="121" y="22"/>
                    <a:pt x="121" y="22"/>
                    <a:pt x="121" y="22"/>
                  </a:cubicBezTo>
                  <a:lnTo>
                    <a:pt x="120" y="23"/>
                  </a:lnTo>
                  <a:close/>
                  <a:moveTo>
                    <a:pt x="130" y="21"/>
                  </a:moveTo>
                  <a:cubicBezTo>
                    <a:pt x="130" y="23"/>
                    <a:pt x="128" y="22"/>
                    <a:pt x="127" y="23"/>
                  </a:cubicBezTo>
                  <a:cubicBezTo>
                    <a:pt x="127" y="24"/>
                    <a:pt x="127" y="24"/>
                    <a:pt x="127" y="24"/>
                  </a:cubicBezTo>
                  <a:cubicBezTo>
                    <a:pt x="126" y="24"/>
                    <a:pt x="126" y="24"/>
                    <a:pt x="126" y="24"/>
                  </a:cubicBezTo>
                  <a:cubicBezTo>
                    <a:pt x="126" y="24"/>
                    <a:pt x="126" y="24"/>
                    <a:pt x="126" y="24"/>
                  </a:cubicBezTo>
                  <a:cubicBezTo>
                    <a:pt x="125" y="23"/>
                    <a:pt x="124" y="25"/>
                    <a:pt x="123" y="24"/>
                  </a:cubicBezTo>
                  <a:cubicBezTo>
                    <a:pt x="123" y="24"/>
                    <a:pt x="123" y="24"/>
                    <a:pt x="123" y="24"/>
                  </a:cubicBezTo>
                  <a:cubicBezTo>
                    <a:pt x="123" y="25"/>
                    <a:pt x="123" y="25"/>
                    <a:pt x="123" y="25"/>
                  </a:cubicBezTo>
                  <a:cubicBezTo>
                    <a:pt x="123" y="25"/>
                    <a:pt x="123" y="25"/>
                    <a:pt x="123" y="25"/>
                  </a:cubicBezTo>
                  <a:cubicBezTo>
                    <a:pt x="123" y="25"/>
                    <a:pt x="123" y="25"/>
                    <a:pt x="123" y="25"/>
                  </a:cubicBezTo>
                  <a:cubicBezTo>
                    <a:pt x="123" y="25"/>
                    <a:pt x="123" y="25"/>
                    <a:pt x="123" y="25"/>
                  </a:cubicBezTo>
                  <a:cubicBezTo>
                    <a:pt x="123" y="25"/>
                    <a:pt x="122" y="26"/>
                    <a:pt x="122" y="25"/>
                  </a:cubicBezTo>
                  <a:cubicBezTo>
                    <a:pt x="122" y="25"/>
                    <a:pt x="122" y="25"/>
                    <a:pt x="122" y="25"/>
                  </a:cubicBezTo>
                  <a:cubicBezTo>
                    <a:pt x="122" y="25"/>
                    <a:pt x="122" y="25"/>
                    <a:pt x="122" y="25"/>
                  </a:cubicBezTo>
                  <a:cubicBezTo>
                    <a:pt x="123" y="24"/>
                    <a:pt x="123" y="24"/>
                    <a:pt x="123" y="24"/>
                  </a:cubicBezTo>
                  <a:cubicBezTo>
                    <a:pt x="123" y="24"/>
                    <a:pt x="123" y="24"/>
                    <a:pt x="123" y="24"/>
                  </a:cubicBezTo>
                  <a:cubicBezTo>
                    <a:pt x="123" y="24"/>
                    <a:pt x="123" y="24"/>
                    <a:pt x="123" y="24"/>
                  </a:cubicBezTo>
                  <a:cubicBezTo>
                    <a:pt x="124" y="24"/>
                    <a:pt x="125" y="24"/>
                    <a:pt x="124" y="23"/>
                  </a:cubicBezTo>
                  <a:cubicBezTo>
                    <a:pt x="123" y="23"/>
                    <a:pt x="122" y="25"/>
                    <a:pt x="121" y="24"/>
                  </a:cubicBezTo>
                  <a:cubicBezTo>
                    <a:pt x="123" y="24"/>
                    <a:pt x="123" y="22"/>
                    <a:pt x="124" y="22"/>
                  </a:cubicBezTo>
                  <a:cubicBezTo>
                    <a:pt x="124" y="22"/>
                    <a:pt x="124" y="22"/>
                    <a:pt x="124" y="22"/>
                  </a:cubicBezTo>
                  <a:cubicBezTo>
                    <a:pt x="125" y="22"/>
                    <a:pt x="125" y="22"/>
                    <a:pt x="125" y="22"/>
                  </a:cubicBezTo>
                  <a:cubicBezTo>
                    <a:pt x="125" y="20"/>
                    <a:pt x="128" y="21"/>
                    <a:pt x="129" y="20"/>
                  </a:cubicBezTo>
                  <a:cubicBezTo>
                    <a:pt x="129" y="20"/>
                    <a:pt x="129" y="20"/>
                    <a:pt x="129" y="20"/>
                  </a:cubicBezTo>
                  <a:cubicBezTo>
                    <a:pt x="129" y="20"/>
                    <a:pt x="129" y="20"/>
                    <a:pt x="129" y="20"/>
                  </a:cubicBezTo>
                  <a:cubicBezTo>
                    <a:pt x="130" y="20"/>
                    <a:pt x="131" y="20"/>
                    <a:pt x="131" y="19"/>
                  </a:cubicBezTo>
                  <a:cubicBezTo>
                    <a:pt x="131" y="19"/>
                    <a:pt x="131" y="20"/>
                    <a:pt x="131" y="20"/>
                  </a:cubicBezTo>
                  <a:cubicBezTo>
                    <a:pt x="131" y="20"/>
                    <a:pt x="131" y="20"/>
                    <a:pt x="131" y="20"/>
                  </a:cubicBezTo>
                  <a:cubicBezTo>
                    <a:pt x="131" y="20"/>
                    <a:pt x="131" y="20"/>
                    <a:pt x="131" y="20"/>
                  </a:cubicBezTo>
                  <a:cubicBezTo>
                    <a:pt x="131" y="21"/>
                    <a:pt x="132" y="21"/>
                    <a:pt x="133" y="20"/>
                  </a:cubicBezTo>
                  <a:cubicBezTo>
                    <a:pt x="132" y="21"/>
                    <a:pt x="131" y="20"/>
                    <a:pt x="130" y="21"/>
                  </a:cubicBezTo>
                  <a:close/>
                  <a:moveTo>
                    <a:pt x="134" y="22"/>
                  </a:moveTo>
                  <a:cubicBezTo>
                    <a:pt x="133" y="22"/>
                    <a:pt x="133" y="22"/>
                    <a:pt x="133" y="22"/>
                  </a:cubicBezTo>
                  <a:cubicBezTo>
                    <a:pt x="134" y="22"/>
                    <a:pt x="134" y="22"/>
                    <a:pt x="134"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103" name="Freeform 917"/>
            <p:cNvSpPr/>
            <p:nvPr/>
          </p:nvSpPr>
          <p:spPr bwMode="auto">
            <a:xfrm>
              <a:off x="4981153" y="3943825"/>
              <a:ext cx="58738" cy="17462"/>
            </a:xfrm>
            <a:custGeom>
              <a:avLst/>
              <a:gdLst>
                <a:gd name="T0" fmla="*/ 1 w 16"/>
                <a:gd name="T1" fmla="*/ 2 h 5"/>
                <a:gd name="T2" fmla="*/ 13 w 16"/>
                <a:gd name="T3" fmla="*/ 4 h 5"/>
                <a:gd name="T4" fmla="*/ 16 w 16"/>
                <a:gd name="T5" fmla="*/ 1 h 5"/>
                <a:gd name="T6" fmla="*/ 14 w 16"/>
                <a:gd name="T7" fmla="*/ 1 h 5"/>
                <a:gd name="T8" fmla="*/ 14 w 16"/>
                <a:gd name="T9" fmla="*/ 0 h 5"/>
                <a:gd name="T10" fmla="*/ 9 w 16"/>
                <a:gd name="T11" fmla="*/ 2 h 5"/>
                <a:gd name="T12" fmla="*/ 5 w 16"/>
                <a:gd name="T13" fmla="*/ 2 h 5"/>
                <a:gd name="T14" fmla="*/ 0 w 16"/>
                <a:gd name="T15" fmla="*/ 1 h 5"/>
                <a:gd name="T16" fmla="*/ 1 w 16"/>
                <a:gd name="T17" fmla="*/ 2 h 5"/>
                <a:gd name="T18" fmla="*/ 0 w 16"/>
                <a:gd name="T19" fmla="*/ 3 h 5"/>
                <a:gd name="T20" fmla="*/ 1 w 16"/>
                <a:gd name="T21"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5">
                  <a:moveTo>
                    <a:pt x="1" y="2"/>
                  </a:moveTo>
                  <a:cubicBezTo>
                    <a:pt x="5" y="4"/>
                    <a:pt x="9" y="5"/>
                    <a:pt x="13" y="4"/>
                  </a:cubicBezTo>
                  <a:cubicBezTo>
                    <a:pt x="14" y="4"/>
                    <a:pt x="16" y="2"/>
                    <a:pt x="16" y="1"/>
                  </a:cubicBezTo>
                  <a:cubicBezTo>
                    <a:pt x="15" y="2"/>
                    <a:pt x="15" y="1"/>
                    <a:pt x="14" y="1"/>
                  </a:cubicBezTo>
                  <a:cubicBezTo>
                    <a:pt x="14" y="0"/>
                    <a:pt x="14" y="0"/>
                    <a:pt x="14" y="0"/>
                  </a:cubicBezTo>
                  <a:cubicBezTo>
                    <a:pt x="9" y="2"/>
                    <a:pt x="9" y="2"/>
                    <a:pt x="9" y="2"/>
                  </a:cubicBezTo>
                  <a:cubicBezTo>
                    <a:pt x="5" y="2"/>
                    <a:pt x="5" y="2"/>
                    <a:pt x="5" y="2"/>
                  </a:cubicBezTo>
                  <a:cubicBezTo>
                    <a:pt x="3" y="1"/>
                    <a:pt x="2" y="0"/>
                    <a:pt x="0" y="1"/>
                  </a:cubicBezTo>
                  <a:cubicBezTo>
                    <a:pt x="1" y="2"/>
                    <a:pt x="1" y="2"/>
                    <a:pt x="1" y="2"/>
                  </a:cubicBezTo>
                  <a:cubicBezTo>
                    <a:pt x="0" y="3"/>
                    <a:pt x="0" y="3"/>
                    <a:pt x="0" y="3"/>
                  </a:cubicBezTo>
                  <a:lnTo>
                    <a:pt x="1"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104" name="Freeform 918"/>
            <p:cNvSpPr/>
            <p:nvPr/>
          </p:nvSpPr>
          <p:spPr bwMode="auto">
            <a:xfrm>
              <a:off x="5089103" y="3908900"/>
              <a:ext cx="82550" cy="7937"/>
            </a:xfrm>
            <a:custGeom>
              <a:avLst/>
              <a:gdLst>
                <a:gd name="T0" fmla="*/ 0 w 22"/>
                <a:gd name="T1" fmla="*/ 2 h 2"/>
                <a:gd name="T2" fmla="*/ 22 w 22"/>
                <a:gd name="T3" fmla="*/ 0 h 2"/>
                <a:gd name="T4" fmla="*/ 0 w 22"/>
                <a:gd name="T5" fmla="*/ 2 h 2"/>
              </a:gdLst>
              <a:ahLst/>
              <a:cxnLst>
                <a:cxn ang="0">
                  <a:pos x="T0" y="T1"/>
                </a:cxn>
                <a:cxn ang="0">
                  <a:pos x="T2" y="T3"/>
                </a:cxn>
                <a:cxn ang="0">
                  <a:pos x="T4" y="T5"/>
                </a:cxn>
              </a:cxnLst>
              <a:rect l="0" t="0" r="r" b="b"/>
              <a:pathLst>
                <a:path w="22" h="2">
                  <a:moveTo>
                    <a:pt x="0" y="2"/>
                  </a:moveTo>
                  <a:cubicBezTo>
                    <a:pt x="8" y="0"/>
                    <a:pt x="15" y="0"/>
                    <a:pt x="22" y="0"/>
                  </a:cubicBezTo>
                  <a:cubicBezTo>
                    <a:pt x="15" y="0"/>
                    <a:pt x="7" y="0"/>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105" name="Freeform 919"/>
            <p:cNvSpPr/>
            <p:nvPr/>
          </p:nvSpPr>
          <p:spPr bwMode="auto">
            <a:xfrm>
              <a:off x="5171653" y="3916838"/>
              <a:ext cx="11113"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106" name="Freeform 920"/>
            <p:cNvSpPr/>
            <p:nvPr/>
          </p:nvSpPr>
          <p:spPr bwMode="auto">
            <a:xfrm>
              <a:off x="5182766" y="3916838"/>
              <a:ext cx="4763" cy="0"/>
            </a:xfrm>
            <a:custGeom>
              <a:avLst/>
              <a:gdLst>
                <a:gd name="T0" fmla="*/ 0 w 3"/>
                <a:gd name="T1" fmla="*/ 3 w 3"/>
                <a:gd name="T2" fmla="*/ 0 w 3"/>
              </a:gdLst>
              <a:ahLst/>
              <a:cxnLst>
                <a:cxn ang="0">
                  <a:pos x="T0" y="0"/>
                </a:cxn>
                <a:cxn ang="0">
                  <a:pos x="T1" y="0"/>
                </a:cxn>
                <a:cxn ang="0">
                  <a:pos x="T2" y="0"/>
                </a:cxn>
              </a:cxnLst>
              <a:rect l="0" t="0" r="r" b="b"/>
              <a:pathLst>
                <a:path w="3">
                  <a:moveTo>
                    <a:pt x="0" y="0"/>
                  </a:moveTo>
                  <a:lnTo>
                    <a:pt x="3"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107" name="Freeform 921"/>
            <p:cNvSpPr/>
            <p:nvPr/>
          </p:nvSpPr>
          <p:spPr bwMode="auto">
            <a:xfrm>
              <a:off x="5187528" y="3916838"/>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108" name="Freeform 922"/>
            <p:cNvSpPr>
              <a:spLocks noEditPoints="1"/>
            </p:cNvSpPr>
            <p:nvPr/>
          </p:nvSpPr>
          <p:spPr bwMode="auto">
            <a:xfrm>
              <a:off x="4758903" y="4089875"/>
              <a:ext cx="98425" cy="41275"/>
            </a:xfrm>
            <a:custGeom>
              <a:avLst/>
              <a:gdLst>
                <a:gd name="T0" fmla="*/ 22 w 26"/>
                <a:gd name="T1" fmla="*/ 7 h 11"/>
                <a:gd name="T2" fmla="*/ 23 w 26"/>
                <a:gd name="T3" fmla="*/ 5 h 11"/>
                <a:gd name="T4" fmla="*/ 23 w 26"/>
                <a:gd name="T5" fmla="*/ 5 h 11"/>
                <a:gd name="T6" fmla="*/ 24 w 26"/>
                <a:gd name="T7" fmla="*/ 5 h 11"/>
                <a:gd name="T8" fmla="*/ 15 w 26"/>
                <a:gd name="T9" fmla="*/ 6 h 11"/>
                <a:gd name="T10" fmla="*/ 16 w 26"/>
                <a:gd name="T11" fmla="*/ 5 h 11"/>
                <a:gd name="T12" fmla="*/ 8 w 26"/>
                <a:gd name="T13" fmla="*/ 4 h 11"/>
                <a:gd name="T14" fmla="*/ 13 w 26"/>
                <a:gd name="T15" fmla="*/ 4 h 11"/>
                <a:gd name="T16" fmla="*/ 6 w 26"/>
                <a:gd name="T17" fmla="*/ 2 h 11"/>
                <a:gd name="T18" fmla="*/ 4 w 26"/>
                <a:gd name="T19" fmla="*/ 1 h 11"/>
                <a:gd name="T20" fmla="*/ 2 w 26"/>
                <a:gd name="T21" fmla="*/ 1 h 11"/>
                <a:gd name="T22" fmla="*/ 3 w 26"/>
                <a:gd name="T23" fmla="*/ 1 h 11"/>
                <a:gd name="T24" fmla="*/ 1 w 26"/>
                <a:gd name="T25" fmla="*/ 1 h 11"/>
                <a:gd name="T26" fmla="*/ 2 w 26"/>
                <a:gd name="T27" fmla="*/ 1 h 11"/>
                <a:gd name="T28" fmla="*/ 0 w 26"/>
                <a:gd name="T29" fmla="*/ 2 h 11"/>
                <a:gd name="T30" fmla="*/ 1 w 26"/>
                <a:gd name="T31" fmla="*/ 3 h 11"/>
                <a:gd name="T32" fmla="*/ 8 w 26"/>
                <a:gd name="T33" fmla="*/ 8 h 11"/>
                <a:gd name="T34" fmla="*/ 25 w 26"/>
                <a:gd name="T35" fmla="*/ 9 h 11"/>
                <a:gd name="T36" fmla="*/ 25 w 26"/>
                <a:gd name="T37" fmla="*/ 8 h 11"/>
                <a:gd name="T38" fmla="*/ 25 w 26"/>
                <a:gd name="T39" fmla="*/ 8 h 11"/>
                <a:gd name="T40" fmla="*/ 25 w 26"/>
                <a:gd name="T41" fmla="*/ 7 h 11"/>
                <a:gd name="T42" fmla="*/ 23 w 26"/>
                <a:gd name="T43" fmla="*/ 7 h 11"/>
                <a:gd name="T44" fmla="*/ 25 w 26"/>
                <a:gd name="T45" fmla="*/ 6 h 11"/>
                <a:gd name="T46" fmla="*/ 22 w 26"/>
                <a:gd name="T47" fmla="*/ 7 h 11"/>
                <a:gd name="T48" fmla="*/ 6 w 26"/>
                <a:gd name="T49" fmla="*/ 3 h 11"/>
                <a:gd name="T50" fmla="*/ 5 w 26"/>
                <a:gd name="T51" fmla="*/ 2 h 11"/>
                <a:gd name="T52" fmla="*/ 6 w 26"/>
                <a:gd name="T53" fmla="*/ 3 h 11"/>
                <a:gd name="T54" fmla="*/ 13 w 26"/>
                <a:gd name="T55" fmla="*/ 6 h 11"/>
                <a:gd name="T56" fmla="*/ 11 w 26"/>
                <a:gd name="T57" fmla="*/ 6 h 11"/>
                <a:gd name="T58" fmla="*/ 13 w 26"/>
                <a:gd name="T59" fmla="*/ 6 h 11"/>
                <a:gd name="T60" fmla="*/ 14 w 26"/>
                <a:gd name="T61" fmla="*/ 6 h 11"/>
                <a:gd name="T62" fmla="*/ 13 w 26"/>
                <a:gd name="T63"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 h="11">
                  <a:moveTo>
                    <a:pt x="22" y="7"/>
                  </a:moveTo>
                  <a:cubicBezTo>
                    <a:pt x="22" y="6"/>
                    <a:pt x="24" y="6"/>
                    <a:pt x="23" y="5"/>
                  </a:cubicBezTo>
                  <a:cubicBezTo>
                    <a:pt x="23" y="5"/>
                    <a:pt x="23" y="5"/>
                    <a:pt x="23" y="5"/>
                  </a:cubicBezTo>
                  <a:cubicBezTo>
                    <a:pt x="23" y="5"/>
                    <a:pt x="23" y="5"/>
                    <a:pt x="24" y="5"/>
                  </a:cubicBezTo>
                  <a:cubicBezTo>
                    <a:pt x="20" y="6"/>
                    <a:pt x="18" y="6"/>
                    <a:pt x="15" y="6"/>
                  </a:cubicBezTo>
                  <a:cubicBezTo>
                    <a:pt x="16" y="5"/>
                    <a:pt x="16" y="5"/>
                    <a:pt x="16" y="5"/>
                  </a:cubicBezTo>
                  <a:cubicBezTo>
                    <a:pt x="13" y="5"/>
                    <a:pt x="10" y="6"/>
                    <a:pt x="8" y="4"/>
                  </a:cubicBezTo>
                  <a:cubicBezTo>
                    <a:pt x="9" y="4"/>
                    <a:pt x="11" y="5"/>
                    <a:pt x="13" y="4"/>
                  </a:cubicBezTo>
                  <a:cubicBezTo>
                    <a:pt x="10" y="5"/>
                    <a:pt x="8" y="3"/>
                    <a:pt x="6" y="2"/>
                  </a:cubicBezTo>
                  <a:cubicBezTo>
                    <a:pt x="4" y="1"/>
                    <a:pt x="4" y="1"/>
                    <a:pt x="4" y="1"/>
                  </a:cubicBezTo>
                  <a:cubicBezTo>
                    <a:pt x="3" y="1"/>
                    <a:pt x="3" y="0"/>
                    <a:pt x="2" y="1"/>
                  </a:cubicBezTo>
                  <a:cubicBezTo>
                    <a:pt x="3" y="1"/>
                    <a:pt x="3" y="1"/>
                    <a:pt x="3" y="1"/>
                  </a:cubicBezTo>
                  <a:cubicBezTo>
                    <a:pt x="3" y="2"/>
                    <a:pt x="2" y="1"/>
                    <a:pt x="1" y="1"/>
                  </a:cubicBezTo>
                  <a:cubicBezTo>
                    <a:pt x="2" y="1"/>
                    <a:pt x="2" y="1"/>
                    <a:pt x="2" y="1"/>
                  </a:cubicBezTo>
                  <a:cubicBezTo>
                    <a:pt x="0" y="2"/>
                    <a:pt x="0" y="2"/>
                    <a:pt x="0" y="2"/>
                  </a:cubicBezTo>
                  <a:cubicBezTo>
                    <a:pt x="1" y="2"/>
                    <a:pt x="1" y="3"/>
                    <a:pt x="1" y="3"/>
                  </a:cubicBezTo>
                  <a:cubicBezTo>
                    <a:pt x="3" y="5"/>
                    <a:pt x="5" y="7"/>
                    <a:pt x="8" y="8"/>
                  </a:cubicBezTo>
                  <a:cubicBezTo>
                    <a:pt x="13" y="11"/>
                    <a:pt x="19" y="10"/>
                    <a:pt x="25" y="9"/>
                  </a:cubicBezTo>
                  <a:cubicBezTo>
                    <a:pt x="24" y="8"/>
                    <a:pt x="26" y="8"/>
                    <a:pt x="25" y="8"/>
                  </a:cubicBezTo>
                  <a:cubicBezTo>
                    <a:pt x="25" y="8"/>
                    <a:pt x="25" y="8"/>
                    <a:pt x="25" y="8"/>
                  </a:cubicBezTo>
                  <a:cubicBezTo>
                    <a:pt x="25" y="7"/>
                    <a:pt x="25" y="7"/>
                    <a:pt x="25" y="7"/>
                  </a:cubicBezTo>
                  <a:cubicBezTo>
                    <a:pt x="25" y="7"/>
                    <a:pt x="25" y="7"/>
                    <a:pt x="23" y="7"/>
                  </a:cubicBezTo>
                  <a:cubicBezTo>
                    <a:pt x="24" y="7"/>
                    <a:pt x="24" y="6"/>
                    <a:pt x="25" y="6"/>
                  </a:cubicBezTo>
                  <a:lnTo>
                    <a:pt x="22" y="7"/>
                  </a:lnTo>
                  <a:close/>
                  <a:moveTo>
                    <a:pt x="6" y="3"/>
                  </a:moveTo>
                  <a:cubicBezTo>
                    <a:pt x="5" y="2"/>
                    <a:pt x="5" y="2"/>
                    <a:pt x="5" y="2"/>
                  </a:cubicBezTo>
                  <a:cubicBezTo>
                    <a:pt x="6" y="3"/>
                    <a:pt x="6" y="3"/>
                    <a:pt x="6" y="3"/>
                  </a:cubicBezTo>
                  <a:close/>
                  <a:moveTo>
                    <a:pt x="13" y="6"/>
                  </a:moveTo>
                  <a:cubicBezTo>
                    <a:pt x="12" y="6"/>
                    <a:pt x="12" y="6"/>
                    <a:pt x="11" y="6"/>
                  </a:cubicBezTo>
                  <a:cubicBezTo>
                    <a:pt x="12" y="6"/>
                    <a:pt x="12" y="6"/>
                    <a:pt x="13" y="6"/>
                  </a:cubicBezTo>
                  <a:cubicBezTo>
                    <a:pt x="13" y="6"/>
                    <a:pt x="14" y="6"/>
                    <a:pt x="14" y="6"/>
                  </a:cubicBezTo>
                  <a:cubicBezTo>
                    <a:pt x="14" y="6"/>
                    <a:pt x="13" y="6"/>
                    <a:pt x="1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109" name="Freeform 923"/>
            <p:cNvSpPr/>
            <p:nvPr/>
          </p:nvSpPr>
          <p:spPr bwMode="auto">
            <a:xfrm>
              <a:off x="4849391" y="4104163"/>
              <a:ext cx="0" cy="4762"/>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110" name="Freeform 924"/>
            <p:cNvSpPr/>
            <p:nvPr/>
          </p:nvSpPr>
          <p:spPr bwMode="auto">
            <a:xfrm>
              <a:off x="4871616" y="408511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111" name="Freeform 925"/>
            <p:cNvSpPr/>
            <p:nvPr/>
          </p:nvSpPr>
          <p:spPr bwMode="auto">
            <a:xfrm>
              <a:off x="4871616" y="4085113"/>
              <a:ext cx="476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112" name="Freeform 926"/>
            <p:cNvSpPr/>
            <p:nvPr/>
          </p:nvSpPr>
          <p:spPr bwMode="auto">
            <a:xfrm>
              <a:off x="4808116" y="4108925"/>
              <a:ext cx="3175"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113" name="Freeform 927"/>
            <p:cNvSpPr/>
            <p:nvPr/>
          </p:nvSpPr>
          <p:spPr bwMode="auto">
            <a:xfrm>
              <a:off x="4811291" y="4104163"/>
              <a:ext cx="4763" cy="476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114" name="Freeform 928"/>
            <p:cNvSpPr/>
            <p:nvPr/>
          </p:nvSpPr>
          <p:spPr bwMode="auto">
            <a:xfrm>
              <a:off x="4819228" y="4108925"/>
              <a:ext cx="7938" cy="3175"/>
            </a:xfrm>
            <a:custGeom>
              <a:avLst/>
              <a:gdLst>
                <a:gd name="T0" fmla="*/ 2 w 2"/>
                <a:gd name="T1" fmla="*/ 0 h 1"/>
                <a:gd name="T2" fmla="*/ 0 w 2"/>
                <a:gd name="T3" fmla="*/ 0 h 1"/>
                <a:gd name="T4" fmla="*/ 2 w 2"/>
                <a:gd name="T5" fmla="*/ 0 h 1"/>
              </a:gdLst>
              <a:ahLst/>
              <a:cxnLst>
                <a:cxn ang="0">
                  <a:pos x="T0" y="T1"/>
                </a:cxn>
                <a:cxn ang="0">
                  <a:pos x="T2" y="T3"/>
                </a:cxn>
                <a:cxn ang="0">
                  <a:pos x="T4" y="T5"/>
                </a:cxn>
              </a:cxnLst>
              <a:rect l="0" t="0" r="r" b="b"/>
              <a:pathLst>
                <a:path w="2" h="1">
                  <a:moveTo>
                    <a:pt x="2" y="0"/>
                  </a:moveTo>
                  <a:cubicBezTo>
                    <a:pt x="2" y="0"/>
                    <a:pt x="1" y="0"/>
                    <a:pt x="0" y="0"/>
                  </a:cubicBezTo>
                  <a:cubicBezTo>
                    <a:pt x="1" y="0"/>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115" name="Freeform 929"/>
            <p:cNvSpPr/>
            <p:nvPr/>
          </p:nvSpPr>
          <p:spPr bwMode="auto">
            <a:xfrm>
              <a:off x="5130378" y="4015263"/>
              <a:ext cx="26988" cy="6350"/>
            </a:xfrm>
            <a:custGeom>
              <a:avLst/>
              <a:gdLst>
                <a:gd name="T0" fmla="*/ 0 w 7"/>
                <a:gd name="T1" fmla="*/ 1 h 2"/>
                <a:gd name="T2" fmla="*/ 0 w 7"/>
                <a:gd name="T3" fmla="*/ 2 h 2"/>
                <a:gd name="T4" fmla="*/ 4 w 7"/>
                <a:gd name="T5" fmla="*/ 1 h 2"/>
                <a:gd name="T6" fmla="*/ 7 w 7"/>
                <a:gd name="T7" fmla="*/ 1 h 2"/>
                <a:gd name="T8" fmla="*/ 7 w 7"/>
                <a:gd name="T9" fmla="*/ 1 h 2"/>
                <a:gd name="T10" fmla="*/ 7 w 7"/>
                <a:gd name="T11" fmla="*/ 0 h 2"/>
                <a:gd name="T12" fmla="*/ 7 w 7"/>
                <a:gd name="T13" fmla="*/ 0 h 2"/>
                <a:gd name="T14" fmla="*/ 0 w 7"/>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2">
                  <a:moveTo>
                    <a:pt x="0" y="1"/>
                  </a:moveTo>
                  <a:cubicBezTo>
                    <a:pt x="0" y="2"/>
                    <a:pt x="0" y="2"/>
                    <a:pt x="0" y="2"/>
                  </a:cubicBezTo>
                  <a:cubicBezTo>
                    <a:pt x="4" y="1"/>
                    <a:pt x="4" y="1"/>
                    <a:pt x="4" y="1"/>
                  </a:cubicBezTo>
                  <a:cubicBezTo>
                    <a:pt x="5" y="1"/>
                    <a:pt x="7" y="1"/>
                    <a:pt x="7" y="1"/>
                  </a:cubicBezTo>
                  <a:cubicBezTo>
                    <a:pt x="7" y="1"/>
                    <a:pt x="7" y="1"/>
                    <a:pt x="7" y="1"/>
                  </a:cubicBezTo>
                  <a:cubicBezTo>
                    <a:pt x="7" y="0"/>
                    <a:pt x="7" y="0"/>
                    <a:pt x="7" y="0"/>
                  </a:cubicBezTo>
                  <a:cubicBezTo>
                    <a:pt x="7" y="0"/>
                    <a:pt x="7" y="0"/>
                    <a:pt x="7" y="0"/>
                  </a:cubicBezTo>
                  <a:cubicBezTo>
                    <a:pt x="4" y="1"/>
                    <a:pt x="2"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116" name="Freeform 930"/>
            <p:cNvSpPr/>
            <p:nvPr/>
          </p:nvSpPr>
          <p:spPr bwMode="auto">
            <a:xfrm>
              <a:off x="5152603" y="4021613"/>
              <a:ext cx="11113" cy="4762"/>
            </a:xfrm>
            <a:custGeom>
              <a:avLst/>
              <a:gdLst>
                <a:gd name="T0" fmla="*/ 3 w 3"/>
                <a:gd name="T1" fmla="*/ 0 h 1"/>
                <a:gd name="T2" fmla="*/ 0 w 3"/>
                <a:gd name="T3" fmla="*/ 0 h 1"/>
                <a:gd name="T4" fmla="*/ 0 w 3"/>
                <a:gd name="T5" fmla="*/ 1 h 1"/>
                <a:gd name="T6" fmla="*/ 3 w 3"/>
                <a:gd name="T7" fmla="*/ 0 h 1"/>
              </a:gdLst>
              <a:ahLst/>
              <a:cxnLst>
                <a:cxn ang="0">
                  <a:pos x="T0" y="T1"/>
                </a:cxn>
                <a:cxn ang="0">
                  <a:pos x="T2" y="T3"/>
                </a:cxn>
                <a:cxn ang="0">
                  <a:pos x="T4" y="T5"/>
                </a:cxn>
                <a:cxn ang="0">
                  <a:pos x="T6" y="T7"/>
                </a:cxn>
              </a:cxnLst>
              <a:rect l="0" t="0" r="r" b="b"/>
              <a:pathLst>
                <a:path w="3" h="1">
                  <a:moveTo>
                    <a:pt x="3" y="0"/>
                  </a:moveTo>
                  <a:cubicBezTo>
                    <a:pt x="0" y="0"/>
                    <a:pt x="0" y="0"/>
                    <a:pt x="0" y="0"/>
                  </a:cubicBezTo>
                  <a:cubicBezTo>
                    <a:pt x="0" y="1"/>
                    <a:pt x="0" y="1"/>
                    <a:pt x="0" y="1"/>
                  </a:cubicBezTo>
                  <a:cubicBezTo>
                    <a:pt x="1" y="0"/>
                    <a:pt x="2" y="1"/>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117" name="Freeform 931"/>
            <p:cNvSpPr/>
            <p:nvPr/>
          </p:nvSpPr>
          <p:spPr bwMode="auto">
            <a:xfrm>
              <a:off x="5152603" y="4029550"/>
              <a:ext cx="7938" cy="3175"/>
            </a:xfrm>
            <a:custGeom>
              <a:avLst/>
              <a:gdLst>
                <a:gd name="T0" fmla="*/ 0 w 2"/>
                <a:gd name="T1" fmla="*/ 1 h 1"/>
                <a:gd name="T2" fmla="*/ 2 w 2"/>
                <a:gd name="T3" fmla="*/ 0 h 1"/>
                <a:gd name="T4" fmla="*/ 2 w 2"/>
                <a:gd name="T5" fmla="*/ 0 h 1"/>
                <a:gd name="T6" fmla="*/ 1 w 2"/>
                <a:gd name="T7" fmla="*/ 0 h 1"/>
                <a:gd name="T8" fmla="*/ 0 w 2"/>
                <a:gd name="T9" fmla="*/ 1 h 1"/>
              </a:gdLst>
              <a:ahLst/>
              <a:cxnLst>
                <a:cxn ang="0">
                  <a:pos x="T0" y="T1"/>
                </a:cxn>
                <a:cxn ang="0">
                  <a:pos x="T2" y="T3"/>
                </a:cxn>
                <a:cxn ang="0">
                  <a:pos x="T4" y="T5"/>
                </a:cxn>
                <a:cxn ang="0">
                  <a:pos x="T6" y="T7"/>
                </a:cxn>
                <a:cxn ang="0">
                  <a:pos x="T8" y="T9"/>
                </a:cxn>
              </a:cxnLst>
              <a:rect l="0" t="0" r="r" b="b"/>
              <a:pathLst>
                <a:path w="2" h="1">
                  <a:moveTo>
                    <a:pt x="0" y="1"/>
                  </a:moveTo>
                  <a:cubicBezTo>
                    <a:pt x="1" y="0"/>
                    <a:pt x="2" y="1"/>
                    <a:pt x="2" y="0"/>
                  </a:cubicBezTo>
                  <a:cubicBezTo>
                    <a:pt x="2" y="0"/>
                    <a:pt x="2" y="0"/>
                    <a:pt x="2" y="0"/>
                  </a:cubicBezTo>
                  <a:cubicBezTo>
                    <a:pt x="2" y="0"/>
                    <a:pt x="1" y="1"/>
                    <a:pt x="1" y="0"/>
                  </a:cubicBezTo>
                  <a:cubicBezTo>
                    <a:pt x="0"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118" name="Freeform 932"/>
            <p:cNvSpPr/>
            <p:nvPr/>
          </p:nvSpPr>
          <p:spPr bwMode="auto">
            <a:xfrm>
              <a:off x="5152603" y="403272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119" name="Rectangle 933"/>
            <p:cNvSpPr>
              <a:spLocks noChangeArrowheads="1"/>
            </p:cNvSpPr>
            <p:nvPr/>
          </p:nvSpPr>
          <p:spPr bwMode="auto">
            <a:xfrm>
              <a:off x="5127203" y="4048600"/>
              <a:ext cx="1588"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120" name="Freeform 934"/>
            <p:cNvSpPr/>
            <p:nvPr/>
          </p:nvSpPr>
          <p:spPr bwMode="auto">
            <a:xfrm>
              <a:off x="5122441" y="4048600"/>
              <a:ext cx="4763" cy="3175"/>
            </a:xfrm>
            <a:custGeom>
              <a:avLst/>
              <a:gdLst>
                <a:gd name="T0" fmla="*/ 3 w 3"/>
                <a:gd name="T1" fmla="*/ 2 h 2"/>
                <a:gd name="T2" fmla="*/ 3 w 3"/>
                <a:gd name="T3" fmla="*/ 0 h 2"/>
                <a:gd name="T4" fmla="*/ 0 w 3"/>
                <a:gd name="T5" fmla="*/ 2 h 2"/>
                <a:gd name="T6" fmla="*/ 3 w 3"/>
                <a:gd name="T7" fmla="*/ 2 h 2"/>
              </a:gdLst>
              <a:ahLst/>
              <a:cxnLst>
                <a:cxn ang="0">
                  <a:pos x="T0" y="T1"/>
                </a:cxn>
                <a:cxn ang="0">
                  <a:pos x="T2" y="T3"/>
                </a:cxn>
                <a:cxn ang="0">
                  <a:pos x="T4" y="T5"/>
                </a:cxn>
                <a:cxn ang="0">
                  <a:pos x="T6" y="T7"/>
                </a:cxn>
              </a:cxnLst>
              <a:rect l="0" t="0" r="r" b="b"/>
              <a:pathLst>
                <a:path w="3" h="2">
                  <a:moveTo>
                    <a:pt x="3" y="2"/>
                  </a:moveTo>
                  <a:lnTo>
                    <a:pt x="3" y="0"/>
                  </a:lnTo>
                  <a:lnTo>
                    <a:pt x="0" y="2"/>
                  </a:lnTo>
                  <a:lnTo>
                    <a:pt x="3"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121" name="Freeform 935"/>
            <p:cNvSpPr/>
            <p:nvPr/>
          </p:nvSpPr>
          <p:spPr bwMode="auto">
            <a:xfrm>
              <a:off x="5122441" y="4043838"/>
              <a:ext cx="7938" cy="4762"/>
            </a:xfrm>
            <a:custGeom>
              <a:avLst/>
              <a:gdLst>
                <a:gd name="T0" fmla="*/ 0 w 2"/>
                <a:gd name="T1" fmla="*/ 1 h 1"/>
                <a:gd name="T2" fmla="*/ 1 w 2"/>
                <a:gd name="T3" fmla="*/ 1 h 1"/>
                <a:gd name="T4" fmla="*/ 2 w 2"/>
                <a:gd name="T5" fmla="*/ 0 h 1"/>
                <a:gd name="T6" fmla="*/ 0 w 2"/>
                <a:gd name="T7" fmla="*/ 1 h 1"/>
              </a:gdLst>
              <a:ahLst/>
              <a:cxnLst>
                <a:cxn ang="0">
                  <a:pos x="T0" y="T1"/>
                </a:cxn>
                <a:cxn ang="0">
                  <a:pos x="T2" y="T3"/>
                </a:cxn>
                <a:cxn ang="0">
                  <a:pos x="T4" y="T5"/>
                </a:cxn>
                <a:cxn ang="0">
                  <a:pos x="T6" y="T7"/>
                </a:cxn>
              </a:cxnLst>
              <a:rect l="0" t="0" r="r" b="b"/>
              <a:pathLst>
                <a:path w="2" h="1">
                  <a:moveTo>
                    <a:pt x="0" y="1"/>
                  </a:moveTo>
                  <a:cubicBezTo>
                    <a:pt x="1" y="1"/>
                    <a:pt x="1" y="1"/>
                    <a:pt x="1" y="1"/>
                  </a:cubicBezTo>
                  <a:cubicBezTo>
                    <a:pt x="1" y="0"/>
                    <a:pt x="1" y="1"/>
                    <a:pt x="2" y="0"/>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122" name="Rectangle 936"/>
            <p:cNvSpPr>
              <a:spLocks noChangeArrowheads="1"/>
            </p:cNvSpPr>
            <p:nvPr/>
          </p:nvSpPr>
          <p:spPr bwMode="auto">
            <a:xfrm>
              <a:off x="5108153" y="4054950"/>
              <a:ext cx="1588" cy="47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123" name="Freeform 937"/>
            <p:cNvSpPr/>
            <p:nvPr/>
          </p:nvSpPr>
          <p:spPr bwMode="auto">
            <a:xfrm>
              <a:off x="5133553" y="4051775"/>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124" name="Freeform 938"/>
            <p:cNvSpPr/>
            <p:nvPr/>
          </p:nvSpPr>
          <p:spPr bwMode="auto">
            <a:xfrm>
              <a:off x="5160541" y="4051775"/>
              <a:ext cx="11113" cy="3175"/>
            </a:xfrm>
            <a:custGeom>
              <a:avLst/>
              <a:gdLst>
                <a:gd name="T0" fmla="*/ 0 w 7"/>
                <a:gd name="T1" fmla="*/ 2 h 2"/>
                <a:gd name="T2" fmla="*/ 7 w 7"/>
                <a:gd name="T3" fmla="*/ 0 h 2"/>
                <a:gd name="T4" fmla="*/ 0 w 7"/>
                <a:gd name="T5" fmla="*/ 0 h 2"/>
                <a:gd name="T6" fmla="*/ 0 w 7"/>
                <a:gd name="T7" fmla="*/ 2 h 2"/>
              </a:gdLst>
              <a:ahLst/>
              <a:cxnLst>
                <a:cxn ang="0">
                  <a:pos x="T0" y="T1"/>
                </a:cxn>
                <a:cxn ang="0">
                  <a:pos x="T2" y="T3"/>
                </a:cxn>
                <a:cxn ang="0">
                  <a:pos x="T4" y="T5"/>
                </a:cxn>
                <a:cxn ang="0">
                  <a:pos x="T6" y="T7"/>
                </a:cxn>
              </a:cxnLst>
              <a:rect l="0" t="0" r="r" b="b"/>
              <a:pathLst>
                <a:path w="7" h="2">
                  <a:moveTo>
                    <a:pt x="0" y="2"/>
                  </a:moveTo>
                  <a:lnTo>
                    <a:pt x="7" y="0"/>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125" name="Rectangle 939"/>
            <p:cNvSpPr>
              <a:spLocks noChangeArrowheads="1"/>
            </p:cNvSpPr>
            <p:nvPr/>
          </p:nvSpPr>
          <p:spPr bwMode="auto">
            <a:xfrm>
              <a:off x="5058941" y="4089875"/>
              <a:ext cx="4763"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126" name="Freeform 940"/>
            <p:cNvSpPr/>
            <p:nvPr/>
          </p:nvSpPr>
          <p:spPr bwMode="auto">
            <a:xfrm>
              <a:off x="5063703" y="4085113"/>
              <a:ext cx="0" cy="4762"/>
            </a:xfrm>
            <a:custGeom>
              <a:avLst/>
              <a:gdLst>
                <a:gd name="T0" fmla="*/ 0 h 3"/>
                <a:gd name="T1" fmla="*/ 3 h 3"/>
                <a:gd name="T2" fmla="*/ 0 h 3"/>
              </a:gdLst>
              <a:ahLst/>
              <a:cxnLst>
                <a:cxn ang="0">
                  <a:pos x="0" y="T0"/>
                </a:cxn>
                <a:cxn ang="0">
                  <a:pos x="0" y="T1"/>
                </a:cxn>
                <a:cxn ang="0">
                  <a:pos x="0" y="T2"/>
                </a:cxn>
              </a:cxnLst>
              <a:rect l="0" t="0" r="r" b="b"/>
              <a:pathLst>
                <a:path h="3">
                  <a:moveTo>
                    <a:pt x="0" y="0"/>
                  </a:moveTo>
                  <a:lnTo>
                    <a:pt x="0" y="3"/>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127" name="Freeform 941"/>
            <p:cNvSpPr/>
            <p:nvPr/>
          </p:nvSpPr>
          <p:spPr bwMode="auto">
            <a:xfrm>
              <a:off x="5063703" y="4096225"/>
              <a:ext cx="3175" cy="476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1"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grpSp>
      <p:sp>
        <p:nvSpPr>
          <p:cNvPr id="5" name="文本框 4"/>
          <p:cNvSpPr txBox="1"/>
          <p:nvPr/>
        </p:nvSpPr>
        <p:spPr>
          <a:xfrm>
            <a:off x="307181" y="996315"/>
            <a:ext cx="2111216" cy="414020"/>
          </a:xfrm>
          <a:prstGeom prst="rect">
            <a:avLst/>
          </a:prstGeom>
          <a:noFill/>
        </p:spPr>
        <p:txBody>
          <a:bodyPr wrap="square" rtlCol="0">
            <a:spAutoFit/>
          </a:bodyPr>
          <a:p>
            <a:r>
              <a:rPr lang="en-US" altLang="zh-CN" sz="2100" b="1">
                <a:solidFill>
                  <a:srgbClr val="1D0EB2"/>
                </a:solidFill>
                <a:latin typeface="Times New Roman" panose="02020603050405020304" pitchFamily="18" charset="0"/>
                <a:cs typeface="Times New Roman" panose="02020603050405020304" pitchFamily="18" charset="0"/>
              </a:rPr>
              <a:t>---From </a:t>
            </a:r>
            <a:r>
              <a:rPr lang="zh-CN" altLang="en-US" sz="2100" b="1">
                <a:solidFill>
                  <a:srgbClr val="1D0EB2"/>
                </a:solidFill>
                <a:latin typeface="Times New Roman" panose="02020603050405020304" pitchFamily="18" charset="0"/>
                <a:cs typeface="Times New Roman" panose="02020603050405020304" pitchFamily="18" charset="0"/>
              </a:rPr>
              <a:t>张晏宁</a:t>
            </a:r>
            <a:endParaRPr lang="zh-CN" altLang="en-US" sz="2100" b="1">
              <a:solidFill>
                <a:srgbClr val="1D0EB2"/>
              </a:solidFill>
              <a:latin typeface="Times New Roman" panose="02020603050405020304" pitchFamily="18" charset="0"/>
              <a:cs typeface="Times New Roman" panose="02020603050405020304" pitchFamily="18" charset="0"/>
            </a:endParaRPr>
          </a:p>
        </p:txBody>
      </p:sp>
      <p:grpSp>
        <p:nvGrpSpPr>
          <p:cNvPr id="4" name="组合 3"/>
          <p:cNvGrpSpPr/>
          <p:nvPr/>
        </p:nvGrpSpPr>
        <p:grpSpPr>
          <a:xfrm>
            <a:off x="3072289" y="323215"/>
            <a:ext cx="2657951" cy="533876"/>
            <a:chOff x="4498" y="118"/>
            <a:chExt cx="2753" cy="1121"/>
          </a:xfrm>
        </p:grpSpPr>
        <p:sp>
          <p:nvSpPr>
            <p:cNvPr id="128" name="圆角矩形 127"/>
            <p:cNvSpPr/>
            <p:nvPr/>
          </p:nvSpPr>
          <p:spPr>
            <a:xfrm>
              <a:off x="4712" y="217"/>
              <a:ext cx="2294" cy="92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129" name="文本框 128"/>
            <p:cNvSpPr txBox="1"/>
            <p:nvPr/>
          </p:nvSpPr>
          <p:spPr>
            <a:xfrm>
              <a:off x="4498" y="118"/>
              <a:ext cx="2753" cy="1121"/>
            </a:xfrm>
            <a:prstGeom prst="rect">
              <a:avLst/>
            </a:prstGeom>
            <a:noFill/>
          </p:spPr>
          <p:txBody>
            <a:bodyPr wrap="square" rtlCol="0" anchor="t">
              <a:spAutoFit/>
            </a:bodyPr>
            <a:p>
              <a:pPr indent="0" algn="ctr">
                <a:lnSpc>
                  <a:spcPct val="120000"/>
                </a:lnSpc>
                <a:spcBef>
                  <a:spcPts val="0"/>
                </a:spcBef>
                <a:spcAft>
                  <a:spcPts val="0"/>
                </a:spcAft>
                <a:buNone/>
              </a:pPr>
              <a:r>
                <a:rPr lang="zh-CN" altLang="en-US" sz="2400" b="1" spc="130">
                  <a:ln>
                    <a:noFill/>
                  </a:ln>
                  <a:solidFill>
                    <a:srgbClr val="FF0000"/>
                  </a:solidFill>
                  <a:latin typeface="Calibri" panose="020F0502020204030204" charset="0"/>
                  <a:ea typeface="微软雅黑" panose="020B0503020204020204" charset="-122"/>
                  <a:cs typeface="Calibri" panose="020F0502020204030204" charset="0"/>
                  <a:sym typeface="+mn-ea"/>
                </a:rPr>
                <a:t>书写范例</a:t>
              </a:r>
              <a:endParaRPr lang="zh-CN" altLang="en-US" sz="2400" b="1" spc="130">
                <a:ln>
                  <a:noFill/>
                </a:ln>
                <a:solidFill>
                  <a:srgbClr val="FF0000"/>
                </a:solidFill>
                <a:latin typeface="Calibri" panose="020F0502020204030204" charset="0"/>
                <a:ea typeface="微软雅黑" panose="020B0503020204020204" charset="-122"/>
                <a:cs typeface="Calibri" panose="020F0502020204030204" charset="0"/>
                <a:sym typeface="+mn-ea"/>
              </a:endParaRPr>
            </a:p>
          </p:txBody>
        </p:sp>
      </p:grpSp>
      <p:sp>
        <p:nvSpPr>
          <p:cNvPr id="130" name="文本框 129"/>
          <p:cNvSpPr txBox="1"/>
          <p:nvPr/>
        </p:nvSpPr>
        <p:spPr>
          <a:xfrm>
            <a:off x="0" y="0"/>
            <a:ext cx="3212465" cy="768350"/>
          </a:xfrm>
          <a:prstGeom prst="rect">
            <a:avLst/>
          </a:prstGeom>
          <a:noFill/>
        </p:spPr>
        <p:txBody>
          <a:bodyPr wrap="square" rtlCol="0">
            <a:spAutoFit/>
          </a:bodyPr>
          <a:p>
            <a:r>
              <a:rPr lang="zh-CN" altLang="en-US" sz="4400" b="1">
                <a:gradFill>
                  <a:gsLst>
                    <a:gs pos="0">
                      <a:srgbClr val="FE4444"/>
                    </a:gs>
                    <a:gs pos="100000">
                      <a:srgbClr val="832B2B"/>
                    </a:gs>
                  </a:gsLst>
                  <a:lin scaled="0"/>
                </a:gradFill>
              </a:rPr>
              <a:t>讲评</a:t>
            </a:r>
            <a:endParaRPr lang="zh-CN" altLang="en-US" sz="4400" b="1">
              <a:gradFill>
                <a:gsLst>
                  <a:gs pos="0">
                    <a:srgbClr val="FE4444"/>
                  </a:gs>
                  <a:gs pos="100000">
                    <a:srgbClr val="832B2B"/>
                  </a:gs>
                </a:gsLst>
                <a:lin scaled="0"/>
              </a:gradFill>
            </a:endParaRPr>
          </a:p>
        </p:txBody>
      </p:sp>
    </p:spTree>
  </p:cSld>
  <p:clrMapOvr>
    <a:masterClrMapping/>
  </p:clrMapOvr>
  <mc:AlternateContent xmlns:mc="http://schemas.openxmlformats.org/markup-compatibility/2006">
    <mc:Choice xmlns:p14="http://schemas.microsoft.com/office/powerpoint/2010/main" Requires="p14">
      <p:transition spd="slow" p14:dur="2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857250"/>
            <a:ext cx="9144000" cy="5143500"/>
          </a:xfrm>
          <a:prstGeom prst="rect">
            <a:avLst/>
          </a:prstGeom>
          <a:solidFill>
            <a:srgbClr val="81C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pic>
        <p:nvPicPr>
          <p:cNvPr id="4" name="图片 3" descr="IMG_20201022_214051"/>
          <p:cNvPicPr>
            <a:picLocks noChangeAspect="1"/>
          </p:cNvPicPr>
          <p:nvPr/>
        </p:nvPicPr>
        <p:blipFill>
          <a:blip r:embed="rId1"/>
          <a:stretch>
            <a:fillRect/>
          </a:stretch>
        </p:blipFill>
        <p:spPr>
          <a:xfrm>
            <a:off x="831056" y="1526858"/>
            <a:ext cx="7481888" cy="4208145"/>
          </a:xfrm>
          <a:prstGeom prst="rect">
            <a:avLst/>
          </a:prstGeom>
        </p:spPr>
      </p:pic>
      <p:grpSp>
        <p:nvGrpSpPr>
          <p:cNvPr id="6" name="组合 5"/>
          <p:cNvGrpSpPr/>
          <p:nvPr/>
        </p:nvGrpSpPr>
        <p:grpSpPr>
          <a:xfrm flipH="1">
            <a:off x="0" y="1646879"/>
            <a:ext cx="959842" cy="586417"/>
            <a:chOff x="4639841" y="3861275"/>
            <a:chExt cx="550862" cy="336550"/>
          </a:xfrm>
          <a:solidFill>
            <a:srgbClr val="042E3C">
              <a:alpha val="80000"/>
            </a:srgbClr>
          </a:solidFill>
        </p:grpSpPr>
        <p:sp>
          <p:nvSpPr>
            <p:cNvPr id="7" name="Freeform 882"/>
            <p:cNvSpPr/>
            <p:nvPr/>
          </p:nvSpPr>
          <p:spPr bwMode="auto">
            <a:xfrm>
              <a:off x="4976391" y="3864450"/>
              <a:ext cx="4763"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8" name="Freeform 883"/>
            <p:cNvSpPr>
              <a:spLocks noEditPoints="1"/>
            </p:cNvSpPr>
            <p:nvPr/>
          </p:nvSpPr>
          <p:spPr bwMode="auto">
            <a:xfrm>
              <a:off x="4935116" y="3861275"/>
              <a:ext cx="211138" cy="77787"/>
            </a:xfrm>
            <a:custGeom>
              <a:avLst/>
              <a:gdLst>
                <a:gd name="T0" fmla="*/ 3 w 56"/>
                <a:gd name="T1" fmla="*/ 15 h 21"/>
                <a:gd name="T2" fmla="*/ 6 w 56"/>
                <a:gd name="T3" fmla="*/ 10 h 21"/>
                <a:gd name="T4" fmla="*/ 10 w 56"/>
                <a:gd name="T5" fmla="*/ 11 h 21"/>
                <a:gd name="T6" fmla="*/ 22 w 56"/>
                <a:gd name="T7" fmla="*/ 11 h 21"/>
                <a:gd name="T8" fmla="*/ 11 w 56"/>
                <a:gd name="T9" fmla="*/ 13 h 21"/>
                <a:gd name="T10" fmla="*/ 11 w 56"/>
                <a:gd name="T11" fmla="*/ 14 h 21"/>
                <a:gd name="T12" fmla="*/ 11 w 56"/>
                <a:gd name="T13" fmla="*/ 15 h 21"/>
                <a:gd name="T14" fmla="*/ 15 w 56"/>
                <a:gd name="T15" fmla="*/ 20 h 21"/>
                <a:gd name="T16" fmla="*/ 20 w 56"/>
                <a:gd name="T17" fmla="*/ 20 h 21"/>
                <a:gd name="T18" fmla="*/ 32 w 56"/>
                <a:gd name="T19" fmla="*/ 15 h 21"/>
                <a:gd name="T20" fmla="*/ 56 w 56"/>
                <a:gd name="T21" fmla="*/ 8 h 21"/>
                <a:gd name="T22" fmla="*/ 50 w 56"/>
                <a:gd name="T23" fmla="*/ 7 h 21"/>
                <a:gd name="T24" fmla="*/ 34 w 56"/>
                <a:gd name="T25" fmla="*/ 10 h 21"/>
                <a:gd name="T26" fmla="*/ 25 w 56"/>
                <a:gd name="T27" fmla="*/ 13 h 21"/>
                <a:gd name="T28" fmla="*/ 24 w 56"/>
                <a:gd name="T29" fmla="*/ 7 h 21"/>
                <a:gd name="T30" fmla="*/ 24 w 56"/>
                <a:gd name="T31" fmla="*/ 4 h 21"/>
                <a:gd name="T32" fmla="*/ 17 w 56"/>
                <a:gd name="T33" fmla="*/ 0 h 21"/>
                <a:gd name="T34" fmla="*/ 14 w 56"/>
                <a:gd name="T35" fmla="*/ 0 h 21"/>
                <a:gd name="T36" fmla="*/ 16 w 56"/>
                <a:gd name="T37" fmla="*/ 0 h 21"/>
                <a:gd name="T38" fmla="*/ 21 w 56"/>
                <a:gd name="T39" fmla="*/ 3 h 21"/>
                <a:gd name="T40" fmla="*/ 8 w 56"/>
                <a:gd name="T41" fmla="*/ 7 h 21"/>
                <a:gd name="T42" fmla="*/ 1 w 56"/>
                <a:gd name="T43" fmla="*/ 11 h 21"/>
                <a:gd name="T44" fmla="*/ 1 w 56"/>
                <a:gd name="T45" fmla="*/ 15 h 21"/>
                <a:gd name="T46" fmla="*/ 29 w 56"/>
                <a:gd name="T47" fmla="*/ 14 h 21"/>
                <a:gd name="T48" fmla="*/ 43 w 56"/>
                <a:gd name="T49" fmla="*/ 8 h 21"/>
                <a:gd name="T50" fmla="*/ 43 w 56"/>
                <a:gd name="T51" fmla="*/ 8 h 21"/>
                <a:gd name="T52" fmla="*/ 27 w 56"/>
                <a:gd name="T53" fmla="*/ 16 h 21"/>
                <a:gd name="T54" fmla="*/ 12 w 56"/>
                <a:gd name="T55" fmla="*/ 4 h 21"/>
                <a:gd name="T56" fmla="*/ 19 w 56"/>
                <a:gd name="T57" fmla="*/ 4 h 21"/>
                <a:gd name="T58" fmla="*/ 19 w 56"/>
                <a:gd name="T59" fmla="*/ 4 h 21"/>
                <a:gd name="T60" fmla="*/ 9 w 56"/>
                <a:gd name="T61" fmla="*/ 8 h 21"/>
                <a:gd name="T62" fmla="*/ 2 w 56"/>
                <a:gd name="T63" fmla="*/ 9 h 21"/>
                <a:gd name="T64" fmla="*/ 8 w 56"/>
                <a:gd name="T65" fmla="*/ 7 h 21"/>
                <a:gd name="T66" fmla="*/ 2 w 56"/>
                <a:gd name="T67" fmla="*/ 1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 h="21">
                  <a:moveTo>
                    <a:pt x="2" y="17"/>
                  </a:moveTo>
                  <a:cubicBezTo>
                    <a:pt x="3" y="16"/>
                    <a:pt x="3" y="15"/>
                    <a:pt x="3" y="15"/>
                  </a:cubicBezTo>
                  <a:cubicBezTo>
                    <a:pt x="4" y="15"/>
                    <a:pt x="3" y="14"/>
                    <a:pt x="3" y="13"/>
                  </a:cubicBezTo>
                  <a:cubicBezTo>
                    <a:pt x="4" y="12"/>
                    <a:pt x="4" y="10"/>
                    <a:pt x="6" y="10"/>
                  </a:cubicBezTo>
                  <a:cubicBezTo>
                    <a:pt x="6" y="10"/>
                    <a:pt x="8" y="10"/>
                    <a:pt x="8" y="11"/>
                  </a:cubicBezTo>
                  <a:cubicBezTo>
                    <a:pt x="8" y="12"/>
                    <a:pt x="9" y="11"/>
                    <a:pt x="10" y="11"/>
                  </a:cubicBezTo>
                  <a:cubicBezTo>
                    <a:pt x="11" y="9"/>
                    <a:pt x="13" y="7"/>
                    <a:pt x="16" y="7"/>
                  </a:cubicBezTo>
                  <a:cubicBezTo>
                    <a:pt x="18" y="8"/>
                    <a:pt x="21" y="7"/>
                    <a:pt x="22" y="11"/>
                  </a:cubicBezTo>
                  <a:cubicBezTo>
                    <a:pt x="22" y="12"/>
                    <a:pt x="19" y="12"/>
                    <a:pt x="19" y="14"/>
                  </a:cubicBezTo>
                  <a:cubicBezTo>
                    <a:pt x="16" y="16"/>
                    <a:pt x="14" y="13"/>
                    <a:pt x="11" y="13"/>
                  </a:cubicBezTo>
                  <a:cubicBezTo>
                    <a:pt x="11" y="14"/>
                    <a:pt x="11" y="14"/>
                    <a:pt x="11" y="14"/>
                  </a:cubicBezTo>
                  <a:cubicBezTo>
                    <a:pt x="11" y="14"/>
                    <a:pt x="11" y="14"/>
                    <a:pt x="11" y="14"/>
                  </a:cubicBezTo>
                  <a:cubicBezTo>
                    <a:pt x="11" y="14"/>
                    <a:pt x="11" y="14"/>
                    <a:pt x="11" y="14"/>
                  </a:cubicBezTo>
                  <a:cubicBezTo>
                    <a:pt x="11" y="15"/>
                    <a:pt x="11" y="15"/>
                    <a:pt x="11" y="15"/>
                  </a:cubicBezTo>
                  <a:cubicBezTo>
                    <a:pt x="14" y="16"/>
                    <a:pt x="13" y="19"/>
                    <a:pt x="16" y="20"/>
                  </a:cubicBezTo>
                  <a:cubicBezTo>
                    <a:pt x="15" y="20"/>
                    <a:pt x="15" y="20"/>
                    <a:pt x="15" y="20"/>
                  </a:cubicBezTo>
                  <a:cubicBezTo>
                    <a:pt x="16" y="19"/>
                    <a:pt x="17" y="21"/>
                    <a:pt x="18" y="20"/>
                  </a:cubicBezTo>
                  <a:cubicBezTo>
                    <a:pt x="18" y="20"/>
                    <a:pt x="20" y="21"/>
                    <a:pt x="20" y="20"/>
                  </a:cubicBezTo>
                  <a:cubicBezTo>
                    <a:pt x="20" y="18"/>
                    <a:pt x="22" y="19"/>
                    <a:pt x="23" y="19"/>
                  </a:cubicBezTo>
                  <a:cubicBezTo>
                    <a:pt x="27" y="18"/>
                    <a:pt x="30" y="16"/>
                    <a:pt x="32" y="15"/>
                  </a:cubicBezTo>
                  <a:cubicBezTo>
                    <a:pt x="35" y="9"/>
                    <a:pt x="44" y="9"/>
                    <a:pt x="49" y="9"/>
                  </a:cubicBezTo>
                  <a:cubicBezTo>
                    <a:pt x="56" y="8"/>
                    <a:pt x="56" y="8"/>
                    <a:pt x="56" y="8"/>
                  </a:cubicBezTo>
                  <a:cubicBezTo>
                    <a:pt x="52" y="7"/>
                    <a:pt x="48" y="8"/>
                    <a:pt x="45" y="8"/>
                  </a:cubicBezTo>
                  <a:cubicBezTo>
                    <a:pt x="46" y="7"/>
                    <a:pt x="48" y="8"/>
                    <a:pt x="50" y="7"/>
                  </a:cubicBezTo>
                  <a:cubicBezTo>
                    <a:pt x="45" y="8"/>
                    <a:pt x="40" y="6"/>
                    <a:pt x="34" y="9"/>
                  </a:cubicBezTo>
                  <a:cubicBezTo>
                    <a:pt x="34" y="10"/>
                    <a:pt x="34" y="10"/>
                    <a:pt x="34" y="10"/>
                  </a:cubicBezTo>
                  <a:cubicBezTo>
                    <a:pt x="32" y="11"/>
                    <a:pt x="30" y="12"/>
                    <a:pt x="28" y="14"/>
                  </a:cubicBezTo>
                  <a:cubicBezTo>
                    <a:pt x="27" y="14"/>
                    <a:pt x="26" y="16"/>
                    <a:pt x="25" y="13"/>
                  </a:cubicBezTo>
                  <a:cubicBezTo>
                    <a:pt x="26" y="12"/>
                    <a:pt x="25" y="10"/>
                    <a:pt x="25" y="8"/>
                  </a:cubicBezTo>
                  <a:cubicBezTo>
                    <a:pt x="24" y="8"/>
                    <a:pt x="24" y="8"/>
                    <a:pt x="24" y="7"/>
                  </a:cubicBezTo>
                  <a:cubicBezTo>
                    <a:pt x="24" y="6"/>
                    <a:pt x="24" y="5"/>
                    <a:pt x="24" y="4"/>
                  </a:cubicBezTo>
                  <a:cubicBezTo>
                    <a:pt x="24" y="4"/>
                    <a:pt x="24" y="4"/>
                    <a:pt x="24" y="4"/>
                  </a:cubicBezTo>
                  <a:cubicBezTo>
                    <a:pt x="22" y="2"/>
                    <a:pt x="22" y="2"/>
                    <a:pt x="22" y="2"/>
                  </a:cubicBezTo>
                  <a:cubicBezTo>
                    <a:pt x="20" y="1"/>
                    <a:pt x="19" y="0"/>
                    <a:pt x="17" y="0"/>
                  </a:cubicBezTo>
                  <a:cubicBezTo>
                    <a:pt x="16" y="0"/>
                    <a:pt x="14" y="0"/>
                    <a:pt x="12" y="1"/>
                  </a:cubicBezTo>
                  <a:cubicBezTo>
                    <a:pt x="13" y="1"/>
                    <a:pt x="14" y="1"/>
                    <a:pt x="14" y="0"/>
                  </a:cubicBezTo>
                  <a:cubicBezTo>
                    <a:pt x="14" y="1"/>
                    <a:pt x="14" y="1"/>
                    <a:pt x="14" y="1"/>
                  </a:cubicBezTo>
                  <a:cubicBezTo>
                    <a:pt x="16" y="0"/>
                    <a:pt x="16" y="0"/>
                    <a:pt x="16" y="0"/>
                  </a:cubicBezTo>
                  <a:cubicBezTo>
                    <a:pt x="18" y="1"/>
                    <a:pt x="19" y="1"/>
                    <a:pt x="21" y="2"/>
                  </a:cubicBezTo>
                  <a:cubicBezTo>
                    <a:pt x="21" y="3"/>
                    <a:pt x="21" y="3"/>
                    <a:pt x="21" y="3"/>
                  </a:cubicBezTo>
                  <a:cubicBezTo>
                    <a:pt x="20" y="2"/>
                    <a:pt x="18" y="2"/>
                    <a:pt x="16" y="1"/>
                  </a:cubicBezTo>
                  <a:cubicBezTo>
                    <a:pt x="12" y="1"/>
                    <a:pt x="10" y="4"/>
                    <a:pt x="8" y="7"/>
                  </a:cubicBezTo>
                  <a:cubicBezTo>
                    <a:pt x="6" y="7"/>
                    <a:pt x="3" y="6"/>
                    <a:pt x="2" y="8"/>
                  </a:cubicBezTo>
                  <a:cubicBezTo>
                    <a:pt x="1" y="8"/>
                    <a:pt x="0" y="10"/>
                    <a:pt x="1" y="11"/>
                  </a:cubicBezTo>
                  <a:cubicBezTo>
                    <a:pt x="1" y="12"/>
                    <a:pt x="1" y="12"/>
                    <a:pt x="1" y="12"/>
                  </a:cubicBezTo>
                  <a:cubicBezTo>
                    <a:pt x="1" y="13"/>
                    <a:pt x="1" y="14"/>
                    <a:pt x="1" y="15"/>
                  </a:cubicBezTo>
                  <a:cubicBezTo>
                    <a:pt x="1" y="16"/>
                    <a:pt x="1" y="17"/>
                    <a:pt x="2" y="17"/>
                  </a:cubicBezTo>
                  <a:close/>
                  <a:moveTo>
                    <a:pt x="29" y="14"/>
                  </a:moveTo>
                  <a:cubicBezTo>
                    <a:pt x="32" y="12"/>
                    <a:pt x="34" y="9"/>
                    <a:pt x="37" y="8"/>
                  </a:cubicBezTo>
                  <a:cubicBezTo>
                    <a:pt x="39" y="8"/>
                    <a:pt x="41" y="8"/>
                    <a:pt x="43" y="8"/>
                  </a:cubicBezTo>
                  <a:cubicBezTo>
                    <a:pt x="43" y="8"/>
                    <a:pt x="44" y="8"/>
                    <a:pt x="45" y="8"/>
                  </a:cubicBezTo>
                  <a:cubicBezTo>
                    <a:pt x="44" y="8"/>
                    <a:pt x="43" y="8"/>
                    <a:pt x="43" y="8"/>
                  </a:cubicBezTo>
                  <a:cubicBezTo>
                    <a:pt x="38" y="9"/>
                    <a:pt x="33" y="11"/>
                    <a:pt x="30" y="14"/>
                  </a:cubicBezTo>
                  <a:cubicBezTo>
                    <a:pt x="27" y="16"/>
                    <a:pt x="27" y="16"/>
                    <a:pt x="27" y="16"/>
                  </a:cubicBezTo>
                  <a:cubicBezTo>
                    <a:pt x="27" y="14"/>
                    <a:pt x="28" y="15"/>
                    <a:pt x="29" y="14"/>
                  </a:cubicBezTo>
                  <a:close/>
                  <a:moveTo>
                    <a:pt x="12" y="4"/>
                  </a:moveTo>
                  <a:cubicBezTo>
                    <a:pt x="13" y="4"/>
                    <a:pt x="14" y="2"/>
                    <a:pt x="16" y="3"/>
                  </a:cubicBezTo>
                  <a:cubicBezTo>
                    <a:pt x="17" y="3"/>
                    <a:pt x="18" y="4"/>
                    <a:pt x="19" y="4"/>
                  </a:cubicBezTo>
                  <a:cubicBezTo>
                    <a:pt x="19" y="4"/>
                    <a:pt x="20" y="4"/>
                    <a:pt x="20" y="5"/>
                  </a:cubicBezTo>
                  <a:cubicBezTo>
                    <a:pt x="20" y="5"/>
                    <a:pt x="19" y="4"/>
                    <a:pt x="19" y="4"/>
                  </a:cubicBezTo>
                  <a:cubicBezTo>
                    <a:pt x="16" y="3"/>
                    <a:pt x="14" y="4"/>
                    <a:pt x="12" y="5"/>
                  </a:cubicBezTo>
                  <a:cubicBezTo>
                    <a:pt x="11" y="6"/>
                    <a:pt x="9" y="6"/>
                    <a:pt x="9" y="8"/>
                  </a:cubicBezTo>
                  <a:cubicBezTo>
                    <a:pt x="9" y="6"/>
                    <a:pt x="11" y="5"/>
                    <a:pt x="12" y="4"/>
                  </a:cubicBezTo>
                  <a:close/>
                  <a:moveTo>
                    <a:pt x="2" y="9"/>
                  </a:moveTo>
                  <a:cubicBezTo>
                    <a:pt x="3" y="8"/>
                    <a:pt x="3" y="8"/>
                    <a:pt x="4" y="7"/>
                  </a:cubicBezTo>
                  <a:cubicBezTo>
                    <a:pt x="5" y="8"/>
                    <a:pt x="7" y="7"/>
                    <a:pt x="8" y="7"/>
                  </a:cubicBezTo>
                  <a:cubicBezTo>
                    <a:pt x="8" y="8"/>
                    <a:pt x="8" y="8"/>
                    <a:pt x="8" y="8"/>
                  </a:cubicBezTo>
                  <a:cubicBezTo>
                    <a:pt x="7" y="9"/>
                    <a:pt x="3" y="7"/>
                    <a:pt x="2" y="10"/>
                  </a:cubicBezTo>
                  <a:cubicBezTo>
                    <a:pt x="1" y="10"/>
                    <a:pt x="2" y="9"/>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9" name="Freeform 884"/>
            <p:cNvSpPr/>
            <p:nvPr/>
          </p:nvSpPr>
          <p:spPr bwMode="auto">
            <a:xfrm>
              <a:off x="5014491" y="3861275"/>
              <a:ext cx="7938" cy="6350"/>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2" y="2"/>
                  </a:cubicBezTo>
                  <a:cubicBezTo>
                    <a:pt x="2" y="2"/>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10" name="Freeform 885"/>
            <p:cNvSpPr/>
            <p:nvPr/>
          </p:nvSpPr>
          <p:spPr bwMode="auto">
            <a:xfrm>
              <a:off x="5022428" y="3872388"/>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11" name="Freeform 886"/>
            <p:cNvSpPr/>
            <p:nvPr/>
          </p:nvSpPr>
          <p:spPr bwMode="auto">
            <a:xfrm>
              <a:off x="5152603" y="3924775"/>
              <a:ext cx="4763" cy="0"/>
            </a:xfrm>
            <a:custGeom>
              <a:avLst/>
              <a:gdLst>
                <a:gd name="T0" fmla="*/ 0 w 3"/>
                <a:gd name="T1" fmla="*/ 0 w 3"/>
                <a:gd name="T2" fmla="*/ 3 w 3"/>
                <a:gd name="T3" fmla="*/ 0 w 3"/>
              </a:gdLst>
              <a:ahLst/>
              <a:cxnLst>
                <a:cxn ang="0">
                  <a:pos x="T0" y="0"/>
                </a:cxn>
                <a:cxn ang="0">
                  <a:pos x="T1" y="0"/>
                </a:cxn>
                <a:cxn ang="0">
                  <a:pos x="T2" y="0"/>
                </a:cxn>
                <a:cxn ang="0">
                  <a:pos x="T3" y="0"/>
                </a:cxn>
              </a:cxnLst>
              <a:rect l="0" t="0" r="r" b="b"/>
              <a:pathLst>
                <a:path w="3">
                  <a:moveTo>
                    <a:pt x="0" y="0"/>
                  </a:moveTo>
                  <a:lnTo>
                    <a:pt x="0" y="0"/>
                  </a:lnTo>
                  <a:lnTo>
                    <a:pt x="3"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12" name="Freeform 887"/>
            <p:cNvSpPr>
              <a:spLocks noEditPoints="1"/>
            </p:cNvSpPr>
            <p:nvPr/>
          </p:nvSpPr>
          <p:spPr bwMode="auto">
            <a:xfrm>
              <a:off x="4882728" y="3908900"/>
              <a:ext cx="307975" cy="90487"/>
            </a:xfrm>
            <a:custGeom>
              <a:avLst/>
              <a:gdLst>
                <a:gd name="T0" fmla="*/ 78 w 82"/>
                <a:gd name="T1" fmla="*/ 5 h 24"/>
                <a:gd name="T2" fmla="*/ 75 w 82"/>
                <a:gd name="T3" fmla="*/ 4 h 24"/>
                <a:gd name="T4" fmla="*/ 72 w 82"/>
                <a:gd name="T5" fmla="*/ 4 h 24"/>
                <a:gd name="T6" fmla="*/ 77 w 82"/>
                <a:gd name="T7" fmla="*/ 3 h 24"/>
                <a:gd name="T8" fmla="*/ 51 w 82"/>
                <a:gd name="T9" fmla="*/ 5 h 24"/>
                <a:gd name="T10" fmla="*/ 35 w 82"/>
                <a:gd name="T11" fmla="*/ 16 h 24"/>
                <a:gd name="T12" fmla="*/ 34 w 82"/>
                <a:gd name="T13" fmla="*/ 18 h 24"/>
                <a:gd name="T14" fmla="*/ 24 w 82"/>
                <a:gd name="T15" fmla="*/ 14 h 24"/>
                <a:gd name="T16" fmla="*/ 22 w 82"/>
                <a:gd name="T17" fmla="*/ 13 h 24"/>
                <a:gd name="T18" fmla="*/ 17 w 82"/>
                <a:gd name="T19" fmla="*/ 8 h 24"/>
                <a:gd name="T20" fmla="*/ 17 w 82"/>
                <a:gd name="T21" fmla="*/ 12 h 24"/>
                <a:gd name="T22" fmla="*/ 10 w 82"/>
                <a:gd name="T23" fmla="*/ 15 h 24"/>
                <a:gd name="T24" fmla="*/ 16 w 82"/>
                <a:gd name="T25" fmla="*/ 6 h 24"/>
                <a:gd name="T26" fmla="*/ 15 w 82"/>
                <a:gd name="T27" fmla="*/ 5 h 24"/>
                <a:gd name="T28" fmla="*/ 13 w 82"/>
                <a:gd name="T29" fmla="*/ 3 h 24"/>
                <a:gd name="T30" fmla="*/ 12 w 82"/>
                <a:gd name="T31" fmla="*/ 1 h 24"/>
                <a:gd name="T32" fmla="*/ 2 w 82"/>
                <a:gd name="T33" fmla="*/ 16 h 24"/>
                <a:gd name="T34" fmla="*/ 2 w 82"/>
                <a:gd name="T35" fmla="*/ 15 h 24"/>
                <a:gd name="T36" fmla="*/ 1 w 82"/>
                <a:gd name="T37" fmla="*/ 14 h 24"/>
                <a:gd name="T38" fmla="*/ 17 w 82"/>
                <a:gd name="T39" fmla="*/ 20 h 24"/>
                <a:gd name="T40" fmla="*/ 23 w 82"/>
                <a:gd name="T41" fmla="*/ 19 h 24"/>
                <a:gd name="T42" fmla="*/ 31 w 82"/>
                <a:gd name="T43" fmla="*/ 23 h 24"/>
                <a:gd name="T44" fmla="*/ 41 w 82"/>
                <a:gd name="T45" fmla="*/ 22 h 24"/>
                <a:gd name="T46" fmla="*/ 82 w 82"/>
                <a:gd name="T47" fmla="*/ 6 h 24"/>
                <a:gd name="T48" fmla="*/ 77 w 82"/>
                <a:gd name="T49" fmla="*/ 6 h 24"/>
                <a:gd name="T50" fmla="*/ 5 w 82"/>
                <a:gd name="T51" fmla="*/ 15 h 24"/>
                <a:gd name="T52" fmla="*/ 6 w 82"/>
                <a:gd name="T53" fmla="*/ 6 h 24"/>
                <a:gd name="T54" fmla="*/ 50 w 82"/>
                <a:gd name="T55" fmla="*/ 8 h 24"/>
                <a:gd name="T56" fmla="*/ 50 w 82"/>
                <a:gd name="T57" fmla="*/ 8 h 24"/>
                <a:gd name="T58" fmla="*/ 71 w 82"/>
                <a:gd name="T59" fmla="*/ 4 h 24"/>
                <a:gd name="T60" fmla="*/ 71 w 82"/>
                <a:gd name="T61" fmla="*/ 3 h 24"/>
                <a:gd name="T62" fmla="*/ 71 w 82"/>
                <a:gd name="T63" fmla="*/ 4 h 24"/>
                <a:gd name="T64" fmla="*/ 71 w 82"/>
                <a:gd name="T65"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2" h="24">
                  <a:moveTo>
                    <a:pt x="77" y="6"/>
                  </a:moveTo>
                  <a:cubicBezTo>
                    <a:pt x="78" y="5"/>
                    <a:pt x="78" y="5"/>
                    <a:pt x="78" y="5"/>
                  </a:cubicBezTo>
                  <a:cubicBezTo>
                    <a:pt x="77" y="5"/>
                    <a:pt x="76" y="5"/>
                    <a:pt x="75" y="5"/>
                  </a:cubicBezTo>
                  <a:cubicBezTo>
                    <a:pt x="75" y="4"/>
                    <a:pt x="75" y="4"/>
                    <a:pt x="75" y="4"/>
                  </a:cubicBezTo>
                  <a:cubicBezTo>
                    <a:pt x="74" y="4"/>
                    <a:pt x="73" y="4"/>
                    <a:pt x="73" y="5"/>
                  </a:cubicBezTo>
                  <a:cubicBezTo>
                    <a:pt x="72" y="4"/>
                    <a:pt x="72" y="4"/>
                    <a:pt x="72" y="4"/>
                  </a:cubicBezTo>
                  <a:cubicBezTo>
                    <a:pt x="71" y="3"/>
                    <a:pt x="71" y="3"/>
                    <a:pt x="71" y="3"/>
                  </a:cubicBezTo>
                  <a:cubicBezTo>
                    <a:pt x="73" y="3"/>
                    <a:pt x="75" y="3"/>
                    <a:pt x="77" y="3"/>
                  </a:cubicBezTo>
                  <a:cubicBezTo>
                    <a:pt x="78" y="2"/>
                    <a:pt x="76" y="1"/>
                    <a:pt x="75" y="1"/>
                  </a:cubicBezTo>
                  <a:cubicBezTo>
                    <a:pt x="67" y="1"/>
                    <a:pt x="58" y="1"/>
                    <a:pt x="51" y="5"/>
                  </a:cubicBezTo>
                  <a:cubicBezTo>
                    <a:pt x="49" y="6"/>
                    <a:pt x="48" y="8"/>
                    <a:pt x="46" y="9"/>
                  </a:cubicBezTo>
                  <a:cubicBezTo>
                    <a:pt x="43" y="12"/>
                    <a:pt x="40" y="15"/>
                    <a:pt x="35" y="16"/>
                  </a:cubicBezTo>
                  <a:cubicBezTo>
                    <a:pt x="34" y="18"/>
                    <a:pt x="32" y="17"/>
                    <a:pt x="31" y="18"/>
                  </a:cubicBezTo>
                  <a:cubicBezTo>
                    <a:pt x="32" y="18"/>
                    <a:pt x="33" y="17"/>
                    <a:pt x="34" y="18"/>
                  </a:cubicBezTo>
                  <a:cubicBezTo>
                    <a:pt x="32" y="19"/>
                    <a:pt x="30" y="17"/>
                    <a:pt x="27" y="18"/>
                  </a:cubicBezTo>
                  <a:cubicBezTo>
                    <a:pt x="26" y="17"/>
                    <a:pt x="23" y="17"/>
                    <a:pt x="24" y="14"/>
                  </a:cubicBezTo>
                  <a:cubicBezTo>
                    <a:pt x="23" y="14"/>
                    <a:pt x="23" y="13"/>
                    <a:pt x="22" y="13"/>
                  </a:cubicBezTo>
                  <a:cubicBezTo>
                    <a:pt x="22" y="13"/>
                    <a:pt x="22" y="13"/>
                    <a:pt x="22" y="13"/>
                  </a:cubicBezTo>
                  <a:cubicBezTo>
                    <a:pt x="21" y="13"/>
                    <a:pt x="22" y="13"/>
                    <a:pt x="21" y="12"/>
                  </a:cubicBezTo>
                  <a:cubicBezTo>
                    <a:pt x="19" y="12"/>
                    <a:pt x="19" y="9"/>
                    <a:pt x="17" y="8"/>
                  </a:cubicBezTo>
                  <a:cubicBezTo>
                    <a:pt x="17" y="9"/>
                    <a:pt x="18" y="11"/>
                    <a:pt x="16" y="12"/>
                  </a:cubicBezTo>
                  <a:cubicBezTo>
                    <a:pt x="17" y="12"/>
                    <a:pt x="17" y="12"/>
                    <a:pt x="17" y="12"/>
                  </a:cubicBezTo>
                  <a:cubicBezTo>
                    <a:pt x="17" y="14"/>
                    <a:pt x="14" y="15"/>
                    <a:pt x="13" y="16"/>
                  </a:cubicBezTo>
                  <a:cubicBezTo>
                    <a:pt x="11" y="18"/>
                    <a:pt x="11" y="15"/>
                    <a:pt x="10" y="15"/>
                  </a:cubicBezTo>
                  <a:cubicBezTo>
                    <a:pt x="10" y="12"/>
                    <a:pt x="10" y="7"/>
                    <a:pt x="14" y="6"/>
                  </a:cubicBezTo>
                  <a:cubicBezTo>
                    <a:pt x="15" y="6"/>
                    <a:pt x="15" y="5"/>
                    <a:pt x="16" y="6"/>
                  </a:cubicBezTo>
                  <a:cubicBezTo>
                    <a:pt x="16" y="5"/>
                    <a:pt x="16" y="5"/>
                    <a:pt x="16" y="5"/>
                  </a:cubicBezTo>
                  <a:cubicBezTo>
                    <a:pt x="15" y="5"/>
                    <a:pt x="15" y="5"/>
                    <a:pt x="15" y="5"/>
                  </a:cubicBezTo>
                  <a:cubicBezTo>
                    <a:pt x="15" y="4"/>
                    <a:pt x="15" y="4"/>
                    <a:pt x="15" y="4"/>
                  </a:cubicBezTo>
                  <a:cubicBezTo>
                    <a:pt x="14" y="5"/>
                    <a:pt x="14" y="2"/>
                    <a:pt x="13" y="3"/>
                  </a:cubicBezTo>
                  <a:cubicBezTo>
                    <a:pt x="12" y="2"/>
                    <a:pt x="13" y="0"/>
                    <a:pt x="12" y="1"/>
                  </a:cubicBezTo>
                  <a:cubicBezTo>
                    <a:pt x="12" y="1"/>
                    <a:pt x="12" y="1"/>
                    <a:pt x="12" y="1"/>
                  </a:cubicBezTo>
                  <a:cubicBezTo>
                    <a:pt x="11" y="0"/>
                    <a:pt x="11" y="1"/>
                    <a:pt x="11" y="1"/>
                  </a:cubicBezTo>
                  <a:cubicBezTo>
                    <a:pt x="3" y="2"/>
                    <a:pt x="4" y="10"/>
                    <a:pt x="2" y="16"/>
                  </a:cubicBezTo>
                  <a:cubicBezTo>
                    <a:pt x="2" y="15"/>
                    <a:pt x="2" y="15"/>
                    <a:pt x="2" y="15"/>
                  </a:cubicBezTo>
                  <a:cubicBezTo>
                    <a:pt x="2" y="15"/>
                    <a:pt x="2" y="15"/>
                    <a:pt x="2" y="15"/>
                  </a:cubicBezTo>
                  <a:cubicBezTo>
                    <a:pt x="1" y="15"/>
                    <a:pt x="1" y="13"/>
                    <a:pt x="1" y="12"/>
                  </a:cubicBezTo>
                  <a:cubicBezTo>
                    <a:pt x="1" y="13"/>
                    <a:pt x="1" y="14"/>
                    <a:pt x="1" y="14"/>
                  </a:cubicBezTo>
                  <a:cubicBezTo>
                    <a:pt x="0" y="16"/>
                    <a:pt x="2" y="16"/>
                    <a:pt x="3" y="17"/>
                  </a:cubicBezTo>
                  <a:cubicBezTo>
                    <a:pt x="7" y="20"/>
                    <a:pt x="13" y="22"/>
                    <a:pt x="17" y="20"/>
                  </a:cubicBezTo>
                  <a:cubicBezTo>
                    <a:pt x="19" y="19"/>
                    <a:pt x="21" y="18"/>
                    <a:pt x="22" y="17"/>
                  </a:cubicBezTo>
                  <a:cubicBezTo>
                    <a:pt x="22" y="17"/>
                    <a:pt x="23" y="18"/>
                    <a:pt x="23" y="19"/>
                  </a:cubicBezTo>
                  <a:cubicBezTo>
                    <a:pt x="24" y="19"/>
                    <a:pt x="24" y="19"/>
                    <a:pt x="24" y="20"/>
                  </a:cubicBezTo>
                  <a:cubicBezTo>
                    <a:pt x="27" y="20"/>
                    <a:pt x="28" y="23"/>
                    <a:pt x="31" y="23"/>
                  </a:cubicBezTo>
                  <a:cubicBezTo>
                    <a:pt x="33" y="24"/>
                    <a:pt x="34" y="23"/>
                    <a:pt x="36" y="24"/>
                  </a:cubicBezTo>
                  <a:cubicBezTo>
                    <a:pt x="38" y="24"/>
                    <a:pt x="39" y="22"/>
                    <a:pt x="41" y="22"/>
                  </a:cubicBezTo>
                  <a:cubicBezTo>
                    <a:pt x="46" y="18"/>
                    <a:pt x="49" y="14"/>
                    <a:pt x="53" y="10"/>
                  </a:cubicBezTo>
                  <a:cubicBezTo>
                    <a:pt x="63" y="7"/>
                    <a:pt x="73" y="8"/>
                    <a:pt x="82" y="6"/>
                  </a:cubicBezTo>
                  <a:cubicBezTo>
                    <a:pt x="81" y="6"/>
                    <a:pt x="81" y="6"/>
                    <a:pt x="81" y="6"/>
                  </a:cubicBezTo>
                  <a:cubicBezTo>
                    <a:pt x="79" y="6"/>
                    <a:pt x="78" y="6"/>
                    <a:pt x="77" y="6"/>
                  </a:cubicBezTo>
                  <a:close/>
                  <a:moveTo>
                    <a:pt x="5" y="14"/>
                  </a:moveTo>
                  <a:cubicBezTo>
                    <a:pt x="4" y="14"/>
                    <a:pt x="5" y="14"/>
                    <a:pt x="5" y="15"/>
                  </a:cubicBezTo>
                  <a:cubicBezTo>
                    <a:pt x="4" y="13"/>
                    <a:pt x="5" y="11"/>
                    <a:pt x="5" y="10"/>
                  </a:cubicBezTo>
                  <a:cubicBezTo>
                    <a:pt x="5" y="9"/>
                    <a:pt x="6" y="7"/>
                    <a:pt x="6" y="6"/>
                  </a:cubicBezTo>
                  <a:cubicBezTo>
                    <a:pt x="6" y="9"/>
                    <a:pt x="5" y="12"/>
                    <a:pt x="5" y="14"/>
                  </a:cubicBezTo>
                  <a:close/>
                  <a:moveTo>
                    <a:pt x="50" y="8"/>
                  </a:moveTo>
                  <a:cubicBezTo>
                    <a:pt x="50" y="8"/>
                    <a:pt x="50" y="7"/>
                    <a:pt x="51" y="7"/>
                  </a:cubicBezTo>
                  <a:cubicBezTo>
                    <a:pt x="51" y="7"/>
                    <a:pt x="50" y="8"/>
                    <a:pt x="50" y="8"/>
                  </a:cubicBezTo>
                  <a:close/>
                  <a:moveTo>
                    <a:pt x="71" y="4"/>
                  </a:moveTo>
                  <a:cubicBezTo>
                    <a:pt x="71" y="4"/>
                    <a:pt x="71" y="4"/>
                    <a:pt x="71" y="4"/>
                  </a:cubicBezTo>
                  <a:cubicBezTo>
                    <a:pt x="71" y="3"/>
                    <a:pt x="71" y="3"/>
                    <a:pt x="71" y="3"/>
                  </a:cubicBezTo>
                  <a:cubicBezTo>
                    <a:pt x="71" y="3"/>
                    <a:pt x="71" y="3"/>
                    <a:pt x="71" y="3"/>
                  </a:cubicBezTo>
                  <a:cubicBezTo>
                    <a:pt x="71" y="3"/>
                    <a:pt x="71" y="3"/>
                    <a:pt x="71" y="3"/>
                  </a:cubicBezTo>
                  <a:cubicBezTo>
                    <a:pt x="71" y="4"/>
                    <a:pt x="71" y="4"/>
                    <a:pt x="71" y="4"/>
                  </a:cubicBezTo>
                  <a:cubicBezTo>
                    <a:pt x="72" y="4"/>
                    <a:pt x="72" y="4"/>
                    <a:pt x="72" y="4"/>
                  </a:cubicBezTo>
                  <a:lnTo>
                    <a:pt x="7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13" name="Freeform 888"/>
            <p:cNvSpPr/>
            <p:nvPr/>
          </p:nvSpPr>
          <p:spPr bwMode="auto">
            <a:xfrm>
              <a:off x="5163716" y="392477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14" name="Freeform 889"/>
            <p:cNvSpPr/>
            <p:nvPr/>
          </p:nvSpPr>
          <p:spPr bwMode="auto">
            <a:xfrm>
              <a:off x="5157366" y="3920013"/>
              <a:ext cx="0" cy="476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15" name="Rectangle 890"/>
            <p:cNvSpPr>
              <a:spLocks noChangeArrowheads="1"/>
            </p:cNvSpPr>
            <p:nvPr/>
          </p:nvSpPr>
          <p:spPr bwMode="auto">
            <a:xfrm>
              <a:off x="5070053" y="4096225"/>
              <a:ext cx="1588"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16" name="Freeform 891"/>
            <p:cNvSpPr/>
            <p:nvPr/>
          </p:nvSpPr>
          <p:spPr bwMode="auto">
            <a:xfrm>
              <a:off x="5074816" y="4089875"/>
              <a:ext cx="3175"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17" name="Freeform 892"/>
            <p:cNvSpPr/>
            <p:nvPr/>
          </p:nvSpPr>
          <p:spPr bwMode="auto">
            <a:xfrm>
              <a:off x="5146253" y="4021613"/>
              <a:ext cx="3175"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18" name="Freeform 893"/>
            <p:cNvSpPr/>
            <p:nvPr/>
          </p:nvSpPr>
          <p:spPr bwMode="auto">
            <a:xfrm>
              <a:off x="5066878" y="4093050"/>
              <a:ext cx="3175" cy="7937"/>
            </a:xfrm>
            <a:custGeom>
              <a:avLst/>
              <a:gdLst>
                <a:gd name="T0" fmla="*/ 2 w 2"/>
                <a:gd name="T1" fmla="*/ 0 h 5"/>
                <a:gd name="T2" fmla="*/ 0 w 2"/>
                <a:gd name="T3" fmla="*/ 5 h 5"/>
                <a:gd name="T4" fmla="*/ 2 w 2"/>
                <a:gd name="T5" fmla="*/ 2 h 5"/>
                <a:gd name="T6" fmla="*/ 2 w 2"/>
                <a:gd name="T7" fmla="*/ 0 h 5"/>
              </a:gdLst>
              <a:ahLst/>
              <a:cxnLst>
                <a:cxn ang="0">
                  <a:pos x="T0" y="T1"/>
                </a:cxn>
                <a:cxn ang="0">
                  <a:pos x="T2" y="T3"/>
                </a:cxn>
                <a:cxn ang="0">
                  <a:pos x="T4" y="T5"/>
                </a:cxn>
                <a:cxn ang="0">
                  <a:pos x="T6" y="T7"/>
                </a:cxn>
              </a:cxnLst>
              <a:rect l="0" t="0" r="r" b="b"/>
              <a:pathLst>
                <a:path w="2" h="5">
                  <a:moveTo>
                    <a:pt x="2" y="0"/>
                  </a:moveTo>
                  <a:lnTo>
                    <a:pt x="0" y="5"/>
                  </a:lnTo>
                  <a:lnTo>
                    <a:pt x="2" y="2"/>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19" name="Line 894"/>
            <p:cNvSpPr>
              <a:spLocks noChangeShapeType="1"/>
            </p:cNvSpPr>
            <p:nvPr/>
          </p:nvSpPr>
          <p:spPr bwMode="auto">
            <a:xfrm>
              <a:off x="5130378" y="4032725"/>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20" name="Line 895"/>
            <p:cNvSpPr>
              <a:spLocks noChangeShapeType="1"/>
            </p:cNvSpPr>
            <p:nvPr/>
          </p:nvSpPr>
          <p:spPr bwMode="auto">
            <a:xfrm>
              <a:off x="5130378" y="4032725"/>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21" name="Freeform 896"/>
            <p:cNvSpPr/>
            <p:nvPr/>
          </p:nvSpPr>
          <p:spPr bwMode="auto">
            <a:xfrm>
              <a:off x="5149428" y="4040663"/>
              <a:ext cx="11113" cy="3175"/>
            </a:xfrm>
            <a:custGeom>
              <a:avLst/>
              <a:gdLst>
                <a:gd name="T0" fmla="*/ 1 w 3"/>
                <a:gd name="T1" fmla="*/ 1 h 1"/>
                <a:gd name="T2" fmla="*/ 3 w 3"/>
                <a:gd name="T3" fmla="*/ 0 h 1"/>
                <a:gd name="T4" fmla="*/ 0 w 3"/>
                <a:gd name="T5" fmla="*/ 1 h 1"/>
                <a:gd name="T6" fmla="*/ 1 w 3"/>
                <a:gd name="T7" fmla="*/ 1 h 1"/>
              </a:gdLst>
              <a:ahLst/>
              <a:cxnLst>
                <a:cxn ang="0">
                  <a:pos x="T0" y="T1"/>
                </a:cxn>
                <a:cxn ang="0">
                  <a:pos x="T2" y="T3"/>
                </a:cxn>
                <a:cxn ang="0">
                  <a:pos x="T4" y="T5"/>
                </a:cxn>
                <a:cxn ang="0">
                  <a:pos x="T6" y="T7"/>
                </a:cxn>
              </a:cxnLst>
              <a:rect l="0" t="0" r="r" b="b"/>
              <a:pathLst>
                <a:path w="3" h="1">
                  <a:moveTo>
                    <a:pt x="1" y="1"/>
                  </a:moveTo>
                  <a:cubicBezTo>
                    <a:pt x="2" y="1"/>
                    <a:pt x="2" y="1"/>
                    <a:pt x="3" y="0"/>
                  </a:cubicBezTo>
                  <a:cubicBezTo>
                    <a:pt x="2" y="0"/>
                    <a:pt x="1" y="1"/>
                    <a:pt x="0" y="1"/>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22" name="Rectangle 897"/>
            <p:cNvSpPr>
              <a:spLocks noChangeArrowheads="1"/>
            </p:cNvSpPr>
            <p:nvPr/>
          </p:nvSpPr>
          <p:spPr bwMode="auto">
            <a:xfrm>
              <a:off x="5111328" y="4067650"/>
              <a:ext cx="1588"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23" name="Rectangle 898"/>
            <p:cNvSpPr>
              <a:spLocks noChangeArrowheads="1"/>
            </p:cNvSpPr>
            <p:nvPr/>
          </p:nvSpPr>
          <p:spPr bwMode="auto">
            <a:xfrm>
              <a:off x="4646191" y="4093050"/>
              <a:ext cx="1588"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24" name="Freeform 899"/>
            <p:cNvSpPr/>
            <p:nvPr/>
          </p:nvSpPr>
          <p:spPr bwMode="auto">
            <a:xfrm>
              <a:off x="5152603" y="405177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25" name="Freeform 900"/>
            <p:cNvSpPr/>
            <p:nvPr/>
          </p:nvSpPr>
          <p:spPr bwMode="auto">
            <a:xfrm>
              <a:off x="5119266" y="403748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26" name="Freeform 901"/>
            <p:cNvSpPr/>
            <p:nvPr/>
          </p:nvSpPr>
          <p:spPr bwMode="auto">
            <a:xfrm>
              <a:off x="5149428" y="404383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27" name="Freeform 902"/>
            <p:cNvSpPr/>
            <p:nvPr/>
          </p:nvSpPr>
          <p:spPr bwMode="auto">
            <a:xfrm>
              <a:off x="5122441" y="4029550"/>
              <a:ext cx="4763"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28" name="Freeform 903"/>
            <p:cNvSpPr/>
            <p:nvPr/>
          </p:nvSpPr>
          <p:spPr bwMode="auto">
            <a:xfrm>
              <a:off x="5111328" y="4026375"/>
              <a:ext cx="4763" cy="3175"/>
            </a:xfrm>
            <a:custGeom>
              <a:avLst/>
              <a:gdLst>
                <a:gd name="T0" fmla="*/ 3 w 3"/>
                <a:gd name="T1" fmla="*/ 0 h 2"/>
                <a:gd name="T2" fmla="*/ 0 w 3"/>
                <a:gd name="T3" fmla="*/ 2 h 2"/>
                <a:gd name="T4" fmla="*/ 3 w 3"/>
                <a:gd name="T5" fmla="*/ 0 h 2"/>
                <a:gd name="T6" fmla="*/ 3 w 3"/>
                <a:gd name="T7" fmla="*/ 0 h 2"/>
              </a:gdLst>
              <a:ahLst/>
              <a:cxnLst>
                <a:cxn ang="0">
                  <a:pos x="T0" y="T1"/>
                </a:cxn>
                <a:cxn ang="0">
                  <a:pos x="T2" y="T3"/>
                </a:cxn>
                <a:cxn ang="0">
                  <a:pos x="T4" y="T5"/>
                </a:cxn>
                <a:cxn ang="0">
                  <a:pos x="T6" y="T7"/>
                </a:cxn>
              </a:cxnLst>
              <a:rect l="0" t="0" r="r" b="b"/>
              <a:pathLst>
                <a:path w="3" h="2">
                  <a:moveTo>
                    <a:pt x="3" y="0"/>
                  </a:moveTo>
                  <a:lnTo>
                    <a:pt x="0" y="2"/>
                  </a:lnTo>
                  <a:lnTo>
                    <a:pt x="3"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29" name="Freeform 904"/>
            <p:cNvSpPr/>
            <p:nvPr/>
          </p:nvSpPr>
          <p:spPr bwMode="auto">
            <a:xfrm>
              <a:off x="5116091" y="4021613"/>
              <a:ext cx="6350" cy="4762"/>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1" y="1"/>
                    <a:pt x="1" y="1"/>
                    <a:pt x="2" y="0"/>
                  </a:cubicBezTo>
                  <a:cubicBezTo>
                    <a:pt x="2" y="1"/>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30" name="Line 905"/>
            <p:cNvSpPr>
              <a:spLocks noChangeShapeType="1"/>
            </p:cNvSpPr>
            <p:nvPr/>
          </p:nvSpPr>
          <p:spPr bwMode="auto">
            <a:xfrm>
              <a:off x="5100216" y="3996213"/>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31" name="Line 906"/>
            <p:cNvSpPr>
              <a:spLocks noChangeShapeType="1"/>
            </p:cNvSpPr>
            <p:nvPr/>
          </p:nvSpPr>
          <p:spPr bwMode="auto">
            <a:xfrm>
              <a:off x="5100216" y="3996213"/>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32" name="Freeform 907"/>
            <p:cNvSpPr/>
            <p:nvPr/>
          </p:nvSpPr>
          <p:spPr bwMode="auto">
            <a:xfrm>
              <a:off x="5149428" y="4018438"/>
              <a:ext cx="3175" cy="3175"/>
            </a:xfrm>
            <a:custGeom>
              <a:avLst/>
              <a:gdLst>
                <a:gd name="T0" fmla="*/ 1 w 1"/>
                <a:gd name="T1" fmla="*/ 0 h 1"/>
                <a:gd name="T2" fmla="*/ 0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1"/>
                    <a:pt x="0" y="1"/>
                  </a:cubicBezTo>
                  <a:cubicBezTo>
                    <a:pt x="1" y="1"/>
                    <a:pt x="1" y="1"/>
                    <a:pt x="1"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33" name="Freeform 908"/>
            <p:cNvSpPr/>
            <p:nvPr/>
          </p:nvSpPr>
          <p:spPr bwMode="auto">
            <a:xfrm>
              <a:off x="5127203" y="403272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34" name="Freeform 909"/>
            <p:cNvSpPr/>
            <p:nvPr/>
          </p:nvSpPr>
          <p:spPr bwMode="auto">
            <a:xfrm>
              <a:off x="4852566" y="4074000"/>
              <a:ext cx="4763" cy="4762"/>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0" y="1"/>
                    <a:pt x="1" y="1"/>
                    <a:pt x="1" y="1"/>
                  </a:cubicBezTo>
                  <a:cubicBezTo>
                    <a:pt x="1"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35" name="Rectangle 910"/>
            <p:cNvSpPr>
              <a:spLocks noChangeArrowheads="1"/>
            </p:cNvSpPr>
            <p:nvPr/>
          </p:nvSpPr>
          <p:spPr bwMode="auto">
            <a:xfrm>
              <a:off x="4890666" y="4054950"/>
              <a:ext cx="1588"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36" name="Rectangle 911"/>
            <p:cNvSpPr>
              <a:spLocks noChangeArrowheads="1"/>
            </p:cNvSpPr>
            <p:nvPr/>
          </p:nvSpPr>
          <p:spPr bwMode="auto">
            <a:xfrm>
              <a:off x="4827166" y="3988275"/>
              <a:ext cx="1588"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37" name="Rectangle 912"/>
            <p:cNvSpPr>
              <a:spLocks noChangeArrowheads="1"/>
            </p:cNvSpPr>
            <p:nvPr/>
          </p:nvSpPr>
          <p:spPr bwMode="auto">
            <a:xfrm>
              <a:off x="4890666" y="4054950"/>
              <a:ext cx="1588"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38" name="Freeform 913"/>
            <p:cNvSpPr/>
            <p:nvPr/>
          </p:nvSpPr>
          <p:spPr bwMode="auto">
            <a:xfrm>
              <a:off x="5104978" y="3991450"/>
              <a:ext cx="3175"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39" name="Freeform 914"/>
            <p:cNvSpPr/>
            <p:nvPr/>
          </p:nvSpPr>
          <p:spPr bwMode="auto">
            <a:xfrm>
              <a:off x="5108153" y="4040663"/>
              <a:ext cx="3175"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40" name="Freeform 915"/>
            <p:cNvSpPr/>
            <p:nvPr/>
          </p:nvSpPr>
          <p:spPr bwMode="auto">
            <a:xfrm>
              <a:off x="5149428" y="4054950"/>
              <a:ext cx="3175"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41" name="Freeform 916"/>
            <p:cNvSpPr>
              <a:spLocks noEditPoints="1"/>
            </p:cNvSpPr>
            <p:nvPr/>
          </p:nvSpPr>
          <p:spPr bwMode="auto">
            <a:xfrm>
              <a:off x="4639841" y="3969225"/>
              <a:ext cx="531813" cy="228600"/>
            </a:xfrm>
            <a:custGeom>
              <a:avLst/>
              <a:gdLst>
                <a:gd name="T0" fmla="*/ 133 w 142"/>
                <a:gd name="T1" fmla="*/ 19 h 61"/>
                <a:gd name="T2" fmla="*/ 124 w 142"/>
                <a:gd name="T3" fmla="*/ 20 h 61"/>
                <a:gd name="T4" fmla="*/ 128 w 142"/>
                <a:gd name="T5" fmla="*/ 17 h 61"/>
                <a:gd name="T6" fmla="*/ 130 w 142"/>
                <a:gd name="T7" fmla="*/ 16 h 61"/>
                <a:gd name="T8" fmla="*/ 137 w 142"/>
                <a:gd name="T9" fmla="*/ 17 h 61"/>
                <a:gd name="T10" fmla="*/ 136 w 142"/>
                <a:gd name="T11" fmla="*/ 15 h 61"/>
                <a:gd name="T12" fmla="*/ 114 w 142"/>
                <a:gd name="T13" fmla="*/ 23 h 61"/>
                <a:gd name="T14" fmla="*/ 24 w 142"/>
                <a:gd name="T15" fmla="*/ 31 h 61"/>
                <a:gd name="T16" fmla="*/ 12 w 142"/>
                <a:gd name="T17" fmla="*/ 33 h 61"/>
                <a:gd name="T18" fmla="*/ 25 w 142"/>
                <a:gd name="T19" fmla="*/ 13 h 61"/>
                <a:gd name="T20" fmla="*/ 52 w 142"/>
                <a:gd name="T21" fmla="*/ 15 h 61"/>
                <a:gd name="T22" fmla="*/ 40 w 142"/>
                <a:gd name="T23" fmla="*/ 20 h 61"/>
                <a:gd name="T24" fmla="*/ 51 w 142"/>
                <a:gd name="T25" fmla="*/ 28 h 61"/>
                <a:gd name="T26" fmla="*/ 85 w 142"/>
                <a:gd name="T27" fmla="*/ 26 h 61"/>
                <a:gd name="T28" fmla="*/ 118 w 142"/>
                <a:gd name="T29" fmla="*/ 12 h 61"/>
                <a:gd name="T30" fmla="*/ 124 w 142"/>
                <a:gd name="T31" fmla="*/ 8 h 61"/>
                <a:gd name="T32" fmla="*/ 121 w 142"/>
                <a:gd name="T33" fmla="*/ 5 h 61"/>
                <a:gd name="T34" fmla="*/ 119 w 142"/>
                <a:gd name="T35" fmla="*/ 3 h 61"/>
                <a:gd name="T36" fmla="*/ 91 w 142"/>
                <a:gd name="T37" fmla="*/ 19 h 61"/>
                <a:gd name="T38" fmla="*/ 63 w 142"/>
                <a:gd name="T39" fmla="*/ 26 h 61"/>
                <a:gd name="T40" fmla="*/ 59 w 142"/>
                <a:gd name="T41" fmla="*/ 29 h 61"/>
                <a:gd name="T42" fmla="*/ 56 w 142"/>
                <a:gd name="T43" fmla="*/ 9 h 61"/>
                <a:gd name="T44" fmla="*/ 41 w 142"/>
                <a:gd name="T45" fmla="*/ 8 h 61"/>
                <a:gd name="T46" fmla="*/ 34 w 142"/>
                <a:gd name="T47" fmla="*/ 0 h 61"/>
                <a:gd name="T48" fmla="*/ 26 w 142"/>
                <a:gd name="T49" fmla="*/ 5 h 61"/>
                <a:gd name="T50" fmla="*/ 0 w 142"/>
                <a:gd name="T51" fmla="*/ 28 h 61"/>
                <a:gd name="T52" fmla="*/ 58 w 142"/>
                <a:gd name="T53" fmla="*/ 54 h 61"/>
                <a:gd name="T54" fmla="*/ 94 w 142"/>
                <a:gd name="T55" fmla="*/ 46 h 61"/>
                <a:gd name="T56" fmla="*/ 102 w 142"/>
                <a:gd name="T57" fmla="*/ 42 h 61"/>
                <a:gd name="T58" fmla="*/ 108 w 142"/>
                <a:gd name="T59" fmla="*/ 40 h 61"/>
                <a:gd name="T60" fmla="*/ 111 w 142"/>
                <a:gd name="T61" fmla="*/ 37 h 61"/>
                <a:gd name="T62" fmla="*/ 115 w 142"/>
                <a:gd name="T63" fmla="*/ 32 h 61"/>
                <a:gd name="T64" fmla="*/ 122 w 142"/>
                <a:gd name="T65" fmla="*/ 28 h 61"/>
                <a:gd name="T66" fmla="*/ 124 w 142"/>
                <a:gd name="T67" fmla="*/ 26 h 61"/>
                <a:gd name="T68" fmla="*/ 132 w 142"/>
                <a:gd name="T69" fmla="*/ 22 h 61"/>
                <a:gd name="T70" fmla="*/ 135 w 142"/>
                <a:gd name="T71" fmla="*/ 22 h 61"/>
                <a:gd name="T72" fmla="*/ 137 w 142"/>
                <a:gd name="T73" fmla="*/ 22 h 61"/>
                <a:gd name="T74" fmla="*/ 132 w 142"/>
                <a:gd name="T75" fmla="*/ 16 h 61"/>
                <a:gd name="T76" fmla="*/ 118 w 142"/>
                <a:gd name="T77" fmla="*/ 3 h 61"/>
                <a:gd name="T78" fmla="*/ 84 w 142"/>
                <a:gd name="T79" fmla="*/ 20 h 61"/>
                <a:gd name="T80" fmla="*/ 64 w 142"/>
                <a:gd name="T81" fmla="*/ 26 h 61"/>
                <a:gd name="T82" fmla="*/ 24 w 142"/>
                <a:gd name="T83" fmla="*/ 8 h 61"/>
                <a:gd name="T84" fmla="*/ 19 w 142"/>
                <a:gd name="T85" fmla="*/ 8 h 61"/>
                <a:gd name="T86" fmla="*/ 22 w 142"/>
                <a:gd name="T87" fmla="*/ 38 h 61"/>
                <a:gd name="T88" fmla="*/ 23 w 142"/>
                <a:gd name="T89" fmla="*/ 35 h 61"/>
                <a:gd name="T90" fmla="*/ 64 w 142"/>
                <a:gd name="T91" fmla="*/ 43 h 61"/>
                <a:gd name="T92" fmla="*/ 66 w 142"/>
                <a:gd name="T93" fmla="*/ 38 h 61"/>
                <a:gd name="T94" fmla="*/ 116 w 142"/>
                <a:gd name="T95" fmla="*/ 25 h 61"/>
                <a:gd name="T96" fmla="*/ 112 w 142"/>
                <a:gd name="T97" fmla="*/ 28 h 61"/>
                <a:gd name="T98" fmla="*/ 112 w 142"/>
                <a:gd name="T99" fmla="*/ 28 h 61"/>
                <a:gd name="T100" fmla="*/ 109 w 142"/>
                <a:gd name="T101" fmla="*/ 36 h 61"/>
                <a:gd name="T102" fmla="*/ 111 w 142"/>
                <a:gd name="T103" fmla="*/ 34 h 61"/>
                <a:gd name="T104" fmla="*/ 113 w 142"/>
                <a:gd name="T105" fmla="*/ 30 h 61"/>
                <a:gd name="T106" fmla="*/ 112 w 142"/>
                <a:gd name="T107" fmla="*/ 34 h 61"/>
                <a:gd name="T108" fmla="*/ 112 w 142"/>
                <a:gd name="T109" fmla="*/ 30 h 61"/>
                <a:gd name="T110" fmla="*/ 115 w 142"/>
                <a:gd name="T111" fmla="*/ 27 h 61"/>
                <a:gd name="T112" fmla="*/ 117 w 142"/>
                <a:gd name="T113" fmla="*/ 24 h 61"/>
                <a:gd name="T114" fmla="*/ 121 w 142"/>
                <a:gd name="T115" fmla="*/ 22 h 61"/>
                <a:gd name="T116" fmla="*/ 121 w 142"/>
                <a:gd name="T117" fmla="*/ 22 h 61"/>
                <a:gd name="T118" fmla="*/ 123 w 142"/>
                <a:gd name="T119" fmla="*/ 24 h 61"/>
                <a:gd name="T120" fmla="*/ 123 w 142"/>
                <a:gd name="T121" fmla="*/ 24 h 61"/>
                <a:gd name="T122" fmla="*/ 129 w 142"/>
                <a:gd name="T123" fmla="*/ 20 h 61"/>
                <a:gd name="T124" fmla="*/ 130 w 142"/>
                <a:gd name="T125" fmla="*/ 2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2" h="61">
                  <a:moveTo>
                    <a:pt x="137" y="21"/>
                  </a:moveTo>
                  <a:cubicBezTo>
                    <a:pt x="137" y="21"/>
                    <a:pt x="137" y="21"/>
                    <a:pt x="137" y="21"/>
                  </a:cubicBezTo>
                  <a:cubicBezTo>
                    <a:pt x="137" y="21"/>
                    <a:pt x="137" y="20"/>
                    <a:pt x="136" y="20"/>
                  </a:cubicBezTo>
                  <a:cubicBezTo>
                    <a:pt x="136" y="20"/>
                    <a:pt x="136" y="20"/>
                    <a:pt x="136" y="20"/>
                  </a:cubicBezTo>
                  <a:cubicBezTo>
                    <a:pt x="135" y="21"/>
                    <a:pt x="135" y="21"/>
                    <a:pt x="135" y="21"/>
                  </a:cubicBezTo>
                  <a:cubicBezTo>
                    <a:pt x="135" y="20"/>
                    <a:pt x="135" y="20"/>
                    <a:pt x="135" y="20"/>
                  </a:cubicBezTo>
                  <a:cubicBezTo>
                    <a:pt x="135" y="20"/>
                    <a:pt x="135" y="20"/>
                    <a:pt x="135" y="20"/>
                  </a:cubicBezTo>
                  <a:cubicBezTo>
                    <a:pt x="135" y="20"/>
                    <a:pt x="134" y="19"/>
                    <a:pt x="133" y="19"/>
                  </a:cubicBezTo>
                  <a:cubicBezTo>
                    <a:pt x="134" y="18"/>
                    <a:pt x="135" y="19"/>
                    <a:pt x="135" y="18"/>
                  </a:cubicBezTo>
                  <a:cubicBezTo>
                    <a:pt x="135" y="19"/>
                    <a:pt x="135" y="19"/>
                    <a:pt x="135" y="19"/>
                  </a:cubicBezTo>
                  <a:cubicBezTo>
                    <a:pt x="137" y="18"/>
                    <a:pt x="138" y="18"/>
                    <a:pt x="140" y="18"/>
                  </a:cubicBezTo>
                  <a:cubicBezTo>
                    <a:pt x="139" y="17"/>
                    <a:pt x="138" y="18"/>
                    <a:pt x="138" y="18"/>
                  </a:cubicBezTo>
                  <a:cubicBezTo>
                    <a:pt x="136" y="17"/>
                    <a:pt x="134" y="18"/>
                    <a:pt x="132" y="18"/>
                  </a:cubicBezTo>
                  <a:cubicBezTo>
                    <a:pt x="132" y="18"/>
                    <a:pt x="132" y="18"/>
                    <a:pt x="132" y="18"/>
                  </a:cubicBezTo>
                  <a:cubicBezTo>
                    <a:pt x="131" y="17"/>
                    <a:pt x="131" y="18"/>
                    <a:pt x="130" y="18"/>
                  </a:cubicBezTo>
                  <a:cubicBezTo>
                    <a:pt x="124" y="20"/>
                    <a:pt x="124" y="20"/>
                    <a:pt x="124" y="20"/>
                  </a:cubicBezTo>
                  <a:cubicBezTo>
                    <a:pt x="125" y="20"/>
                    <a:pt x="125" y="20"/>
                    <a:pt x="125" y="20"/>
                  </a:cubicBezTo>
                  <a:cubicBezTo>
                    <a:pt x="124" y="19"/>
                    <a:pt x="125" y="19"/>
                    <a:pt x="125" y="19"/>
                  </a:cubicBezTo>
                  <a:cubicBezTo>
                    <a:pt x="125" y="19"/>
                    <a:pt x="125" y="19"/>
                    <a:pt x="125" y="19"/>
                  </a:cubicBezTo>
                  <a:cubicBezTo>
                    <a:pt x="124" y="20"/>
                    <a:pt x="124" y="20"/>
                    <a:pt x="124" y="20"/>
                  </a:cubicBezTo>
                  <a:cubicBezTo>
                    <a:pt x="124" y="18"/>
                    <a:pt x="126" y="18"/>
                    <a:pt x="126" y="17"/>
                  </a:cubicBezTo>
                  <a:cubicBezTo>
                    <a:pt x="127" y="17"/>
                    <a:pt x="127" y="17"/>
                    <a:pt x="127" y="17"/>
                  </a:cubicBezTo>
                  <a:cubicBezTo>
                    <a:pt x="126" y="18"/>
                    <a:pt x="126" y="18"/>
                    <a:pt x="126" y="18"/>
                  </a:cubicBezTo>
                  <a:cubicBezTo>
                    <a:pt x="127" y="18"/>
                    <a:pt x="127" y="17"/>
                    <a:pt x="128" y="17"/>
                  </a:cubicBezTo>
                  <a:cubicBezTo>
                    <a:pt x="128" y="18"/>
                    <a:pt x="128" y="18"/>
                    <a:pt x="128" y="18"/>
                  </a:cubicBezTo>
                  <a:cubicBezTo>
                    <a:pt x="129" y="17"/>
                    <a:pt x="129" y="17"/>
                    <a:pt x="129" y="17"/>
                  </a:cubicBezTo>
                  <a:cubicBezTo>
                    <a:pt x="129" y="17"/>
                    <a:pt x="129" y="17"/>
                    <a:pt x="129" y="16"/>
                  </a:cubicBezTo>
                  <a:cubicBezTo>
                    <a:pt x="129" y="17"/>
                    <a:pt x="129" y="17"/>
                    <a:pt x="129" y="17"/>
                  </a:cubicBezTo>
                  <a:cubicBezTo>
                    <a:pt x="128" y="17"/>
                    <a:pt x="128" y="17"/>
                    <a:pt x="128" y="17"/>
                  </a:cubicBezTo>
                  <a:cubicBezTo>
                    <a:pt x="128" y="16"/>
                    <a:pt x="129" y="16"/>
                    <a:pt x="129" y="16"/>
                  </a:cubicBezTo>
                  <a:cubicBezTo>
                    <a:pt x="129" y="15"/>
                    <a:pt x="130" y="15"/>
                    <a:pt x="130" y="16"/>
                  </a:cubicBezTo>
                  <a:cubicBezTo>
                    <a:pt x="130" y="16"/>
                    <a:pt x="130" y="16"/>
                    <a:pt x="130" y="16"/>
                  </a:cubicBezTo>
                  <a:cubicBezTo>
                    <a:pt x="130" y="16"/>
                    <a:pt x="131" y="16"/>
                    <a:pt x="131" y="17"/>
                  </a:cubicBezTo>
                  <a:cubicBezTo>
                    <a:pt x="131" y="17"/>
                    <a:pt x="131" y="17"/>
                    <a:pt x="131" y="17"/>
                  </a:cubicBezTo>
                  <a:cubicBezTo>
                    <a:pt x="131" y="17"/>
                    <a:pt x="131" y="17"/>
                    <a:pt x="131" y="17"/>
                  </a:cubicBezTo>
                  <a:cubicBezTo>
                    <a:pt x="130" y="17"/>
                    <a:pt x="130" y="17"/>
                    <a:pt x="130" y="17"/>
                  </a:cubicBezTo>
                  <a:cubicBezTo>
                    <a:pt x="131" y="17"/>
                    <a:pt x="130" y="18"/>
                    <a:pt x="131" y="18"/>
                  </a:cubicBezTo>
                  <a:cubicBezTo>
                    <a:pt x="132" y="17"/>
                    <a:pt x="133" y="17"/>
                    <a:pt x="134" y="16"/>
                  </a:cubicBezTo>
                  <a:cubicBezTo>
                    <a:pt x="135" y="16"/>
                    <a:pt x="136" y="15"/>
                    <a:pt x="136" y="17"/>
                  </a:cubicBezTo>
                  <a:cubicBezTo>
                    <a:pt x="137" y="17"/>
                    <a:pt x="137" y="17"/>
                    <a:pt x="137" y="17"/>
                  </a:cubicBezTo>
                  <a:cubicBezTo>
                    <a:pt x="136" y="16"/>
                    <a:pt x="136" y="16"/>
                    <a:pt x="136" y="16"/>
                  </a:cubicBezTo>
                  <a:cubicBezTo>
                    <a:pt x="137" y="16"/>
                    <a:pt x="136" y="15"/>
                    <a:pt x="137" y="15"/>
                  </a:cubicBezTo>
                  <a:cubicBezTo>
                    <a:pt x="138" y="16"/>
                    <a:pt x="138" y="16"/>
                    <a:pt x="138" y="16"/>
                  </a:cubicBezTo>
                  <a:cubicBezTo>
                    <a:pt x="138" y="15"/>
                    <a:pt x="138" y="15"/>
                    <a:pt x="138" y="15"/>
                  </a:cubicBezTo>
                  <a:cubicBezTo>
                    <a:pt x="137" y="15"/>
                    <a:pt x="134" y="15"/>
                    <a:pt x="131" y="15"/>
                  </a:cubicBezTo>
                  <a:cubicBezTo>
                    <a:pt x="132" y="15"/>
                    <a:pt x="132" y="15"/>
                    <a:pt x="132" y="15"/>
                  </a:cubicBezTo>
                  <a:cubicBezTo>
                    <a:pt x="132" y="15"/>
                    <a:pt x="132" y="15"/>
                    <a:pt x="133" y="15"/>
                  </a:cubicBezTo>
                  <a:cubicBezTo>
                    <a:pt x="134" y="15"/>
                    <a:pt x="135" y="15"/>
                    <a:pt x="136" y="15"/>
                  </a:cubicBezTo>
                  <a:cubicBezTo>
                    <a:pt x="136" y="14"/>
                    <a:pt x="135" y="14"/>
                    <a:pt x="135" y="14"/>
                  </a:cubicBezTo>
                  <a:cubicBezTo>
                    <a:pt x="135" y="14"/>
                    <a:pt x="135" y="14"/>
                    <a:pt x="135" y="14"/>
                  </a:cubicBezTo>
                  <a:cubicBezTo>
                    <a:pt x="135" y="14"/>
                    <a:pt x="135" y="14"/>
                    <a:pt x="134" y="14"/>
                  </a:cubicBezTo>
                  <a:cubicBezTo>
                    <a:pt x="134" y="14"/>
                    <a:pt x="134" y="14"/>
                    <a:pt x="134" y="14"/>
                  </a:cubicBezTo>
                  <a:cubicBezTo>
                    <a:pt x="131" y="15"/>
                    <a:pt x="129" y="16"/>
                    <a:pt x="126" y="16"/>
                  </a:cubicBezTo>
                  <a:cubicBezTo>
                    <a:pt x="126" y="16"/>
                    <a:pt x="126" y="16"/>
                    <a:pt x="126" y="16"/>
                  </a:cubicBezTo>
                  <a:cubicBezTo>
                    <a:pt x="123" y="17"/>
                    <a:pt x="120" y="19"/>
                    <a:pt x="117" y="20"/>
                  </a:cubicBezTo>
                  <a:cubicBezTo>
                    <a:pt x="116" y="21"/>
                    <a:pt x="115" y="22"/>
                    <a:pt x="114" y="23"/>
                  </a:cubicBezTo>
                  <a:cubicBezTo>
                    <a:pt x="108" y="30"/>
                    <a:pt x="101" y="33"/>
                    <a:pt x="91" y="36"/>
                  </a:cubicBezTo>
                  <a:cubicBezTo>
                    <a:pt x="89" y="36"/>
                    <a:pt x="89" y="36"/>
                    <a:pt x="89" y="36"/>
                  </a:cubicBezTo>
                  <a:cubicBezTo>
                    <a:pt x="84" y="37"/>
                    <a:pt x="81" y="32"/>
                    <a:pt x="75" y="34"/>
                  </a:cubicBezTo>
                  <a:cubicBezTo>
                    <a:pt x="69" y="35"/>
                    <a:pt x="63" y="38"/>
                    <a:pt x="59" y="43"/>
                  </a:cubicBezTo>
                  <a:cubicBezTo>
                    <a:pt x="55" y="47"/>
                    <a:pt x="51" y="50"/>
                    <a:pt x="45" y="50"/>
                  </a:cubicBezTo>
                  <a:cubicBezTo>
                    <a:pt x="38" y="50"/>
                    <a:pt x="30" y="48"/>
                    <a:pt x="27" y="41"/>
                  </a:cubicBezTo>
                  <a:cubicBezTo>
                    <a:pt x="27" y="38"/>
                    <a:pt x="25" y="36"/>
                    <a:pt x="24" y="33"/>
                  </a:cubicBezTo>
                  <a:cubicBezTo>
                    <a:pt x="24" y="33"/>
                    <a:pt x="23" y="32"/>
                    <a:pt x="24" y="31"/>
                  </a:cubicBezTo>
                  <a:cubicBezTo>
                    <a:pt x="24" y="30"/>
                    <a:pt x="24" y="28"/>
                    <a:pt x="22" y="27"/>
                  </a:cubicBezTo>
                  <a:cubicBezTo>
                    <a:pt x="22" y="24"/>
                    <a:pt x="21" y="22"/>
                    <a:pt x="18" y="21"/>
                  </a:cubicBezTo>
                  <a:cubicBezTo>
                    <a:pt x="18" y="22"/>
                    <a:pt x="18" y="22"/>
                    <a:pt x="18" y="22"/>
                  </a:cubicBezTo>
                  <a:cubicBezTo>
                    <a:pt x="18" y="21"/>
                    <a:pt x="17" y="21"/>
                    <a:pt x="17" y="22"/>
                  </a:cubicBezTo>
                  <a:cubicBezTo>
                    <a:pt x="17" y="23"/>
                    <a:pt x="18" y="21"/>
                    <a:pt x="18" y="22"/>
                  </a:cubicBezTo>
                  <a:cubicBezTo>
                    <a:pt x="17" y="23"/>
                    <a:pt x="15" y="23"/>
                    <a:pt x="14" y="23"/>
                  </a:cubicBezTo>
                  <a:cubicBezTo>
                    <a:pt x="14" y="27"/>
                    <a:pt x="20" y="24"/>
                    <a:pt x="20" y="29"/>
                  </a:cubicBezTo>
                  <a:cubicBezTo>
                    <a:pt x="18" y="32"/>
                    <a:pt x="15" y="32"/>
                    <a:pt x="12" y="33"/>
                  </a:cubicBezTo>
                  <a:cubicBezTo>
                    <a:pt x="10" y="32"/>
                    <a:pt x="8" y="31"/>
                    <a:pt x="6" y="29"/>
                  </a:cubicBezTo>
                  <a:cubicBezTo>
                    <a:pt x="5" y="27"/>
                    <a:pt x="6" y="25"/>
                    <a:pt x="6" y="23"/>
                  </a:cubicBezTo>
                  <a:cubicBezTo>
                    <a:pt x="6" y="21"/>
                    <a:pt x="9" y="19"/>
                    <a:pt x="11" y="18"/>
                  </a:cubicBezTo>
                  <a:cubicBezTo>
                    <a:pt x="15" y="17"/>
                    <a:pt x="17" y="14"/>
                    <a:pt x="21" y="16"/>
                  </a:cubicBezTo>
                  <a:cubicBezTo>
                    <a:pt x="22" y="16"/>
                    <a:pt x="22" y="16"/>
                    <a:pt x="23" y="16"/>
                  </a:cubicBezTo>
                  <a:cubicBezTo>
                    <a:pt x="23" y="17"/>
                    <a:pt x="23" y="17"/>
                    <a:pt x="23" y="17"/>
                  </a:cubicBezTo>
                  <a:cubicBezTo>
                    <a:pt x="24" y="17"/>
                    <a:pt x="25" y="18"/>
                    <a:pt x="25" y="18"/>
                  </a:cubicBezTo>
                  <a:cubicBezTo>
                    <a:pt x="25" y="17"/>
                    <a:pt x="26" y="15"/>
                    <a:pt x="25" y="13"/>
                  </a:cubicBezTo>
                  <a:cubicBezTo>
                    <a:pt x="26" y="12"/>
                    <a:pt x="26" y="10"/>
                    <a:pt x="27" y="9"/>
                  </a:cubicBezTo>
                  <a:cubicBezTo>
                    <a:pt x="30" y="9"/>
                    <a:pt x="33" y="10"/>
                    <a:pt x="35" y="11"/>
                  </a:cubicBezTo>
                  <a:cubicBezTo>
                    <a:pt x="37" y="12"/>
                    <a:pt x="36" y="15"/>
                    <a:pt x="35" y="17"/>
                  </a:cubicBezTo>
                  <a:cubicBezTo>
                    <a:pt x="36" y="17"/>
                    <a:pt x="36" y="17"/>
                    <a:pt x="36" y="17"/>
                  </a:cubicBezTo>
                  <a:cubicBezTo>
                    <a:pt x="37" y="17"/>
                    <a:pt x="38" y="17"/>
                    <a:pt x="38" y="16"/>
                  </a:cubicBezTo>
                  <a:cubicBezTo>
                    <a:pt x="39" y="16"/>
                    <a:pt x="39" y="16"/>
                    <a:pt x="39" y="16"/>
                  </a:cubicBezTo>
                  <a:cubicBezTo>
                    <a:pt x="40" y="16"/>
                    <a:pt x="39" y="15"/>
                    <a:pt x="40" y="15"/>
                  </a:cubicBezTo>
                  <a:cubicBezTo>
                    <a:pt x="44" y="17"/>
                    <a:pt x="48" y="12"/>
                    <a:pt x="52" y="15"/>
                  </a:cubicBezTo>
                  <a:cubicBezTo>
                    <a:pt x="53" y="17"/>
                    <a:pt x="54" y="19"/>
                    <a:pt x="53" y="22"/>
                  </a:cubicBezTo>
                  <a:cubicBezTo>
                    <a:pt x="51" y="23"/>
                    <a:pt x="49" y="26"/>
                    <a:pt x="46" y="25"/>
                  </a:cubicBezTo>
                  <a:cubicBezTo>
                    <a:pt x="46" y="26"/>
                    <a:pt x="46" y="26"/>
                    <a:pt x="46" y="26"/>
                  </a:cubicBezTo>
                  <a:cubicBezTo>
                    <a:pt x="46" y="27"/>
                    <a:pt x="45" y="26"/>
                    <a:pt x="45" y="26"/>
                  </a:cubicBezTo>
                  <a:cubicBezTo>
                    <a:pt x="43" y="26"/>
                    <a:pt x="41" y="25"/>
                    <a:pt x="40" y="23"/>
                  </a:cubicBezTo>
                  <a:cubicBezTo>
                    <a:pt x="40" y="22"/>
                    <a:pt x="41" y="22"/>
                    <a:pt x="42" y="22"/>
                  </a:cubicBezTo>
                  <a:cubicBezTo>
                    <a:pt x="40" y="20"/>
                    <a:pt x="40" y="20"/>
                    <a:pt x="40" y="20"/>
                  </a:cubicBezTo>
                  <a:cubicBezTo>
                    <a:pt x="40" y="20"/>
                    <a:pt x="40" y="20"/>
                    <a:pt x="40" y="20"/>
                  </a:cubicBezTo>
                  <a:cubicBezTo>
                    <a:pt x="38" y="21"/>
                    <a:pt x="39" y="24"/>
                    <a:pt x="38" y="25"/>
                  </a:cubicBezTo>
                  <a:cubicBezTo>
                    <a:pt x="38" y="26"/>
                    <a:pt x="39" y="27"/>
                    <a:pt x="39" y="28"/>
                  </a:cubicBezTo>
                  <a:cubicBezTo>
                    <a:pt x="40" y="29"/>
                    <a:pt x="40" y="31"/>
                    <a:pt x="42" y="32"/>
                  </a:cubicBezTo>
                  <a:cubicBezTo>
                    <a:pt x="42" y="31"/>
                    <a:pt x="43" y="31"/>
                    <a:pt x="44" y="31"/>
                  </a:cubicBezTo>
                  <a:cubicBezTo>
                    <a:pt x="46" y="31"/>
                    <a:pt x="46" y="28"/>
                    <a:pt x="48" y="27"/>
                  </a:cubicBezTo>
                  <a:cubicBezTo>
                    <a:pt x="49" y="27"/>
                    <a:pt x="49" y="27"/>
                    <a:pt x="49" y="27"/>
                  </a:cubicBezTo>
                  <a:cubicBezTo>
                    <a:pt x="50" y="27"/>
                    <a:pt x="50" y="27"/>
                    <a:pt x="51" y="27"/>
                  </a:cubicBezTo>
                  <a:cubicBezTo>
                    <a:pt x="52" y="27"/>
                    <a:pt x="50" y="28"/>
                    <a:pt x="51" y="28"/>
                  </a:cubicBezTo>
                  <a:cubicBezTo>
                    <a:pt x="51" y="28"/>
                    <a:pt x="51" y="29"/>
                    <a:pt x="52" y="29"/>
                  </a:cubicBezTo>
                  <a:cubicBezTo>
                    <a:pt x="52" y="30"/>
                    <a:pt x="54" y="30"/>
                    <a:pt x="54" y="31"/>
                  </a:cubicBezTo>
                  <a:cubicBezTo>
                    <a:pt x="55" y="29"/>
                    <a:pt x="56" y="32"/>
                    <a:pt x="57" y="31"/>
                  </a:cubicBezTo>
                  <a:cubicBezTo>
                    <a:pt x="60" y="30"/>
                    <a:pt x="64" y="30"/>
                    <a:pt x="68" y="29"/>
                  </a:cubicBezTo>
                  <a:cubicBezTo>
                    <a:pt x="69" y="26"/>
                    <a:pt x="73" y="28"/>
                    <a:pt x="74" y="25"/>
                  </a:cubicBezTo>
                  <a:cubicBezTo>
                    <a:pt x="76" y="25"/>
                    <a:pt x="77" y="25"/>
                    <a:pt x="79" y="26"/>
                  </a:cubicBezTo>
                  <a:cubicBezTo>
                    <a:pt x="79" y="25"/>
                    <a:pt x="79" y="25"/>
                    <a:pt x="79" y="25"/>
                  </a:cubicBezTo>
                  <a:cubicBezTo>
                    <a:pt x="81" y="25"/>
                    <a:pt x="83" y="26"/>
                    <a:pt x="85" y="26"/>
                  </a:cubicBezTo>
                  <a:cubicBezTo>
                    <a:pt x="89" y="29"/>
                    <a:pt x="94" y="25"/>
                    <a:pt x="99" y="25"/>
                  </a:cubicBezTo>
                  <a:cubicBezTo>
                    <a:pt x="103" y="24"/>
                    <a:pt x="106" y="21"/>
                    <a:pt x="109" y="19"/>
                  </a:cubicBezTo>
                  <a:cubicBezTo>
                    <a:pt x="111" y="16"/>
                    <a:pt x="113" y="16"/>
                    <a:pt x="115" y="15"/>
                  </a:cubicBezTo>
                  <a:cubicBezTo>
                    <a:pt x="115" y="14"/>
                    <a:pt x="115" y="14"/>
                    <a:pt x="115" y="14"/>
                  </a:cubicBezTo>
                  <a:cubicBezTo>
                    <a:pt x="115" y="14"/>
                    <a:pt x="115" y="14"/>
                    <a:pt x="115" y="14"/>
                  </a:cubicBezTo>
                  <a:cubicBezTo>
                    <a:pt x="116" y="14"/>
                    <a:pt x="116" y="14"/>
                    <a:pt x="116" y="14"/>
                  </a:cubicBezTo>
                  <a:cubicBezTo>
                    <a:pt x="116" y="14"/>
                    <a:pt x="117" y="13"/>
                    <a:pt x="117" y="14"/>
                  </a:cubicBezTo>
                  <a:cubicBezTo>
                    <a:pt x="117" y="13"/>
                    <a:pt x="118" y="13"/>
                    <a:pt x="118" y="12"/>
                  </a:cubicBezTo>
                  <a:cubicBezTo>
                    <a:pt x="120" y="12"/>
                    <a:pt x="120" y="11"/>
                    <a:pt x="121" y="11"/>
                  </a:cubicBezTo>
                  <a:cubicBezTo>
                    <a:pt x="121" y="11"/>
                    <a:pt x="121" y="11"/>
                    <a:pt x="121" y="11"/>
                  </a:cubicBezTo>
                  <a:cubicBezTo>
                    <a:pt x="123" y="10"/>
                    <a:pt x="125" y="9"/>
                    <a:pt x="127" y="9"/>
                  </a:cubicBezTo>
                  <a:cubicBezTo>
                    <a:pt x="127" y="8"/>
                    <a:pt x="127" y="8"/>
                    <a:pt x="127" y="8"/>
                  </a:cubicBezTo>
                  <a:cubicBezTo>
                    <a:pt x="127" y="8"/>
                    <a:pt x="127" y="8"/>
                    <a:pt x="127" y="8"/>
                  </a:cubicBezTo>
                  <a:cubicBezTo>
                    <a:pt x="126" y="9"/>
                    <a:pt x="126" y="9"/>
                    <a:pt x="126" y="8"/>
                  </a:cubicBezTo>
                  <a:cubicBezTo>
                    <a:pt x="126" y="8"/>
                    <a:pt x="126" y="8"/>
                    <a:pt x="126" y="8"/>
                  </a:cubicBezTo>
                  <a:cubicBezTo>
                    <a:pt x="124" y="8"/>
                    <a:pt x="124" y="8"/>
                    <a:pt x="124" y="8"/>
                  </a:cubicBezTo>
                  <a:cubicBezTo>
                    <a:pt x="124" y="7"/>
                    <a:pt x="124" y="7"/>
                    <a:pt x="124" y="7"/>
                  </a:cubicBezTo>
                  <a:cubicBezTo>
                    <a:pt x="124" y="8"/>
                    <a:pt x="123" y="8"/>
                    <a:pt x="122" y="8"/>
                  </a:cubicBezTo>
                  <a:cubicBezTo>
                    <a:pt x="123" y="7"/>
                    <a:pt x="123" y="7"/>
                    <a:pt x="123" y="7"/>
                  </a:cubicBezTo>
                  <a:cubicBezTo>
                    <a:pt x="122" y="7"/>
                    <a:pt x="122" y="7"/>
                    <a:pt x="122" y="7"/>
                  </a:cubicBezTo>
                  <a:cubicBezTo>
                    <a:pt x="123" y="7"/>
                    <a:pt x="123" y="7"/>
                    <a:pt x="124" y="6"/>
                  </a:cubicBezTo>
                  <a:cubicBezTo>
                    <a:pt x="123" y="6"/>
                    <a:pt x="122" y="6"/>
                    <a:pt x="122" y="7"/>
                  </a:cubicBezTo>
                  <a:cubicBezTo>
                    <a:pt x="122" y="6"/>
                    <a:pt x="123" y="6"/>
                    <a:pt x="124" y="6"/>
                  </a:cubicBezTo>
                  <a:cubicBezTo>
                    <a:pt x="123" y="6"/>
                    <a:pt x="122" y="6"/>
                    <a:pt x="121" y="5"/>
                  </a:cubicBezTo>
                  <a:cubicBezTo>
                    <a:pt x="122" y="5"/>
                    <a:pt x="123" y="5"/>
                    <a:pt x="124" y="5"/>
                  </a:cubicBezTo>
                  <a:cubicBezTo>
                    <a:pt x="125" y="5"/>
                    <a:pt x="125" y="5"/>
                    <a:pt x="125" y="5"/>
                  </a:cubicBezTo>
                  <a:cubicBezTo>
                    <a:pt x="125" y="5"/>
                    <a:pt x="125" y="5"/>
                    <a:pt x="125" y="5"/>
                  </a:cubicBezTo>
                  <a:cubicBezTo>
                    <a:pt x="121" y="4"/>
                    <a:pt x="121" y="4"/>
                    <a:pt x="121" y="4"/>
                  </a:cubicBezTo>
                  <a:cubicBezTo>
                    <a:pt x="122" y="4"/>
                    <a:pt x="124" y="4"/>
                    <a:pt x="125" y="4"/>
                  </a:cubicBezTo>
                  <a:cubicBezTo>
                    <a:pt x="124" y="3"/>
                    <a:pt x="123" y="4"/>
                    <a:pt x="121" y="4"/>
                  </a:cubicBezTo>
                  <a:cubicBezTo>
                    <a:pt x="122" y="3"/>
                    <a:pt x="123" y="3"/>
                    <a:pt x="124" y="3"/>
                  </a:cubicBezTo>
                  <a:cubicBezTo>
                    <a:pt x="122" y="2"/>
                    <a:pt x="121" y="3"/>
                    <a:pt x="119" y="3"/>
                  </a:cubicBezTo>
                  <a:cubicBezTo>
                    <a:pt x="121" y="2"/>
                    <a:pt x="123" y="1"/>
                    <a:pt x="124" y="1"/>
                  </a:cubicBezTo>
                  <a:cubicBezTo>
                    <a:pt x="120" y="0"/>
                    <a:pt x="117" y="3"/>
                    <a:pt x="114" y="5"/>
                  </a:cubicBezTo>
                  <a:cubicBezTo>
                    <a:pt x="113" y="6"/>
                    <a:pt x="112" y="6"/>
                    <a:pt x="111" y="7"/>
                  </a:cubicBezTo>
                  <a:cubicBezTo>
                    <a:pt x="107" y="9"/>
                    <a:pt x="105" y="12"/>
                    <a:pt x="101" y="14"/>
                  </a:cubicBezTo>
                  <a:cubicBezTo>
                    <a:pt x="97" y="17"/>
                    <a:pt x="92" y="18"/>
                    <a:pt x="87" y="18"/>
                  </a:cubicBezTo>
                  <a:cubicBezTo>
                    <a:pt x="85" y="17"/>
                    <a:pt x="83" y="18"/>
                    <a:pt x="81" y="18"/>
                  </a:cubicBezTo>
                  <a:cubicBezTo>
                    <a:pt x="79" y="18"/>
                    <a:pt x="77" y="17"/>
                    <a:pt x="77" y="18"/>
                  </a:cubicBezTo>
                  <a:cubicBezTo>
                    <a:pt x="82" y="17"/>
                    <a:pt x="86" y="20"/>
                    <a:pt x="91" y="19"/>
                  </a:cubicBezTo>
                  <a:cubicBezTo>
                    <a:pt x="90" y="20"/>
                    <a:pt x="86" y="20"/>
                    <a:pt x="84" y="19"/>
                  </a:cubicBezTo>
                  <a:cubicBezTo>
                    <a:pt x="81" y="19"/>
                    <a:pt x="79" y="19"/>
                    <a:pt x="77" y="19"/>
                  </a:cubicBezTo>
                  <a:cubicBezTo>
                    <a:pt x="77" y="19"/>
                    <a:pt x="77" y="19"/>
                    <a:pt x="77" y="19"/>
                  </a:cubicBezTo>
                  <a:cubicBezTo>
                    <a:pt x="73" y="18"/>
                    <a:pt x="71" y="21"/>
                    <a:pt x="69" y="22"/>
                  </a:cubicBezTo>
                  <a:cubicBezTo>
                    <a:pt x="69" y="22"/>
                    <a:pt x="70" y="22"/>
                    <a:pt x="70" y="22"/>
                  </a:cubicBezTo>
                  <a:cubicBezTo>
                    <a:pt x="69" y="22"/>
                    <a:pt x="68" y="23"/>
                    <a:pt x="67" y="23"/>
                  </a:cubicBezTo>
                  <a:cubicBezTo>
                    <a:pt x="67" y="23"/>
                    <a:pt x="67" y="23"/>
                    <a:pt x="67" y="23"/>
                  </a:cubicBezTo>
                  <a:cubicBezTo>
                    <a:pt x="66" y="25"/>
                    <a:pt x="64" y="25"/>
                    <a:pt x="63" y="26"/>
                  </a:cubicBezTo>
                  <a:cubicBezTo>
                    <a:pt x="63" y="26"/>
                    <a:pt x="63" y="26"/>
                    <a:pt x="63" y="26"/>
                  </a:cubicBezTo>
                  <a:cubicBezTo>
                    <a:pt x="61" y="27"/>
                    <a:pt x="59" y="25"/>
                    <a:pt x="58" y="27"/>
                  </a:cubicBezTo>
                  <a:cubicBezTo>
                    <a:pt x="58" y="27"/>
                    <a:pt x="58" y="27"/>
                    <a:pt x="58" y="27"/>
                  </a:cubicBezTo>
                  <a:cubicBezTo>
                    <a:pt x="58" y="27"/>
                    <a:pt x="60" y="28"/>
                    <a:pt x="59" y="29"/>
                  </a:cubicBezTo>
                  <a:cubicBezTo>
                    <a:pt x="58" y="29"/>
                    <a:pt x="58" y="29"/>
                    <a:pt x="58" y="29"/>
                  </a:cubicBezTo>
                  <a:cubicBezTo>
                    <a:pt x="59" y="29"/>
                    <a:pt x="60" y="30"/>
                    <a:pt x="61" y="29"/>
                  </a:cubicBezTo>
                  <a:cubicBezTo>
                    <a:pt x="60" y="30"/>
                    <a:pt x="58" y="30"/>
                    <a:pt x="57" y="30"/>
                  </a:cubicBezTo>
                  <a:cubicBezTo>
                    <a:pt x="57" y="30"/>
                    <a:pt x="58" y="30"/>
                    <a:pt x="59" y="29"/>
                  </a:cubicBezTo>
                  <a:cubicBezTo>
                    <a:pt x="57" y="29"/>
                    <a:pt x="56" y="30"/>
                    <a:pt x="55" y="29"/>
                  </a:cubicBezTo>
                  <a:cubicBezTo>
                    <a:pt x="55" y="28"/>
                    <a:pt x="55" y="27"/>
                    <a:pt x="55" y="25"/>
                  </a:cubicBezTo>
                  <a:cubicBezTo>
                    <a:pt x="56" y="25"/>
                    <a:pt x="55" y="23"/>
                    <a:pt x="56" y="23"/>
                  </a:cubicBezTo>
                  <a:cubicBezTo>
                    <a:pt x="58" y="20"/>
                    <a:pt x="57" y="18"/>
                    <a:pt x="56" y="15"/>
                  </a:cubicBezTo>
                  <a:cubicBezTo>
                    <a:pt x="57" y="14"/>
                    <a:pt x="56" y="13"/>
                    <a:pt x="57" y="13"/>
                  </a:cubicBezTo>
                  <a:cubicBezTo>
                    <a:pt x="57" y="13"/>
                    <a:pt x="57" y="13"/>
                    <a:pt x="57" y="13"/>
                  </a:cubicBezTo>
                  <a:cubicBezTo>
                    <a:pt x="57" y="11"/>
                    <a:pt x="56" y="10"/>
                    <a:pt x="57" y="9"/>
                  </a:cubicBezTo>
                  <a:cubicBezTo>
                    <a:pt x="56" y="9"/>
                    <a:pt x="56" y="9"/>
                    <a:pt x="56" y="9"/>
                  </a:cubicBezTo>
                  <a:cubicBezTo>
                    <a:pt x="57" y="8"/>
                    <a:pt x="57" y="8"/>
                    <a:pt x="57" y="8"/>
                  </a:cubicBezTo>
                  <a:cubicBezTo>
                    <a:pt x="57" y="7"/>
                    <a:pt x="56" y="7"/>
                    <a:pt x="55" y="6"/>
                  </a:cubicBezTo>
                  <a:cubicBezTo>
                    <a:pt x="54" y="6"/>
                    <a:pt x="53" y="6"/>
                    <a:pt x="53" y="6"/>
                  </a:cubicBezTo>
                  <a:cubicBezTo>
                    <a:pt x="52" y="5"/>
                    <a:pt x="51" y="6"/>
                    <a:pt x="51" y="5"/>
                  </a:cubicBezTo>
                  <a:cubicBezTo>
                    <a:pt x="51" y="6"/>
                    <a:pt x="51" y="6"/>
                    <a:pt x="51" y="6"/>
                  </a:cubicBezTo>
                  <a:cubicBezTo>
                    <a:pt x="50" y="5"/>
                    <a:pt x="50" y="5"/>
                    <a:pt x="50" y="5"/>
                  </a:cubicBezTo>
                  <a:cubicBezTo>
                    <a:pt x="50" y="5"/>
                    <a:pt x="50" y="5"/>
                    <a:pt x="50" y="5"/>
                  </a:cubicBezTo>
                  <a:cubicBezTo>
                    <a:pt x="47" y="5"/>
                    <a:pt x="43" y="6"/>
                    <a:pt x="41" y="8"/>
                  </a:cubicBezTo>
                  <a:cubicBezTo>
                    <a:pt x="42" y="8"/>
                    <a:pt x="42" y="8"/>
                    <a:pt x="42" y="8"/>
                  </a:cubicBezTo>
                  <a:cubicBezTo>
                    <a:pt x="41" y="9"/>
                    <a:pt x="40" y="9"/>
                    <a:pt x="40" y="9"/>
                  </a:cubicBezTo>
                  <a:cubicBezTo>
                    <a:pt x="39" y="8"/>
                    <a:pt x="41" y="6"/>
                    <a:pt x="40" y="5"/>
                  </a:cubicBezTo>
                  <a:cubicBezTo>
                    <a:pt x="41" y="5"/>
                    <a:pt x="41" y="5"/>
                    <a:pt x="41" y="5"/>
                  </a:cubicBezTo>
                  <a:cubicBezTo>
                    <a:pt x="41" y="5"/>
                    <a:pt x="41" y="5"/>
                    <a:pt x="41" y="5"/>
                  </a:cubicBezTo>
                  <a:cubicBezTo>
                    <a:pt x="40" y="0"/>
                    <a:pt x="37" y="0"/>
                    <a:pt x="34" y="0"/>
                  </a:cubicBezTo>
                  <a:cubicBezTo>
                    <a:pt x="34" y="0"/>
                    <a:pt x="34" y="0"/>
                    <a:pt x="34" y="0"/>
                  </a:cubicBezTo>
                  <a:cubicBezTo>
                    <a:pt x="34" y="0"/>
                    <a:pt x="34" y="0"/>
                    <a:pt x="34" y="0"/>
                  </a:cubicBezTo>
                  <a:cubicBezTo>
                    <a:pt x="32" y="0"/>
                    <a:pt x="30" y="0"/>
                    <a:pt x="28" y="1"/>
                  </a:cubicBezTo>
                  <a:cubicBezTo>
                    <a:pt x="28" y="2"/>
                    <a:pt x="28" y="2"/>
                    <a:pt x="28" y="2"/>
                  </a:cubicBezTo>
                  <a:cubicBezTo>
                    <a:pt x="29" y="1"/>
                    <a:pt x="30" y="2"/>
                    <a:pt x="31" y="1"/>
                  </a:cubicBezTo>
                  <a:cubicBezTo>
                    <a:pt x="30" y="3"/>
                    <a:pt x="27" y="2"/>
                    <a:pt x="26" y="4"/>
                  </a:cubicBezTo>
                  <a:cubicBezTo>
                    <a:pt x="26" y="4"/>
                    <a:pt x="26" y="3"/>
                    <a:pt x="27" y="3"/>
                  </a:cubicBezTo>
                  <a:cubicBezTo>
                    <a:pt x="27" y="4"/>
                    <a:pt x="27" y="4"/>
                    <a:pt x="27" y="4"/>
                  </a:cubicBezTo>
                  <a:cubicBezTo>
                    <a:pt x="27" y="3"/>
                    <a:pt x="28" y="3"/>
                    <a:pt x="28" y="3"/>
                  </a:cubicBezTo>
                  <a:cubicBezTo>
                    <a:pt x="28" y="4"/>
                    <a:pt x="26" y="4"/>
                    <a:pt x="26" y="5"/>
                  </a:cubicBezTo>
                  <a:cubicBezTo>
                    <a:pt x="25" y="9"/>
                    <a:pt x="22" y="4"/>
                    <a:pt x="20" y="6"/>
                  </a:cubicBezTo>
                  <a:cubicBezTo>
                    <a:pt x="16" y="7"/>
                    <a:pt x="13" y="7"/>
                    <a:pt x="9" y="10"/>
                  </a:cubicBezTo>
                  <a:cubicBezTo>
                    <a:pt x="7" y="12"/>
                    <a:pt x="4" y="14"/>
                    <a:pt x="4" y="18"/>
                  </a:cubicBezTo>
                  <a:cubicBezTo>
                    <a:pt x="4" y="18"/>
                    <a:pt x="4" y="18"/>
                    <a:pt x="4" y="18"/>
                  </a:cubicBezTo>
                  <a:cubicBezTo>
                    <a:pt x="3" y="20"/>
                    <a:pt x="3" y="20"/>
                    <a:pt x="3" y="20"/>
                  </a:cubicBezTo>
                  <a:cubicBezTo>
                    <a:pt x="0" y="20"/>
                    <a:pt x="2" y="24"/>
                    <a:pt x="1" y="25"/>
                  </a:cubicBezTo>
                  <a:cubicBezTo>
                    <a:pt x="0" y="25"/>
                    <a:pt x="0" y="25"/>
                    <a:pt x="0" y="25"/>
                  </a:cubicBezTo>
                  <a:cubicBezTo>
                    <a:pt x="0" y="26"/>
                    <a:pt x="1" y="27"/>
                    <a:pt x="0" y="28"/>
                  </a:cubicBezTo>
                  <a:cubicBezTo>
                    <a:pt x="1" y="29"/>
                    <a:pt x="1" y="31"/>
                    <a:pt x="2" y="33"/>
                  </a:cubicBezTo>
                  <a:cubicBezTo>
                    <a:pt x="5" y="36"/>
                    <a:pt x="8" y="38"/>
                    <a:pt x="11" y="40"/>
                  </a:cubicBezTo>
                  <a:cubicBezTo>
                    <a:pt x="14" y="40"/>
                    <a:pt x="18" y="39"/>
                    <a:pt x="20" y="37"/>
                  </a:cubicBezTo>
                  <a:cubicBezTo>
                    <a:pt x="22" y="41"/>
                    <a:pt x="22" y="41"/>
                    <a:pt x="22" y="41"/>
                  </a:cubicBezTo>
                  <a:cubicBezTo>
                    <a:pt x="23" y="48"/>
                    <a:pt x="29" y="55"/>
                    <a:pt x="36" y="58"/>
                  </a:cubicBezTo>
                  <a:cubicBezTo>
                    <a:pt x="36" y="58"/>
                    <a:pt x="36" y="58"/>
                    <a:pt x="36" y="58"/>
                  </a:cubicBezTo>
                  <a:cubicBezTo>
                    <a:pt x="40" y="60"/>
                    <a:pt x="45" y="61"/>
                    <a:pt x="50" y="59"/>
                  </a:cubicBezTo>
                  <a:cubicBezTo>
                    <a:pt x="53" y="57"/>
                    <a:pt x="57" y="58"/>
                    <a:pt x="58" y="54"/>
                  </a:cubicBezTo>
                  <a:cubicBezTo>
                    <a:pt x="58" y="53"/>
                    <a:pt x="58" y="53"/>
                    <a:pt x="58" y="53"/>
                  </a:cubicBezTo>
                  <a:cubicBezTo>
                    <a:pt x="60" y="51"/>
                    <a:pt x="61" y="49"/>
                    <a:pt x="63" y="48"/>
                  </a:cubicBezTo>
                  <a:cubicBezTo>
                    <a:pt x="64" y="45"/>
                    <a:pt x="70" y="43"/>
                    <a:pt x="73" y="43"/>
                  </a:cubicBezTo>
                  <a:cubicBezTo>
                    <a:pt x="76" y="43"/>
                    <a:pt x="78" y="43"/>
                    <a:pt x="80" y="44"/>
                  </a:cubicBezTo>
                  <a:cubicBezTo>
                    <a:pt x="83" y="46"/>
                    <a:pt x="86" y="45"/>
                    <a:pt x="89" y="46"/>
                  </a:cubicBezTo>
                  <a:cubicBezTo>
                    <a:pt x="89" y="46"/>
                    <a:pt x="91" y="46"/>
                    <a:pt x="91" y="46"/>
                  </a:cubicBezTo>
                  <a:cubicBezTo>
                    <a:pt x="92" y="46"/>
                    <a:pt x="93" y="45"/>
                    <a:pt x="94" y="46"/>
                  </a:cubicBezTo>
                  <a:cubicBezTo>
                    <a:pt x="94" y="46"/>
                    <a:pt x="94" y="46"/>
                    <a:pt x="94" y="46"/>
                  </a:cubicBezTo>
                  <a:cubicBezTo>
                    <a:pt x="95" y="45"/>
                    <a:pt x="95" y="45"/>
                    <a:pt x="95" y="45"/>
                  </a:cubicBezTo>
                  <a:cubicBezTo>
                    <a:pt x="95" y="46"/>
                    <a:pt x="95" y="46"/>
                    <a:pt x="95" y="46"/>
                  </a:cubicBezTo>
                  <a:cubicBezTo>
                    <a:pt x="99" y="44"/>
                    <a:pt x="99" y="44"/>
                    <a:pt x="99" y="44"/>
                  </a:cubicBezTo>
                  <a:cubicBezTo>
                    <a:pt x="99" y="44"/>
                    <a:pt x="101" y="43"/>
                    <a:pt x="101" y="43"/>
                  </a:cubicBezTo>
                  <a:cubicBezTo>
                    <a:pt x="101" y="43"/>
                    <a:pt x="101" y="43"/>
                    <a:pt x="101" y="43"/>
                  </a:cubicBezTo>
                  <a:cubicBezTo>
                    <a:pt x="102" y="43"/>
                    <a:pt x="102" y="43"/>
                    <a:pt x="102" y="43"/>
                  </a:cubicBezTo>
                  <a:cubicBezTo>
                    <a:pt x="102" y="43"/>
                    <a:pt x="102" y="43"/>
                    <a:pt x="102" y="43"/>
                  </a:cubicBezTo>
                  <a:cubicBezTo>
                    <a:pt x="102" y="42"/>
                    <a:pt x="102" y="42"/>
                    <a:pt x="102" y="42"/>
                  </a:cubicBezTo>
                  <a:cubicBezTo>
                    <a:pt x="102" y="42"/>
                    <a:pt x="102" y="43"/>
                    <a:pt x="103" y="42"/>
                  </a:cubicBezTo>
                  <a:cubicBezTo>
                    <a:pt x="103" y="42"/>
                    <a:pt x="103" y="42"/>
                    <a:pt x="103" y="42"/>
                  </a:cubicBezTo>
                  <a:cubicBezTo>
                    <a:pt x="104" y="41"/>
                    <a:pt x="104" y="41"/>
                    <a:pt x="105" y="41"/>
                  </a:cubicBezTo>
                  <a:cubicBezTo>
                    <a:pt x="105" y="41"/>
                    <a:pt x="105" y="41"/>
                    <a:pt x="105" y="41"/>
                  </a:cubicBezTo>
                  <a:cubicBezTo>
                    <a:pt x="105" y="41"/>
                    <a:pt x="106" y="42"/>
                    <a:pt x="106" y="40"/>
                  </a:cubicBezTo>
                  <a:cubicBezTo>
                    <a:pt x="107" y="41"/>
                    <a:pt x="107" y="41"/>
                    <a:pt x="107" y="41"/>
                  </a:cubicBezTo>
                  <a:cubicBezTo>
                    <a:pt x="107" y="40"/>
                    <a:pt x="107" y="40"/>
                    <a:pt x="107" y="40"/>
                  </a:cubicBezTo>
                  <a:cubicBezTo>
                    <a:pt x="108" y="40"/>
                    <a:pt x="108" y="40"/>
                    <a:pt x="108" y="40"/>
                  </a:cubicBezTo>
                  <a:cubicBezTo>
                    <a:pt x="108" y="40"/>
                    <a:pt x="108" y="40"/>
                    <a:pt x="108" y="40"/>
                  </a:cubicBezTo>
                  <a:cubicBezTo>
                    <a:pt x="109" y="39"/>
                    <a:pt x="110" y="39"/>
                    <a:pt x="111" y="38"/>
                  </a:cubicBezTo>
                  <a:cubicBezTo>
                    <a:pt x="111" y="37"/>
                    <a:pt x="110" y="39"/>
                    <a:pt x="110" y="38"/>
                  </a:cubicBezTo>
                  <a:cubicBezTo>
                    <a:pt x="110" y="37"/>
                    <a:pt x="111" y="38"/>
                    <a:pt x="112" y="37"/>
                  </a:cubicBezTo>
                  <a:cubicBezTo>
                    <a:pt x="112" y="37"/>
                    <a:pt x="113" y="36"/>
                    <a:pt x="113" y="36"/>
                  </a:cubicBezTo>
                  <a:cubicBezTo>
                    <a:pt x="112" y="36"/>
                    <a:pt x="112" y="36"/>
                    <a:pt x="112" y="36"/>
                  </a:cubicBezTo>
                  <a:cubicBezTo>
                    <a:pt x="112" y="37"/>
                    <a:pt x="112" y="37"/>
                    <a:pt x="112" y="37"/>
                  </a:cubicBezTo>
                  <a:cubicBezTo>
                    <a:pt x="112" y="37"/>
                    <a:pt x="111" y="37"/>
                    <a:pt x="111" y="37"/>
                  </a:cubicBezTo>
                  <a:cubicBezTo>
                    <a:pt x="111" y="36"/>
                    <a:pt x="112" y="36"/>
                    <a:pt x="112" y="35"/>
                  </a:cubicBezTo>
                  <a:cubicBezTo>
                    <a:pt x="113" y="35"/>
                    <a:pt x="113" y="34"/>
                    <a:pt x="113" y="34"/>
                  </a:cubicBezTo>
                  <a:cubicBezTo>
                    <a:pt x="114" y="33"/>
                    <a:pt x="114" y="33"/>
                    <a:pt x="114" y="33"/>
                  </a:cubicBezTo>
                  <a:cubicBezTo>
                    <a:pt x="115" y="33"/>
                    <a:pt x="114" y="32"/>
                    <a:pt x="115" y="32"/>
                  </a:cubicBezTo>
                  <a:cubicBezTo>
                    <a:pt x="115" y="32"/>
                    <a:pt x="115" y="33"/>
                    <a:pt x="115" y="34"/>
                  </a:cubicBezTo>
                  <a:cubicBezTo>
                    <a:pt x="115" y="33"/>
                    <a:pt x="116" y="32"/>
                    <a:pt x="116" y="32"/>
                  </a:cubicBezTo>
                  <a:cubicBezTo>
                    <a:pt x="115" y="32"/>
                    <a:pt x="115" y="32"/>
                    <a:pt x="115" y="32"/>
                  </a:cubicBezTo>
                  <a:cubicBezTo>
                    <a:pt x="115" y="32"/>
                    <a:pt x="115" y="32"/>
                    <a:pt x="115" y="32"/>
                  </a:cubicBezTo>
                  <a:cubicBezTo>
                    <a:pt x="116" y="31"/>
                    <a:pt x="117" y="30"/>
                    <a:pt x="118" y="30"/>
                  </a:cubicBezTo>
                  <a:cubicBezTo>
                    <a:pt x="119" y="30"/>
                    <a:pt x="117" y="29"/>
                    <a:pt x="118" y="29"/>
                  </a:cubicBezTo>
                  <a:cubicBezTo>
                    <a:pt x="118" y="30"/>
                    <a:pt x="119" y="30"/>
                    <a:pt x="119" y="30"/>
                  </a:cubicBezTo>
                  <a:cubicBezTo>
                    <a:pt x="119" y="29"/>
                    <a:pt x="119" y="29"/>
                    <a:pt x="119" y="29"/>
                  </a:cubicBezTo>
                  <a:cubicBezTo>
                    <a:pt x="119" y="29"/>
                    <a:pt x="120" y="28"/>
                    <a:pt x="121" y="28"/>
                  </a:cubicBezTo>
                  <a:cubicBezTo>
                    <a:pt x="120" y="28"/>
                    <a:pt x="120" y="28"/>
                    <a:pt x="120" y="28"/>
                  </a:cubicBezTo>
                  <a:cubicBezTo>
                    <a:pt x="121" y="28"/>
                    <a:pt x="121" y="28"/>
                    <a:pt x="121" y="28"/>
                  </a:cubicBezTo>
                  <a:cubicBezTo>
                    <a:pt x="122" y="28"/>
                    <a:pt x="122" y="28"/>
                    <a:pt x="122" y="28"/>
                  </a:cubicBezTo>
                  <a:cubicBezTo>
                    <a:pt x="122" y="28"/>
                    <a:pt x="122" y="27"/>
                    <a:pt x="122" y="27"/>
                  </a:cubicBezTo>
                  <a:cubicBezTo>
                    <a:pt x="123" y="27"/>
                    <a:pt x="123" y="27"/>
                    <a:pt x="123" y="27"/>
                  </a:cubicBezTo>
                  <a:cubicBezTo>
                    <a:pt x="122" y="28"/>
                    <a:pt x="122" y="28"/>
                    <a:pt x="122" y="28"/>
                  </a:cubicBezTo>
                  <a:cubicBezTo>
                    <a:pt x="123" y="27"/>
                    <a:pt x="123" y="27"/>
                    <a:pt x="123" y="27"/>
                  </a:cubicBezTo>
                  <a:cubicBezTo>
                    <a:pt x="124" y="28"/>
                    <a:pt x="124" y="28"/>
                    <a:pt x="124" y="28"/>
                  </a:cubicBezTo>
                  <a:cubicBezTo>
                    <a:pt x="124" y="27"/>
                    <a:pt x="124" y="27"/>
                    <a:pt x="124" y="27"/>
                  </a:cubicBezTo>
                  <a:cubicBezTo>
                    <a:pt x="124" y="27"/>
                    <a:pt x="124" y="26"/>
                    <a:pt x="124" y="26"/>
                  </a:cubicBezTo>
                  <a:cubicBezTo>
                    <a:pt x="124" y="26"/>
                    <a:pt x="124" y="26"/>
                    <a:pt x="124" y="26"/>
                  </a:cubicBezTo>
                  <a:cubicBezTo>
                    <a:pt x="124" y="25"/>
                    <a:pt x="124" y="25"/>
                    <a:pt x="124" y="25"/>
                  </a:cubicBezTo>
                  <a:cubicBezTo>
                    <a:pt x="125" y="25"/>
                    <a:pt x="124" y="26"/>
                    <a:pt x="125" y="26"/>
                  </a:cubicBezTo>
                  <a:cubicBezTo>
                    <a:pt x="124" y="27"/>
                    <a:pt x="124" y="27"/>
                    <a:pt x="124" y="27"/>
                  </a:cubicBezTo>
                  <a:cubicBezTo>
                    <a:pt x="125" y="27"/>
                    <a:pt x="125" y="27"/>
                    <a:pt x="125" y="26"/>
                  </a:cubicBezTo>
                  <a:cubicBezTo>
                    <a:pt x="126" y="26"/>
                    <a:pt x="126" y="26"/>
                    <a:pt x="126" y="26"/>
                  </a:cubicBezTo>
                  <a:cubicBezTo>
                    <a:pt x="125" y="26"/>
                    <a:pt x="125" y="26"/>
                    <a:pt x="125" y="26"/>
                  </a:cubicBezTo>
                  <a:cubicBezTo>
                    <a:pt x="126" y="25"/>
                    <a:pt x="127" y="25"/>
                    <a:pt x="127" y="24"/>
                  </a:cubicBezTo>
                  <a:cubicBezTo>
                    <a:pt x="129" y="25"/>
                    <a:pt x="130" y="22"/>
                    <a:pt x="132" y="22"/>
                  </a:cubicBezTo>
                  <a:cubicBezTo>
                    <a:pt x="132" y="22"/>
                    <a:pt x="132" y="22"/>
                    <a:pt x="132" y="22"/>
                  </a:cubicBezTo>
                  <a:cubicBezTo>
                    <a:pt x="132" y="22"/>
                    <a:pt x="132" y="22"/>
                    <a:pt x="132" y="22"/>
                  </a:cubicBezTo>
                  <a:cubicBezTo>
                    <a:pt x="132" y="23"/>
                    <a:pt x="132" y="23"/>
                    <a:pt x="132" y="23"/>
                  </a:cubicBezTo>
                  <a:cubicBezTo>
                    <a:pt x="133" y="23"/>
                    <a:pt x="133" y="23"/>
                    <a:pt x="133" y="23"/>
                  </a:cubicBezTo>
                  <a:cubicBezTo>
                    <a:pt x="132" y="23"/>
                    <a:pt x="132" y="23"/>
                    <a:pt x="132" y="23"/>
                  </a:cubicBezTo>
                  <a:cubicBezTo>
                    <a:pt x="133" y="23"/>
                    <a:pt x="133" y="23"/>
                    <a:pt x="133" y="22"/>
                  </a:cubicBezTo>
                  <a:cubicBezTo>
                    <a:pt x="134" y="23"/>
                    <a:pt x="134" y="23"/>
                    <a:pt x="134" y="23"/>
                  </a:cubicBezTo>
                  <a:cubicBezTo>
                    <a:pt x="135" y="22"/>
                    <a:pt x="135" y="22"/>
                    <a:pt x="135" y="22"/>
                  </a:cubicBezTo>
                  <a:cubicBezTo>
                    <a:pt x="135" y="22"/>
                    <a:pt x="134" y="23"/>
                    <a:pt x="134" y="22"/>
                  </a:cubicBezTo>
                  <a:cubicBezTo>
                    <a:pt x="134" y="21"/>
                    <a:pt x="135" y="21"/>
                    <a:pt x="136" y="21"/>
                  </a:cubicBezTo>
                  <a:cubicBezTo>
                    <a:pt x="137" y="22"/>
                    <a:pt x="135" y="22"/>
                    <a:pt x="135" y="23"/>
                  </a:cubicBezTo>
                  <a:cubicBezTo>
                    <a:pt x="136" y="23"/>
                    <a:pt x="136" y="23"/>
                    <a:pt x="136" y="23"/>
                  </a:cubicBezTo>
                  <a:cubicBezTo>
                    <a:pt x="135" y="22"/>
                    <a:pt x="137" y="22"/>
                    <a:pt x="136" y="21"/>
                  </a:cubicBezTo>
                  <a:cubicBezTo>
                    <a:pt x="137" y="22"/>
                    <a:pt x="138" y="22"/>
                    <a:pt x="138" y="22"/>
                  </a:cubicBezTo>
                  <a:cubicBezTo>
                    <a:pt x="138" y="23"/>
                    <a:pt x="138" y="23"/>
                    <a:pt x="138" y="23"/>
                  </a:cubicBezTo>
                  <a:cubicBezTo>
                    <a:pt x="137" y="22"/>
                    <a:pt x="137" y="22"/>
                    <a:pt x="137" y="22"/>
                  </a:cubicBezTo>
                  <a:cubicBezTo>
                    <a:pt x="137" y="23"/>
                    <a:pt x="137" y="23"/>
                    <a:pt x="137" y="23"/>
                  </a:cubicBezTo>
                  <a:cubicBezTo>
                    <a:pt x="137" y="23"/>
                    <a:pt x="138" y="23"/>
                    <a:pt x="138" y="22"/>
                  </a:cubicBezTo>
                  <a:cubicBezTo>
                    <a:pt x="138" y="20"/>
                    <a:pt x="141" y="21"/>
                    <a:pt x="142" y="20"/>
                  </a:cubicBezTo>
                  <a:cubicBezTo>
                    <a:pt x="140" y="21"/>
                    <a:pt x="139" y="20"/>
                    <a:pt x="137" y="21"/>
                  </a:cubicBezTo>
                  <a:close/>
                  <a:moveTo>
                    <a:pt x="133" y="16"/>
                  </a:moveTo>
                  <a:cubicBezTo>
                    <a:pt x="133" y="16"/>
                    <a:pt x="133" y="16"/>
                    <a:pt x="133" y="16"/>
                  </a:cubicBezTo>
                  <a:cubicBezTo>
                    <a:pt x="132" y="16"/>
                    <a:pt x="132" y="16"/>
                    <a:pt x="132" y="16"/>
                  </a:cubicBezTo>
                  <a:cubicBezTo>
                    <a:pt x="132" y="16"/>
                    <a:pt x="132" y="16"/>
                    <a:pt x="132" y="16"/>
                  </a:cubicBezTo>
                  <a:cubicBezTo>
                    <a:pt x="132" y="16"/>
                    <a:pt x="132" y="16"/>
                    <a:pt x="132" y="16"/>
                  </a:cubicBezTo>
                  <a:cubicBezTo>
                    <a:pt x="132" y="17"/>
                    <a:pt x="132" y="17"/>
                    <a:pt x="132" y="16"/>
                  </a:cubicBezTo>
                  <a:cubicBezTo>
                    <a:pt x="132" y="16"/>
                    <a:pt x="132" y="16"/>
                    <a:pt x="132" y="16"/>
                  </a:cubicBezTo>
                  <a:cubicBezTo>
                    <a:pt x="133" y="16"/>
                    <a:pt x="133" y="16"/>
                    <a:pt x="133" y="16"/>
                  </a:cubicBezTo>
                  <a:cubicBezTo>
                    <a:pt x="133" y="16"/>
                    <a:pt x="133" y="16"/>
                    <a:pt x="133" y="16"/>
                  </a:cubicBezTo>
                  <a:cubicBezTo>
                    <a:pt x="132" y="16"/>
                    <a:pt x="132" y="16"/>
                    <a:pt x="132" y="16"/>
                  </a:cubicBezTo>
                  <a:lnTo>
                    <a:pt x="133" y="16"/>
                  </a:lnTo>
                  <a:close/>
                  <a:moveTo>
                    <a:pt x="118" y="3"/>
                  </a:moveTo>
                  <a:cubicBezTo>
                    <a:pt x="119" y="3"/>
                    <a:pt x="119" y="3"/>
                    <a:pt x="119" y="3"/>
                  </a:cubicBezTo>
                  <a:cubicBezTo>
                    <a:pt x="117" y="4"/>
                    <a:pt x="117" y="4"/>
                    <a:pt x="117" y="4"/>
                  </a:cubicBezTo>
                  <a:lnTo>
                    <a:pt x="118" y="3"/>
                  </a:lnTo>
                  <a:close/>
                  <a:moveTo>
                    <a:pt x="84" y="20"/>
                  </a:moveTo>
                  <a:cubicBezTo>
                    <a:pt x="85" y="20"/>
                    <a:pt x="85" y="20"/>
                    <a:pt x="86" y="21"/>
                  </a:cubicBezTo>
                  <a:cubicBezTo>
                    <a:pt x="85" y="20"/>
                    <a:pt x="85" y="20"/>
                    <a:pt x="84" y="20"/>
                  </a:cubicBezTo>
                  <a:cubicBezTo>
                    <a:pt x="82" y="20"/>
                    <a:pt x="79" y="20"/>
                    <a:pt x="76" y="19"/>
                  </a:cubicBezTo>
                  <a:cubicBezTo>
                    <a:pt x="79" y="20"/>
                    <a:pt x="82" y="20"/>
                    <a:pt x="84" y="20"/>
                  </a:cubicBezTo>
                  <a:close/>
                  <a:moveTo>
                    <a:pt x="76" y="20"/>
                  </a:moveTo>
                  <a:cubicBezTo>
                    <a:pt x="74" y="20"/>
                    <a:pt x="74" y="20"/>
                    <a:pt x="72" y="20"/>
                  </a:cubicBezTo>
                  <a:cubicBezTo>
                    <a:pt x="73" y="19"/>
                    <a:pt x="75" y="20"/>
                    <a:pt x="76" y="20"/>
                  </a:cubicBezTo>
                  <a:close/>
                  <a:moveTo>
                    <a:pt x="74" y="21"/>
                  </a:moveTo>
                  <a:cubicBezTo>
                    <a:pt x="74" y="21"/>
                    <a:pt x="73" y="22"/>
                    <a:pt x="72" y="21"/>
                  </a:cubicBezTo>
                  <a:lnTo>
                    <a:pt x="74" y="21"/>
                  </a:lnTo>
                  <a:close/>
                  <a:moveTo>
                    <a:pt x="63" y="26"/>
                  </a:moveTo>
                  <a:cubicBezTo>
                    <a:pt x="64" y="26"/>
                    <a:pt x="64" y="26"/>
                    <a:pt x="64" y="26"/>
                  </a:cubicBezTo>
                  <a:cubicBezTo>
                    <a:pt x="63" y="26"/>
                    <a:pt x="63" y="26"/>
                    <a:pt x="63" y="26"/>
                  </a:cubicBezTo>
                  <a:cubicBezTo>
                    <a:pt x="62" y="27"/>
                    <a:pt x="61" y="28"/>
                    <a:pt x="61" y="27"/>
                  </a:cubicBezTo>
                  <a:cubicBezTo>
                    <a:pt x="60" y="27"/>
                    <a:pt x="60" y="27"/>
                    <a:pt x="60" y="27"/>
                  </a:cubicBezTo>
                  <a:cubicBezTo>
                    <a:pt x="61" y="27"/>
                    <a:pt x="62" y="27"/>
                    <a:pt x="63" y="26"/>
                  </a:cubicBezTo>
                  <a:close/>
                  <a:moveTo>
                    <a:pt x="24" y="8"/>
                  </a:moveTo>
                  <a:cubicBezTo>
                    <a:pt x="24" y="8"/>
                    <a:pt x="24" y="8"/>
                    <a:pt x="24" y="8"/>
                  </a:cubicBezTo>
                  <a:cubicBezTo>
                    <a:pt x="22" y="7"/>
                    <a:pt x="22" y="7"/>
                    <a:pt x="22" y="7"/>
                  </a:cubicBezTo>
                  <a:cubicBezTo>
                    <a:pt x="23" y="7"/>
                    <a:pt x="23" y="8"/>
                    <a:pt x="24" y="8"/>
                  </a:cubicBezTo>
                  <a:close/>
                  <a:moveTo>
                    <a:pt x="23" y="9"/>
                  </a:moveTo>
                  <a:cubicBezTo>
                    <a:pt x="23" y="9"/>
                    <a:pt x="23" y="9"/>
                    <a:pt x="23" y="9"/>
                  </a:cubicBezTo>
                  <a:cubicBezTo>
                    <a:pt x="21" y="9"/>
                    <a:pt x="21" y="9"/>
                    <a:pt x="21" y="9"/>
                  </a:cubicBezTo>
                  <a:lnTo>
                    <a:pt x="23" y="9"/>
                  </a:lnTo>
                  <a:close/>
                  <a:moveTo>
                    <a:pt x="16" y="9"/>
                  </a:moveTo>
                  <a:cubicBezTo>
                    <a:pt x="17" y="9"/>
                    <a:pt x="18" y="8"/>
                    <a:pt x="19" y="8"/>
                  </a:cubicBezTo>
                  <a:cubicBezTo>
                    <a:pt x="20" y="8"/>
                    <a:pt x="20" y="8"/>
                    <a:pt x="20" y="8"/>
                  </a:cubicBezTo>
                  <a:cubicBezTo>
                    <a:pt x="20" y="8"/>
                    <a:pt x="20" y="8"/>
                    <a:pt x="19" y="8"/>
                  </a:cubicBezTo>
                  <a:cubicBezTo>
                    <a:pt x="17" y="9"/>
                    <a:pt x="13" y="11"/>
                    <a:pt x="10" y="11"/>
                  </a:cubicBezTo>
                  <a:cubicBezTo>
                    <a:pt x="8" y="13"/>
                    <a:pt x="6" y="15"/>
                    <a:pt x="5" y="18"/>
                  </a:cubicBezTo>
                  <a:cubicBezTo>
                    <a:pt x="6" y="13"/>
                    <a:pt x="11" y="10"/>
                    <a:pt x="16" y="9"/>
                  </a:cubicBezTo>
                  <a:close/>
                  <a:moveTo>
                    <a:pt x="22" y="38"/>
                  </a:moveTo>
                  <a:cubicBezTo>
                    <a:pt x="22" y="38"/>
                    <a:pt x="22" y="38"/>
                    <a:pt x="22" y="38"/>
                  </a:cubicBezTo>
                  <a:cubicBezTo>
                    <a:pt x="22" y="37"/>
                    <a:pt x="22" y="37"/>
                    <a:pt x="22" y="37"/>
                  </a:cubicBezTo>
                  <a:cubicBezTo>
                    <a:pt x="22" y="37"/>
                    <a:pt x="22" y="37"/>
                    <a:pt x="22" y="37"/>
                  </a:cubicBezTo>
                  <a:lnTo>
                    <a:pt x="22" y="38"/>
                  </a:lnTo>
                  <a:close/>
                  <a:moveTo>
                    <a:pt x="22" y="36"/>
                  </a:moveTo>
                  <a:cubicBezTo>
                    <a:pt x="23" y="37"/>
                    <a:pt x="23" y="37"/>
                    <a:pt x="23" y="37"/>
                  </a:cubicBezTo>
                  <a:cubicBezTo>
                    <a:pt x="23" y="38"/>
                    <a:pt x="23" y="38"/>
                    <a:pt x="23" y="38"/>
                  </a:cubicBezTo>
                  <a:cubicBezTo>
                    <a:pt x="23" y="37"/>
                    <a:pt x="23" y="37"/>
                    <a:pt x="23" y="37"/>
                  </a:cubicBezTo>
                  <a:cubicBezTo>
                    <a:pt x="23" y="37"/>
                    <a:pt x="22" y="37"/>
                    <a:pt x="22" y="36"/>
                  </a:cubicBezTo>
                  <a:close/>
                  <a:moveTo>
                    <a:pt x="23" y="35"/>
                  </a:moveTo>
                  <a:cubicBezTo>
                    <a:pt x="24" y="36"/>
                    <a:pt x="25" y="37"/>
                    <a:pt x="25" y="38"/>
                  </a:cubicBezTo>
                  <a:cubicBezTo>
                    <a:pt x="25" y="36"/>
                    <a:pt x="23" y="36"/>
                    <a:pt x="23" y="35"/>
                  </a:cubicBezTo>
                  <a:close/>
                  <a:moveTo>
                    <a:pt x="26" y="41"/>
                  </a:moveTo>
                  <a:cubicBezTo>
                    <a:pt x="28" y="45"/>
                    <a:pt x="30" y="48"/>
                    <a:pt x="33" y="50"/>
                  </a:cubicBezTo>
                  <a:cubicBezTo>
                    <a:pt x="30" y="48"/>
                    <a:pt x="27" y="45"/>
                    <a:pt x="26" y="41"/>
                  </a:cubicBezTo>
                  <a:close/>
                  <a:moveTo>
                    <a:pt x="62" y="44"/>
                  </a:moveTo>
                  <a:cubicBezTo>
                    <a:pt x="63" y="43"/>
                    <a:pt x="63" y="43"/>
                    <a:pt x="63" y="43"/>
                  </a:cubicBezTo>
                  <a:cubicBezTo>
                    <a:pt x="63" y="43"/>
                    <a:pt x="63" y="43"/>
                    <a:pt x="63" y="43"/>
                  </a:cubicBezTo>
                  <a:lnTo>
                    <a:pt x="62" y="44"/>
                  </a:lnTo>
                  <a:close/>
                  <a:moveTo>
                    <a:pt x="64" y="43"/>
                  </a:moveTo>
                  <a:cubicBezTo>
                    <a:pt x="64" y="43"/>
                    <a:pt x="64" y="43"/>
                    <a:pt x="64" y="43"/>
                  </a:cubicBezTo>
                  <a:cubicBezTo>
                    <a:pt x="64" y="43"/>
                    <a:pt x="64" y="43"/>
                    <a:pt x="64" y="43"/>
                  </a:cubicBezTo>
                  <a:cubicBezTo>
                    <a:pt x="64" y="43"/>
                    <a:pt x="64" y="43"/>
                    <a:pt x="64" y="43"/>
                  </a:cubicBezTo>
                  <a:cubicBezTo>
                    <a:pt x="65" y="42"/>
                    <a:pt x="65" y="42"/>
                    <a:pt x="66" y="42"/>
                  </a:cubicBezTo>
                  <a:cubicBezTo>
                    <a:pt x="66" y="42"/>
                    <a:pt x="65" y="43"/>
                    <a:pt x="64" y="43"/>
                  </a:cubicBezTo>
                  <a:close/>
                  <a:moveTo>
                    <a:pt x="64" y="39"/>
                  </a:moveTo>
                  <a:cubicBezTo>
                    <a:pt x="64" y="39"/>
                    <a:pt x="65" y="38"/>
                    <a:pt x="65" y="38"/>
                  </a:cubicBezTo>
                  <a:cubicBezTo>
                    <a:pt x="66" y="38"/>
                    <a:pt x="66" y="38"/>
                    <a:pt x="66" y="38"/>
                  </a:cubicBezTo>
                  <a:lnTo>
                    <a:pt x="64" y="39"/>
                  </a:lnTo>
                  <a:close/>
                  <a:moveTo>
                    <a:pt x="117" y="24"/>
                  </a:moveTo>
                  <a:cubicBezTo>
                    <a:pt x="116" y="24"/>
                    <a:pt x="116" y="24"/>
                    <a:pt x="116" y="24"/>
                  </a:cubicBezTo>
                  <a:cubicBezTo>
                    <a:pt x="116" y="24"/>
                    <a:pt x="116" y="24"/>
                    <a:pt x="116" y="24"/>
                  </a:cubicBezTo>
                  <a:lnTo>
                    <a:pt x="117" y="24"/>
                  </a:lnTo>
                  <a:close/>
                  <a:moveTo>
                    <a:pt x="116" y="25"/>
                  </a:moveTo>
                  <a:cubicBezTo>
                    <a:pt x="116" y="25"/>
                    <a:pt x="116" y="25"/>
                    <a:pt x="116" y="25"/>
                  </a:cubicBezTo>
                  <a:cubicBezTo>
                    <a:pt x="116" y="25"/>
                    <a:pt x="116" y="25"/>
                    <a:pt x="116" y="25"/>
                  </a:cubicBezTo>
                  <a:cubicBezTo>
                    <a:pt x="115" y="25"/>
                    <a:pt x="115" y="25"/>
                    <a:pt x="115" y="25"/>
                  </a:cubicBezTo>
                  <a:cubicBezTo>
                    <a:pt x="115" y="25"/>
                    <a:pt x="116" y="25"/>
                    <a:pt x="116" y="25"/>
                  </a:cubicBezTo>
                  <a:close/>
                  <a:moveTo>
                    <a:pt x="115" y="25"/>
                  </a:moveTo>
                  <a:cubicBezTo>
                    <a:pt x="115" y="26"/>
                    <a:pt x="115" y="26"/>
                    <a:pt x="115" y="26"/>
                  </a:cubicBezTo>
                  <a:cubicBezTo>
                    <a:pt x="115" y="26"/>
                    <a:pt x="115" y="26"/>
                    <a:pt x="114" y="26"/>
                  </a:cubicBezTo>
                  <a:cubicBezTo>
                    <a:pt x="114" y="26"/>
                    <a:pt x="114" y="25"/>
                    <a:pt x="115" y="25"/>
                  </a:cubicBezTo>
                  <a:close/>
                  <a:moveTo>
                    <a:pt x="112" y="28"/>
                  </a:moveTo>
                  <a:cubicBezTo>
                    <a:pt x="112" y="28"/>
                    <a:pt x="112" y="28"/>
                    <a:pt x="112" y="28"/>
                  </a:cubicBezTo>
                  <a:cubicBezTo>
                    <a:pt x="112" y="27"/>
                    <a:pt x="112" y="27"/>
                    <a:pt x="113" y="26"/>
                  </a:cubicBezTo>
                  <a:cubicBezTo>
                    <a:pt x="113" y="26"/>
                    <a:pt x="113" y="26"/>
                    <a:pt x="113" y="26"/>
                  </a:cubicBezTo>
                  <a:cubicBezTo>
                    <a:pt x="113" y="26"/>
                    <a:pt x="113" y="26"/>
                    <a:pt x="113" y="26"/>
                  </a:cubicBezTo>
                  <a:cubicBezTo>
                    <a:pt x="113" y="27"/>
                    <a:pt x="113" y="27"/>
                    <a:pt x="112" y="28"/>
                  </a:cubicBezTo>
                  <a:cubicBezTo>
                    <a:pt x="112" y="28"/>
                    <a:pt x="112" y="28"/>
                    <a:pt x="112" y="28"/>
                  </a:cubicBezTo>
                  <a:cubicBezTo>
                    <a:pt x="112" y="28"/>
                    <a:pt x="112" y="28"/>
                    <a:pt x="112" y="28"/>
                  </a:cubicBezTo>
                  <a:cubicBezTo>
                    <a:pt x="112" y="28"/>
                    <a:pt x="112" y="28"/>
                    <a:pt x="112" y="28"/>
                  </a:cubicBezTo>
                  <a:cubicBezTo>
                    <a:pt x="112" y="28"/>
                    <a:pt x="112" y="28"/>
                    <a:pt x="112" y="28"/>
                  </a:cubicBezTo>
                  <a:cubicBezTo>
                    <a:pt x="112" y="28"/>
                    <a:pt x="112" y="29"/>
                    <a:pt x="111" y="28"/>
                  </a:cubicBezTo>
                  <a:cubicBezTo>
                    <a:pt x="112" y="28"/>
                    <a:pt x="112" y="28"/>
                    <a:pt x="112" y="28"/>
                  </a:cubicBezTo>
                  <a:cubicBezTo>
                    <a:pt x="112" y="28"/>
                    <a:pt x="112" y="27"/>
                    <a:pt x="112" y="28"/>
                  </a:cubicBezTo>
                  <a:close/>
                  <a:moveTo>
                    <a:pt x="109" y="38"/>
                  </a:moveTo>
                  <a:cubicBezTo>
                    <a:pt x="109" y="39"/>
                    <a:pt x="109" y="39"/>
                    <a:pt x="109" y="39"/>
                  </a:cubicBezTo>
                  <a:cubicBezTo>
                    <a:pt x="109" y="38"/>
                    <a:pt x="109" y="38"/>
                    <a:pt x="109" y="38"/>
                  </a:cubicBezTo>
                  <a:cubicBezTo>
                    <a:pt x="109" y="38"/>
                    <a:pt x="109" y="38"/>
                    <a:pt x="109" y="38"/>
                  </a:cubicBezTo>
                  <a:close/>
                  <a:moveTo>
                    <a:pt x="109" y="36"/>
                  </a:moveTo>
                  <a:cubicBezTo>
                    <a:pt x="109" y="35"/>
                    <a:pt x="109" y="35"/>
                    <a:pt x="109" y="35"/>
                  </a:cubicBezTo>
                  <a:cubicBezTo>
                    <a:pt x="110" y="35"/>
                    <a:pt x="110" y="35"/>
                    <a:pt x="110" y="35"/>
                  </a:cubicBezTo>
                  <a:lnTo>
                    <a:pt x="109" y="36"/>
                  </a:lnTo>
                  <a:close/>
                  <a:moveTo>
                    <a:pt x="111" y="34"/>
                  </a:moveTo>
                  <a:cubicBezTo>
                    <a:pt x="111" y="34"/>
                    <a:pt x="111" y="34"/>
                    <a:pt x="111" y="34"/>
                  </a:cubicBezTo>
                  <a:cubicBezTo>
                    <a:pt x="110" y="36"/>
                    <a:pt x="110" y="36"/>
                    <a:pt x="110" y="36"/>
                  </a:cubicBezTo>
                  <a:cubicBezTo>
                    <a:pt x="110" y="35"/>
                    <a:pt x="111" y="34"/>
                    <a:pt x="111" y="33"/>
                  </a:cubicBezTo>
                  <a:lnTo>
                    <a:pt x="111" y="34"/>
                  </a:lnTo>
                  <a:close/>
                  <a:moveTo>
                    <a:pt x="118" y="26"/>
                  </a:moveTo>
                  <a:cubicBezTo>
                    <a:pt x="116" y="27"/>
                    <a:pt x="116" y="27"/>
                    <a:pt x="116" y="27"/>
                  </a:cubicBezTo>
                  <a:cubicBezTo>
                    <a:pt x="116" y="27"/>
                    <a:pt x="116" y="27"/>
                    <a:pt x="116" y="27"/>
                  </a:cubicBezTo>
                  <a:cubicBezTo>
                    <a:pt x="116" y="27"/>
                    <a:pt x="116" y="27"/>
                    <a:pt x="116" y="27"/>
                  </a:cubicBezTo>
                  <a:cubicBezTo>
                    <a:pt x="116" y="27"/>
                    <a:pt x="116" y="27"/>
                    <a:pt x="116" y="27"/>
                  </a:cubicBezTo>
                  <a:cubicBezTo>
                    <a:pt x="115" y="27"/>
                    <a:pt x="115" y="27"/>
                    <a:pt x="115" y="27"/>
                  </a:cubicBezTo>
                  <a:cubicBezTo>
                    <a:pt x="115" y="28"/>
                    <a:pt x="115" y="28"/>
                    <a:pt x="115" y="28"/>
                  </a:cubicBezTo>
                  <a:cubicBezTo>
                    <a:pt x="115" y="28"/>
                    <a:pt x="114" y="30"/>
                    <a:pt x="113" y="30"/>
                  </a:cubicBezTo>
                  <a:cubicBezTo>
                    <a:pt x="113" y="30"/>
                    <a:pt x="113" y="30"/>
                    <a:pt x="113" y="30"/>
                  </a:cubicBezTo>
                  <a:cubicBezTo>
                    <a:pt x="114" y="31"/>
                    <a:pt x="114" y="30"/>
                    <a:pt x="115" y="30"/>
                  </a:cubicBezTo>
                  <a:cubicBezTo>
                    <a:pt x="115" y="31"/>
                    <a:pt x="116" y="29"/>
                    <a:pt x="116" y="29"/>
                  </a:cubicBezTo>
                  <a:cubicBezTo>
                    <a:pt x="116" y="29"/>
                    <a:pt x="116" y="29"/>
                    <a:pt x="116" y="29"/>
                  </a:cubicBezTo>
                  <a:cubicBezTo>
                    <a:pt x="115" y="30"/>
                    <a:pt x="115" y="31"/>
                    <a:pt x="114" y="31"/>
                  </a:cubicBezTo>
                  <a:cubicBezTo>
                    <a:pt x="114" y="31"/>
                    <a:pt x="114" y="31"/>
                    <a:pt x="114" y="31"/>
                  </a:cubicBezTo>
                  <a:cubicBezTo>
                    <a:pt x="114" y="31"/>
                    <a:pt x="114" y="31"/>
                    <a:pt x="114" y="31"/>
                  </a:cubicBezTo>
                  <a:cubicBezTo>
                    <a:pt x="114" y="32"/>
                    <a:pt x="113" y="33"/>
                    <a:pt x="112" y="34"/>
                  </a:cubicBezTo>
                  <a:cubicBezTo>
                    <a:pt x="112" y="34"/>
                    <a:pt x="112" y="34"/>
                    <a:pt x="112" y="34"/>
                  </a:cubicBezTo>
                  <a:cubicBezTo>
                    <a:pt x="112" y="34"/>
                    <a:pt x="112" y="34"/>
                    <a:pt x="112" y="34"/>
                  </a:cubicBezTo>
                  <a:cubicBezTo>
                    <a:pt x="112" y="32"/>
                    <a:pt x="112" y="32"/>
                    <a:pt x="112" y="32"/>
                  </a:cubicBezTo>
                  <a:cubicBezTo>
                    <a:pt x="112" y="32"/>
                    <a:pt x="112" y="32"/>
                    <a:pt x="112" y="32"/>
                  </a:cubicBezTo>
                  <a:cubicBezTo>
                    <a:pt x="112" y="32"/>
                    <a:pt x="112" y="32"/>
                    <a:pt x="112" y="32"/>
                  </a:cubicBezTo>
                  <a:cubicBezTo>
                    <a:pt x="111" y="32"/>
                    <a:pt x="111" y="32"/>
                    <a:pt x="111" y="32"/>
                  </a:cubicBezTo>
                  <a:cubicBezTo>
                    <a:pt x="110" y="32"/>
                    <a:pt x="111" y="30"/>
                    <a:pt x="113" y="30"/>
                  </a:cubicBezTo>
                  <a:cubicBezTo>
                    <a:pt x="112" y="30"/>
                    <a:pt x="112" y="30"/>
                    <a:pt x="112" y="30"/>
                  </a:cubicBezTo>
                  <a:cubicBezTo>
                    <a:pt x="113" y="30"/>
                    <a:pt x="113" y="30"/>
                    <a:pt x="113" y="30"/>
                  </a:cubicBezTo>
                  <a:cubicBezTo>
                    <a:pt x="113" y="29"/>
                    <a:pt x="113" y="29"/>
                    <a:pt x="113" y="29"/>
                  </a:cubicBezTo>
                  <a:cubicBezTo>
                    <a:pt x="113" y="29"/>
                    <a:pt x="113" y="29"/>
                    <a:pt x="113" y="29"/>
                  </a:cubicBezTo>
                  <a:cubicBezTo>
                    <a:pt x="113" y="29"/>
                    <a:pt x="113" y="29"/>
                    <a:pt x="113" y="29"/>
                  </a:cubicBezTo>
                  <a:cubicBezTo>
                    <a:pt x="113" y="29"/>
                    <a:pt x="113" y="29"/>
                    <a:pt x="113" y="29"/>
                  </a:cubicBezTo>
                  <a:cubicBezTo>
                    <a:pt x="113" y="30"/>
                    <a:pt x="113" y="29"/>
                    <a:pt x="113" y="29"/>
                  </a:cubicBezTo>
                  <a:cubicBezTo>
                    <a:pt x="114" y="29"/>
                    <a:pt x="114" y="29"/>
                    <a:pt x="114" y="29"/>
                  </a:cubicBezTo>
                  <a:cubicBezTo>
                    <a:pt x="114" y="28"/>
                    <a:pt x="115" y="28"/>
                    <a:pt x="115" y="27"/>
                  </a:cubicBezTo>
                  <a:cubicBezTo>
                    <a:pt x="116" y="27"/>
                    <a:pt x="116" y="27"/>
                    <a:pt x="116" y="27"/>
                  </a:cubicBezTo>
                  <a:cubicBezTo>
                    <a:pt x="116" y="27"/>
                    <a:pt x="116" y="27"/>
                    <a:pt x="116" y="27"/>
                  </a:cubicBezTo>
                  <a:cubicBezTo>
                    <a:pt x="117" y="26"/>
                    <a:pt x="117" y="26"/>
                    <a:pt x="118" y="26"/>
                  </a:cubicBezTo>
                  <a:close/>
                  <a:moveTo>
                    <a:pt x="117" y="24"/>
                  </a:moveTo>
                  <a:cubicBezTo>
                    <a:pt x="117" y="24"/>
                    <a:pt x="117" y="24"/>
                    <a:pt x="117" y="24"/>
                  </a:cubicBezTo>
                  <a:cubicBezTo>
                    <a:pt x="117" y="23"/>
                    <a:pt x="117" y="23"/>
                    <a:pt x="117" y="23"/>
                  </a:cubicBezTo>
                  <a:cubicBezTo>
                    <a:pt x="118" y="23"/>
                    <a:pt x="118" y="23"/>
                    <a:pt x="118" y="23"/>
                  </a:cubicBezTo>
                  <a:cubicBezTo>
                    <a:pt x="117" y="24"/>
                    <a:pt x="118" y="24"/>
                    <a:pt x="117" y="24"/>
                  </a:cubicBezTo>
                  <a:close/>
                  <a:moveTo>
                    <a:pt x="123" y="19"/>
                  </a:moveTo>
                  <a:cubicBezTo>
                    <a:pt x="124" y="20"/>
                    <a:pt x="124" y="20"/>
                    <a:pt x="124" y="20"/>
                  </a:cubicBezTo>
                  <a:cubicBezTo>
                    <a:pt x="124" y="20"/>
                    <a:pt x="124" y="20"/>
                    <a:pt x="124" y="20"/>
                  </a:cubicBezTo>
                  <a:cubicBezTo>
                    <a:pt x="124" y="21"/>
                    <a:pt x="124" y="19"/>
                    <a:pt x="123" y="20"/>
                  </a:cubicBezTo>
                  <a:cubicBezTo>
                    <a:pt x="123" y="21"/>
                    <a:pt x="123" y="21"/>
                    <a:pt x="122" y="21"/>
                  </a:cubicBezTo>
                  <a:cubicBezTo>
                    <a:pt x="122" y="22"/>
                    <a:pt x="122" y="21"/>
                    <a:pt x="121" y="21"/>
                  </a:cubicBezTo>
                  <a:cubicBezTo>
                    <a:pt x="121" y="22"/>
                    <a:pt x="121" y="22"/>
                    <a:pt x="121" y="22"/>
                  </a:cubicBezTo>
                  <a:cubicBezTo>
                    <a:pt x="121" y="22"/>
                    <a:pt x="121" y="22"/>
                    <a:pt x="121" y="22"/>
                  </a:cubicBezTo>
                  <a:cubicBezTo>
                    <a:pt x="121" y="22"/>
                    <a:pt x="121" y="22"/>
                    <a:pt x="121" y="22"/>
                  </a:cubicBezTo>
                  <a:cubicBezTo>
                    <a:pt x="121" y="22"/>
                    <a:pt x="121" y="22"/>
                    <a:pt x="121" y="22"/>
                  </a:cubicBezTo>
                  <a:cubicBezTo>
                    <a:pt x="120" y="22"/>
                    <a:pt x="120" y="22"/>
                    <a:pt x="120" y="22"/>
                  </a:cubicBezTo>
                  <a:cubicBezTo>
                    <a:pt x="120" y="20"/>
                    <a:pt x="123" y="20"/>
                    <a:pt x="123" y="19"/>
                  </a:cubicBezTo>
                  <a:close/>
                  <a:moveTo>
                    <a:pt x="120" y="23"/>
                  </a:moveTo>
                  <a:cubicBezTo>
                    <a:pt x="120" y="22"/>
                    <a:pt x="121" y="23"/>
                    <a:pt x="120" y="22"/>
                  </a:cubicBezTo>
                  <a:cubicBezTo>
                    <a:pt x="121" y="22"/>
                    <a:pt x="121" y="22"/>
                    <a:pt x="121" y="22"/>
                  </a:cubicBezTo>
                  <a:cubicBezTo>
                    <a:pt x="121" y="22"/>
                    <a:pt x="121" y="22"/>
                    <a:pt x="121" y="22"/>
                  </a:cubicBezTo>
                  <a:lnTo>
                    <a:pt x="120" y="23"/>
                  </a:lnTo>
                  <a:close/>
                  <a:moveTo>
                    <a:pt x="130" y="21"/>
                  </a:moveTo>
                  <a:cubicBezTo>
                    <a:pt x="130" y="23"/>
                    <a:pt x="128" y="22"/>
                    <a:pt x="127" y="23"/>
                  </a:cubicBezTo>
                  <a:cubicBezTo>
                    <a:pt x="127" y="24"/>
                    <a:pt x="127" y="24"/>
                    <a:pt x="127" y="24"/>
                  </a:cubicBezTo>
                  <a:cubicBezTo>
                    <a:pt x="126" y="24"/>
                    <a:pt x="126" y="24"/>
                    <a:pt x="126" y="24"/>
                  </a:cubicBezTo>
                  <a:cubicBezTo>
                    <a:pt x="126" y="24"/>
                    <a:pt x="126" y="24"/>
                    <a:pt x="126" y="24"/>
                  </a:cubicBezTo>
                  <a:cubicBezTo>
                    <a:pt x="125" y="23"/>
                    <a:pt x="124" y="25"/>
                    <a:pt x="123" y="24"/>
                  </a:cubicBezTo>
                  <a:cubicBezTo>
                    <a:pt x="123" y="24"/>
                    <a:pt x="123" y="24"/>
                    <a:pt x="123" y="24"/>
                  </a:cubicBezTo>
                  <a:cubicBezTo>
                    <a:pt x="123" y="25"/>
                    <a:pt x="123" y="25"/>
                    <a:pt x="123" y="25"/>
                  </a:cubicBezTo>
                  <a:cubicBezTo>
                    <a:pt x="123" y="25"/>
                    <a:pt x="123" y="25"/>
                    <a:pt x="123" y="25"/>
                  </a:cubicBezTo>
                  <a:cubicBezTo>
                    <a:pt x="123" y="25"/>
                    <a:pt x="123" y="25"/>
                    <a:pt x="123" y="25"/>
                  </a:cubicBezTo>
                  <a:cubicBezTo>
                    <a:pt x="123" y="25"/>
                    <a:pt x="123" y="25"/>
                    <a:pt x="123" y="25"/>
                  </a:cubicBezTo>
                  <a:cubicBezTo>
                    <a:pt x="123" y="25"/>
                    <a:pt x="122" y="26"/>
                    <a:pt x="122" y="25"/>
                  </a:cubicBezTo>
                  <a:cubicBezTo>
                    <a:pt x="122" y="25"/>
                    <a:pt x="122" y="25"/>
                    <a:pt x="122" y="25"/>
                  </a:cubicBezTo>
                  <a:cubicBezTo>
                    <a:pt x="122" y="25"/>
                    <a:pt x="122" y="25"/>
                    <a:pt x="122" y="25"/>
                  </a:cubicBezTo>
                  <a:cubicBezTo>
                    <a:pt x="123" y="24"/>
                    <a:pt x="123" y="24"/>
                    <a:pt x="123" y="24"/>
                  </a:cubicBezTo>
                  <a:cubicBezTo>
                    <a:pt x="123" y="24"/>
                    <a:pt x="123" y="24"/>
                    <a:pt x="123" y="24"/>
                  </a:cubicBezTo>
                  <a:cubicBezTo>
                    <a:pt x="123" y="24"/>
                    <a:pt x="123" y="24"/>
                    <a:pt x="123" y="24"/>
                  </a:cubicBezTo>
                  <a:cubicBezTo>
                    <a:pt x="124" y="24"/>
                    <a:pt x="125" y="24"/>
                    <a:pt x="124" y="23"/>
                  </a:cubicBezTo>
                  <a:cubicBezTo>
                    <a:pt x="123" y="23"/>
                    <a:pt x="122" y="25"/>
                    <a:pt x="121" y="24"/>
                  </a:cubicBezTo>
                  <a:cubicBezTo>
                    <a:pt x="123" y="24"/>
                    <a:pt x="123" y="22"/>
                    <a:pt x="124" y="22"/>
                  </a:cubicBezTo>
                  <a:cubicBezTo>
                    <a:pt x="124" y="22"/>
                    <a:pt x="124" y="22"/>
                    <a:pt x="124" y="22"/>
                  </a:cubicBezTo>
                  <a:cubicBezTo>
                    <a:pt x="125" y="22"/>
                    <a:pt x="125" y="22"/>
                    <a:pt x="125" y="22"/>
                  </a:cubicBezTo>
                  <a:cubicBezTo>
                    <a:pt x="125" y="20"/>
                    <a:pt x="128" y="21"/>
                    <a:pt x="129" y="20"/>
                  </a:cubicBezTo>
                  <a:cubicBezTo>
                    <a:pt x="129" y="20"/>
                    <a:pt x="129" y="20"/>
                    <a:pt x="129" y="20"/>
                  </a:cubicBezTo>
                  <a:cubicBezTo>
                    <a:pt x="129" y="20"/>
                    <a:pt x="129" y="20"/>
                    <a:pt x="129" y="20"/>
                  </a:cubicBezTo>
                  <a:cubicBezTo>
                    <a:pt x="130" y="20"/>
                    <a:pt x="131" y="20"/>
                    <a:pt x="131" y="19"/>
                  </a:cubicBezTo>
                  <a:cubicBezTo>
                    <a:pt x="131" y="19"/>
                    <a:pt x="131" y="20"/>
                    <a:pt x="131" y="20"/>
                  </a:cubicBezTo>
                  <a:cubicBezTo>
                    <a:pt x="131" y="20"/>
                    <a:pt x="131" y="20"/>
                    <a:pt x="131" y="20"/>
                  </a:cubicBezTo>
                  <a:cubicBezTo>
                    <a:pt x="131" y="20"/>
                    <a:pt x="131" y="20"/>
                    <a:pt x="131" y="20"/>
                  </a:cubicBezTo>
                  <a:cubicBezTo>
                    <a:pt x="131" y="21"/>
                    <a:pt x="132" y="21"/>
                    <a:pt x="133" y="20"/>
                  </a:cubicBezTo>
                  <a:cubicBezTo>
                    <a:pt x="132" y="21"/>
                    <a:pt x="131" y="20"/>
                    <a:pt x="130" y="21"/>
                  </a:cubicBezTo>
                  <a:close/>
                  <a:moveTo>
                    <a:pt x="134" y="22"/>
                  </a:moveTo>
                  <a:cubicBezTo>
                    <a:pt x="133" y="22"/>
                    <a:pt x="133" y="22"/>
                    <a:pt x="133" y="22"/>
                  </a:cubicBezTo>
                  <a:cubicBezTo>
                    <a:pt x="134" y="22"/>
                    <a:pt x="134" y="22"/>
                    <a:pt x="134"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42" name="Freeform 917"/>
            <p:cNvSpPr/>
            <p:nvPr/>
          </p:nvSpPr>
          <p:spPr bwMode="auto">
            <a:xfrm>
              <a:off x="4981153" y="3943825"/>
              <a:ext cx="58738" cy="17462"/>
            </a:xfrm>
            <a:custGeom>
              <a:avLst/>
              <a:gdLst>
                <a:gd name="T0" fmla="*/ 1 w 16"/>
                <a:gd name="T1" fmla="*/ 2 h 5"/>
                <a:gd name="T2" fmla="*/ 13 w 16"/>
                <a:gd name="T3" fmla="*/ 4 h 5"/>
                <a:gd name="T4" fmla="*/ 16 w 16"/>
                <a:gd name="T5" fmla="*/ 1 h 5"/>
                <a:gd name="T6" fmla="*/ 14 w 16"/>
                <a:gd name="T7" fmla="*/ 1 h 5"/>
                <a:gd name="T8" fmla="*/ 14 w 16"/>
                <a:gd name="T9" fmla="*/ 0 h 5"/>
                <a:gd name="T10" fmla="*/ 9 w 16"/>
                <a:gd name="T11" fmla="*/ 2 h 5"/>
                <a:gd name="T12" fmla="*/ 5 w 16"/>
                <a:gd name="T13" fmla="*/ 2 h 5"/>
                <a:gd name="T14" fmla="*/ 0 w 16"/>
                <a:gd name="T15" fmla="*/ 1 h 5"/>
                <a:gd name="T16" fmla="*/ 1 w 16"/>
                <a:gd name="T17" fmla="*/ 2 h 5"/>
                <a:gd name="T18" fmla="*/ 0 w 16"/>
                <a:gd name="T19" fmla="*/ 3 h 5"/>
                <a:gd name="T20" fmla="*/ 1 w 16"/>
                <a:gd name="T21"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5">
                  <a:moveTo>
                    <a:pt x="1" y="2"/>
                  </a:moveTo>
                  <a:cubicBezTo>
                    <a:pt x="5" y="4"/>
                    <a:pt x="9" y="5"/>
                    <a:pt x="13" y="4"/>
                  </a:cubicBezTo>
                  <a:cubicBezTo>
                    <a:pt x="14" y="4"/>
                    <a:pt x="16" y="2"/>
                    <a:pt x="16" y="1"/>
                  </a:cubicBezTo>
                  <a:cubicBezTo>
                    <a:pt x="15" y="2"/>
                    <a:pt x="15" y="1"/>
                    <a:pt x="14" y="1"/>
                  </a:cubicBezTo>
                  <a:cubicBezTo>
                    <a:pt x="14" y="0"/>
                    <a:pt x="14" y="0"/>
                    <a:pt x="14" y="0"/>
                  </a:cubicBezTo>
                  <a:cubicBezTo>
                    <a:pt x="9" y="2"/>
                    <a:pt x="9" y="2"/>
                    <a:pt x="9" y="2"/>
                  </a:cubicBezTo>
                  <a:cubicBezTo>
                    <a:pt x="5" y="2"/>
                    <a:pt x="5" y="2"/>
                    <a:pt x="5" y="2"/>
                  </a:cubicBezTo>
                  <a:cubicBezTo>
                    <a:pt x="3" y="1"/>
                    <a:pt x="2" y="0"/>
                    <a:pt x="0" y="1"/>
                  </a:cubicBezTo>
                  <a:cubicBezTo>
                    <a:pt x="1" y="2"/>
                    <a:pt x="1" y="2"/>
                    <a:pt x="1" y="2"/>
                  </a:cubicBezTo>
                  <a:cubicBezTo>
                    <a:pt x="0" y="3"/>
                    <a:pt x="0" y="3"/>
                    <a:pt x="0" y="3"/>
                  </a:cubicBezTo>
                  <a:lnTo>
                    <a:pt x="1"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43" name="Freeform 918"/>
            <p:cNvSpPr/>
            <p:nvPr/>
          </p:nvSpPr>
          <p:spPr bwMode="auto">
            <a:xfrm>
              <a:off x="5089103" y="3908900"/>
              <a:ext cx="82550" cy="7937"/>
            </a:xfrm>
            <a:custGeom>
              <a:avLst/>
              <a:gdLst>
                <a:gd name="T0" fmla="*/ 0 w 22"/>
                <a:gd name="T1" fmla="*/ 2 h 2"/>
                <a:gd name="T2" fmla="*/ 22 w 22"/>
                <a:gd name="T3" fmla="*/ 0 h 2"/>
                <a:gd name="T4" fmla="*/ 0 w 22"/>
                <a:gd name="T5" fmla="*/ 2 h 2"/>
              </a:gdLst>
              <a:ahLst/>
              <a:cxnLst>
                <a:cxn ang="0">
                  <a:pos x="T0" y="T1"/>
                </a:cxn>
                <a:cxn ang="0">
                  <a:pos x="T2" y="T3"/>
                </a:cxn>
                <a:cxn ang="0">
                  <a:pos x="T4" y="T5"/>
                </a:cxn>
              </a:cxnLst>
              <a:rect l="0" t="0" r="r" b="b"/>
              <a:pathLst>
                <a:path w="22" h="2">
                  <a:moveTo>
                    <a:pt x="0" y="2"/>
                  </a:moveTo>
                  <a:cubicBezTo>
                    <a:pt x="8" y="0"/>
                    <a:pt x="15" y="0"/>
                    <a:pt x="22" y="0"/>
                  </a:cubicBezTo>
                  <a:cubicBezTo>
                    <a:pt x="15" y="0"/>
                    <a:pt x="7" y="0"/>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44" name="Freeform 919"/>
            <p:cNvSpPr/>
            <p:nvPr/>
          </p:nvSpPr>
          <p:spPr bwMode="auto">
            <a:xfrm>
              <a:off x="5171653" y="3916838"/>
              <a:ext cx="11113"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45" name="Freeform 920"/>
            <p:cNvSpPr/>
            <p:nvPr/>
          </p:nvSpPr>
          <p:spPr bwMode="auto">
            <a:xfrm>
              <a:off x="5182766" y="3916838"/>
              <a:ext cx="4763" cy="0"/>
            </a:xfrm>
            <a:custGeom>
              <a:avLst/>
              <a:gdLst>
                <a:gd name="T0" fmla="*/ 0 w 3"/>
                <a:gd name="T1" fmla="*/ 3 w 3"/>
                <a:gd name="T2" fmla="*/ 0 w 3"/>
              </a:gdLst>
              <a:ahLst/>
              <a:cxnLst>
                <a:cxn ang="0">
                  <a:pos x="T0" y="0"/>
                </a:cxn>
                <a:cxn ang="0">
                  <a:pos x="T1" y="0"/>
                </a:cxn>
                <a:cxn ang="0">
                  <a:pos x="T2" y="0"/>
                </a:cxn>
              </a:cxnLst>
              <a:rect l="0" t="0" r="r" b="b"/>
              <a:pathLst>
                <a:path w="3">
                  <a:moveTo>
                    <a:pt x="0" y="0"/>
                  </a:moveTo>
                  <a:lnTo>
                    <a:pt x="3"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46" name="Freeform 921"/>
            <p:cNvSpPr/>
            <p:nvPr/>
          </p:nvSpPr>
          <p:spPr bwMode="auto">
            <a:xfrm>
              <a:off x="5187528" y="3916838"/>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47" name="Freeform 922"/>
            <p:cNvSpPr>
              <a:spLocks noEditPoints="1"/>
            </p:cNvSpPr>
            <p:nvPr/>
          </p:nvSpPr>
          <p:spPr bwMode="auto">
            <a:xfrm>
              <a:off x="4758903" y="4089875"/>
              <a:ext cx="98425" cy="41275"/>
            </a:xfrm>
            <a:custGeom>
              <a:avLst/>
              <a:gdLst>
                <a:gd name="T0" fmla="*/ 22 w 26"/>
                <a:gd name="T1" fmla="*/ 7 h 11"/>
                <a:gd name="T2" fmla="*/ 23 w 26"/>
                <a:gd name="T3" fmla="*/ 5 h 11"/>
                <a:gd name="T4" fmla="*/ 23 w 26"/>
                <a:gd name="T5" fmla="*/ 5 h 11"/>
                <a:gd name="T6" fmla="*/ 24 w 26"/>
                <a:gd name="T7" fmla="*/ 5 h 11"/>
                <a:gd name="T8" fmla="*/ 15 w 26"/>
                <a:gd name="T9" fmla="*/ 6 h 11"/>
                <a:gd name="T10" fmla="*/ 16 w 26"/>
                <a:gd name="T11" fmla="*/ 5 h 11"/>
                <a:gd name="T12" fmla="*/ 8 w 26"/>
                <a:gd name="T13" fmla="*/ 4 h 11"/>
                <a:gd name="T14" fmla="*/ 13 w 26"/>
                <a:gd name="T15" fmla="*/ 4 h 11"/>
                <a:gd name="T16" fmla="*/ 6 w 26"/>
                <a:gd name="T17" fmla="*/ 2 h 11"/>
                <a:gd name="T18" fmla="*/ 4 w 26"/>
                <a:gd name="T19" fmla="*/ 1 h 11"/>
                <a:gd name="T20" fmla="*/ 2 w 26"/>
                <a:gd name="T21" fmla="*/ 1 h 11"/>
                <a:gd name="T22" fmla="*/ 3 w 26"/>
                <a:gd name="T23" fmla="*/ 1 h 11"/>
                <a:gd name="T24" fmla="*/ 1 w 26"/>
                <a:gd name="T25" fmla="*/ 1 h 11"/>
                <a:gd name="T26" fmla="*/ 2 w 26"/>
                <a:gd name="T27" fmla="*/ 1 h 11"/>
                <a:gd name="T28" fmla="*/ 0 w 26"/>
                <a:gd name="T29" fmla="*/ 2 h 11"/>
                <a:gd name="T30" fmla="*/ 1 w 26"/>
                <a:gd name="T31" fmla="*/ 3 h 11"/>
                <a:gd name="T32" fmla="*/ 8 w 26"/>
                <a:gd name="T33" fmla="*/ 8 h 11"/>
                <a:gd name="T34" fmla="*/ 25 w 26"/>
                <a:gd name="T35" fmla="*/ 9 h 11"/>
                <a:gd name="T36" fmla="*/ 25 w 26"/>
                <a:gd name="T37" fmla="*/ 8 h 11"/>
                <a:gd name="T38" fmla="*/ 25 w 26"/>
                <a:gd name="T39" fmla="*/ 8 h 11"/>
                <a:gd name="T40" fmla="*/ 25 w 26"/>
                <a:gd name="T41" fmla="*/ 7 h 11"/>
                <a:gd name="T42" fmla="*/ 23 w 26"/>
                <a:gd name="T43" fmla="*/ 7 h 11"/>
                <a:gd name="T44" fmla="*/ 25 w 26"/>
                <a:gd name="T45" fmla="*/ 6 h 11"/>
                <a:gd name="T46" fmla="*/ 22 w 26"/>
                <a:gd name="T47" fmla="*/ 7 h 11"/>
                <a:gd name="T48" fmla="*/ 6 w 26"/>
                <a:gd name="T49" fmla="*/ 3 h 11"/>
                <a:gd name="T50" fmla="*/ 5 w 26"/>
                <a:gd name="T51" fmla="*/ 2 h 11"/>
                <a:gd name="T52" fmla="*/ 6 w 26"/>
                <a:gd name="T53" fmla="*/ 3 h 11"/>
                <a:gd name="T54" fmla="*/ 13 w 26"/>
                <a:gd name="T55" fmla="*/ 6 h 11"/>
                <a:gd name="T56" fmla="*/ 11 w 26"/>
                <a:gd name="T57" fmla="*/ 6 h 11"/>
                <a:gd name="T58" fmla="*/ 13 w 26"/>
                <a:gd name="T59" fmla="*/ 6 h 11"/>
                <a:gd name="T60" fmla="*/ 14 w 26"/>
                <a:gd name="T61" fmla="*/ 6 h 11"/>
                <a:gd name="T62" fmla="*/ 13 w 26"/>
                <a:gd name="T63"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 h="11">
                  <a:moveTo>
                    <a:pt x="22" y="7"/>
                  </a:moveTo>
                  <a:cubicBezTo>
                    <a:pt x="22" y="6"/>
                    <a:pt x="24" y="6"/>
                    <a:pt x="23" y="5"/>
                  </a:cubicBezTo>
                  <a:cubicBezTo>
                    <a:pt x="23" y="5"/>
                    <a:pt x="23" y="5"/>
                    <a:pt x="23" y="5"/>
                  </a:cubicBezTo>
                  <a:cubicBezTo>
                    <a:pt x="23" y="5"/>
                    <a:pt x="23" y="5"/>
                    <a:pt x="24" y="5"/>
                  </a:cubicBezTo>
                  <a:cubicBezTo>
                    <a:pt x="20" y="6"/>
                    <a:pt x="18" y="6"/>
                    <a:pt x="15" y="6"/>
                  </a:cubicBezTo>
                  <a:cubicBezTo>
                    <a:pt x="16" y="5"/>
                    <a:pt x="16" y="5"/>
                    <a:pt x="16" y="5"/>
                  </a:cubicBezTo>
                  <a:cubicBezTo>
                    <a:pt x="13" y="5"/>
                    <a:pt x="10" y="6"/>
                    <a:pt x="8" y="4"/>
                  </a:cubicBezTo>
                  <a:cubicBezTo>
                    <a:pt x="9" y="4"/>
                    <a:pt x="11" y="5"/>
                    <a:pt x="13" y="4"/>
                  </a:cubicBezTo>
                  <a:cubicBezTo>
                    <a:pt x="10" y="5"/>
                    <a:pt x="8" y="3"/>
                    <a:pt x="6" y="2"/>
                  </a:cubicBezTo>
                  <a:cubicBezTo>
                    <a:pt x="4" y="1"/>
                    <a:pt x="4" y="1"/>
                    <a:pt x="4" y="1"/>
                  </a:cubicBezTo>
                  <a:cubicBezTo>
                    <a:pt x="3" y="1"/>
                    <a:pt x="3" y="0"/>
                    <a:pt x="2" y="1"/>
                  </a:cubicBezTo>
                  <a:cubicBezTo>
                    <a:pt x="3" y="1"/>
                    <a:pt x="3" y="1"/>
                    <a:pt x="3" y="1"/>
                  </a:cubicBezTo>
                  <a:cubicBezTo>
                    <a:pt x="3" y="2"/>
                    <a:pt x="2" y="1"/>
                    <a:pt x="1" y="1"/>
                  </a:cubicBezTo>
                  <a:cubicBezTo>
                    <a:pt x="2" y="1"/>
                    <a:pt x="2" y="1"/>
                    <a:pt x="2" y="1"/>
                  </a:cubicBezTo>
                  <a:cubicBezTo>
                    <a:pt x="0" y="2"/>
                    <a:pt x="0" y="2"/>
                    <a:pt x="0" y="2"/>
                  </a:cubicBezTo>
                  <a:cubicBezTo>
                    <a:pt x="1" y="2"/>
                    <a:pt x="1" y="3"/>
                    <a:pt x="1" y="3"/>
                  </a:cubicBezTo>
                  <a:cubicBezTo>
                    <a:pt x="3" y="5"/>
                    <a:pt x="5" y="7"/>
                    <a:pt x="8" y="8"/>
                  </a:cubicBezTo>
                  <a:cubicBezTo>
                    <a:pt x="13" y="11"/>
                    <a:pt x="19" y="10"/>
                    <a:pt x="25" y="9"/>
                  </a:cubicBezTo>
                  <a:cubicBezTo>
                    <a:pt x="24" y="8"/>
                    <a:pt x="26" y="8"/>
                    <a:pt x="25" y="8"/>
                  </a:cubicBezTo>
                  <a:cubicBezTo>
                    <a:pt x="25" y="8"/>
                    <a:pt x="25" y="8"/>
                    <a:pt x="25" y="8"/>
                  </a:cubicBezTo>
                  <a:cubicBezTo>
                    <a:pt x="25" y="7"/>
                    <a:pt x="25" y="7"/>
                    <a:pt x="25" y="7"/>
                  </a:cubicBezTo>
                  <a:cubicBezTo>
                    <a:pt x="25" y="7"/>
                    <a:pt x="25" y="7"/>
                    <a:pt x="23" y="7"/>
                  </a:cubicBezTo>
                  <a:cubicBezTo>
                    <a:pt x="24" y="7"/>
                    <a:pt x="24" y="6"/>
                    <a:pt x="25" y="6"/>
                  </a:cubicBezTo>
                  <a:lnTo>
                    <a:pt x="22" y="7"/>
                  </a:lnTo>
                  <a:close/>
                  <a:moveTo>
                    <a:pt x="6" y="3"/>
                  </a:moveTo>
                  <a:cubicBezTo>
                    <a:pt x="5" y="2"/>
                    <a:pt x="5" y="2"/>
                    <a:pt x="5" y="2"/>
                  </a:cubicBezTo>
                  <a:cubicBezTo>
                    <a:pt x="6" y="3"/>
                    <a:pt x="6" y="3"/>
                    <a:pt x="6" y="3"/>
                  </a:cubicBezTo>
                  <a:close/>
                  <a:moveTo>
                    <a:pt x="13" y="6"/>
                  </a:moveTo>
                  <a:cubicBezTo>
                    <a:pt x="12" y="6"/>
                    <a:pt x="12" y="6"/>
                    <a:pt x="11" y="6"/>
                  </a:cubicBezTo>
                  <a:cubicBezTo>
                    <a:pt x="12" y="6"/>
                    <a:pt x="12" y="6"/>
                    <a:pt x="13" y="6"/>
                  </a:cubicBezTo>
                  <a:cubicBezTo>
                    <a:pt x="13" y="6"/>
                    <a:pt x="14" y="6"/>
                    <a:pt x="14" y="6"/>
                  </a:cubicBezTo>
                  <a:cubicBezTo>
                    <a:pt x="14" y="6"/>
                    <a:pt x="13" y="6"/>
                    <a:pt x="1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48" name="Freeform 923"/>
            <p:cNvSpPr/>
            <p:nvPr/>
          </p:nvSpPr>
          <p:spPr bwMode="auto">
            <a:xfrm>
              <a:off x="4849391" y="4104163"/>
              <a:ext cx="0" cy="4762"/>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49" name="Freeform 924"/>
            <p:cNvSpPr/>
            <p:nvPr/>
          </p:nvSpPr>
          <p:spPr bwMode="auto">
            <a:xfrm>
              <a:off x="4871616" y="408511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50" name="Freeform 925"/>
            <p:cNvSpPr/>
            <p:nvPr/>
          </p:nvSpPr>
          <p:spPr bwMode="auto">
            <a:xfrm>
              <a:off x="4871616" y="4085113"/>
              <a:ext cx="476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51" name="Freeform 926"/>
            <p:cNvSpPr/>
            <p:nvPr/>
          </p:nvSpPr>
          <p:spPr bwMode="auto">
            <a:xfrm>
              <a:off x="4808116" y="4108925"/>
              <a:ext cx="3175"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52" name="Freeform 927"/>
            <p:cNvSpPr/>
            <p:nvPr/>
          </p:nvSpPr>
          <p:spPr bwMode="auto">
            <a:xfrm>
              <a:off x="4811291" y="4104163"/>
              <a:ext cx="4763" cy="476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53" name="Freeform 928"/>
            <p:cNvSpPr/>
            <p:nvPr/>
          </p:nvSpPr>
          <p:spPr bwMode="auto">
            <a:xfrm>
              <a:off x="4819228" y="4108925"/>
              <a:ext cx="7938" cy="3175"/>
            </a:xfrm>
            <a:custGeom>
              <a:avLst/>
              <a:gdLst>
                <a:gd name="T0" fmla="*/ 2 w 2"/>
                <a:gd name="T1" fmla="*/ 0 h 1"/>
                <a:gd name="T2" fmla="*/ 0 w 2"/>
                <a:gd name="T3" fmla="*/ 0 h 1"/>
                <a:gd name="T4" fmla="*/ 2 w 2"/>
                <a:gd name="T5" fmla="*/ 0 h 1"/>
              </a:gdLst>
              <a:ahLst/>
              <a:cxnLst>
                <a:cxn ang="0">
                  <a:pos x="T0" y="T1"/>
                </a:cxn>
                <a:cxn ang="0">
                  <a:pos x="T2" y="T3"/>
                </a:cxn>
                <a:cxn ang="0">
                  <a:pos x="T4" y="T5"/>
                </a:cxn>
              </a:cxnLst>
              <a:rect l="0" t="0" r="r" b="b"/>
              <a:pathLst>
                <a:path w="2" h="1">
                  <a:moveTo>
                    <a:pt x="2" y="0"/>
                  </a:moveTo>
                  <a:cubicBezTo>
                    <a:pt x="2" y="0"/>
                    <a:pt x="1" y="0"/>
                    <a:pt x="0" y="0"/>
                  </a:cubicBezTo>
                  <a:cubicBezTo>
                    <a:pt x="1" y="0"/>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54" name="Freeform 929"/>
            <p:cNvSpPr/>
            <p:nvPr/>
          </p:nvSpPr>
          <p:spPr bwMode="auto">
            <a:xfrm>
              <a:off x="5130378" y="4015263"/>
              <a:ext cx="26988" cy="6350"/>
            </a:xfrm>
            <a:custGeom>
              <a:avLst/>
              <a:gdLst>
                <a:gd name="T0" fmla="*/ 0 w 7"/>
                <a:gd name="T1" fmla="*/ 1 h 2"/>
                <a:gd name="T2" fmla="*/ 0 w 7"/>
                <a:gd name="T3" fmla="*/ 2 h 2"/>
                <a:gd name="T4" fmla="*/ 4 w 7"/>
                <a:gd name="T5" fmla="*/ 1 h 2"/>
                <a:gd name="T6" fmla="*/ 7 w 7"/>
                <a:gd name="T7" fmla="*/ 1 h 2"/>
                <a:gd name="T8" fmla="*/ 7 w 7"/>
                <a:gd name="T9" fmla="*/ 1 h 2"/>
                <a:gd name="T10" fmla="*/ 7 w 7"/>
                <a:gd name="T11" fmla="*/ 0 h 2"/>
                <a:gd name="T12" fmla="*/ 7 w 7"/>
                <a:gd name="T13" fmla="*/ 0 h 2"/>
                <a:gd name="T14" fmla="*/ 0 w 7"/>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2">
                  <a:moveTo>
                    <a:pt x="0" y="1"/>
                  </a:moveTo>
                  <a:cubicBezTo>
                    <a:pt x="0" y="2"/>
                    <a:pt x="0" y="2"/>
                    <a:pt x="0" y="2"/>
                  </a:cubicBezTo>
                  <a:cubicBezTo>
                    <a:pt x="4" y="1"/>
                    <a:pt x="4" y="1"/>
                    <a:pt x="4" y="1"/>
                  </a:cubicBezTo>
                  <a:cubicBezTo>
                    <a:pt x="5" y="1"/>
                    <a:pt x="7" y="1"/>
                    <a:pt x="7" y="1"/>
                  </a:cubicBezTo>
                  <a:cubicBezTo>
                    <a:pt x="7" y="1"/>
                    <a:pt x="7" y="1"/>
                    <a:pt x="7" y="1"/>
                  </a:cubicBezTo>
                  <a:cubicBezTo>
                    <a:pt x="7" y="0"/>
                    <a:pt x="7" y="0"/>
                    <a:pt x="7" y="0"/>
                  </a:cubicBezTo>
                  <a:cubicBezTo>
                    <a:pt x="7" y="0"/>
                    <a:pt x="7" y="0"/>
                    <a:pt x="7" y="0"/>
                  </a:cubicBezTo>
                  <a:cubicBezTo>
                    <a:pt x="4" y="1"/>
                    <a:pt x="2"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55" name="Freeform 930"/>
            <p:cNvSpPr/>
            <p:nvPr/>
          </p:nvSpPr>
          <p:spPr bwMode="auto">
            <a:xfrm>
              <a:off x="5152603" y="4021613"/>
              <a:ext cx="11113" cy="4762"/>
            </a:xfrm>
            <a:custGeom>
              <a:avLst/>
              <a:gdLst>
                <a:gd name="T0" fmla="*/ 3 w 3"/>
                <a:gd name="T1" fmla="*/ 0 h 1"/>
                <a:gd name="T2" fmla="*/ 0 w 3"/>
                <a:gd name="T3" fmla="*/ 0 h 1"/>
                <a:gd name="T4" fmla="*/ 0 w 3"/>
                <a:gd name="T5" fmla="*/ 1 h 1"/>
                <a:gd name="T6" fmla="*/ 3 w 3"/>
                <a:gd name="T7" fmla="*/ 0 h 1"/>
              </a:gdLst>
              <a:ahLst/>
              <a:cxnLst>
                <a:cxn ang="0">
                  <a:pos x="T0" y="T1"/>
                </a:cxn>
                <a:cxn ang="0">
                  <a:pos x="T2" y="T3"/>
                </a:cxn>
                <a:cxn ang="0">
                  <a:pos x="T4" y="T5"/>
                </a:cxn>
                <a:cxn ang="0">
                  <a:pos x="T6" y="T7"/>
                </a:cxn>
              </a:cxnLst>
              <a:rect l="0" t="0" r="r" b="b"/>
              <a:pathLst>
                <a:path w="3" h="1">
                  <a:moveTo>
                    <a:pt x="3" y="0"/>
                  </a:moveTo>
                  <a:cubicBezTo>
                    <a:pt x="0" y="0"/>
                    <a:pt x="0" y="0"/>
                    <a:pt x="0" y="0"/>
                  </a:cubicBezTo>
                  <a:cubicBezTo>
                    <a:pt x="0" y="1"/>
                    <a:pt x="0" y="1"/>
                    <a:pt x="0" y="1"/>
                  </a:cubicBezTo>
                  <a:cubicBezTo>
                    <a:pt x="1" y="0"/>
                    <a:pt x="2" y="1"/>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56" name="Freeform 931"/>
            <p:cNvSpPr/>
            <p:nvPr/>
          </p:nvSpPr>
          <p:spPr bwMode="auto">
            <a:xfrm>
              <a:off x="5152603" y="4029550"/>
              <a:ext cx="7938" cy="3175"/>
            </a:xfrm>
            <a:custGeom>
              <a:avLst/>
              <a:gdLst>
                <a:gd name="T0" fmla="*/ 0 w 2"/>
                <a:gd name="T1" fmla="*/ 1 h 1"/>
                <a:gd name="T2" fmla="*/ 2 w 2"/>
                <a:gd name="T3" fmla="*/ 0 h 1"/>
                <a:gd name="T4" fmla="*/ 2 w 2"/>
                <a:gd name="T5" fmla="*/ 0 h 1"/>
                <a:gd name="T6" fmla="*/ 1 w 2"/>
                <a:gd name="T7" fmla="*/ 0 h 1"/>
                <a:gd name="T8" fmla="*/ 0 w 2"/>
                <a:gd name="T9" fmla="*/ 1 h 1"/>
              </a:gdLst>
              <a:ahLst/>
              <a:cxnLst>
                <a:cxn ang="0">
                  <a:pos x="T0" y="T1"/>
                </a:cxn>
                <a:cxn ang="0">
                  <a:pos x="T2" y="T3"/>
                </a:cxn>
                <a:cxn ang="0">
                  <a:pos x="T4" y="T5"/>
                </a:cxn>
                <a:cxn ang="0">
                  <a:pos x="T6" y="T7"/>
                </a:cxn>
                <a:cxn ang="0">
                  <a:pos x="T8" y="T9"/>
                </a:cxn>
              </a:cxnLst>
              <a:rect l="0" t="0" r="r" b="b"/>
              <a:pathLst>
                <a:path w="2" h="1">
                  <a:moveTo>
                    <a:pt x="0" y="1"/>
                  </a:moveTo>
                  <a:cubicBezTo>
                    <a:pt x="1" y="0"/>
                    <a:pt x="2" y="1"/>
                    <a:pt x="2" y="0"/>
                  </a:cubicBezTo>
                  <a:cubicBezTo>
                    <a:pt x="2" y="0"/>
                    <a:pt x="2" y="0"/>
                    <a:pt x="2" y="0"/>
                  </a:cubicBezTo>
                  <a:cubicBezTo>
                    <a:pt x="2" y="0"/>
                    <a:pt x="1" y="1"/>
                    <a:pt x="1" y="0"/>
                  </a:cubicBezTo>
                  <a:cubicBezTo>
                    <a:pt x="0"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57" name="Freeform 932"/>
            <p:cNvSpPr/>
            <p:nvPr/>
          </p:nvSpPr>
          <p:spPr bwMode="auto">
            <a:xfrm>
              <a:off x="5152603" y="403272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58" name="Rectangle 933"/>
            <p:cNvSpPr>
              <a:spLocks noChangeArrowheads="1"/>
            </p:cNvSpPr>
            <p:nvPr/>
          </p:nvSpPr>
          <p:spPr bwMode="auto">
            <a:xfrm>
              <a:off x="5127203" y="4048600"/>
              <a:ext cx="1588"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59" name="Freeform 934"/>
            <p:cNvSpPr/>
            <p:nvPr/>
          </p:nvSpPr>
          <p:spPr bwMode="auto">
            <a:xfrm>
              <a:off x="5122441" y="4048600"/>
              <a:ext cx="4763" cy="3175"/>
            </a:xfrm>
            <a:custGeom>
              <a:avLst/>
              <a:gdLst>
                <a:gd name="T0" fmla="*/ 3 w 3"/>
                <a:gd name="T1" fmla="*/ 2 h 2"/>
                <a:gd name="T2" fmla="*/ 3 w 3"/>
                <a:gd name="T3" fmla="*/ 0 h 2"/>
                <a:gd name="T4" fmla="*/ 0 w 3"/>
                <a:gd name="T5" fmla="*/ 2 h 2"/>
                <a:gd name="T6" fmla="*/ 3 w 3"/>
                <a:gd name="T7" fmla="*/ 2 h 2"/>
              </a:gdLst>
              <a:ahLst/>
              <a:cxnLst>
                <a:cxn ang="0">
                  <a:pos x="T0" y="T1"/>
                </a:cxn>
                <a:cxn ang="0">
                  <a:pos x="T2" y="T3"/>
                </a:cxn>
                <a:cxn ang="0">
                  <a:pos x="T4" y="T5"/>
                </a:cxn>
                <a:cxn ang="0">
                  <a:pos x="T6" y="T7"/>
                </a:cxn>
              </a:cxnLst>
              <a:rect l="0" t="0" r="r" b="b"/>
              <a:pathLst>
                <a:path w="3" h="2">
                  <a:moveTo>
                    <a:pt x="3" y="2"/>
                  </a:moveTo>
                  <a:lnTo>
                    <a:pt x="3" y="0"/>
                  </a:lnTo>
                  <a:lnTo>
                    <a:pt x="0" y="2"/>
                  </a:lnTo>
                  <a:lnTo>
                    <a:pt x="3"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60" name="Freeform 935"/>
            <p:cNvSpPr/>
            <p:nvPr/>
          </p:nvSpPr>
          <p:spPr bwMode="auto">
            <a:xfrm>
              <a:off x="5122441" y="4043838"/>
              <a:ext cx="7938" cy="4762"/>
            </a:xfrm>
            <a:custGeom>
              <a:avLst/>
              <a:gdLst>
                <a:gd name="T0" fmla="*/ 0 w 2"/>
                <a:gd name="T1" fmla="*/ 1 h 1"/>
                <a:gd name="T2" fmla="*/ 1 w 2"/>
                <a:gd name="T3" fmla="*/ 1 h 1"/>
                <a:gd name="T4" fmla="*/ 2 w 2"/>
                <a:gd name="T5" fmla="*/ 0 h 1"/>
                <a:gd name="T6" fmla="*/ 0 w 2"/>
                <a:gd name="T7" fmla="*/ 1 h 1"/>
              </a:gdLst>
              <a:ahLst/>
              <a:cxnLst>
                <a:cxn ang="0">
                  <a:pos x="T0" y="T1"/>
                </a:cxn>
                <a:cxn ang="0">
                  <a:pos x="T2" y="T3"/>
                </a:cxn>
                <a:cxn ang="0">
                  <a:pos x="T4" y="T5"/>
                </a:cxn>
                <a:cxn ang="0">
                  <a:pos x="T6" y="T7"/>
                </a:cxn>
              </a:cxnLst>
              <a:rect l="0" t="0" r="r" b="b"/>
              <a:pathLst>
                <a:path w="2" h="1">
                  <a:moveTo>
                    <a:pt x="0" y="1"/>
                  </a:moveTo>
                  <a:cubicBezTo>
                    <a:pt x="1" y="1"/>
                    <a:pt x="1" y="1"/>
                    <a:pt x="1" y="1"/>
                  </a:cubicBezTo>
                  <a:cubicBezTo>
                    <a:pt x="1" y="0"/>
                    <a:pt x="1" y="1"/>
                    <a:pt x="2" y="0"/>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61" name="Rectangle 936"/>
            <p:cNvSpPr>
              <a:spLocks noChangeArrowheads="1"/>
            </p:cNvSpPr>
            <p:nvPr/>
          </p:nvSpPr>
          <p:spPr bwMode="auto">
            <a:xfrm>
              <a:off x="5108153" y="4054950"/>
              <a:ext cx="1588" cy="47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62" name="Freeform 937"/>
            <p:cNvSpPr/>
            <p:nvPr/>
          </p:nvSpPr>
          <p:spPr bwMode="auto">
            <a:xfrm>
              <a:off x="5133553" y="4051775"/>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63" name="Freeform 938"/>
            <p:cNvSpPr/>
            <p:nvPr/>
          </p:nvSpPr>
          <p:spPr bwMode="auto">
            <a:xfrm>
              <a:off x="5160541" y="4051775"/>
              <a:ext cx="11113" cy="3175"/>
            </a:xfrm>
            <a:custGeom>
              <a:avLst/>
              <a:gdLst>
                <a:gd name="T0" fmla="*/ 0 w 7"/>
                <a:gd name="T1" fmla="*/ 2 h 2"/>
                <a:gd name="T2" fmla="*/ 7 w 7"/>
                <a:gd name="T3" fmla="*/ 0 h 2"/>
                <a:gd name="T4" fmla="*/ 0 w 7"/>
                <a:gd name="T5" fmla="*/ 0 h 2"/>
                <a:gd name="T6" fmla="*/ 0 w 7"/>
                <a:gd name="T7" fmla="*/ 2 h 2"/>
              </a:gdLst>
              <a:ahLst/>
              <a:cxnLst>
                <a:cxn ang="0">
                  <a:pos x="T0" y="T1"/>
                </a:cxn>
                <a:cxn ang="0">
                  <a:pos x="T2" y="T3"/>
                </a:cxn>
                <a:cxn ang="0">
                  <a:pos x="T4" y="T5"/>
                </a:cxn>
                <a:cxn ang="0">
                  <a:pos x="T6" y="T7"/>
                </a:cxn>
              </a:cxnLst>
              <a:rect l="0" t="0" r="r" b="b"/>
              <a:pathLst>
                <a:path w="7" h="2">
                  <a:moveTo>
                    <a:pt x="0" y="2"/>
                  </a:moveTo>
                  <a:lnTo>
                    <a:pt x="7" y="0"/>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64" name="Rectangle 939"/>
            <p:cNvSpPr>
              <a:spLocks noChangeArrowheads="1"/>
            </p:cNvSpPr>
            <p:nvPr/>
          </p:nvSpPr>
          <p:spPr bwMode="auto">
            <a:xfrm>
              <a:off x="5058941" y="4089875"/>
              <a:ext cx="4763"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65" name="Freeform 940"/>
            <p:cNvSpPr/>
            <p:nvPr/>
          </p:nvSpPr>
          <p:spPr bwMode="auto">
            <a:xfrm>
              <a:off x="5063703" y="4085113"/>
              <a:ext cx="0" cy="4762"/>
            </a:xfrm>
            <a:custGeom>
              <a:avLst/>
              <a:gdLst>
                <a:gd name="T0" fmla="*/ 0 h 3"/>
                <a:gd name="T1" fmla="*/ 3 h 3"/>
                <a:gd name="T2" fmla="*/ 0 h 3"/>
              </a:gdLst>
              <a:ahLst/>
              <a:cxnLst>
                <a:cxn ang="0">
                  <a:pos x="0" y="T0"/>
                </a:cxn>
                <a:cxn ang="0">
                  <a:pos x="0" y="T1"/>
                </a:cxn>
                <a:cxn ang="0">
                  <a:pos x="0" y="T2"/>
                </a:cxn>
              </a:cxnLst>
              <a:rect l="0" t="0" r="r" b="b"/>
              <a:pathLst>
                <a:path h="3">
                  <a:moveTo>
                    <a:pt x="0" y="0"/>
                  </a:moveTo>
                  <a:lnTo>
                    <a:pt x="0" y="3"/>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66" name="Freeform 941"/>
            <p:cNvSpPr/>
            <p:nvPr/>
          </p:nvSpPr>
          <p:spPr bwMode="auto">
            <a:xfrm>
              <a:off x="5063703" y="4096225"/>
              <a:ext cx="3175" cy="476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1"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grpSp>
      <p:grpSp>
        <p:nvGrpSpPr>
          <p:cNvPr id="67" name="组合 66"/>
          <p:cNvGrpSpPr/>
          <p:nvPr/>
        </p:nvGrpSpPr>
        <p:grpSpPr>
          <a:xfrm>
            <a:off x="8127794" y="1646879"/>
            <a:ext cx="1040408" cy="635639"/>
            <a:chOff x="4639841" y="3861275"/>
            <a:chExt cx="550862" cy="336550"/>
          </a:xfrm>
          <a:solidFill>
            <a:srgbClr val="042E3C">
              <a:alpha val="80000"/>
            </a:srgbClr>
          </a:solidFill>
        </p:grpSpPr>
        <p:sp>
          <p:nvSpPr>
            <p:cNvPr id="68" name="Freeform 882"/>
            <p:cNvSpPr/>
            <p:nvPr/>
          </p:nvSpPr>
          <p:spPr bwMode="auto">
            <a:xfrm>
              <a:off x="4976391" y="3864450"/>
              <a:ext cx="4763"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69" name="Freeform 883"/>
            <p:cNvSpPr>
              <a:spLocks noEditPoints="1"/>
            </p:cNvSpPr>
            <p:nvPr/>
          </p:nvSpPr>
          <p:spPr bwMode="auto">
            <a:xfrm>
              <a:off x="4935116" y="3861275"/>
              <a:ext cx="211138" cy="77787"/>
            </a:xfrm>
            <a:custGeom>
              <a:avLst/>
              <a:gdLst>
                <a:gd name="T0" fmla="*/ 3 w 56"/>
                <a:gd name="T1" fmla="*/ 15 h 21"/>
                <a:gd name="T2" fmla="*/ 6 w 56"/>
                <a:gd name="T3" fmla="*/ 10 h 21"/>
                <a:gd name="T4" fmla="*/ 10 w 56"/>
                <a:gd name="T5" fmla="*/ 11 h 21"/>
                <a:gd name="T6" fmla="*/ 22 w 56"/>
                <a:gd name="T7" fmla="*/ 11 h 21"/>
                <a:gd name="T8" fmla="*/ 11 w 56"/>
                <a:gd name="T9" fmla="*/ 13 h 21"/>
                <a:gd name="T10" fmla="*/ 11 w 56"/>
                <a:gd name="T11" fmla="*/ 14 h 21"/>
                <a:gd name="T12" fmla="*/ 11 w 56"/>
                <a:gd name="T13" fmla="*/ 15 h 21"/>
                <a:gd name="T14" fmla="*/ 15 w 56"/>
                <a:gd name="T15" fmla="*/ 20 h 21"/>
                <a:gd name="T16" fmla="*/ 20 w 56"/>
                <a:gd name="T17" fmla="*/ 20 h 21"/>
                <a:gd name="T18" fmla="*/ 32 w 56"/>
                <a:gd name="T19" fmla="*/ 15 h 21"/>
                <a:gd name="T20" fmla="*/ 56 w 56"/>
                <a:gd name="T21" fmla="*/ 8 h 21"/>
                <a:gd name="T22" fmla="*/ 50 w 56"/>
                <a:gd name="T23" fmla="*/ 7 h 21"/>
                <a:gd name="T24" fmla="*/ 34 w 56"/>
                <a:gd name="T25" fmla="*/ 10 h 21"/>
                <a:gd name="T26" fmla="*/ 25 w 56"/>
                <a:gd name="T27" fmla="*/ 13 h 21"/>
                <a:gd name="T28" fmla="*/ 24 w 56"/>
                <a:gd name="T29" fmla="*/ 7 h 21"/>
                <a:gd name="T30" fmla="*/ 24 w 56"/>
                <a:gd name="T31" fmla="*/ 4 h 21"/>
                <a:gd name="T32" fmla="*/ 17 w 56"/>
                <a:gd name="T33" fmla="*/ 0 h 21"/>
                <a:gd name="T34" fmla="*/ 14 w 56"/>
                <a:gd name="T35" fmla="*/ 0 h 21"/>
                <a:gd name="T36" fmla="*/ 16 w 56"/>
                <a:gd name="T37" fmla="*/ 0 h 21"/>
                <a:gd name="T38" fmla="*/ 21 w 56"/>
                <a:gd name="T39" fmla="*/ 3 h 21"/>
                <a:gd name="T40" fmla="*/ 8 w 56"/>
                <a:gd name="T41" fmla="*/ 7 h 21"/>
                <a:gd name="T42" fmla="*/ 1 w 56"/>
                <a:gd name="T43" fmla="*/ 11 h 21"/>
                <a:gd name="T44" fmla="*/ 1 w 56"/>
                <a:gd name="T45" fmla="*/ 15 h 21"/>
                <a:gd name="T46" fmla="*/ 29 w 56"/>
                <a:gd name="T47" fmla="*/ 14 h 21"/>
                <a:gd name="T48" fmla="*/ 43 w 56"/>
                <a:gd name="T49" fmla="*/ 8 h 21"/>
                <a:gd name="T50" fmla="*/ 43 w 56"/>
                <a:gd name="T51" fmla="*/ 8 h 21"/>
                <a:gd name="T52" fmla="*/ 27 w 56"/>
                <a:gd name="T53" fmla="*/ 16 h 21"/>
                <a:gd name="T54" fmla="*/ 12 w 56"/>
                <a:gd name="T55" fmla="*/ 4 h 21"/>
                <a:gd name="T56" fmla="*/ 19 w 56"/>
                <a:gd name="T57" fmla="*/ 4 h 21"/>
                <a:gd name="T58" fmla="*/ 19 w 56"/>
                <a:gd name="T59" fmla="*/ 4 h 21"/>
                <a:gd name="T60" fmla="*/ 9 w 56"/>
                <a:gd name="T61" fmla="*/ 8 h 21"/>
                <a:gd name="T62" fmla="*/ 2 w 56"/>
                <a:gd name="T63" fmla="*/ 9 h 21"/>
                <a:gd name="T64" fmla="*/ 8 w 56"/>
                <a:gd name="T65" fmla="*/ 7 h 21"/>
                <a:gd name="T66" fmla="*/ 2 w 56"/>
                <a:gd name="T67" fmla="*/ 1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 h="21">
                  <a:moveTo>
                    <a:pt x="2" y="17"/>
                  </a:moveTo>
                  <a:cubicBezTo>
                    <a:pt x="3" y="16"/>
                    <a:pt x="3" y="15"/>
                    <a:pt x="3" y="15"/>
                  </a:cubicBezTo>
                  <a:cubicBezTo>
                    <a:pt x="4" y="15"/>
                    <a:pt x="3" y="14"/>
                    <a:pt x="3" y="13"/>
                  </a:cubicBezTo>
                  <a:cubicBezTo>
                    <a:pt x="4" y="12"/>
                    <a:pt x="4" y="10"/>
                    <a:pt x="6" y="10"/>
                  </a:cubicBezTo>
                  <a:cubicBezTo>
                    <a:pt x="6" y="10"/>
                    <a:pt x="8" y="10"/>
                    <a:pt x="8" y="11"/>
                  </a:cubicBezTo>
                  <a:cubicBezTo>
                    <a:pt x="8" y="12"/>
                    <a:pt x="9" y="11"/>
                    <a:pt x="10" y="11"/>
                  </a:cubicBezTo>
                  <a:cubicBezTo>
                    <a:pt x="11" y="9"/>
                    <a:pt x="13" y="7"/>
                    <a:pt x="16" y="7"/>
                  </a:cubicBezTo>
                  <a:cubicBezTo>
                    <a:pt x="18" y="8"/>
                    <a:pt x="21" y="7"/>
                    <a:pt x="22" y="11"/>
                  </a:cubicBezTo>
                  <a:cubicBezTo>
                    <a:pt x="22" y="12"/>
                    <a:pt x="19" y="12"/>
                    <a:pt x="19" y="14"/>
                  </a:cubicBezTo>
                  <a:cubicBezTo>
                    <a:pt x="16" y="16"/>
                    <a:pt x="14" y="13"/>
                    <a:pt x="11" y="13"/>
                  </a:cubicBezTo>
                  <a:cubicBezTo>
                    <a:pt x="11" y="14"/>
                    <a:pt x="11" y="14"/>
                    <a:pt x="11" y="14"/>
                  </a:cubicBezTo>
                  <a:cubicBezTo>
                    <a:pt x="11" y="14"/>
                    <a:pt x="11" y="14"/>
                    <a:pt x="11" y="14"/>
                  </a:cubicBezTo>
                  <a:cubicBezTo>
                    <a:pt x="11" y="14"/>
                    <a:pt x="11" y="14"/>
                    <a:pt x="11" y="14"/>
                  </a:cubicBezTo>
                  <a:cubicBezTo>
                    <a:pt x="11" y="15"/>
                    <a:pt x="11" y="15"/>
                    <a:pt x="11" y="15"/>
                  </a:cubicBezTo>
                  <a:cubicBezTo>
                    <a:pt x="14" y="16"/>
                    <a:pt x="13" y="19"/>
                    <a:pt x="16" y="20"/>
                  </a:cubicBezTo>
                  <a:cubicBezTo>
                    <a:pt x="15" y="20"/>
                    <a:pt x="15" y="20"/>
                    <a:pt x="15" y="20"/>
                  </a:cubicBezTo>
                  <a:cubicBezTo>
                    <a:pt x="16" y="19"/>
                    <a:pt x="17" y="21"/>
                    <a:pt x="18" y="20"/>
                  </a:cubicBezTo>
                  <a:cubicBezTo>
                    <a:pt x="18" y="20"/>
                    <a:pt x="20" y="21"/>
                    <a:pt x="20" y="20"/>
                  </a:cubicBezTo>
                  <a:cubicBezTo>
                    <a:pt x="20" y="18"/>
                    <a:pt x="22" y="19"/>
                    <a:pt x="23" y="19"/>
                  </a:cubicBezTo>
                  <a:cubicBezTo>
                    <a:pt x="27" y="18"/>
                    <a:pt x="30" y="16"/>
                    <a:pt x="32" y="15"/>
                  </a:cubicBezTo>
                  <a:cubicBezTo>
                    <a:pt x="35" y="9"/>
                    <a:pt x="44" y="9"/>
                    <a:pt x="49" y="9"/>
                  </a:cubicBezTo>
                  <a:cubicBezTo>
                    <a:pt x="56" y="8"/>
                    <a:pt x="56" y="8"/>
                    <a:pt x="56" y="8"/>
                  </a:cubicBezTo>
                  <a:cubicBezTo>
                    <a:pt x="52" y="7"/>
                    <a:pt x="48" y="8"/>
                    <a:pt x="45" y="8"/>
                  </a:cubicBezTo>
                  <a:cubicBezTo>
                    <a:pt x="46" y="7"/>
                    <a:pt x="48" y="8"/>
                    <a:pt x="50" y="7"/>
                  </a:cubicBezTo>
                  <a:cubicBezTo>
                    <a:pt x="45" y="8"/>
                    <a:pt x="40" y="6"/>
                    <a:pt x="34" y="9"/>
                  </a:cubicBezTo>
                  <a:cubicBezTo>
                    <a:pt x="34" y="10"/>
                    <a:pt x="34" y="10"/>
                    <a:pt x="34" y="10"/>
                  </a:cubicBezTo>
                  <a:cubicBezTo>
                    <a:pt x="32" y="11"/>
                    <a:pt x="30" y="12"/>
                    <a:pt x="28" y="14"/>
                  </a:cubicBezTo>
                  <a:cubicBezTo>
                    <a:pt x="27" y="14"/>
                    <a:pt x="26" y="16"/>
                    <a:pt x="25" y="13"/>
                  </a:cubicBezTo>
                  <a:cubicBezTo>
                    <a:pt x="26" y="12"/>
                    <a:pt x="25" y="10"/>
                    <a:pt x="25" y="8"/>
                  </a:cubicBezTo>
                  <a:cubicBezTo>
                    <a:pt x="24" y="8"/>
                    <a:pt x="24" y="8"/>
                    <a:pt x="24" y="7"/>
                  </a:cubicBezTo>
                  <a:cubicBezTo>
                    <a:pt x="24" y="6"/>
                    <a:pt x="24" y="5"/>
                    <a:pt x="24" y="4"/>
                  </a:cubicBezTo>
                  <a:cubicBezTo>
                    <a:pt x="24" y="4"/>
                    <a:pt x="24" y="4"/>
                    <a:pt x="24" y="4"/>
                  </a:cubicBezTo>
                  <a:cubicBezTo>
                    <a:pt x="22" y="2"/>
                    <a:pt x="22" y="2"/>
                    <a:pt x="22" y="2"/>
                  </a:cubicBezTo>
                  <a:cubicBezTo>
                    <a:pt x="20" y="1"/>
                    <a:pt x="19" y="0"/>
                    <a:pt x="17" y="0"/>
                  </a:cubicBezTo>
                  <a:cubicBezTo>
                    <a:pt x="16" y="0"/>
                    <a:pt x="14" y="0"/>
                    <a:pt x="12" y="1"/>
                  </a:cubicBezTo>
                  <a:cubicBezTo>
                    <a:pt x="13" y="1"/>
                    <a:pt x="14" y="1"/>
                    <a:pt x="14" y="0"/>
                  </a:cubicBezTo>
                  <a:cubicBezTo>
                    <a:pt x="14" y="1"/>
                    <a:pt x="14" y="1"/>
                    <a:pt x="14" y="1"/>
                  </a:cubicBezTo>
                  <a:cubicBezTo>
                    <a:pt x="16" y="0"/>
                    <a:pt x="16" y="0"/>
                    <a:pt x="16" y="0"/>
                  </a:cubicBezTo>
                  <a:cubicBezTo>
                    <a:pt x="18" y="1"/>
                    <a:pt x="19" y="1"/>
                    <a:pt x="21" y="2"/>
                  </a:cubicBezTo>
                  <a:cubicBezTo>
                    <a:pt x="21" y="3"/>
                    <a:pt x="21" y="3"/>
                    <a:pt x="21" y="3"/>
                  </a:cubicBezTo>
                  <a:cubicBezTo>
                    <a:pt x="20" y="2"/>
                    <a:pt x="18" y="2"/>
                    <a:pt x="16" y="1"/>
                  </a:cubicBezTo>
                  <a:cubicBezTo>
                    <a:pt x="12" y="1"/>
                    <a:pt x="10" y="4"/>
                    <a:pt x="8" y="7"/>
                  </a:cubicBezTo>
                  <a:cubicBezTo>
                    <a:pt x="6" y="7"/>
                    <a:pt x="3" y="6"/>
                    <a:pt x="2" y="8"/>
                  </a:cubicBezTo>
                  <a:cubicBezTo>
                    <a:pt x="1" y="8"/>
                    <a:pt x="0" y="10"/>
                    <a:pt x="1" y="11"/>
                  </a:cubicBezTo>
                  <a:cubicBezTo>
                    <a:pt x="1" y="12"/>
                    <a:pt x="1" y="12"/>
                    <a:pt x="1" y="12"/>
                  </a:cubicBezTo>
                  <a:cubicBezTo>
                    <a:pt x="1" y="13"/>
                    <a:pt x="1" y="14"/>
                    <a:pt x="1" y="15"/>
                  </a:cubicBezTo>
                  <a:cubicBezTo>
                    <a:pt x="1" y="16"/>
                    <a:pt x="1" y="17"/>
                    <a:pt x="2" y="17"/>
                  </a:cubicBezTo>
                  <a:close/>
                  <a:moveTo>
                    <a:pt x="29" y="14"/>
                  </a:moveTo>
                  <a:cubicBezTo>
                    <a:pt x="32" y="12"/>
                    <a:pt x="34" y="9"/>
                    <a:pt x="37" y="8"/>
                  </a:cubicBezTo>
                  <a:cubicBezTo>
                    <a:pt x="39" y="8"/>
                    <a:pt x="41" y="8"/>
                    <a:pt x="43" y="8"/>
                  </a:cubicBezTo>
                  <a:cubicBezTo>
                    <a:pt x="43" y="8"/>
                    <a:pt x="44" y="8"/>
                    <a:pt x="45" y="8"/>
                  </a:cubicBezTo>
                  <a:cubicBezTo>
                    <a:pt x="44" y="8"/>
                    <a:pt x="43" y="8"/>
                    <a:pt x="43" y="8"/>
                  </a:cubicBezTo>
                  <a:cubicBezTo>
                    <a:pt x="38" y="9"/>
                    <a:pt x="33" y="11"/>
                    <a:pt x="30" y="14"/>
                  </a:cubicBezTo>
                  <a:cubicBezTo>
                    <a:pt x="27" y="16"/>
                    <a:pt x="27" y="16"/>
                    <a:pt x="27" y="16"/>
                  </a:cubicBezTo>
                  <a:cubicBezTo>
                    <a:pt x="27" y="14"/>
                    <a:pt x="28" y="15"/>
                    <a:pt x="29" y="14"/>
                  </a:cubicBezTo>
                  <a:close/>
                  <a:moveTo>
                    <a:pt x="12" y="4"/>
                  </a:moveTo>
                  <a:cubicBezTo>
                    <a:pt x="13" y="4"/>
                    <a:pt x="14" y="2"/>
                    <a:pt x="16" y="3"/>
                  </a:cubicBezTo>
                  <a:cubicBezTo>
                    <a:pt x="17" y="3"/>
                    <a:pt x="18" y="4"/>
                    <a:pt x="19" y="4"/>
                  </a:cubicBezTo>
                  <a:cubicBezTo>
                    <a:pt x="19" y="4"/>
                    <a:pt x="20" y="4"/>
                    <a:pt x="20" y="5"/>
                  </a:cubicBezTo>
                  <a:cubicBezTo>
                    <a:pt x="20" y="5"/>
                    <a:pt x="19" y="4"/>
                    <a:pt x="19" y="4"/>
                  </a:cubicBezTo>
                  <a:cubicBezTo>
                    <a:pt x="16" y="3"/>
                    <a:pt x="14" y="4"/>
                    <a:pt x="12" y="5"/>
                  </a:cubicBezTo>
                  <a:cubicBezTo>
                    <a:pt x="11" y="6"/>
                    <a:pt x="9" y="6"/>
                    <a:pt x="9" y="8"/>
                  </a:cubicBezTo>
                  <a:cubicBezTo>
                    <a:pt x="9" y="6"/>
                    <a:pt x="11" y="5"/>
                    <a:pt x="12" y="4"/>
                  </a:cubicBezTo>
                  <a:close/>
                  <a:moveTo>
                    <a:pt x="2" y="9"/>
                  </a:moveTo>
                  <a:cubicBezTo>
                    <a:pt x="3" y="8"/>
                    <a:pt x="3" y="8"/>
                    <a:pt x="4" y="7"/>
                  </a:cubicBezTo>
                  <a:cubicBezTo>
                    <a:pt x="5" y="8"/>
                    <a:pt x="7" y="7"/>
                    <a:pt x="8" y="7"/>
                  </a:cubicBezTo>
                  <a:cubicBezTo>
                    <a:pt x="8" y="8"/>
                    <a:pt x="8" y="8"/>
                    <a:pt x="8" y="8"/>
                  </a:cubicBezTo>
                  <a:cubicBezTo>
                    <a:pt x="7" y="9"/>
                    <a:pt x="3" y="7"/>
                    <a:pt x="2" y="10"/>
                  </a:cubicBezTo>
                  <a:cubicBezTo>
                    <a:pt x="1" y="10"/>
                    <a:pt x="2" y="9"/>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70" name="Freeform 884"/>
            <p:cNvSpPr/>
            <p:nvPr/>
          </p:nvSpPr>
          <p:spPr bwMode="auto">
            <a:xfrm>
              <a:off x="5014491" y="3861275"/>
              <a:ext cx="7938" cy="6350"/>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2" y="2"/>
                  </a:cubicBezTo>
                  <a:cubicBezTo>
                    <a:pt x="2" y="2"/>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71" name="Freeform 885"/>
            <p:cNvSpPr/>
            <p:nvPr/>
          </p:nvSpPr>
          <p:spPr bwMode="auto">
            <a:xfrm>
              <a:off x="5022428" y="3872388"/>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72" name="Freeform 886"/>
            <p:cNvSpPr/>
            <p:nvPr/>
          </p:nvSpPr>
          <p:spPr bwMode="auto">
            <a:xfrm>
              <a:off x="5152603" y="3924775"/>
              <a:ext cx="4763" cy="0"/>
            </a:xfrm>
            <a:custGeom>
              <a:avLst/>
              <a:gdLst>
                <a:gd name="T0" fmla="*/ 0 w 3"/>
                <a:gd name="T1" fmla="*/ 0 w 3"/>
                <a:gd name="T2" fmla="*/ 3 w 3"/>
                <a:gd name="T3" fmla="*/ 0 w 3"/>
              </a:gdLst>
              <a:ahLst/>
              <a:cxnLst>
                <a:cxn ang="0">
                  <a:pos x="T0" y="0"/>
                </a:cxn>
                <a:cxn ang="0">
                  <a:pos x="T1" y="0"/>
                </a:cxn>
                <a:cxn ang="0">
                  <a:pos x="T2" y="0"/>
                </a:cxn>
                <a:cxn ang="0">
                  <a:pos x="T3" y="0"/>
                </a:cxn>
              </a:cxnLst>
              <a:rect l="0" t="0" r="r" b="b"/>
              <a:pathLst>
                <a:path w="3">
                  <a:moveTo>
                    <a:pt x="0" y="0"/>
                  </a:moveTo>
                  <a:lnTo>
                    <a:pt x="0" y="0"/>
                  </a:lnTo>
                  <a:lnTo>
                    <a:pt x="3"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73" name="Freeform 887"/>
            <p:cNvSpPr>
              <a:spLocks noEditPoints="1"/>
            </p:cNvSpPr>
            <p:nvPr/>
          </p:nvSpPr>
          <p:spPr bwMode="auto">
            <a:xfrm>
              <a:off x="4882728" y="3908900"/>
              <a:ext cx="307975" cy="90487"/>
            </a:xfrm>
            <a:custGeom>
              <a:avLst/>
              <a:gdLst>
                <a:gd name="T0" fmla="*/ 78 w 82"/>
                <a:gd name="T1" fmla="*/ 5 h 24"/>
                <a:gd name="T2" fmla="*/ 75 w 82"/>
                <a:gd name="T3" fmla="*/ 4 h 24"/>
                <a:gd name="T4" fmla="*/ 72 w 82"/>
                <a:gd name="T5" fmla="*/ 4 h 24"/>
                <a:gd name="T6" fmla="*/ 77 w 82"/>
                <a:gd name="T7" fmla="*/ 3 h 24"/>
                <a:gd name="T8" fmla="*/ 51 w 82"/>
                <a:gd name="T9" fmla="*/ 5 h 24"/>
                <a:gd name="T10" fmla="*/ 35 w 82"/>
                <a:gd name="T11" fmla="*/ 16 h 24"/>
                <a:gd name="T12" fmla="*/ 34 w 82"/>
                <a:gd name="T13" fmla="*/ 18 h 24"/>
                <a:gd name="T14" fmla="*/ 24 w 82"/>
                <a:gd name="T15" fmla="*/ 14 h 24"/>
                <a:gd name="T16" fmla="*/ 22 w 82"/>
                <a:gd name="T17" fmla="*/ 13 h 24"/>
                <a:gd name="T18" fmla="*/ 17 w 82"/>
                <a:gd name="T19" fmla="*/ 8 h 24"/>
                <a:gd name="T20" fmla="*/ 17 w 82"/>
                <a:gd name="T21" fmla="*/ 12 h 24"/>
                <a:gd name="T22" fmla="*/ 10 w 82"/>
                <a:gd name="T23" fmla="*/ 15 h 24"/>
                <a:gd name="T24" fmla="*/ 16 w 82"/>
                <a:gd name="T25" fmla="*/ 6 h 24"/>
                <a:gd name="T26" fmla="*/ 15 w 82"/>
                <a:gd name="T27" fmla="*/ 5 h 24"/>
                <a:gd name="T28" fmla="*/ 13 w 82"/>
                <a:gd name="T29" fmla="*/ 3 h 24"/>
                <a:gd name="T30" fmla="*/ 12 w 82"/>
                <a:gd name="T31" fmla="*/ 1 h 24"/>
                <a:gd name="T32" fmla="*/ 2 w 82"/>
                <a:gd name="T33" fmla="*/ 16 h 24"/>
                <a:gd name="T34" fmla="*/ 2 w 82"/>
                <a:gd name="T35" fmla="*/ 15 h 24"/>
                <a:gd name="T36" fmla="*/ 1 w 82"/>
                <a:gd name="T37" fmla="*/ 14 h 24"/>
                <a:gd name="T38" fmla="*/ 17 w 82"/>
                <a:gd name="T39" fmla="*/ 20 h 24"/>
                <a:gd name="T40" fmla="*/ 23 w 82"/>
                <a:gd name="T41" fmla="*/ 19 h 24"/>
                <a:gd name="T42" fmla="*/ 31 w 82"/>
                <a:gd name="T43" fmla="*/ 23 h 24"/>
                <a:gd name="T44" fmla="*/ 41 w 82"/>
                <a:gd name="T45" fmla="*/ 22 h 24"/>
                <a:gd name="T46" fmla="*/ 82 w 82"/>
                <a:gd name="T47" fmla="*/ 6 h 24"/>
                <a:gd name="T48" fmla="*/ 77 w 82"/>
                <a:gd name="T49" fmla="*/ 6 h 24"/>
                <a:gd name="T50" fmla="*/ 5 w 82"/>
                <a:gd name="T51" fmla="*/ 15 h 24"/>
                <a:gd name="T52" fmla="*/ 6 w 82"/>
                <a:gd name="T53" fmla="*/ 6 h 24"/>
                <a:gd name="T54" fmla="*/ 50 w 82"/>
                <a:gd name="T55" fmla="*/ 8 h 24"/>
                <a:gd name="T56" fmla="*/ 50 w 82"/>
                <a:gd name="T57" fmla="*/ 8 h 24"/>
                <a:gd name="T58" fmla="*/ 71 w 82"/>
                <a:gd name="T59" fmla="*/ 4 h 24"/>
                <a:gd name="T60" fmla="*/ 71 w 82"/>
                <a:gd name="T61" fmla="*/ 3 h 24"/>
                <a:gd name="T62" fmla="*/ 71 w 82"/>
                <a:gd name="T63" fmla="*/ 4 h 24"/>
                <a:gd name="T64" fmla="*/ 71 w 82"/>
                <a:gd name="T65"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2" h="24">
                  <a:moveTo>
                    <a:pt x="77" y="6"/>
                  </a:moveTo>
                  <a:cubicBezTo>
                    <a:pt x="78" y="5"/>
                    <a:pt x="78" y="5"/>
                    <a:pt x="78" y="5"/>
                  </a:cubicBezTo>
                  <a:cubicBezTo>
                    <a:pt x="77" y="5"/>
                    <a:pt x="76" y="5"/>
                    <a:pt x="75" y="5"/>
                  </a:cubicBezTo>
                  <a:cubicBezTo>
                    <a:pt x="75" y="4"/>
                    <a:pt x="75" y="4"/>
                    <a:pt x="75" y="4"/>
                  </a:cubicBezTo>
                  <a:cubicBezTo>
                    <a:pt x="74" y="4"/>
                    <a:pt x="73" y="4"/>
                    <a:pt x="73" y="5"/>
                  </a:cubicBezTo>
                  <a:cubicBezTo>
                    <a:pt x="72" y="4"/>
                    <a:pt x="72" y="4"/>
                    <a:pt x="72" y="4"/>
                  </a:cubicBezTo>
                  <a:cubicBezTo>
                    <a:pt x="71" y="3"/>
                    <a:pt x="71" y="3"/>
                    <a:pt x="71" y="3"/>
                  </a:cubicBezTo>
                  <a:cubicBezTo>
                    <a:pt x="73" y="3"/>
                    <a:pt x="75" y="3"/>
                    <a:pt x="77" y="3"/>
                  </a:cubicBezTo>
                  <a:cubicBezTo>
                    <a:pt x="78" y="2"/>
                    <a:pt x="76" y="1"/>
                    <a:pt x="75" y="1"/>
                  </a:cubicBezTo>
                  <a:cubicBezTo>
                    <a:pt x="67" y="1"/>
                    <a:pt x="58" y="1"/>
                    <a:pt x="51" y="5"/>
                  </a:cubicBezTo>
                  <a:cubicBezTo>
                    <a:pt x="49" y="6"/>
                    <a:pt x="48" y="8"/>
                    <a:pt x="46" y="9"/>
                  </a:cubicBezTo>
                  <a:cubicBezTo>
                    <a:pt x="43" y="12"/>
                    <a:pt x="40" y="15"/>
                    <a:pt x="35" y="16"/>
                  </a:cubicBezTo>
                  <a:cubicBezTo>
                    <a:pt x="34" y="18"/>
                    <a:pt x="32" y="17"/>
                    <a:pt x="31" y="18"/>
                  </a:cubicBezTo>
                  <a:cubicBezTo>
                    <a:pt x="32" y="18"/>
                    <a:pt x="33" y="17"/>
                    <a:pt x="34" y="18"/>
                  </a:cubicBezTo>
                  <a:cubicBezTo>
                    <a:pt x="32" y="19"/>
                    <a:pt x="30" y="17"/>
                    <a:pt x="27" y="18"/>
                  </a:cubicBezTo>
                  <a:cubicBezTo>
                    <a:pt x="26" y="17"/>
                    <a:pt x="23" y="17"/>
                    <a:pt x="24" y="14"/>
                  </a:cubicBezTo>
                  <a:cubicBezTo>
                    <a:pt x="23" y="14"/>
                    <a:pt x="23" y="13"/>
                    <a:pt x="22" y="13"/>
                  </a:cubicBezTo>
                  <a:cubicBezTo>
                    <a:pt x="22" y="13"/>
                    <a:pt x="22" y="13"/>
                    <a:pt x="22" y="13"/>
                  </a:cubicBezTo>
                  <a:cubicBezTo>
                    <a:pt x="21" y="13"/>
                    <a:pt x="22" y="13"/>
                    <a:pt x="21" y="12"/>
                  </a:cubicBezTo>
                  <a:cubicBezTo>
                    <a:pt x="19" y="12"/>
                    <a:pt x="19" y="9"/>
                    <a:pt x="17" y="8"/>
                  </a:cubicBezTo>
                  <a:cubicBezTo>
                    <a:pt x="17" y="9"/>
                    <a:pt x="18" y="11"/>
                    <a:pt x="16" y="12"/>
                  </a:cubicBezTo>
                  <a:cubicBezTo>
                    <a:pt x="17" y="12"/>
                    <a:pt x="17" y="12"/>
                    <a:pt x="17" y="12"/>
                  </a:cubicBezTo>
                  <a:cubicBezTo>
                    <a:pt x="17" y="14"/>
                    <a:pt x="14" y="15"/>
                    <a:pt x="13" y="16"/>
                  </a:cubicBezTo>
                  <a:cubicBezTo>
                    <a:pt x="11" y="18"/>
                    <a:pt x="11" y="15"/>
                    <a:pt x="10" y="15"/>
                  </a:cubicBezTo>
                  <a:cubicBezTo>
                    <a:pt x="10" y="12"/>
                    <a:pt x="10" y="7"/>
                    <a:pt x="14" y="6"/>
                  </a:cubicBezTo>
                  <a:cubicBezTo>
                    <a:pt x="15" y="6"/>
                    <a:pt x="15" y="5"/>
                    <a:pt x="16" y="6"/>
                  </a:cubicBezTo>
                  <a:cubicBezTo>
                    <a:pt x="16" y="5"/>
                    <a:pt x="16" y="5"/>
                    <a:pt x="16" y="5"/>
                  </a:cubicBezTo>
                  <a:cubicBezTo>
                    <a:pt x="15" y="5"/>
                    <a:pt x="15" y="5"/>
                    <a:pt x="15" y="5"/>
                  </a:cubicBezTo>
                  <a:cubicBezTo>
                    <a:pt x="15" y="4"/>
                    <a:pt x="15" y="4"/>
                    <a:pt x="15" y="4"/>
                  </a:cubicBezTo>
                  <a:cubicBezTo>
                    <a:pt x="14" y="5"/>
                    <a:pt x="14" y="2"/>
                    <a:pt x="13" y="3"/>
                  </a:cubicBezTo>
                  <a:cubicBezTo>
                    <a:pt x="12" y="2"/>
                    <a:pt x="13" y="0"/>
                    <a:pt x="12" y="1"/>
                  </a:cubicBezTo>
                  <a:cubicBezTo>
                    <a:pt x="12" y="1"/>
                    <a:pt x="12" y="1"/>
                    <a:pt x="12" y="1"/>
                  </a:cubicBezTo>
                  <a:cubicBezTo>
                    <a:pt x="11" y="0"/>
                    <a:pt x="11" y="1"/>
                    <a:pt x="11" y="1"/>
                  </a:cubicBezTo>
                  <a:cubicBezTo>
                    <a:pt x="3" y="2"/>
                    <a:pt x="4" y="10"/>
                    <a:pt x="2" y="16"/>
                  </a:cubicBezTo>
                  <a:cubicBezTo>
                    <a:pt x="2" y="15"/>
                    <a:pt x="2" y="15"/>
                    <a:pt x="2" y="15"/>
                  </a:cubicBezTo>
                  <a:cubicBezTo>
                    <a:pt x="2" y="15"/>
                    <a:pt x="2" y="15"/>
                    <a:pt x="2" y="15"/>
                  </a:cubicBezTo>
                  <a:cubicBezTo>
                    <a:pt x="1" y="15"/>
                    <a:pt x="1" y="13"/>
                    <a:pt x="1" y="12"/>
                  </a:cubicBezTo>
                  <a:cubicBezTo>
                    <a:pt x="1" y="13"/>
                    <a:pt x="1" y="14"/>
                    <a:pt x="1" y="14"/>
                  </a:cubicBezTo>
                  <a:cubicBezTo>
                    <a:pt x="0" y="16"/>
                    <a:pt x="2" y="16"/>
                    <a:pt x="3" y="17"/>
                  </a:cubicBezTo>
                  <a:cubicBezTo>
                    <a:pt x="7" y="20"/>
                    <a:pt x="13" y="22"/>
                    <a:pt x="17" y="20"/>
                  </a:cubicBezTo>
                  <a:cubicBezTo>
                    <a:pt x="19" y="19"/>
                    <a:pt x="21" y="18"/>
                    <a:pt x="22" y="17"/>
                  </a:cubicBezTo>
                  <a:cubicBezTo>
                    <a:pt x="22" y="17"/>
                    <a:pt x="23" y="18"/>
                    <a:pt x="23" y="19"/>
                  </a:cubicBezTo>
                  <a:cubicBezTo>
                    <a:pt x="24" y="19"/>
                    <a:pt x="24" y="19"/>
                    <a:pt x="24" y="20"/>
                  </a:cubicBezTo>
                  <a:cubicBezTo>
                    <a:pt x="27" y="20"/>
                    <a:pt x="28" y="23"/>
                    <a:pt x="31" y="23"/>
                  </a:cubicBezTo>
                  <a:cubicBezTo>
                    <a:pt x="33" y="24"/>
                    <a:pt x="34" y="23"/>
                    <a:pt x="36" y="24"/>
                  </a:cubicBezTo>
                  <a:cubicBezTo>
                    <a:pt x="38" y="24"/>
                    <a:pt x="39" y="22"/>
                    <a:pt x="41" y="22"/>
                  </a:cubicBezTo>
                  <a:cubicBezTo>
                    <a:pt x="46" y="18"/>
                    <a:pt x="49" y="14"/>
                    <a:pt x="53" y="10"/>
                  </a:cubicBezTo>
                  <a:cubicBezTo>
                    <a:pt x="63" y="7"/>
                    <a:pt x="73" y="8"/>
                    <a:pt x="82" y="6"/>
                  </a:cubicBezTo>
                  <a:cubicBezTo>
                    <a:pt x="81" y="6"/>
                    <a:pt x="81" y="6"/>
                    <a:pt x="81" y="6"/>
                  </a:cubicBezTo>
                  <a:cubicBezTo>
                    <a:pt x="79" y="6"/>
                    <a:pt x="78" y="6"/>
                    <a:pt x="77" y="6"/>
                  </a:cubicBezTo>
                  <a:close/>
                  <a:moveTo>
                    <a:pt x="5" y="14"/>
                  </a:moveTo>
                  <a:cubicBezTo>
                    <a:pt x="4" y="14"/>
                    <a:pt x="5" y="14"/>
                    <a:pt x="5" y="15"/>
                  </a:cubicBezTo>
                  <a:cubicBezTo>
                    <a:pt x="4" y="13"/>
                    <a:pt x="5" y="11"/>
                    <a:pt x="5" y="10"/>
                  </a:cubicBezTo>
                  <a:cubicBezTo>
                    <a:pt x="5" y="9"/>
                    <a:pt x="6" y="7"/>
                    <a:pt x="6" y="6"/>
                  </a:cubicBezTo>
                  <a:cubicBezTo>
                    <a:pt x="6" y="9"/>
                    <a:pt x="5" y="12"/>
                    <a:pt x="5" y="14"/>
                  </a:cubicBezTo>
                  <a:close/>
                  <a:moveTo>
                    <a:pt x="50" y="8"/>
                  </a:moveTo>
                  <a:cubicBezTo>
                    <a:pt x="50" y="8"/>
                    <a:pt x="50" y="7"/>
                    <a:pt x="51" y="7"/>
                  </a:cubicBezTo>
                  <a:cubicBezTo>
                    <a:pt x="51" y="7"/>
                    <a:pt x="50" y="8"/>
                    <a:pt x="50" y="8"/>
                  </a:cubicBezTo>
                  <a:close/>
                  <a:moveTo>
                    <a:pt x="71" y="4"/>
                  </a:moveTo>
                  <a:cubicBezTo>
                    <a:pt x="71" y="4"/>
                    <a:pt x="71" y="4"/>
                    <a:pt x="71" y="4"/>
                  </a:cubicBezTo>
                  <a:cubicBezTo>
                    <a:pt x="71" y="3"/>
                    <a:pt x="71" y="3"/>
                    <a:pt x="71" y="3"/>
                  </a:cubicBezTo>
                  <a:cubicBezTo>
                    <a:pt x="71" y="3"/>
                    <a:pt x="71" y="3"/>
                    <a:pt x="71" y="3"/>
                  </a:cubicBezTo>
                  <a:cubicBezTo>
                    <a:pt x="71" y="3"/>
                    <a:pt x="71" y="3"/>
                    <a:pt x="71" y="3"/>
                  </a:cubicBezTo>
                  <a:cubicBezTo>
                    <a:pt x="71" y="4"/>
                    <a:pt x="71" y="4"/>
                    <a:pt x="71" y="4"/>
                  </a:cubicBezTo>
                  <a:cubicBezTo>
                    <a:pt x="72" y="4"/>
                    <a:pt x="72" y="4"/>
                    <a:pt x="72" y="4"/>
                  </a:cubicBezTo>
                  <a:lnTo>
                    <a:pt x="7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74" name="Freeform 888"/>
            <p:cNvSpPr/>
            <p:nvPr/>
          </p:nvSpPr>
          <p:spPr bwMode="auto">
            <a:xfrm>
              <a:off x="5163716" y="392477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75" name="Freeform 889"/>
            <p:cNvSpPr/>
            <p:nvPr/>
          </p:nvSpPr>
          <p:spPr bwMode="auto">
            <a:xfrm>
              <a:off x="5157366" y="3920013"/>
              <a:ext cx="0" cy="476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76" name="Rectangle 890"/>
            <p:cNvSpPr>
              <a:spLocks noChangeArrowheads="1"/>
            </p:cNvSpPr>
            <p:nvPr/>
          </p:nvSpPr>
          <p:spPr bwMode="auto">
            <a:xfrm>
              <a:off x="5070053" y="4096225"/>
              <a:ext cx="1588"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77" name="Freeform 891"/>
            <p:cNvSpPr/>
            <p:nvPr/>
          </p:nvSpPr>
          <p:spPr bwMode="auto">
            <a:xfrm>
              <a:off x="5074816" y="4089875"/>
              <a:ext cx="3175"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78" name="Freeform 892"/>
            <p:cNvSpPr/>
            <p:nvPr/>
          </p:nvSpPr>
          <p:spPr bwMode="auto">
            <a:xfrm>
              <a:off x="5146253" y="4021613"/>
              <a:ext cx="3175"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79" name="Freeform 893"/>
            <p:cNvSpPr/>
            <p:nvPr/>
          </p:nvSpPr>
          <p:spPr bwMode="auto">
            <a:xfrm>
              <a:off x="5066878" y="4093050"/>
              <a:ext cx="3175" cy="7937"/>
            </a:xfrm>
            <a:custGeom>
              <a:avLst/>
              <a:gdLst>
                <a:gd name="T0" fmla="*/ 2 w 2"/>
                <a:gd name="T1" fmla="*/ 0 h 5"/>
                <a:gd name="T2" fmla="*/ 0 w 2"/>
                <a:gd name="T3" fmla="*/ 5 h 5"/>
                <a:gd name="T4" fmla="*/ 2 w 2"/>
                <a:gd name="T5" fmla="*/ 2 h 5"/>
                <a:gd name="T6" fmla="*/ 2 w 2"/>
                <a:gd name="T7" fmla="*/ 0 h 5"/>
              </a:gdLst>
              <a:ahLst/>
              <a:cxnLst>
                <a:cxn ang="0">
                  <a:pos x="T0" y="T1"/>
                </a:cxn>
                <a:cxn ang="0">
                  <a:pos x="T2" y="T3"/>
                </a:cxn>
                <a:cxn ang="0">
                  <a:pos x="T4" y="T5"/>
                </a:cxn>
                <a:cxn ang="0">
                  <a:pos x="T6" y="T7"/>
                </a:cxn>
              </a:cxnLst>
              <a:rect l="0" t="0" r="r" b="b"/>
              <a:pathLst>
                <a:path w="2" h="5">
                  <a:moveTo>
                    <a:pt x="2" y="0"/>
                  </a:moveTo>
                  <a:lnTo>
                    <a:pt x="0" y="5"/>
                  </a:lnTo>
                  <a:lnTo>
                    <a:pt x="2" y="2"/>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80" name="Line 894"/>
            <p:cNvSpPr>
              <a:spLocks noChangeShapeType="1"/>
            </p:cNvSpPr>
            <p:nvPr/>
          </p:nvSpPr>
          <p:spPr bwMode="auto">
            <a:xfrm>
              <a:off x="5130378" y="4032725"/>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81" name="Line 895"/>
            <p:cNvSpPr>
              <a:spLocks noChangeShapeType="1"/>
            </p:cNvSpPr>
            <p:nvPr/>
          </p:nvSpPr>
          <p:spPr bwMode="auto">
            <a:xfrm>
              <a:off x="5130378" y="4032725"/>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82" name="Freeform 896"/>
            <p:cNvSpPr/>
            <p:nvPr/>
          </p:nvSpPr>
          <p:spPr bwMode="auto">
            <a:xfrm>
              <a:off x="5149428" y="4040663"/>
              <a:ext cx="11113" cy="3175"/>
            </a:xfrm>
            <a:custGeom>
              <a:avLst/>
              <a:gdLst>
                <a:gd name="T0" fmla="*/ 1 w 3"/>
                <a:gd name="T1" fmla="*/ 1 h 1"/>
                <a:gd name="T2" fmla="*/ 3 w 3"/>
                <a:gd name="T3" fmla="*/ 0 h 1"/>
                <a:gd name="T4" fmla="*/ 0 w 3"/>
                <a:gd name="T5" fmla="*/ 1 h 1"/>
                <a:gd name="T6" fmla="*/ 1 w 3"/>
                <a:gd name="T7" fmla="*/ 1 h 1"/>
              </a:gdLst>
              <a:ahLst/>
              <a:cxnLst>
                <a:cxn ang="0">
                  <a:pos x="T0" y="T1"/>
                </a:cxn>
                <a:cxn ang="0">
                  <a:pos x="T2" y="T3"/>
                </a:cxn>
                <a:cxn ang="0">
                  <a:pos x="T4" y="T5"/>
                </a:cxn>
                <a:cxn ang="0">
                  <a:pos x="T6" y="T7"/>
                </a:cxn>
              </a:cxnLst>
              <a:rect l="0" t="0" r="r" b="b"/>
              <a:pathLst>
                <a:path w="3" h="1">
                  <a:moveTo>
                    <a:pt x="1" y="1"/>
                  </a:moveTo>
                  <a:cubicBezTo>
                    <a:pt x="2" y="1"/>
                    <a:pt x="2" y="1"/>
                    <a:pt x="3" y="0"/>
                  </a:cubicBezTo>
                  <a:cubicBezTo>
                    <a:pt x="2" y="0"/>
                    <a:pt x="1" y="1"/>
                    <a:pt x="0" y="1"/>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83" name="Rectangle 897"/>
            <p:cNvSpPr>
              <a:spLocks noChangeArrowheads="1"/>
            </p:cNvSpPr>
            <p:nvPr/>
          </p:nvSpPr>
          <p:spPr bwMode="auto">
            <a:xfrm>
              <a:off x="5111328" y="4067650"/>
              <a:ext cx="1588"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84" name="Rectangle 898"/>
            <p:cNvSpPr>
              <a:spLocks noChangeArrowheads="1"/>
            </p:cNvSpPr>
            <p:nvPr/>
          </p:nvSpPr>
          <p:spPr bwMode="auto">
            <a:xfrm>
              <a:off x="4646191" y="4093050"/>
              <a:ext cx="1588"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85" name="Freeform 899"/>
            <p:cNvSpPr/>
            <p:nvPr/>
          </p:nvSpPr>
          <p:spPr bwMode="auto">
            <a:xfrm>
              <a:off x="5152603" y="405177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86" name="Freeform 900"/>
            <p:cNvSpPr/>
            <p:nvPr/>
          </p:nvSpPr>
          <p:spPr bwMode="auto">
            <a:xfrm>
              <a:off x="5119266" y="403748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87" name="Freeform 901"/>
            <p:cNvSpPr/>
            <p:nvPr/>
          </p:nvSpPr>
          <p:spPr bwMode="auto">
            <a:xfrm>
              <a:off x="5149428" y="404383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88" name="Freeform 902"/>
            <p:cNvSpPr/>
            <p:nvPr/>
          </p:nvSpPr>
          <p:spPr bwMode="auto">
            <a:xfrm>
              <a:off x="5122441" y="4029550"/>
              <a:ext cx="4763"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89" name="Freeform 903"/>
            <p:cNvSpPr/>
            <p:nvPr/>
          </p:nvSpPr>
          <p:spPr bwMode="auto">
            <a:xfrm>
              <a:off x="5111328" y="4026375"/>
              <a:ext cx="4763" cy="3175"/>
            </a:xfrm>
            <a:custGeom>
              <a:avLst/>
              <a:gdLst>
                <a:gd name="T0" fmla="*/ 3 w 3"/>
                <a:gd name="T1" fmla="*/ 0 h 2"/>
                <a:gd name="T2" fmla="*/ 0 w 3"/>
                <a:gd name="T3" fmla="*/ 2 h 2"/>
                <a:gd name="T4" fmla="*/ 3 w 3"/>
                <a:gd name="T5" fmla="*/ 0 h 2"/>
                <a:gd name="T6" fmla="*/ 3 w 3"/>
                <a:gd name="T7" fmla="*/ 0 h 2"/>
              </a:gdLst>
              <a:ahLst/>
              <a:cxnLst>
                <a:cxn ang="0">
                  <a:pos x="T0" y="T1"/>
                </a:cxn>
                <a:cxn ang="0">
                  <a:pos x="T2" y="T3"/>
                </a:cxn>
                <a:cxn ang="0">
                  <a:pos x="T4" y="T5"/>
                </a:cxn>
                <a:cxn ang="0">
                  <a:pos x="T6" y="T7"/>
                </a:cxn>
              </a:cxnLst>
              <a:rect l="0" t="0" r="r" b="b"/>
              <a:pathLst>
                <a:path w="3" h="2">
                  <a:moveTo>
                    <a:pt x="3" y="0"/>
                  </a:moveTo>
                  <a:lnTo>
                    <a:pt x="0" y="2"/>
                  </a:lnTo>
                  <a:lnTo>
                    <a:pt x="3"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90" name="Freeform 904"/>
            <p:cNvSpPr/>
            <p:nvPr/>
          </p:nvSpPr>
          <p:spPr bwMode="auto">
            <a:xfrm>
              <a:off x="5116091" y="4021613"/>
              <a:ext cx="6350" cy="4762"/>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1" y="1"/>
                    <a:pt x="1" y="1"/>
                    <a:pt x="2" y="0"/>
                  </a:cubicBezTo>
                  <a:cubicBezTo>
                    <a:pt x="2" y="1"/>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91" name="Line 905"/>
            <p:cNvSpPr>
              <a:spLocks noChangeShapeType="1"/>
            </p:cNvSpPr>
            <p:nvPr/>
          </p:nvSpPr>
          <p:spPr bwMode="auto">
            <a:xfrm>
              <a:off x="5100216" y="3996213"/>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92" name="Line 906"/>
            <p:cNvSpPr>
              <a:spLocks noChangeShapeType="1"/>
            </p:cNvSpPr>
            <p:nvPr/>
          </p:nvSpPr>
          <p:spPr bwMode="auto">
            <a:xfrm>
              <a:off x="5100216" y="3996213"/>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93" name="Freeform 907"/>
            <p:cNvSpPr/>
            <p:nvPr/>
          </p:nvSpPr>
          <p:spPr bwMode="auto">
            <a:xfrm>
              <a:off x="5149428" y="4018438"/>
              <a:ext cx="3175" cy="3175"/>
            </a:xfrm>
            <a:custGeom>
              <a:avLst/>
              <a:gdLst>
                <a:gd name="T0" fmla="*/ 1 w 1"/>
                <a:gd name="T1" fmla="*/ 0 h 1"/>
                <a:gd name="T2" fmla="*/ 0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1"/>
                    <a:pt x="0" y="1"/>
                  </a:cubicBezTo>
                  <a:cubicBezTo>
                    <a:pt x="1" y="1"/>
                    <a:pt x="1" y="1"/>
                    <a:pt x="1"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94" name="Freeform 908"/>
            <p:cNvSpPr/>
            <p:nvPr/>
          </p:nvSpPr>
          <p:spPr bwMode="auto">
            <a:xfrm>
              <a:off x="5127203" y="403272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95" name="Freeform 909"/>
            <p:cNvSpPr/>
            <p:nvPr/>
          </p:nvSpPr>
          <p:spPr bwMode="auto">
            <a:xfrm>
              <a:off x="4852566" y="4074000"/>
              <a:ext cx="4763" cy="4762"/>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0" y="1"/>
                    <a:pt x="1" y="1"/>
                    <a:pt x="1" y="1"/>
                  </a:cubicBezTo>
                  <a:cubicBezTo>
                    <a:pt x="1"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96" name="Rectangle 910"/>
            <p:cNvSpPr>
              <a:spLocks noChangeArrowheads="1"/>
            </p:cNvSpPr>
            <p:nvPr/>
          </p:nvSpPr>
          <p:spPr bwMode="auto">
            <a:xfrm>
              <a:off x="4890666" y="4054950"/>
              <a:ext cx="1588"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97" name="Rectangle 911"/>
            <p:cNvSpPr>
              <a:spLocks noChangeArrowheads="1"/>
            </p:cNvSpPr>
            <p:nvPr/>
          </p:nvSpPr>
          <p:spPr bwMode="auto">
            <a:xfrm>
              <a:off x="4827166" y="3988275"/>
              <a:ext cx="1588"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98" name="Rectangle 912"/>
            <p:cNvSpPr>
              <a:spLocks noChangeArrowheads="1"/>
            </p:cNvSpPr>
            <p:nvPr/>
          </p:nvSpPr>
          <p:spPr bwMode="auto">
            <a:xfrm>
              <a:off x="4890666" y="4054950"/>
              <a:ext cx="1588"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99" name="Freeform 913"/>
            <p:cNvSpPr/>
            <p:nvPr/>
          </p:nvSpPr>
          <p:spPr bwMode="auto">
            <a:xfrm>
              <a:off x="5104978" y="3991450"/>
              <a:ext cx="3175"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100" name="Freeform 914"/>
            <p:cNvSpPr/>
            <p:nvPr/>
          </p:nvSpPr>
          <p:spPr bwMode="auto">
            <a:xfrm>
              <a:off x="5108153" y="4040663"/>
              <a:ext cx="3175"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101" name="Freeform 915"/>
            <p:cNvSpPr/>
            <p:nvPr/>
          </p:nvSpPr>
          <p:spPr bwMode="auto">
            <a:xfrm>
              <a:off x="5149428" y="4054950"/>
              <a:ext cx="3175"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102" name="Freeform 916"/>
            <p:cNvSpPr>
              <a:spLocks noEditPoints="1"/>
            </p:cNvSpPr>
            <p:nvPr/>
          </p:nvSpPr>
          <p:spPr bwMode="auto">
            <a:xfrm>
              <a:off x="4639841" y="3969225"/>
              <a:ext cx="531813" cy="228600"/>
            </a:xfrm>
            <a:custGeom>
              <a:avLst/>
              <a:gdLst>
                <a:gd name="T0" fmla="*/ 133 w 142"/>
                <a:gd name="T1" fmla="*/ 19 h 61"/>
                <a:gd name="T2" fmla="*/ 124 w 142"/>
                <a:gd name="T3" fmla="*/ 20 h 61"/>
                <a:gd name="T4" fmla="*/ 128 w 142"/>
                <a:gd name="T5" fmla="*/ 17 h 61"/>
                <a:gd name="T6" fmla="*/ 130 w 142"/>
                <a:gd name="T7" fmla="*/ 16 h 61"/>
                <a:gd name="T8" fmla="*/ 137 w 142"/>
                <a:gd name="T9" fmla="*/ 17 h 61"/>
                <a:gd name="T10" fmla="*/ 136 w 142"/>
                <a:gd name="T11" fmla="*/ 15 h 61"/>
                <a:gd name="T12" fmla="*/ 114 w 142"/>
                <a:gd name="T13" fmla="*/ 23 h 61"/>
                <a:gd name="T14" fmla="*/ 24 w 142"/>
                <a:gd name="T15" fmla="*/ 31 h 61"/>
                <a:gd name="T16" fmla="*/ 12 w 142"/>
                <a:gd name="T17" fmla="*/ 33 h 61"/>
                <a:gd name="T18" fmla="*/ 25 w 142"/>
                <a:gd name="T19" fmla="*/ 13 h 61"/>
                <a:gd name="T20" fmla="*/ 52 w 142"/>
                <a:gd name="T21" fmla="*/ 15 h 61"/>
                <a:gd name="T22" fmla="*/ 40 w 142"/>
                <a:gd name="T23" fmla="*/ 20 h 61"/>
                <a:gd name="T24" fmla="*/ 51 w 142"/>
                <a:gd name="T25" fmla="*/ 28 h 61"/>
                <a:gd name="T26" fmla="*/ 85 w 142"/>
                <a:gd name="T27" fmla="*/ 26 h 61"/>
                <a:gd name="T28" fmla="*/ 118 w 142"/>
                <a:gd name="T29" fmla="*/ 12 h 61"/>
                <a:gd name="T30" fmla="*/ 124 w 142"/>
                <a:gd name="T31" fmla="*/ 8 h 61"/>
                <a:gd name="T32" fmla="*/ 121 w 142"/>
                <a:gd name="T33" fmla="*/ 5 h 61"/>
                <a:gd name="T34" fmla="*/ 119 w 142"/>
                <a:gd name="T35" fmla="*/ 3 h 61"/>
                <a:gd name="T36" fmla="*/ 91 w 142"/>
                <a:gd name="T37" fmla="*/ 19 h 61"/>
                <a:gd name="T38" fmla="*/ 63 w 142"/>
                <a:gd name="T39" fmla="*/ 26 h 61"/>
                <a:gd name="T40" fmla="*/ 59 w 142"/>
                <a:gd name="T41" fmla="*/ 29 h 61"/>
                <a:gd name="T42" fmla="*/ 56 w 142"/>
                <a:gd name="T43" fmla="*/ 9 h 61"/>
                <a:gd name="T44" fmla="*/ 41 w 142"/>
                <a:gd name="T45" fmla="*/ 8 h 61"/>
                <a:gd name="T46" fmla="*/ 34 w 142"/>
                <a:gd name="T47" fmla="*/ 0 h 61"/>
                <a:gd name="T48" fmla="*/ 26 w 142"/>
                <a:gd name="T49" fmla="*/ 5 h 61"/>
                <a:gd name="T50" fmla="*/ 0 w 142"/>
                <a:gd name="T51" fmla="*/ 28 h 61"/>
                <a:gd name="T52" fmla="*/ 58 w 142"/>
                <a:gd name="T53" fmla="*/ 54 h 61"/>
                <a:gd name="T54" fmla="*/ 94 w 142"/>
                <a:gd name="T55" fmla="*/ 46 h 61"/>
                <a:gd name="T56" fmla="*/ 102 w 142"/>
                <a:gd name="T57" fmla="*/ 42 h 61"/>
                <a:gd name="T58" fmla="*/ 108 w 142"/>
                <a:gd name="T59" fmla="*/ 40 h 61"/>
                <a:gd name="T60" fmla="*/ 111 w 142"/>
                <a:gd name="T61" fmla="*/ 37 h 61"/>
                <a:gd name="T62" fmla="*/ 115 w 142"/>
                <a:gd name="T63" fmla="*/ 32 h 61"/>
                <a:gd name="T64" fmla="*/ 122 w 142"/>
                <a:gd name="T65" fmla="*/ 28 h 61"/>
                <a:gd name="T66" fmla="*/ 124 w 142"/>
                <a:gd name="T67" fmla="*/ 26 h 61"/>
                <a:gd name="T68" fmla="*/ 132 w 142"/>
                <a:gd name="T69" fmla="*/ 22 h 61"/>
                <a:gd name="T70" fmla="*/ 135 w 142"/>
                <a:gd name="T71" fmla="*/ 22 h 61"/>
                <a:gd name="T72" fmla="*/ 137 w 142"/>
                <a:gd name="T73" fmla="*/ 22 h 61"/>
                <a:gd name="T74" fmla="*/ 132 w 142"/>
                <a:gd name="T75" fmla="*/ 16 h 61"/>
                <a:gd name="T76" fmla="*/ 118 w 142"/>
                <a:gd name="T77" fmla="*/ 3 h 61"/>
                <a:gd name="T78" fmla="*/ 84 w 142"/>
                <a:gd name="T79" fmla="*/ 20 h 61"/>
                <a:gd name="T80" fmla="*/ 64 w 142"/>
                <a:gd name="T81" fmla="*/ 26 h 61"/>
                <a:gd name="T82" fmla="*/ 24 w 142"/>
                <a:gd name="T83" fmla="*/ 8 h 61"/>
                <a:gd name="T84" fmla="*/ 19 w 142"/>
                <a:gd name="T85" fmla="*/ 8 h 61"/>
                <a:gd name="T86" fmla="*/ 22 w 142"/>
                <a:gd name="T87" fmla="*/ 38 h 61"/>
                <a:gd name="T88" fmla="*/ 23 w 142"/>
                <a:gd name="T89" fmla="*/ 35 h 61"/>
                <a:gd name="T90" fmla="*/ 64 w 142"/>
                <a:gd name="T91" fmla="*/ 43 h 61"/>
                <a:gd name="T92" fmla="*/ 66 w 142"/>
                <a:gd name="T93" fmla="*/ 38 h 61"/>
                <a:gd name="T94" fmla="*/ 116 w 142"/>
                <a:gd name="T95" fmla="*/ 25 h 61"/>
                <a:gd name="T96" fmla="*/ 112 w 142"/>
                <a:gd name="T97" fmla="*/ 28 h 61"/>
                <a:gd name="T98" fmla="*/ 112 w 142"/>
                <a:gd name="T99" fmla="*/ 28 h 61"/>
                <a:gd name="T100" fmla="*/ 109 w 142"/>
                <a:gd name="T101" fmla="*/ 36 h 61"/>
                <a:gd name="T102" fmla="*/ 111 w 142"/>
                <a:gd name="T103" fmla="*/ 34 h 61"/>
                <a:gd name="T104" fmla="*/ 113 w 142"/>
                <a:gd name="T105" fmla="*/ 30 h 61"/>
                <a:gd name="T106" fmla="*/ 112 w 142"/>
                <a:gd name="T107" fmla="*/ 34 h 61"/>
                <a:gd name="T108" fmla="*/ 112 w 142"/>
                <a:gd name="T109" fmla="*/ 30 h 61"/>
                <a:gd name="T110" fmla="*/ 115 w 142"/>
                <a:gd name="T111" fmla="*/ 27 h 61"/>
                <a:gd name="T112" fmla="*/ 117 w 142"/>
                <a:gd name="T113" fmla="*/ 24 h 61"/>
                <a:gd name="T114" fmla="*/ 121 w 142"/>
                <a:gd name="T115" fmla="*/ 22 h 61"/>
                <a:gd name="T116" fmla="*/ 121 w 142"/>
                <a:gd name="T117" fmla="*/ 22 h 61"/>
                <a:gd name="T118" fmla="*/ 123 w 142"/>
                <a:gd name="T119" fmla="*/ 24 h 61"/>
                <a:gd name="T120" fmla="*/ 123 w 142"/>
                <a:gd name="T121" fmla="*/ 24 h 61"/>
                <a:gd name="T122" fmla="*/ 129 w 142"/>
                <a:gd name="T123" fmla="*/ 20 h 61"/>
                <a:gd name="T124" fmla="*/ 130 w 142"/>
                <a:gd name="T125" fmla="*/ 2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2" h="61">
                  <a:moveTo>
                    <a:pt x="137" y="21"/>
                  </a:moveTo>
                  <a:cubicBezTo>
                    <a:pt x="137" y="21"/>
                    <a:pt x="137" y="21"/>
                    <a:pt x="137" y="21"/>
                  </a:cubicBezTo>
                  <a:cubicBezTo>
                    <a:pt x="137" y="21"/>
                    <a:pt x="137" y="20"/>
                    <a:pt x="136" y="20"/>
                  </a:cubicBezTo>
                  <a:cubicBezTo>
                    <a:pt x="136" y="20"/>
                    <a:pt x="136" y="20"/>
                    <a:pt x="136" y="20"/>
                  </a:cubicBezTo>
                  <a:cubicBezTo>
                    <a:pt x="135" y="21"/>
                    <a:pt x="135" y="21"/>
                    <a:pt x="135" y="21"/>
                  </a:cubicBezTo>
                  <a:cubicBezTo>
                    <a:pt x="135" y="20"/>
                    <a:pt x="135" y="20"/>
                    <a:pt x="135" y="20"/>
                  </a:cubicBezTo>
                  <a:cubicBezTo>
                    <a:pt x="135" y="20"/>
                    <a:pt x="135" y="20"/>
                    <a:pt x="135" y="20"/>
                  </a:cubicBezTo>
                  <a:cubicBezTo>
                    <a:pt x="135" y="20"/>
                    <a:pt x="134" y="19"/>
                    <a:pt x="133" y="19"/>
                  </a:cubicBezTo>
                  <a:cubicBezTo>
                    <a:pt x="134" y="18"/>
                    <a:pt x="135" y="19"/>
                    <a:pt x="135" y="18"/>
                  </a:cubicBezTo>
                  <a:cubicBezTo>
                    <a:pt x="135" y="19"/>
                    <a:pt x="135" y="19"/>
                    <a:pt x="135" y="19"/>
                  </a:cubicBezTo>
                  <a:cubicBezTo>
                    <a:pt x="137" y="18"/>
                    <a:pt x="138" y="18"/>
                    <a:pt x="140" y="18"/>
                  </a:cubicBezTo>
                  <a:cubicBezTo>
                    <a:pt x="139" y="17"/>
                    <a:pt x="138" y="18"/>
                    <a:pt x="138" y="18"/>
                  </a:cubicBezTo>
                  <a:cubicBezTo>
                    <a:pt x="136" y="17"/>
                    <a:pt x="134" y="18"/>
                    <a:pt x="132" y="18"/>
                  </a:cubicBezTo>
                  <a:cubicBezTo>
                    <a:pt x="132" y="18"/>
                    <a:pt x="132" y="18"/>
                    <a:pt x="132" y="18"/>
                  </a:cubicBezTo>
                  <a:cubicBezTo>
                    <a:pt x="131" y="17"/>
                    <a:pt x="131" y="18"/>
                    <a:pt x="130" y="18"/>
                  </a:cubicBezTo>
                  <a:cubicBezTo>
                    <a:pt x="124" y="20"/>
                    <a:pt x="124" y="20"/>
                    <a:pt x="124" y="20"/>
                  </a:cubicBezTo>
                  <a:cubicBezTo>
                    <a:pt x="125" y="20"/>
                    <a:pt x="125" y="20"/>
                    <a:pt x="125" y="20"/>
                  </a:cubicBezTo>
                  <a:cubicBezTo>
                    <a:pt x="124" y="19"/>
                    <a:pt x="125" y="19"/>
                    <a:pt x="125" y="19"/>
                  </a:cubicBezTo>
                  <a:cubicBezTo>
                    <a:pt x="125" y="19"/>
                    <a:pt x="125" y="19"/>
                    <a:pt x="125" y="19"/>
                  </a:cubicBezTo>
                  <a:cubicBezTo>
                    <a:pt x="124" y="20"/>
                    <a:pt x="124" y="20"/>
                    <a:pt x="124" y="20"/>
                  </a:cubicBezTo>
                  <a:cubicBezTo>
                    <a:pt x="124" y="18"/>
                    <a:pt x="126" y="18"/>
                    <a:pt x="126" y="17"/>
                  </a:cubicBezTo>
                  <a:cubicBezTo>
                    <a:pt x="127" y="17"/>
                    <a:pt x="127" y="17"/>
                    <a:pt x="127" y="17"/>
                  </a:cubicBezTo>
                  <a:cubicBezTo>
                    <a:pt x="126" y="18"/>
                    <a:pt x="126" y="18"/>
                    <a:pt x="126" y="18"/>
                  </a:cubicBezTo>
                  <a:cubicBezTo>
                    <a:pt x="127" y="18"/>
                    <a:pt x="127" y="17"/>
                    <a:pt x="128" y="17"/>
                  </a:cubicBezTo>
                  <a:cubicBezTo>
                    <a:pt x="128" y="18"/>
                    <a:pt x="128" y="18"/>
                    <a:pt x="128" y="18"/>
                  </a:cubicBezTo>
                  <a:cubicBezTo>
                    <a:pt x="129" y="17"/>
                    <a:pt x="129" y="17"/>
                    <a:pt x="129" y="17"/>
                  </a:cubicBezTo>
                  <a:cubicBezTo>
                    <a:pt x="129" y="17"/>
                    <a:pt x="129" y="17"/>
                    <a:pt x="129" y="16"/>
                  </a:cubicBezTo>
                  <a:cubicBezTo>
                    <a:pt x="129" y="17"/>
                    <a:pt x="129" y="17"/>
                    <a:pt x="129" y="17"/>
                  </a:cubicBezTo>
                  <a:cubicBezTo>
                    <a:pt x="128" y="17"/>
                    <a:pt x="128" y="17"/>
                    <a:pt x="128" y="17"/>
                  </a:cubicBezTo>
                  <a:cubicBezTo>
                    <a:pt x="128" y="16"/>
                    <a:pt x="129" y="16"/>
                    <a:pt x="129" y="16"/>
                  </a:cubicBezTo>
                  <a:cubicBezTo>
                    <a:pt x="129" y="15"/>
                    <a:pt x="130" y="15"/>
                    <a:pt x="130" y="16"/>
                  </a:cubicBezTo>
                  <a:cubicBezTo>
                    <a:pt x="130" y="16"/>
                    <a:pt x="130" y="16"/>
                    <a:pt x="130" y="16"/>
                  </a:cubicBezTo>
                  <a:cubicBezTo>
                    <a:pt x="130" y="16"/>
                    <a:pt x="131" y="16"/>
                    <a:pt x="131" y="17"/>
                  </a:cubicBezTo>
                  <a:cubicBezTo>
                    <a:pt x="131" y="17"/>
                    <a:pt x="131" y="17"/>
                    <a:pt x="131" y="17"/>
                  </a:cubicBezTo>
                  <a:cubicBezTo>
                    <a:pt x="131" y="17"/>
                    <a:pt x="131" y="17"/>
                    <a:pt x="131" y="17"/>
                  </a:cubicBezTo>
                  <a:cubicBezTo>
                    <a:pt x="130" y="17"/>
                    <a:pt x="130" y="17"/>
                    <a:pt x="130" y="17"/>
                  </a:cubicBezTo>
                  <a:cubicBezTo>
                    <a:pt x="131" y="17"/>
                    <a:pt x="130" y="18"/>
                    <a:pt x="131" y="18"/>
                  </a:cubicBezTo>
                  <a:cubicBezTo>
                    <a:pt x="132" y="17"/>
                    <a:pt x="133" y="17"/>
                    <a:pt x="134" y="16"/>
                  </a:cubicBezTo>
                  <a:cubicBezTo>
                    <a:pt x="135" y="16"/>
                    <a:pt x="136" y="15"/>
                    <a:pt x="136" y="17"/>
                  </a:cubicBezTo>
                  <a:cubicBezTo>
                    <a:pt x="137" y="17"/>
                    <a:pt x="137" y="17"/>
                    <a:pt x="137" y="17"/>
                  </a:cubicBezTo>
                  <a:cubicBezTo>
                    <a:pt x="136" y="16"/>
                    <a:pt x="136" y="16"/>
                    <a:pt x="136" y="16"/>
                  </a:cubicBezTo>
                  <a:cubicBezTo>
                    <a:pt x="137" y="16"/>
                    <a:pt x="136" y="15"/>
                    <a:pt x="137" y="15"/>
                  </a:cubicBezTo>
                  <a:cubicBezTo>
                    <a:pt x="138" y="16"/>
                    <a:pt x="138" y="16"/>
                    <a:pt x="138" y="16"/>
                  </a:cubicBezTo>
                  <a:cubicBezTo>
                    <a:pt x="138" y="15"/>
                    <a:pt x="138" y="15"/>
                    <a:pt x="138" y="15"/>
                  </a:cubicBezTo>
                  <a:cubicBezTo>
                    <a:pt x="137" y="15"/>
                    <a:pt x="134" y="15"/>
                    <a:pt x="131" y="15"/>
                  </a:cubicBezTo>
                  <a:cubicBezTo>
                    <a:pt x="132" y="15"/>
                    <a:pt x="132" y="15"/>
                    <a:pt x="132" y="15"/>
                  </a:cubicBezTo>
                  <a:cubicBezTo>
                    <a:pt x="132" y="15"/>
                    <a:pt x="132" y="15"/>
                    <a:pt x="133" y="15"/>
                  </a:cubicBezTo>
                  <a:cubicBezTo>
                    <a:pt x="134" y="15"/>
                    <a:pt x="135" y="15"/>
                    <a:pt x="136" y="15"/>
                  </a:cubicBezTo>
                  <a:cubicBezTo>
                    <a:pt x="136" y="14"/>
                    <a:pt x="135" y="14"/>
                    <a:pt x="135" y="14"/>
                  </a:cubicBezTo>
                  <a:cubicBezTo>
                    <a:pt x="135" y="14"/>
                    <a:pt x="135" y="14"/>
                    <a:pt x="135" y="14"/>
                  </a:cubicBezTo>
                  <a:cubicBezTo>
                    <a:pt x="135" y="14"/>
                    <a:pt x="135" y="14"/>
                    <a:pt x="134" y="14"/>
                  </a:cubicBezTo>
                  <a:cubicBezTo>
                    <a:pt x="134" y="14"/>
                    <a:pt x="134" y="14"/>
                    <a:pt x="134" y="14"/>
                  </a:cubicBezTo>
                  <a:cubicBezTo>
                    <a:pt x="131" y="15"/>
                    <a:pt x="129" y="16"/>
                    <a:pt x="126" y="16"/>
                  </a:cubicBezTo>
                  <a:cubicBezTo>
                    <a:pt x="126" y="16"/>
                    <a:pt x="126" y="16"/>
                    <a:pt x="126" y="16"/>
                  </a:cubicBezTo>
                  <a:cubicBezTo>
                    <a:pt x="123" y="17"/>
                    <a:pt x="120" y="19"/>
                    <a:pt x="117" y="20"/>
                  </a:cubicBezTo>
                  <a:cubicBezTo>
                    <a:pt x="116" y="21"/>
                    <a:pt x="115" y="22"/>
                    <a:pt x="114" y="23"/>
                  </a:cubicBezTo>
                  <a:cubicBezTo>
                    <a:pt x="108" y="30"/>
                    <a:pt x="101" y="33"/>
                    <a:pt x="91" y="36"/>
                  </a:cubicBezTo>
                  <a:cubicBezTo>
                    <a:pt x="89" y="36"/>
                    <a:pt x="89" y="36"/>
                    <a:pt x="89" y="36"/>
                  </a:cubicBezTo>
                  <a:cubicBezTo>
                    <a:pt x="84" y="37"/>
                    <a:pt x="81" y="32"/>
                    <a:pt x="75" y="34"/>
                  </a:cubicBezTo>
                  <a:cubicBezTo>
                    <a:pt x="69" y="35"/>
                    <a:pt x="63" y="38"/>
                    <a:pt x="59" y="43"/>
                  </a:cubicBezTo>
                  <a:cubicBezTo>
                    <a:pt x="55" y="47"/>
                    <a:pt x="51" y="50"/>
                    <a:pt x="45" y="50"/>
                  </a:cubicBezTo>
                  <a:cubicBezTo>
                    <a:pt x="38" y="50"/>
                    <a:pt x="30" y="48"/>
                    <a:pt x="27" y="41"/>
                  </a:cubicBezTo>
                  <a:cubicBezTo>
                    <a:pt x="27" y="38"/>
                    <a:pt x="25" y="36"/>
                    <a:pt x="24" y="33"/>
                  </a:cubicBezTo>
                  <a:cubicBezTo>
                    <a:pt x="24" y="33"/>
                    <a:pt x="23" y="32"/>
                    <a:pt x="24" y="31"/>
                  </a:cubicBezTo>
                  <a:cubicBezTo>
                    <a:pt x="24" y="30"/>
                    <a:pt x="24" y="28"/>
                    <a:pt x="22" y="27"/>
                  </a:cubicBezTo>
                  <a:cubicBezTo>
                    <a:pt x="22" y="24"/>
                    <a:pt x="21" y="22"/>
                    <a:pt x="18" y="21"/>
                  </a:cubicBezTo>
                  <a:cubicBezTo>
                    <a:pt x="18" y="22"/>
                    <a:pt x="18" y="22"/>
                    <a:pt x="18" y="22"/>
                  </a:cubicBezTo>
                  <a:cubicBezTo>
                    <a:pt x="18" y="21"/>
                    <a:pt x="17" y="21"/>
                    <a:pt x="17" y="22"/>
                  </a:cubicBezTo>
                  <a:cubicBezTo>
                    <a:pt x="17" y="23"/>
                    <a:pt x="18" y="21"/>
                    <a:pt x="18" y="22"/>
                  </a:cubicBezTo>
                  <a:cubicBezTo>
                    <a:pt x="17" y="23"/>
                    <a:pt x="15" y="23"/>
                    <a:pt x="14" y="23"/>
                  </a:cubicBezTo>
                  <a:cubicBezTo>
                    <a:pt x="14" y="27"/>
                    <a:pt x="20" y="24"/>
                    <a:pt x="20" y="29"/>
                  </a:cubicBezTo>
                  <a:cubicBezTo>
                    <a:pt x="18" y="32"/>
                    <a:pt x="15" y="32"/>
                    <a:pt x="12" y="33"/>
                  </a:cubicBezTo>
                  <a:cubicBezTo>
                    <a:pt x="10" y="32"/>
                    <a:pt x="8" y="31"/>
                    <a:pt x="6" y="29"/>
                  </a:cubicBezTo>
                  <a:cubicBezTo>
                    <a:pt x="5" y="27"/>
                    <a:pt x="6" y="25"/>
                    <a:pt x="6" y="23"/>
                  </a:cubicBezTo>
                  <a:cubicBezTo>
                    <a:pt x="6" y="21"/>
                    <a:pt x="9" y="19"/>
                    <a:pt x="11" y="18"/>
                  </a:cubicBezTo>
                  <a:cubicBezTo>
                    <a:pt x="15" y="17"/>
                    <a:pt x="17" y="14"/>
                    <a:pt x="21" y="16"/>
                  </a:cubicBezTo>
                  <a:cubicBezTo>
                    <a:pt x="22" y="16"/>
                    <a:pt x="22" y="16"/>
                    <a:pt x="23" y="16"/>
                  </a:cubicBezTo>
                  <a:cubicBezTo>
                    <a:pt x="23" y="17"/>
                    <a:pt x="23" y="17"/>
                    <a:pt x="23" y="17"/>
                  </a:cubicBezTo>
                  <a:cubicBezTo>
                    <a:pt x="24" y="17"/>
                    <a:pt x="25" y="18"/>
                    <a:pt x="25" y="18"/>
                  </a:cubicBezTo>
                  <a:cubicBezTo>
                    <a:pt x="25" y="17"/>
                    <a:pt x="26" y="15"/>
                    <a:pt x="25" y="13"/>
                  </a:cubicBezTo>
                  <a:cubicBezTo>
                    <a:pt x="26" y="12"/>
                    <a:pt x="26" y="10"/>
                    <a:pt x="27" y="9"/>
                  </a:cubicBezTo>
                  <a:cubicBezTo>
                    <a:pt x="30" y="9"/>
                    <a:pt x="33" y="10"/>
                    <a:pt x="35" y="11"/>
                  </a:cubicBezTo>
                  <a:cubicBezTo>
                    <a:pt x="37" y="12"/>
                    <a:pt x="36" y="15"/>
                    <a:pt x="35" y="17"/>
                  </a:cubicBezTo>
                  <a:cubicBezTo>
                    <a:pt x="36" y="17"/>
                    <a:pt x="36" y="17"/>
                    <a:pt x="36" y="17"/>
                  </a:cubicBezTo>
                  <a:cubicBezTo>
                    <a:pt x="37" y="17"/>
                    <a:pt x="38" y="17"/>
                    <a:pt x="38" y="16"/>
                  </a:cubicBezTo>
                  <a:cubicBezTo>
                    <a:pt x="39" y="16"/>
                    <a:pt x="39" y="16"/>
                    <a:pt x="39" y="16"/>
                  </a:cubicBezTo>
                  <a:cubicBezTo>
                    <a:pt x="40" y="16"/>
                    <a:pt x="39" y="15"/>
                    <a:pt x="40" y="15"/>
                  </a:cubicBezTo>
                  <a:cubicBezTo>
                    <a:pt x="44" y="17"/>
                    <a:pt x="48" y="12"/>
                    <a:pt x="52" y="15"/>
                  </a:cubicBezTo>
                  <a:cubicBezTo>
                    <a:pt x="53" y="17"/>
                    <a:pt x="54" y="19"/>
                    <a:pt x="53" y="22"/>
                  </a:cubicBezTo>
                  <a:cubicBezTo>
                    <a:pt x="51" y="23"/>
                    <a:pt x="49" y="26"/>
                    <a:pt x="46" y="25"/>
                  </a:cubicBezTo>
                  <a:cubicBezTo>
                    <a:pt x="46" y="26"/>
                    <a:pt x="46" y="26"/>
                    <a:pt x="46" y="26"/>
                  </a:cubicBezTo>
                  <a:cubicBezTo>
                    <a:pt x="46" y="27"/>
                    <a:pt x="45" y="26"/>
                    <a:pt x="45" y="26"/>
                  </a:cubicBezTo>
                  <a:cubicBezTo>
                    <a:pt x="43" y="26"/>
                    <a:pt x="41" y="25"/>
                    <a:pt x="40" y="23"/>
                  </a:cubicBezTo>
                  <a:cubicBezTo>
                    <a:pt x="40" y="22"/>
                    <a:pt x="41" y="22"/>
                    <a:pt x="42" y="22"/>
                  </a:cubicBezTo>
                  <a:cubicBezTo>
                    <a:pt x="40" y="20"/>
                    <a:pt x="40" y="20"/>
                    <a:pt x="40" y="20"/>
                  </a:cubicBezTo>
                  <a:cubicBezTo>
                    <a:pt x="40" y="20"/>
                    <a:pt x="40" y="20"/>
                    <a:pt x="40" y="20"/>
                  </a:cubicBezTo>
                  <a:cubicBezTo>
                    <a:pt x="38" y="21"/>
                    <a:pt x="39" y="24"/>
                    <a:pt x="38" y="25"/>
                  </a:cubicBezTo>
                  <a:cubicBezTo>
                    <a:pt x="38" y="26"/>
                    <a:pt x="39" y="27"/>
                    <a:pt x="39" y="28"/>
                  </a:cubicBezTo>
                  <a:cubicBezTo>
                    <a:pt x="40" y="29"/>
                    <a:pt x="40" y="31"/>
                    <a:pt x="42" y="32"/>
                  </a:cubicBezTo>
                  <a:cubicBezTo>
                    <a:pt x="42" y="31"/>
                    <a:pt x="43" y="31"/>
                    <a:pt x="44" y="31"/>
                  </a:cubicBezTo>
                  <a:cubicBezTo>
                    <a:pt x="46" y="31"/>
                    <a:pt x="46" y="28"/>
                    <a:pt x="48" y="27"/>
                  </a:cubicBezTo>
                  <a:cubicBezTo>
                    <a:pt x="49" y="27"/>
                    <a:pt x="49" y="27"/>
                    <a:pt x="49" y="27"/>
                  </a:cubicBezTo>
                  <a:cubicBezTo>
                    <a:pt x="50" y="27"/>
                    <a:pt x="50" y="27"/>
                    <a:pt x="51" y="27"/>
                  </a:cubicBezTo>
                  <a:cubicBezTo>
                    <a:pt x="52" y="27"/>
                    <a:pt x="50" y="28"/>
                    <a:pt x="51" y="28"/>
                  </a:cubicBezTo>
                  <a:cubicBezTo>
                    <a:pt x="51" y="28"/>
                    <a:pt x="51" y="29"/>
                    <a:pt x="52" y="29"/>
                  </a:cubicBezTo>
                  <a:cubicBezTo>
                    <a:pt x="52" y="30"/>
                    <a:pt x="54" y="30"/>
                    <a:pt x="54" y="31"/>
                  </a:cubicBezTo>
                  <a:cubicBezTo>
                    <a:pt x="55" y="29"/>
                    <a:pt x="56" y="32"/>
                    <a:pt x="57" y="31"/>
                  </a:cubicBezTo>
                  <a:cubicBezTo>
                    <a:pt x="60" y="30"/>
                    <a:pt x="64" y="30"/>
                    <a:pt x="68" y="29"/>
                  </a:cubicBezTo>
                  <a:cubicBezTo>
                    <a:pt x="69" y="26"/>
                    <a:pt x="73" y="28"/>
                    <a:pt x="74" y="25"/>
                  </a:cubicBezTo>
                  <a:cubicBezTo>
                    <a:pt x="76" y="25"/>
                    <a:pt x="77" y="25"/>
                    <a:pt x="79" y="26"/>
                  </a:cubicBezTo>
                  <a:cubicBezTo>
                    <a:pt x="79" y="25"/>
                    <a:pt x="79" y="25"/>
                    <a:pt x="79" y="25"/>
                  </a:cubicBezTo>
                  <a:cubicBezTo>
                    <a:pt x="81" y="25"/>
                    <a:pt x="83" y="26"/>
                    <a:pt x="85" y="26"/>
                  </a:cubicBezTo>
                  <a:cubicBezTo>
                    <a:pt x="89" y="29"/>
                    <a:pt x="94" y="25"/>
                    <a:pt x="99" y="25"/>
                  </a:cubicBezTo>
                  <a:cubicBezTo>
                    <a:pt x="103" y="24"/>
                    <a:pt x="106" y="21"/>
                    <a:pt x="109" y="19"/>
                  </a:cubicBezTo>
                  <a:cubicBezTo>
                    <a:pt x="111" y="16"/>
                    <a:pt x="113" y="16"/>
                    <a:pt x="115" y="15"/>
                  </a:cubicBezTo>
                  <a:cubicBezTo>
                    <a:pt x="115" y="14"/>
                    <a:pt x="115" y="14"/>
                    <a:pt x="115" y="14"/>
                  </a:cubicBezTo>
                  <a:cubicBezTo>
                    <a:pt x="115" y="14"/>
                    <a:pt x="115" y="14"/>
                    <a:pt x="115" y="14"/>
                  </a:cubicBezTo>
                  <a:cubicBezTo>
                    <a:pt x="116" y="14"/>
                    <a:pt x="116" y="14"/>
                    <a:pt x="116" y="14"/>
                  </a:cubicBezTo>
                  <a:cubicBezTo>
                    <a:pt x="116" y="14"/>
                    <a:pt x="117" y="13"/>
                    <a:pt x="117" y="14"/>
                  </a:cubicBezTo>
                  <a:cubicBezTo>
                    <a:pt x="117" y="13"/>
                    <a:pt x="118" y="13"/>
                    <a:pt x="118" y="12"/>
                  </a:cubicBezTo>
                  <a:cubicBezTo>
                    <a:pt x="120" y="12"/>
                    <a:pt x="120" y="11"/>
                    <a:pt x="121" y="11"/>
                  </a:cubicBezTo>
                  <a:cubicBezTo>
                    <a:pt x="121" y="11"/>
                    <a:pt x="121" y="11"/>
                    <a:pt x="121" y="11"/>
                  </a:cubicBezTo>
                  <a:cubicBezTo>
                    <a:pt x="123" y="10"/>
                    <a:pt x="125" y="9"/>
                    <a:pt x="127" y="9"/>
                  </a:cubicBezTo>
                  <a:cubicBezTo>
                    <a:pt x="127" y="8"/>
                    <a:pt x="127" y="8"/>
                    <a:pt x="127" y="8"/>
                  </a:cubicBezTo>
                  <a:cubicBezTo>
                    <a:pt x="127" y="8"/>
                    <a:pt x="127" y="8"/>
                    <a:pt x="127" y="8"/>
                  </a:cubicBezTo>
                  <a:cubicBezTo>
                    <a:pt x="126" y="9"/>
                    <a:pt x="126" y="9"/>
                    <a:pt x="126" y="8"/>
                  </a:cubicBezTo>
                  <a:cubicBezTo>
                    <a:pt x="126" y="8"/>
                    <a:pt x="126" y="8"/>
                    <a:pt x="126" y="8"/>
                  </a:cubicBezTo>
                  <a:cubicBezTo>
                    <a:pt x="124" y="8"/>
                    <a:pt x="124" y="8"/>
                    <a:pt x="124" y="8"/>
                  </a:cubicBezTo>
                  <a:cubicBezTo>
                    <a:pt x="124" y="7"/>
                    <a:pt x="124" y="7"/>
                    <a:pt x="124" y="7"/>
                  </a:cubicBezTo>
                  <a:cubicBezTo>
                    <a:pt x="124" y="8"/>
                    <a:pt x="123" y="8"/>
                    <a:pt x="122" y="8"/>
                  </a:cubicBezTo>
                  <a:cubicBezTo>
                    <a:pt x="123" y="7"/>
                    <a:pt x="123" y="7"/>
                    <a:pt x="123" y="7"/>
                  </a:cubicBezTo>
                  <a:cubicBezTo>
                    <a:pt x="122" y="7"/>
                    <a:pt x="122" y="7"/>
                    <a:pt x="122" y="7"/>
                  </a:cubicBezTo>
                  <a:cubicBezTo>
                    <a:pt x="123" y="7"/>
                    <a:pt x="123" y="7"/>
                    <a:pt x="124" y="6"/>
                  </a:cubicBezTo>
                  <a:cubicBezTo>
                    <a:pt x="123" y="6"/>
                    <a:pt x="122" y="6"/>
                    <a:pt x="122" y="7"/>
                  </a:cubicBezTo>
                  <a:cubicBezTo>
                    <a:pt x="122" y="6"/>
                    <a:pt x="123" y="6"/>
                    <a:pt x="124" y="6"/>
                  </a:cubicBezTo>
                  <a:cubicBezTo>
                    <a:pt x="123" y="6"/>
                    <a:pt x="122" y="6"/>
                    <a:pt x="121" y="5"/>
                  </a:cubicBezTo>
                  <a:cubicBezTo>
                    <a:pt x="122" y="5"/>
                    <a:pt x="123" y="5"/>
                    <a:pt x="124" y="5"/>
                  </a:cubicBezTo>
                  <a:cubicBezTo>
                    <a:pt x="125" y="5"/>
                    <a:pt x="125" y="5"/>
                    <a:pt x="125" y="5"/>
                  </a:cubicBezTo>
                  <a:cubicBezTo>
                    <a:pt x="125" y="5"/>
                    <a:pt x="125" y="5"/>
                    <a:pt x="125" y="5"/>
                  </a:cubicBezTo>
                  <a:cubicBezTo>
                    <a:pt x="121" y="4"/>
                    <a:pt x="121" y="4"/>
                    <a:pt x="121" y="4"/>
                  </a:cubicBezTo>
                  <a:cubicBezTo>
                    <a:pt x="122" y="4"/>
                    <a:pt x="124" y="4"/>
                    <a:pt x="125" y="4"/>
                  </a:cubicBezTo>
                  <a:cubicBezTo>
                    <a:pt x="124" y="3"/>
                    <a:pt x="123" y="4"/>
                    <a:pt x="121" y="4"/>
                  </a:cubicBezTo>
                  <a:cubicBezTo>
                    <a:pt x="122" y="3"/>
                    <a:pt x="123" y="3"/>
                    <a:pt x="124" y="3"/>
                  </a:cubicBezTo>
                  <a:cubicBezTo>
                    <a:pt x="122" y="2"/>
                    <a:pt x="121" y="3"/>
                    <a:pt x="119" y="3"/>
                  </a:cubicBezTo>
                  <a:cubicBezTo>
                    <a:pt x="121" y="2"/>
                    <a:pt x="123" y="1"/>
                    <a:pt x="124" y="1"/>
                  </a:cubicBezTo>
                  <a:cubicBezTo>
                    <a:pt x="120" y="0"/>
                    <a:pt x="117" y="3"/>
                    <a:pt x="114" y="5"/>
                  </a:cubicBezTo>
                  <a:cubicBezTo>
                    <a:pt x="113" y="6"/>
                    <a:pt x="112" y="6"/>
                    <a:pt x="111" y="7"/>
                  </a:cubicBezTo>
                  <a:cubicBezTo>
                    <a:pt x="107" y="9"/>
                    <a:pt x="105" y="12"/>
                    <a:pt x="101" y="14"/>
                  </a:cubicBezTo>
                  <a:cubicBezTo>
                    <a:pt x="97" y="17"/>
                    <a:pt x="92" y="18"/>
                    <a:pt x="87" y="18"/>
                  </a:cubicBezTo>
                  <a:cubicBezTo>
                    <a:pt x="85" y="17"/>
                    <a:pt x="83" y="18"/>
                    <a:pt x="81" y="18"/>
                  </a:cubicBezTo>
                  <a:cubicBezTo>
                    <a:pt x="79" y="18"/>
                    <a:pt x="77" y="17"/>
                    <a:pt x="77" y="18"/>
                  </a:cubicBezTo>
                  <a:cubicBezTo>
                    <a:pt x="82" y="17"/>
                    <a:pt x="86" y="20"/>
                    <a:pt x="91" y="19"/>
                  </a:cubicBezTo>
                  <a:cubicBezTo>
                    <a:pt x="90" y="20"/>
                    <a:pt x="86" y="20"/>
                    <a:pt x="84" y="19"/>
                  </a:cubicBezTo>
                  <a:cubicBezTo>
                    <a:pt x="81" y="19"/>
                    <a:pt x="79" y="19"/>
                    <a:pt x="77" y="19"/>
                  </a:cubicBezTo>
                  <a:cubicBezTo>
                    <a:pt x="77" y="19"/>
                    <a:pt x="77" y="19"/>
                    <a:pt x="77" y="19"/>
                  </a:cubicBezTo>
                  <a:cubicBezTo>
                    <a:pt x="73" y="18"/>
                    <a:pt x="71" y="21"/>
                    <a:pt x="69" y="22"/>
                  </a:cubicBezTo>
                  <a:cubicBezTo>
                    <a:pt x="69" y="22"/>
                    <a:pt x="70" y="22"/>
                    <a:pt x="70" y="22"/>
                  </a:cubicBezTo>
                  <a:cubicBezTo>
                    <a:pt x="69" y="22"/>
                    <a:pt x="68" y="23"/>
                    <a:pt x="67" y="23"/>
                  </a:cubicBezTo>
                  <a:cubicBezTo>
                    <a:pt x="67" y="23"/>
                    <a:pt x="67" y="23"/>
                    <a:pt x="67" y="23"/>
                  </a:cubicBezTo>
                  <a:cubicBezTo>
                    <a:pt x="66" y="25"/>
                    <a:pt x="64" y="25"/>
                    <a:pt x="63" y="26"/>
                  </a:cubicBezTo>
                  <a:cubicBezTo>
                    <a:pt x="63" y="26"/>
                    <a:pt x="63" y="26"/>
                    <a:pt x="63" y="26"/>
                  </a:cubicBezTo>
                  <a:cubicBezTo>
                    <a:pt x="61" y="27"/>
                    <a:pt x="59" y="25"/>
                    <a:pt x="58" y="27"/>
                  </a:cubicBezTo>
                  <a:cubicBezTo>
                    <a:pt x="58" y="27"/>
                    <a:pt x="58" y="27"/>
                    <a:pt x="58" y="27"/>
                  </a:cubicBezTo>
                  <a:cubicBezTo>
                    <a:pt x="58" y="27"/>
                    <a:pt x="60" y="28"/>
                    <a:pt x="59" y="29"/>
                  </a:cubicBezTo>
                  <a:cubicBezTo>
                    <a:pt x="58" y="29"/>
                    <a:pt x="58" y="29"/>
                    <a:pt x="58" y="29"/>
                  </a:cubicBezTo>
                  <a:cubicBezTo>
                    <a:pt x="59" y="29"/>
                    <a:pt x="60" y="30"/>
                    <a:pt x="61" y="29"/>
                  </a:cubicBezTo>
                  <a:cubicBezTo>
                    <a:pt x="60" y="30"/>
                    <a:pt x="58" y="30"/>
                    <a:pt x="57" y="30"/>
                  </a:cubicBezTo>
                  <a:cubicBezTo>
                    <a:pt x="57" y="30"/>
                    <a:pt x="58" y="30"/>
                    <a:pt x="59" y="29"/>
                  </a:cubicBezTo>
                  <a:cubicBezTo>
                    <a:pt x="57" y="29"/>
                    <a:pt x="56" y="30"/>
                    <a:pt x="55" y="29"/>
                  </a:cubicBezTo>
                  <a:cubicBezTo>
                    <a:pt x="55" y="28"/>
                    <a:pt x="55" y="27"/>
                    <a:pt x="55" y="25"/>
                  </a:cubicBezTo>
                  <a:cubicBezTo>
                    <a:pt x="56" y="25"/>
                    <a:pt x="55" y="23"/>
                    <a:pt x="56" y="23"/>
                  </a:cubicBezTo>
                  <a:cubicBezTo>
                    <a:pt x="58" y="20"/>
                    <a:pt x="57" y="18"/>
                    <a:pt x="56" y="15"/>
                  </a:cubicBezTo>
                  <a:cubicBezTo>
                    <a:pt x="57" y="14"/>
                    <a:pt x="56" y="13"/>
                    <a:pt x="57" y="13"/>
                  </a:cubicBezTo>
                  <a:cubicBezTo>
                    <a:pt x="57" y="13"/>
                    <a:pt x="57" y="13"/>
                    <a:pt x="57" y="13"/>
                  </a:cubicBezTo>
                  <a:cubicBezTo>
                    <a:pt x="57" y="11"/>
                    <a:pt x="56" y="10"/>
                    <a:pt x="57" y="9"/>
                  </a:cubicBezTo>
                  <a:cubicBezTo>
                    <a:pt x="56" y="9"/>
                    <a:pt x="56" y="9"/>
                    <a:pt x="56" y="9"/>
                  </a:cubicBezTo>
                  <a:cubicBezTo>
                    <a:pt x="57" y="8"/>
                    <a:pt x="57" y="8"/>
                    <a:pt x="57" y="8"/>
                  </a:cubicBezTo>
                  <a:cubicBezTo>
                    <a:pt x="57" y="7"/>
                    <a:pt x="56" y="7"/>
                    <a:pt x="55" y="6"/>
                  </a:cubicBezTo>
                  <a:cubicBezTo>
                    <a:pt x="54" y="6"/>
                    <a:pt x="53" y="6"/>
                    <a:pt x="53" y="6"/>
                  </a:cubicBezTo>
                  <a:cubicBezTo>
                    <a:pt x="52" y="5"/>
                    <a:pt x="51" y="6"/>
                    <a:pt x="51" y="5"/>
                  </a:cubicBezTo>
                  <a:cubicBezTo>
                    <a:pt x="51" y="6"/>
                    <a:pt x="51" y="6"/>
                    <a:pt x="51" y="6"/>
                  </a:cubicBezTo>
                  <a:cubicBezTo>
                    <a:pt x="50" y="5"/>
                    <a:pt x="50" y="5"/>
                    <a:pt x="50" y="5"/>
                  </a:cubicBezTo>
                  <a:cubicBezTo>
                    <a:pt x="50" y="5"/>
                    <a:pt x="50" y="5"/>
                    <a:pt x="50" y="5"/>
                  </a:cubicBezTo>
                  <a:cubicBezTo>
                    <a:pt x="47" y="5"/>
                    <a:pt x="43" y="6"/>
                    <a:pt x="41" y="8"/>
                  </a:cubicBezTo>
                  <a:cubicBezTo>
                    <a:pt x="42" y="8"/>
                    <a:pt x="42" y="8"/>
                    <a:pt x="42" y="8"/>
                  </a:cubicBezTo>
                  <a:cubicBezTo>
                    <a:pt x="41" y="9"/>
                    <a:pt x="40" y="9"/>
                    <a:pt x="40" y="9"/>
                  </a:cubicBezTo>
                  <a:cubicBezTo>
                    <a:pt x="39" y="8"/>
                    <a:pt x="41" y="6"/>
                    <a:pt x="40" y="5"/>
                  </a:cubicBezTo>
                  <a:cubicBezTo>
                    <a:pt x="41" y="5"/>
                    <a:pt x="41" y="5"/>
                    <a:pt x="41" y="5"/>
                  </a:cubicBezTo>
                  <a:cubicBezTo>
                    <a:pt x="41" y="5"/>
                    <a:pt x="41" y="5"/>
                    <a:pt x="41" y="5"/>
                  </a:cubicBezTo>
                  <a:cubicBezTo>
                    <a:pt x="40" y="0"/>
                    <a:pt x="37" y="0"/>
                    <a:pt x="34" y="0"/>
                  </a:cubicBezTo>
                  <a:cubicBezTo>
                    <a:pt x="34" y="0"/>
                    <a:pt x="34" y="0"/>
                    <a:pt x="34" y="0"/>
                  </a:cubicBezTo>
                  <a:cubicBezTo>
                    <a:pt x="34" y="0"/>
                    <a:pt x="34" y="0"/>
                    <a:pt x="34" y="0"/>
                  </a:cubicBezTo>
                  <a:cubicBezTo>
                    <a:pt x="32" y="0"/>
                    <a:pt x="30" y="0"/>
                    <a:pt x="28" y="1"/>
                  </a:cubicBezTo>
                  <a:cubicBezTo>
                    <a:pt x="28" y="2"/>
                    <a:pt x="28" y="2"/>
                    <a:pt x="28" y="2"/>
                  </a:cubicBezTo>
                  <a:cubicBezTo>
                    <a:pt x="29" y="1"/>
                    <a:pt x="30" y="2"/>
                    <a:pt x="31" y="1"/>
                  </a:cubicBezTo>
                  <a:cubicBezTo>
                    <a:pt x="30" y="3"/>
                    <a:pt x="27" y="2"/>
                    <a:pt x="26" y="4"/>
                  </a:cubicBezTo>
                  <a:cubicBezTo>
                    <a:pt x="26" y="4"/>
                    <a:pt x="26" y="3"/>
                    <a:pt x="27" y="3"/>
                  </a:cubicBezTo>
                  <a:cubicBezTo>
                    <a:pt x="27" y="4"/>
                    <a:pt x="27" y="4"/>
                    <a:pt x="27" y="4"/>
                  </a:cubicBezTo>
                  <a:cubicBezTo>
                    <a:pt x="27" y="3"/>
                    <a:pt x="28" y="3"/>
                    <a:pt x="28" y="3"/>
                  </a:cubicBezTo>
                  <a:cubicBezTo>
                    <a:pt x="28" y="4"/>
                    <a:pt x="26" y="4"/>
                    <a:pt x="26" y="5"/>
                  </a:cubicBezTo>
                  <a:cubicBezTo>
                    <a:pt x="25" y="9"/>
                    <a:pt x="22" y="4"/>
                    <a:pt x="20" y="6"/>
                  </a:cubicBezTo>
                  <a:cubicBezTo>
                    <a:pt x="16" y="7"/>
                    <a:pt x="13" y="7"/>
                    <a:pt x="9" y="10"/>
                  </a:cubicBezTo>
                  <a:cubicBezTo>
                    <a:pt x="7" y="12"/>
                    <a:pt x="4" y="14"/>
                    <a:pt x="4" y="18"/>
                  </a:cubicBezTo>
                  <a:cubicBezTo>
                    <a:pt x="4" y="18"/>
                    <a:pt x="4" y="18"/>
                    <a:pt x="4" y="18"/>
                  </a:cubicBezTo>
                  <a:cubicBezTo>
                    <a:pt x="3" y="20"/>
                    <a:pt x="3" y="20"/>
                    <a:pt x="3" y="20"/>
                  </a:cubicBezTo>
                  <a:cubicBezTo>
                    <a:pt x="0" y="20"/>
                    <a:pt x="2" y="24"/>
                    <a:pt x="1" y="25"/>
                  </a:cubicBezTo>
                  <a:cubicBezTo>
                    <a:pt x="0" y="25"/>
                    <a:pt x="0" y="25"/>
                    <a:pt x="0" y="25"/>
                  </a:cubicBezTo>
                  <a:cubicBezTo>
                    <a:pt x="0" y="26"/>
                    <a:pt x="1" y="27"/>
                    <a:pt x="0" y="28"/>
                  </a:cubicBezTo>
                  <a:cubicBezTo>
                    <a:pt x="1" y="29"/>
                    <a:pt x="1" y="31"/>
                    <a:pt x="2" y="33"/>
                  </a:cubicBezTo>
                  <a:cubicBezTo>
                    <a:pt x="5" y="36"/>
                    <a:pt x="8" y="38"/>
                    <a:pt x="11" y="40"/>
                  </a:cubicBezTo>
                  <a:cubicBezTo>
                    <a:pt x="14" y="40"/>
                    <a:pt x="18" y="39"/>
                    <a:pt x="20" y="37"/>
                  </a:cubicBezTo>
                  <a:cubicBezTo>
                    <a:pt x="22" y="41"/>
                    <a:pt x="22" y="41"/>
                    <a:pt x="22" y="41"/>
                  </a:cubicBezTo>
                  <a:cubicBezTo>
                    <a:pt x="23" y="48"/>
                    <a:pt x="29" y="55"/>
                    <a:pt x="36" y="58"/>
                  </a:cubicBezTo>
                  <a:cubicBezTo>
                    <a:pt x="36" y="58"/>
                    <a:pt x="36" y="58"/>
                    <a:pt x="36" y="58"/>
                  </a:cubicBezTo>
                  <a:cubicBezTo>
                    <a:pt x="40" y="60"/>
                    <a:pt x="45" y="61"/>
                    <a:pt x="50" y="59"/>
                  </a:cubicBezTo>
                  <a:cubicBezTo>
                    <a:pt x="53" y="57"/>
                    <a:pt x="57" y="58"/>
                    <a:pt x="58" y="54"/>
                  </a:cubicBezTo>
                  <a:cubicBezTo>
                    <a:pt x="58" y="53"/>
                    <a:pt x="58" y="53"/>
                    <a:pt x="58" y="53"/>
                  </a:cubicBezTo>
                  <a:cubicBezTo>
                    <a:pt x="60" y="51"/>
                    <a:pt x="61" y="49"/>
                    <a:pt x="63" y="48"/>
                  </a:cubicBezTo>
                  <a:cubicBezTo>
                    <a:pt x="64" y="45"/>
                    <a:pt x="70" y="43"/>
                    <a:pt x="73" y="43"/>
                  </a:cubicBezTo>
                  <a:cubicBezTo>
                    <a:pt x="76" y="43"/>
                    <a:pt x="78" y="43"/>
                    <a:pt x="80" y="44"/>
                  </a:cubicBezTo>
                  <a:cubicBezTo>
                    <a:pt x="83" y="46"/>
                    <a:pt x="86" y="45"/>
                    <a:pt x="89" y="46"/>
                  </a:cubicBezTo>
                  <a:cubicBezTo>
                    <a:pt x="89" y="46"/>
                    <a:pt x="91" y="46"/>
                    <a:pt x="91" y="46"/>
                  </a:cubicBezTo>
                  <a:cubicBezTo>
                    <a:pt x="92" y="46"/>
                    <a:pt x="93" y="45"/>
                    <a:pt x="94" y="46"/>
                  </a:cubicBezTo>
                  <a:cubicBezTo>
                    <a:pt x="94" y="46"/>
                    <a:pt x="94" y="46"/>
                    <a:pt x="94" y="46"/>
                  </a:cubicBezTo>
                  <a:cubicBezTo>
                    <a:pt x="95" y="45"/>
                    <a:pt x="95" y="45"/>
                    <a:pt x="95" y="45"/>
                  </a:cubicBezTo>
                  <a:cubicBezTo>
                    <a:pt x="95" y="46"/>
                    <a:pt x="95" y="46"/>
                    <a:pt x="95" y="46"/>
                  </a:cubicBezTo>
                  <a:cubicBezTo>
                    <a:pt x="99" y="44"/>
                    <a:pt x="99" y="44"/>
                    <a:pt x="99" y="44"/>
                  </a:cubicBezTo>
                  <a:cubicBezTo>
                    <a:pt x="99" y="44"/>
                    <a:pt x="101" y="43"/>
                    <a:pt x="101" y="43"/>
                  </a:cubicBezTo>
                  <a:cubicBezTo>
                    <a:pt x="101" y="43"/>
                    <a:pt x="101" y="43"/>
                    <a:pt x="101" y="43"/>
                  </a:cubicBezTo>
                  <a:cubicBezTo>
                    <a:pt x="102" y="43"/>
                    <a:pt x="102" y="43"/>
                    <a:pt x="102" y="43"/>
                  </a:cubicBezTo>
                  <a:cubicBezTo>
                    <a:pt x="102" y="43"/>
                    <a:pt x="102" y="43"/>
                    <a:pt x="102" y="43"/>
                  </a:cubicBezTo>
                  <a:cubicBezTo>
                    <a:pt x="102" y="42"/>
                    <a:pt x="102" y="42"/>
                    <a:pt x="102" y="42"/>
                  </a:cubicBezTo>
                  <a:cubicBezTo>
                    <a:pt x="102" y="42"/>
                    <a:pt x="102" y="43"/>
                    <a:pt x="103" y="42"/>
                  </a:cubicBezTo>
                  <a:cubicBezTo>
                    <a:pt x="103" y="42"/>
                    <a:pt x="103" y="42"/>
                    <a:pt x="103" y="42"/>
                  </a:cubicBezTo>
                  <a:cubicBezTo>
                    <a:pt x="104" y="41"/>
                    <a:pt x="104" y="41"/>
                    <a:pt x="105" y="41"/>
                  </a:cubicBezTo>
                  <a:cubicBezTo>
                    <a:pt x="105" y="41"/>
                    <a:pt x="105" y="41"/>
                    <a:pt x="105" y="41"/>
                  </a:cubicBezTo>
                  <a:cubicBezTo>
                    <a:pt x="105" y="41"/>
                    <a:pt x="106" y="42"/>
                    <a:pt x="106" y="40"/>
                  </a:cubicBezTo>
                  <a:cubicBezTo>
                    <a:pt x="107" y="41"/>
                    <a:pt x="107" y="41"/>
                    <a:pt x="107" y="41"/>
                  </a:cubicBezTo>
                  <a:cubicBezTo>
                    <a:pt x="107" y="40"/>
                    <a:pt x="107" y="40"/>
                    <a:pt x="107" y="40"/>
                  </a:cubicBezTo>
                  <a:cubicBezTo>
                    <a:pt x="108" y="40"/>
                    <a:pt x="108" y="40"/>
                    <a:pt x="108" y="40"/>
                  </a:cubicBezTo>
                  <a:cubicBezTo>
                    <a:pt x="108" y="40"/>
                    <a:pt x="108" y="40"/>
                    <a:pt x="108" y="40"/>
                  </a:cubicBezTo>
                  <a:cubicBezTo>
                    <a:pt x="109" y="39"/>
                    <a:pt x="110" y="39"/>
                    <a:pt x="111" y="38"/>
                  </a:cubicBezTo>
                  <a:cubicBezTo>
                    <a:pt x="111" y="37"/>
                    <a:pt x="110" y="39"/>
                    <a:pt x="110" y="38"/>
                  </a:cubicBezTo>
                  <a:cubicBezTo>
                    <a:pt x="110" y="37"/>
                    <a:pt x="111" y="38"/>
                    <a:pt x="112" y="37"/>
                  </a:cubicBezTo>
                  <a:cubicBezTo>
                    <a:pt x="112" y="37"/>
                    <a:pt x="113" y="36"/>
                    <a:pt x="113" y="36"/>
                  </a:cubicBezTo>
                  <a:cubicBezTo>
                    <a:pt x="112" y="36"/>
                    <a:pt x="112" y="36"/>
                    <a:pt x="112" y="36"/>
                  </a:cubicBezTo>
                  <a:cubicBezTo>
                    <a:pt x="112" y="37"/>
                    <a:pt x="112" y="37"/>
                    <a:pt x="112" y="37"/>
                  </a:cubicBezTo>
                  <a:cubicBezTo>
                    <a:pt x="112" y="37"/>
                    <a:pt x="111" y="37"/>
                    <a:pt x="111" y="37"/>
                  </a:cubicBezTo>
                  <a:cubicBezTo>
                    <a:pt x="111" y="36"/>
                    <a:pt x="112" y="36"/>
                    <a:pt x="112" y="35"/>
                  </a:cubicBezTo>
                  <a:cubicBezTo>
                    <a:pt x="113" y="35"/>
                    <a:pt x="113" y="34"/>
                    <a:pt x="113" y="34"/>
                  </a:cubicBezTo>
                  <a:cubicBezTo>
                    <a:pt x="114" y="33"/>
                    <a:pt x="114" y="33"/>
                    <a:pt x="114" y="33"/>
                  </a:cubicBezTo>
                  <a:cubicBezTo>
                    <a:pt x="115" y="33"/>
                    <a:pt x="114" y="32"/>
                    <a:pt x="115" y="32"/>
                  </a:cubicBezTo>
                  <a:cubicBezTo>
                    <a:pt x="115" y="32"/>
                    <a:pt x="115" y="33"/>
                    <a:pt x="115" y="34"/>
                  </a:cubicBezTo>
                  <a:cubicBezTo>
                    <a:pt x="115" y="33"/>
                    <a:pt x="116" y="32"/>
                    <a:pt x="116" y="32"/>
                  </a:cubicBezTo>
                  <a:cubicBezTo>
                    <a:pt x="115" y="32"/>
                    <a:pt x="115" y="32"/>
                    <a:pt x="115" y="32"/>
                  </a:cubicBezTo>
                  <a:cubicBezTo>
                    <a:pt x="115" y="32"/>
                    <a:pt x="115" y="32"/>
                    <a:pt x="115" y="32"/>
                  </a:cubicBezTo>
                  <a:cubicBezTo>
                    <a:pt x="116" y="31"/>
                    <a:pt x="117" y="30"/>
                    <a:pt x="118" y="30"/>
                  </a:cubicBezTo>
                  <a:cubicBezTo>
                    <a:pt x="119" y="30"/>
                    <a:pt x="117" y="29"/>
                    <a:pt x="118" y="29"/>
                  </a:cubicBezTo>
                  <a:cubicBezTo>
                    <a:pt x="118" y="30"/>
                    <a:pt x="119" y="30"/>
                    <a:pt x="119" y="30"/>
                  </a:cubicBezTo>
                  <a:cubicBezTo>
                    <a:pt x="119" y="29"/>
                    <a:pt x="119" y="29"/>
                    <a:pt x="119" y="29"/>
                  </a:cubicBezTo>
                  <a:cubicBezTo>
                    <a:pt x="119" y="29"/>
                    <a:pt x="120" y="28"/>
                    <a:pt x="121" y="28"/>
                  </a:cubicBezTo>
                  <a:cubicBezTo>
                    <a:pt x="120" y="28"/>
                    <a:pt x="120" y="28"/>
                    <a:pt x="120" y="28"/>
                  </a:cubicBezTo>
                  <a:cubicBezTo>
                    <a:pt x="121" y="28"/>
                    <a:pt x="121" y="28"/>
                    <a:pt x="121" y="28"/>
                  </a:cubicBezTo>
                  <a:cubicBezTo>
                    <a:pt x="122" y="28"/>
                    <a:pt x="122" y="28"/>
                    <a:pt x="122" y="28"/>
                  </a:cubicBezTo>
                  <a:cubicBezTo>
                    <a:pt x="122" y="28"/>
                    <a:pt x="122" y="27"/>
                    <a:pt x="122" y="27"/>
                  </a:cubicBezTo>
                  <a:cubicBezTo>
                    <a:pt x="123" y="27"/>
                    <a:pt x="123" y="27"/>
                    <a:pt x="123" y="27"/>
                  </a:cubicBezTo>
                  <a:cubicBezTo>
                    <a:pt x="122" y="28"/>
                    <a:pt x="122" y="28"/>
                    <a:pt x="122" y="28"/>
                  </a:cubicBezTo>
                  <a:cubicBezTo>
                    <a:pt x="123" y="27"/>
                    <a:pt x="123" y="27"/>
                    <a:pt x="123" y="27"/>
                  </a:cubicBezTo>
                  <a:cubicBezTo>
                    <a:pt x="124" y="28"/>
                    <a:pt x="124" y="28"/>
                    <a:pt x="124" y="28"/>
                  </a:cubicBezTo>
                  <a:cubicBezTo>
                    <a:pt x="124" y="27"/>
                    <a:pt x="124" y="27"/>
                    <a:pt x="124" y="27"/>
                  </a:cubicBezTo>
                  <a:cubicBezTo>
                    <a:pt x="124" y="27"/>
                    <a:pt x="124" y="26"/>
                    <a:pt x="124" y="26"/>
                  </a:cubicBezTo>
                  <a:cubicBezTo>
                    <a:pt x="124" y="26"/>
                    <a:pt x="124" y="26"/>
                    <a:pt x="124" y="26"/>
                  </a:cubicBezTo>
                  <a:cubicBezTo>
                    <a:pt x="124" y="25"/>
                    <a:pt x="124" y="25"/>
                    <a:pt x="124" y="25"/>
                  </a:cubicBezTo>
                  <a:cubicBezTo>
                    <a:pt x="125" y="25"/>
                    <a:pt x="124" y="26"/>
                    <a:pt x="125" y="26"/>
                  </a:cubicBezTo>
                  <a:cubicBezTo>
                    <a:pt x="124" y="27"/>
                    <a:pt x="124" y="27"/>
                    <a:pt x="124" y="27"/>
                  </a:cubicBezTo>
                  <a:cubicBezTo>
                    <a:pt x="125" y="27"/>
                    <a:pt x="125" y="27"/>
                    <a:pt x="125" y="26"/>
                  </a:cubicBezTo>
                  <a:cubicBezTo>
                    <a:pt x="126" y="26"/>
                    <a:pt x="126" y="26"/>
                    <a:pt x="126" y="26"/>
                  </a:cubicBezTo>
                  <a:cubicBezTo>
                    <a:pt x="125" y="26"/>
                    <a:pt x="125" y="26"/>
                    <a:pt x="125" y="26"/>
                  </a:cubicBezTo>
                  <a:cubicBezTo>
                    <a:pt x="126" y="25"/>
                    <a:pt x="127" y="25"/>
                    <a:pt x="127" y="24"/>
                  </a:cubicBezTo>
                  <a:cubicBezTo>
                    <a:pt x="129" y="25"/>
                    <a:pt x="130" y="22"/>
                    <a:pt x="132" y="22"/>
                  </a:cubicBezTo>
                  <a:cubicBezTo>
                    <a:pt x="132" y="22"/>
                    <a:pt x="132" y="22"/>
                    <a:pt x="132" y="22"/>
                  </a:cubicBezTo>
                  <a:cubicBezTo>
                    <a:pt x="132" y="22"/>
                    <a:pt x="132" y="22"/>
                    <a:pt x="132" y="22"/>
                  </a:cubicBezTo>
                  <a:cubicBezTo>
                    <a:pt x="132" y="23"/>
                    <a:pt x="132" y="23"/>
                    <a:pt x="132" y="23"/>
                  </a:cubicBezTo>
                  <a:cubicBezTo>
                    <a:pt x="133" y="23"/>
                    <a:pt x="133" y="23"/>
                    <a:pt x="133" y="23"/>
                  </a:cubicBezTo>
                  <a:cubicBezTo>
                    <a:pt x="132" y="23"/>
                    <a:pt x="132" y="23"/>
                    <a:pt x="132" y="23"/>
                  </a:cubicBezTo>
                  <a:cubicBezTo>
                    <a:pt x="133" y="23"/>
                    <a:pt x="133" y="23"/>
                    <a:pt x="133" y="22"/>
                  </a:cubicBezTo>
                  <a:cubicBezTo>
                    <a:pt x="134" y="23"/>
                    <a:pt x="134" y="23"/>
                    <a:pt x="134" y="23"/>
                  </a:cubicBezTo>
                  <a:cubicBezTo>
                    <a:pt x="135" y="22"/>
                    <a:pt x="135" y="22"/>
                    <a:pt x="135" y="22"/>
                  </a:cubicBezTo>
                  <a:cubicBezTo>
                    <a:pt x="135" y="22"/>
                    <a:pt x="134" y="23"/>
                    <a:pt x="134" y="22"/>
                  </a:cubicBezTo>
                  <a:cubicBezTo>
                    <a:pt x="134" y="21"/>
                    <a:pt x="135" y="21"/>
                    <a:pt x="136" y="21"/>
                  </a:cubicBezTo>
                  <a:cubicBezTo>
                    <a:pt x="137" y="22"/>
                    <a:pt x="135" y="22"/>
                    <a:pt x="135" y="23"/>
                  </a:cubicBezTo>
                  <a:cubicBezTo>
                    <a:pt x="136" y="23"/>
                    <a:pt x="136" y="23"/>
                    <a:pt x="136" y="23"/>
                  </a:cubicBezTo>
                  <a:cubicBezTo>
                    <a:pt x="135" y="22"/>
                    <a:pt x="137" y="22"/>
                    <a:pt x="136" y="21"/>
                  </a:cubicBezTo>
                  <a:cubicBezTo>
                    <a:pt x="137" y="22"/>
                    <a:pt x="138" y="22"/>
                    <a:pt x="138" y="22"/>
                  </a:cubicBezTo>
                  <a:cubicBezTo>
                    <a:pt x="138" y="23"/>
                    <a:pt x="138" y="23"/>
                    <a:pt x="138" y="23"/>
                  </a:cubicBezTo>
                  <a:cubicBezTo>
                    <a:pt x="137" y="22"/>
                    <a:pt x="137" y="22"/>
                    <a:pt x="137" y="22"/>
                  </a:cubicBezTo>
                  <a:cubicBezTo>
                    <a:pt x="137" y="23"/>
                    <a:pt x="137" y="23"/>
                    <a:pt x="137" y="23"/>
                  </a:cubicBezTo>
                  <a:cubicBezTo>
                    <a:pt x="137" y="23"/>
                    <a:pt x="138" y="23"/>
                    <a:pt x="138" y="22"/>
                  </a:cubicBezTo>
                  <a:cubicBezTo>
                    <a:pt x="138" y="20"/>
                    <a:pt x="141" y="21"/>
                    <a:pt x="142" y="20"/>
                  </a:cubicBezTo>
                  <a:cubicBezTo>
                    <a:pt x="140" y="21"/>
                    <a:pt x="139" y="20"/>
                    <a:pt x="137" y="21"/>
                  </a:cubicBezTo>
                  <a:close/>
                  <a:moveTo>
                    <a:pt x="133" y="16"/>
                  </a:moveTo>
                  <a:cubicBezTo>
                    <a:pt x="133" y="16"/>
                    <a:pt x="133" y="16"/>
                    <a:pt x="133" y="16"/>
                  </a:cubicBezTo>
                  <a:cubicBezTo>
                    <a:pt x="132" y="16"/>
                    <a:pt x="132" y="16"/>
                    <a:pt x="132" y="16"/>
                  </a:cubicBezTo>
                  <a:cubicBezTo>
                    <a:pt x="132" y="16"/>
                    <a:pt x="132" y="16"/>
                    <a:pt x="132" y="16"/>
                  </a:cubicBezTo>
                  <a:cubicBezTo>
                    <a:pt x="132" y="16"/>
                    <a:pt x="132" y="16"/>
                    <a:pt x="132" y="16"/>
                  </a:cubicBezTo>
                  <a:cubicBezTo>
                    <a:pt x="132" y="17"/>
                    <a:pt x="132" y="17"/>
                    <a:pt x="132" y="16"/>
                  </a:cubicBezTo>
                  <a:cubicBezTo>
                    <a:pt x="132" y="16"/>
                    <a:pt x="132" y="16"/>
                    <a:pt x="132" y="16"/>
                  </a:cubicBezTo>
                  <a:cubicBezTo>
                    <a:pt x="133" y="16"/>
                    <a:pt x="133" y="16"/>
                    <a:pt x="133" y="16"/>
                  </a:cubicBezTo>
                  <a:cubicBezTo>
                    <a:pt x="133" y="16"/>
                    <a:pt x="133" y="16"/>
                    <a:pt x="133" y="16"/>
                  </a:cubicBezTo>
                  <a:cubicBezTo>
                    <a:pt x="132" y="16"/>
                    <a:pt x="132" y="16"/>
                    <a:pt x="132" y="16"/>
                  </a:cubicBezTo>
                  <a:lnTo>
                    <a:pt x="133" y="16"/>
                  </a:lnTo>
                  <a:close/>
                  <a:moveTo>
                    <a:pt x="118" y="3"/>
                  </a:moveTo>
                  <a:cubicBezTo>
                    <a:pt x="119" y="3"/>
                    <a:pt x="119" y="3"/>
                    <a:pt x="119" y="3"/>
                  </a:cubicBezTo>
                  <a:cubicBezTo>
                    <a:pt x="117" y="4"/>
                    <a:pt x="117" y="4"/>
                    <a:pt x="117" y="4"/>
                  </a:cubicBezTo>
                  <a:lnTo>
                    <a:pt x="118" y="3"/>
                  </a:lnTo>
                  <a:close/>
                  <a:moveTo>
                    <a:pt x="84" y="20"/>
                  </a:moveTo>
                  <a:cubicBezTo>
                    <a:pt x="85" y="20"/>
                    <a:pt x="85" y="20"/>
                    <a:pt x="86" y="21"/>
                  </a:cubicBezTo>
                  <a:cubicBezTo>
                    <a:pt x="85" y="20"/>
                    <a:pt x="85" y="20"/>
                    <a:pt x="84" y="20"/>
                  </a:cubicBezTo>
                  <a:cubicBezTo>
                    <a:pt x="82" y="20"/>
                    <a:pt x="79" y="20"/>
                    <a:pt x="76" y="19"/>
                  </a:cubicBezTo>
                  <a:cubicBezTo>
                    <a:pt x="79" y="20"/>
                    <a:pt x="82" y="20"/>
                    <a:pt x="84" y="20"/>
                  </a:cubicBezTo>
                  <a:close/>
                  <a:moveTo>
                    <a:pt x="76" y="20"/>
                  </a:moveTo>
                  <a:cubicBezTo>
                    <a:pt x="74" y="20"/>
                    <a:pt x="74" y="20"/>
                    <a:pt x="72" y="20"/>
                  </a:cubicBezTo>
                  <a:cubicBezTo>
                    <a:pt x="73" y="19"/>
                    <a:pt x="75" y="20"/>
                    <a:pt x="76" y="20"/>
                  </a:cubicBezTo>
                  <a:close/>
                  <a:moveTo>
                    <a:pt x="74" y="21"/>
                  </a:moveTo>
                  <a:cubicBezTo>
                    <a:pt x="74" y="21"/>
                    <a:pt x="73" y="22"/>
                    <a:pt x="72" y="21"/>
                  </a:cubicBezTo>
                  <a:lnTo>
                    <a:pt x="74" y="21"/>
                  </a:lnTo>
                  <a:close/>
                  <a:moveTo>
                    <a:pt x="63" y="26"/>
                  </a:moveTo>
                  <a:cubicBezTo>
                    <a:pt x="64" y="26"/>
                    <a:pt x="64" y="26"/>
                    <a:pt x="64" y="26"/>
                  </a:cubicBezTo>
                  <a:cubicBezTo>
                    <a:pt x="63" y="26"/>
                    <a:pt x="63" y="26"/>
                    <a:pt x="63" y="26"/>
                  </a:cubicBezTo>
                  <a:cubicBezTo>
                    <a:pt x="62" y="27"/>
                    <a:pt x="61" y="28"/>
                    <a:pt x="61" y="27"/>
                  </a:cubicBezTo>
                  <a:cubicBezTo>
                    <a:pt x="60" y="27"/>
                    <a:pt x="60" y="27"/>
                    <a:pt x="60" y="27"/>
                  </a:cubicBezTo>
                  <a:cubicBezTo>
                    <a:pt x="61" y="27"/>
                    <a:pt x="62" y="27"/>
                    <a:pt x="63" y="26"/>
                  </a:cubicBezTo>
                  <a:close/>
                  <a:moveTo>
                    <a:pt x="24" y="8"/>
                  </a:moveTo>
                  <a:cubicBezTo>
                    <a:pt x="24" y="8"/>
                    <a:pt x="24" y="8"/>
                    <a:pt x="24" y="8"/>
                  </a:cubicBezTo>
                  <a:cubicBezTo>
                    <a:pt x="22" y="7"/>
                    <a:pt x="22" y="7"/>
                    <a:pt x="22" y="7"/>
                  </a:cubicBezTo>
                  <a:cubicBezTo>
                    <a:pt x="23" y="7"/>
                    <a:pt x="23" y="8"/>
                    <a:pt x="24" y="8"/>
                  </a:cubicBezTo>
                  <a:close/>
                  <a:moveTo>
                    <a:pt x="23" y="9"/>
                  </a:moveTo>
                  <a:cubicBezTo>
                    <a:pt x="23" y="9"/>
                    <a:pt x="23" y="9"/>
                    <a:pt x="23" y="9"/>
                  </a:cubicBezTo>
                  <a:cubicBezTo>
                    <a:pt x="21" y="9"/>
                    <a:pt x="21" y="9"/>
                    <a:pt x="21" y="9"/>
                  </a:cubicBezTo>
                  <a:lnTo>
                    <a:pt x="23" y="9"/>
                  </a:lnTo>
                  <a:close/>
                  <a:moveTo>
                    <a:pt x="16" y="9"/>
                  </a:moveTo>
                  <a:cubicBezTo>
                    <a:pt x="17" y="9"/>
                    <a:pt x="18" y="8"/>
                    <a:pt x="19" y="8"/>
                  </a:cubicBezTo>
                  <a:cubicBezTo>
                    <a:pt x="20" y="8"/>
                    <a:pt x="20" y="8"/>
                    <a:pt x="20" y="8"/>
                  </a:cubicBezTo>
                  <a:cubicBezTo>
                    <a:pt x="20" y="8"/>
                    <a:pt x="20" y="8"/>
                    <a:pt x="19" y="8"/>
                  </a:cubicBezTo>
                  <a:cubicBezTo>
                    <a:pt x="17" y="9"/>
                    <a:pt x="13" y="11"/>
                    <a:pt x="10" y="11"/>
                  </a:cubicBezTo>
                  <a:cubicBezTo>
                    <a:pt x="8" y="13"/>
                    <a:pt x="6" y="15"/>
                    <a:pt x="5" y="18"/>
                  </a:cubicBezTo>
                  <a:cubicBezTo>
                    <a:pt x="6" y="13"/>
                    <a:pt x="11" y="10"/>
                    <a:pt x="16" y="9"/>
                  </a:cubicBezTo>
                  <a:close/>
                  <a:moveTo>
                    <a:pt x="22" y="38"/>
                  </a:moveTo>
                  <a:cubicBezTo>
                    <a:pt x="22" y="38"/>
                    <a:pt x="22" y="38"/>
                    <a:pt x="22" y="38"/>
                  </a:cubicBezTo>
                  <a:cubicBezTo>
                    <a:pt x="22" y="37"/>
                    <a:pt x="22" y="37"/>
                    <a:pt x="22" y="37"/>
                  </a:cubicBezTo>
                  <a:cubicBezTo>
                    <a:pt x="22" y="37"/>
                    <a:pt x="22" y="37"/>
                    <a:pt x="22" y="37"/>
                  </a:cubicBezTo>
                  <a:lnTo>
                    <a:pt x="22" y="38"/>
                  </a:lnTo>
                  <a:close/>
                  <a:moveTo>
                    <a:pt x="22" y="36"/>
                  </a:moveTo>
                  <a:cubicBezTo>
                    <a:pt x="23" y="37"/>
                    <a:pt x="23" y="37"/>
                    <a:pt x="23" y="37"/>
                  </a:cubicBezTo>
                  <a:cubicBezTo>
                    <a:pt x="23" y="38"/>
                    <a:pt x="23" y="38"/>
                    <a:pt x="23" y="38"/>
                  </a:cubicBezTo>
                  <a:cubicBezTo>
                    <a:pt x="23" y="37"/>
                    <a:pt x="23" y="37"/>
                    <a:pt x="23" y="37"/>
                  </a:cubicBezTo>
                  <a:cubicBezTo>
                    <a:pt x="23" y="37"/>
                    <a:pt x="22" y="37"/>
                    <a:pt x="22" y="36"/>
                  </a:cubicBezTo>
                  <a:close/>
                  <a:moveTo>
                    <a:pt x="23" y="35"/>
                  </a:moveTo>
                  <a:cubicBezTo>
                    <a:pt x="24" y="36"/>
                    <a:pt x="25" y="37"/>
                    <a:pt x="25" y="38"/>
                  </a:cubicBezTo>
                  <a:cubicBezTo>
                    <a:pt x="25" y="36"/>
                    <a:pt x="23" y="36"/>
                    <a:pt x="23" y="35"/>
                  </a:cubicBezTo>
                  <a:close/>
                  <a:moveTo>
                    <a:pt x="26" y="41"/>
                  </a:moveTo>
                  <a:cubicBezTo>
                    <a:pt x="28" y="45"/>
                    <a:pt x="30" y="48"/>
                    <a:pt x="33" y="50"/>
                  </a:cubicBezTo>
                  <a:cubicBezTo>
                    <a:pt x="30" y="48"/>
                    <a:pt x="27" y="45"/>
                    <a:pt x="26" y="41"/>
                  </a:cubicBezTo>
                  <a:close/>
                  <a:moveTo>
                    <a:pt x="62" y="44"/>
                  </a:moveTo>
                  <a:cubicBezTo>
                    <a:pt x="63" y="43"/>
                    <a:pt x="63" y="43"/>
                    <a:pt x="63" y="43"/>
                  </a:cubicBezTo>
                  <a:cubicBezTo>
                    <a:pt x="63" y="43"/>
                    <a:pt x="63" y="43"/>
                    <a:pt x="63" y="43"/>
                  </a:cubicBezTo>
                  <a:lnTo>
                    <a:pt x="62" y="44"/>
                  </a:lnTo>
                  <a:close/>
                  <a:moveTo>
                    <a:pt x="64" y="43"/>
                  </a:moveTo>
                  <a:cubicBezTo>
                    <a:pt x="64" y="43"/>
                    <a:pt x="64" y="43"/>
                    <a:pt x="64" y="43"/>
                  </a:cubicBezTo>
                  <a:cubicBezTo>
                    <a:pt x="64" y="43"/>
                    <a:pt x="64" y="43"/>
                    <a:pt x="64" y="43"/>
                  </a:cubicBezTo>
                  <a:cubicBezTo>
                    <a:pt x="64" y="43"/>
                    <a:pt x="64" y="43"/>
                    <a:pt x="64" y="43"/>
                  </a:cubicBezTo>
                  <a:cubicBezTo>
                    <a:pt x="65" y="42"/>
                    <a:pt x="65" y="42"/>
                    <a:pt x="66" y="42"/>
                  </a:cubicBezTo>
                  <a:cubicBezTo>
                    <a:pt x="66" y="42"/>
                    <a:pt x="65" y="43"/>
                    <a:pt x="64" y="43"/>
                  </a:cubicBezTo>
                  <a:close/>
                  <a:moveTo>
                    <a:pt x="64" y="39"/>
                  </a:moveTo>
                  <a:cubicBezTo>
                    <a:pt x="64" y="39"/>
                    <a:pt x="65" y="38"/>
                    <a:pt x="65" y="38"/>
                  </a:cubicBezTo>
                  <a:cubicBezTo>
                    <a:pt x="66" y="38"/>
                    <a:pt x="66" y="38"/>
                    <a:pt x="66" y="38"/>
                  </a:cubicBezTo>
                  <a:lnTo>
                    <a:pt x="64" y="39"/>
                  </a:lnTo>
                  <a:close/>
                  <a:moveTo>
                    <a:pt x="117" y="24"/>
                  </a:moveTo>
                  <a:cubicBezTo>
                    <a:pt x="116" y="24"/>
                    <a:pt x="116" y="24"/>
                    <a:pt x="116" y="24"/>
                  </a:cubicBezTo>
                  <a:cubicBezTo>
                    <a:pt x="116" y="24"/>
                    <a:pt x="116" y="24"/>
                    <a:pt x="116" y="24"/>
                  </a:cubicBezTo>
                  <a:lnTo>
                    <a:pt x="117" y="24"/>
                  </a:lnTo>
                  <a:close/>
                  <a:moveTo>
                    <a:pt x="116" y="25"/>
                  </a:moveTo>
                  <a:cubicBezTo>
                    <a:pt x="116" y="25"/>
                    <a:pt x="116" y="25"/>
                    <a:pt x="116" y="25"/>
                  </a:cubicBezTo>
                  <a:cubicBezTo>
                    <a:pt x="116" y="25"/>
                    <a:pt x="116" y="25"/>
                    <a:pt x="116" y="25"/>
                  </a:cubicBezTo>
                  <a:cubicBezTo>
                    <a:pt x="115" y="25"/>
                    <a:pt x="115" y="25"/>
                    <a:pt x="115" y="25"/>
                  </a:cubicBezTo>
                  <a:cubicBezTo>
                    <a:pt x="115" y="25"/>
                    <a:pt x="116" y="25"/>
                    <a:pt x="116" y="25"/>
                  </a:cubicBezTo>
                  <a:close/>
                  <a:moveTo>
                    <a:pt x="115" y="25"/>
                  </a:moveTo>
                  <a:cubicBezTo>
                    <a:pt x="115" y="26"/>
                    <a:pt x="115" y="26"/>
                    <a:pt x="115" y="26"/>
                  </a:cubicBezTo>
                  <a:cubicBezTo>
                    <a:pt x="115" y="26"/>
                    <a:pt x="115" y="26"/>
                    <a:pt x="114" y="26"/>
                  </a:cubicBezTo>
                  <a:cubicBezTo>
                    <a:pt x="114" y="26"/>
                    <a:pt x="114" y="25"/>
                    <a:pt x="115" y="25"/>
                  </a:cubicBezTo>
                  <a:close/>
                  <a:moveTo>
                    <a:pt x="112" y="28"/>
                  </a:moveTo>
                  <a:cubicBezTo>
                    <a:pt x="112" y="28"/>
                    <a:pt x="112" y="28"/>
                    <a:pt x="112" y="28"/>
                  </a:cubicBezTo>
                  <a:cubicBezTo>
                    <a:pt x="112" y="27"/>
                    <a:pt x="112" y="27"/>
                    <a:pt x="113" y="26"/>
                  </a:cubicBezTo>
                  <a:cubicBezTo>
                    <a:pt x="113" y="26"/>
                    <a:pt x="113" y="26"/>
                    <a:pt x="113" y="26"/>
                  </a:cubicBezTo>
                  <a:cubicBezTo>
                    <a:pt x="113" y="26"/>
                    <a:pt x="113" y="26"/>
                    <a:pt x="113" y="26"/>
                  </a:cubicBezTo>
                  <a:cubicBezTo>
                    <a:pt x="113" y="27"/>
                    <a:pt x="113" y="27"/>
                    <a:pt x="112" y="28"/>
                  </a:cubicBezTo>
                  <a:cubicBezTo>
                    <a:pt x="112" y="28"/>
                    <a:pt x="112" y="28"/>
                    <a:pt x="112" y="28"/>
                  </a:cubicBezTo>
                  <a:cubicBezTo>
                    <a:pt x="112" y="28"/>
                    <a:pt x="112" y="28"/>
                    <a:pt x="112" y="28"/>
                  </a:cubicBezTo>
                  <a:cubicBezTo>
                    <a:pt x="112" y="28"/>
                    <a:pt x="112" y="28"/>
                    <a:pt x="112" y="28"/>
                  </a:cubicBezTo>
                  <a:cubicBezTo>
                    <a:pt x="112" y="28"/>
                    <a:pt x="112" y="28"/>
                    <a:pt x="112" y="28"/>
                  </a:cubicBezTo>
                  <a:cubicBezTo>
                    <a:pt x="112" y="28"/>
                    <a:pt x="112" y="29"/>
                    <a:pt x="111" y="28"/>
                  </a:cubicBezTo>
                  <a:cubicBezTo>
                    <a:pt x="112" y="28"/>
                    <a:pt x="112" y="28"/>
                    <a:pt x="112" y="28"/>
                  </a:cubicBezTo>
                  <a:cubicBezTo>
                    <a:pt x="112" y="28"/>
                    <a:pt x="112" y="27"/>
                    <a:pt x="112" y="28"/>
                  </a:cubicBezTo>
                  <a:close/>
                  <a:moveTo>
                    <a:pt x="109" y="38"/>
                  </a:moveTo>
                  <a:cubicBezTo>
                    <a:pt x="109" y="39"/>
                    <a:pt x="109" y="39"/>
                    <a:pt x="109" y="39"/>
                  </a:cubicBezTo>
                  <a:cubicBezTo>
                    <a:pt x="109" y="38"/>
                    <a:pt x="109" y="38"/>
                    <a:pt x="109" y="38"/>
                  </a:cubicBezTo>
                  <a:cubicBezTo>
                    <a:pt x="109" y="38"/>
                    <a:pt x="109" y="38"/>
                    <a:pt x="109" y="38"/>
                  </a:cubicBezTo>
                  <a:close/>
                  <a:moveTo>
                    <a:pt x="109" y="36"/>
                  </a:moveTo>
                  <a:cubicBezTo>
                    <a:pt x="109" y="35"/>
                    <a:pt x="109" y="35"/>
                    <a:pt x="109" y="35"/>
                  </a:cubicBezTo>
                  <a:cubicBezTo>
                    <a:pt x="110" y="35"/>
                    <a:pt x="110" y="35"/>
                    <a:pt x="110" y="35"/>
                  </a:cubicBezTo>
                  <a:lnTo>
                    <a:pt x="109" y="36"/>
                  </a:lnTo>
                  <a:close/>
                  <a:moveTo>
                    <a:pt x="111" y="34"/>
                  </a:moveTo>
                  <a:cubicBezTo>
                    <a:pt x="111" y="34"/>
                    <a:pt x="111" y="34"/>
                    <a:pt x="111" y="34"/>
                  </a:cubicBezTo>
                  <a:cubicBezTo>
                    <a:pt x="110" y="36"/>
                    <a:pt x="110" y="36"/>
                    <a:pt x="110" y="36"/>
                  </a:cubicBezTo>
                  <a:cubicBezTo>
                    <a:pt x="110" y="35"/>
                    <a:pt x="111" y="34"/>
                    <a:pt x="111" y="33"/>
                  </a:cubicBezTo>
                  <a:lnTo>
                    <a:pt x="111" y="34"/>
                  </a:lnTo>
                  <a:close/>
                  <a:moveTo>
                    <a:pt x="118" y="26"/>
                  </a:moveTo>
                  <a:cubicBezTo>
                    <a:pt x="116" y="27"/>
                    <a:pt x="116" y="27"/>
                    <a:pt x="116" y="27"/>
                  </a:cubicBezTo>
                  <a:cubicBezTo>
                    <a:pt x="116" y="27"/>
                    <a:pt x="116" y="27"/>
                    <a:pt x="116" y="27"/>
                  </a:cubicBezTo>
                  <a:cubicBezTo>
                    <a:pt x="116" y="27"/>
                    <a:pt x="116" y="27"/>
                    <a:pt x="116" y="27"/>
                  </a:cubicBezTo>
                  <a:cubicBezTo>
                    <a:pt x="116" y="27"/>
                    <a:pt x="116" y="27"/>
                    <a:pt x="116" y="27"/>
                  </a:cubicBezTo>
                  <a:cubicBezTo>
                    <a:pt x="115" y="27"/>
                    <a:pt x="115" y="27"/>
                    <a:pt x="115" y="27"/>
                  </a:cubicBezTo>
                  <a:cubicBezTo>
                    <a:pt x="115" y="28"/>
                    <a:pt x="115" y="28"/>
                    <a:pt x="115" y="28"/>
                  </a:cubicBezTo>
                  <a:cubicBezTo>
                    <a:pt x="115" y="28"/>
                    <a:pt x="114" y="30"/>
                    <a:pt x="113" y="30"/>
                  </a:cubicBezTo>
                  <a:cubicBezTo>
                    <a:pt x="113" y="30"/>
                    <a:pt x="113" y="30"/>
                    <a:pt x="113" y="30"/>
                  </a:cubicBezTo>
                  <a:cubicBezTo>
                    <a:pt x="114" y="31"/>
                    <a:pt x="114" y="30"/>
                    <a:pt x="115" y="30"/>
                  </a:cubicBezTo>
                  <a:cubicBezTo>
                    <a:pt x="115" y="31"/>
                    <a:pt x="116" y="29"/>
                    <a:pt x="116" y="29"/>
                  </a:cubicBezTo>
                  <a:cubicBezTo>
                    <a:pt x="116" y="29"/>
                    <a:pt x="116" y="29"/>
                    <a:pt x="116" y="29"/>
                  </a:cubicBezTo>
                  <a:cubicBezTo>
                    <a:pt x="115" y="30"/>
                    <a:pt x="115" y="31"/>
                    <a:pt x="114" y="31"/>
                  </a:cubicBezTo>
                  <a:cubicBezTo>
                    <a:pt x="114" y="31"/>
                    <a:pt x="114" y="31"/>
                    <a:pt x="114" y="31"/>
                  </a:cubicBezTo>
                  <a:cubicBezTo>
                    <a:pt x="114" y="31"/>
                    <a:pt x="114" y="31"/>
                    <a:pt x="114" y="31"/>
                  </a:cubicBezTo>
                  <a:cubicBezTo>
                    <a:pt x="114" y="32"/>
                    <a:pt x="113" y="33"/>
                    <a:pt x="112" y="34"/>
                  </a:cubicBezTo>
                  <a:cubicBezTo>
                    <a:pt x="112" y="34"/>
                    <a:pt x="112" y="34"/>
                    <a:pt x="112" y="34"/>
                  </a:cubicBezTo>
                  <a:cubicBezTo>
                    <a:pt x="112" y="34"/>
                    <a:pt x="112" y="34"/>
                    <a:pt x="112" y="34"/>
                  </a:cubicBezTo>
                  <a:cubicBezTo>
                    <a:pt x="112" y="32"/>
                    <a:pt x="112" y="32"/>
                    <a:pt x="112" y="32"/>
                  </a:cubicBezTo>
                  <a:cubicBezTo>
                    <a:pt x="112" y="32"/>
                    <a:pt x="112" y="32"/>
                    <a:pt x="112" y="32"/>
                  </a:cubicBezTo>
                  <a:cubicBezTo>
                    <a:pt x="112" y="32"/>
                    <a:pt x="112" y="32"/>
                    <a:pt x="112" y="32"/>
                  </a:cubicBezTo>
                  <a:cubicBezTo>
                    <a:pt x="111" y="32"/>
                    <a:pt x="111" y="32"/>
                    <a:pt x="111" y="32"/>
                  </a:cubicBezTo>
                  <a:cubicBezTo>
                    <a:pt x="110" y="32"/>
                    <a:pt x="111" y="30"/>
                    <a:pt x="113" y="30"/>
                  </a:cubicBezTo>
                  <a:cubicBezTo>
                    <a:pt x="112" y="30"/>
                    <a:pt x="112" y="30"/>
                    <a:pt x="112" y="30"/>
                  </a:cubicBezTo>
                  <a:cubicBezTo>
                    <a:pt x="113" y="30"/>
                    <a:pt x="113" y="30"/>
                    <a:pt x="113" y="30"/>
                  </a:cubicBezTo>
                  <a:cubicBezTo>
                    <a:pt x="113" y="29"/>
                    <a:pt x="113" y="29"/>
                    <a:pt x="113" y="29"/>
                  </a:cubicBezTo>
                  <a:cubicBezTo>
                    <a:pt x="113" y="29"/>
                    <a:pt x="113" y="29"/>
                    <a:pt x="113" y="29"/>
                  </a:cubicBezTo>
                  <a:cubicBezTo>
                    <a:pt x="113" y="29"/>
                    <a:pt x="113" y="29"/>
                    <a:pt x="113" y="29"/>
                  </a:cubicBezTo>
                  <a:cubicBezTo>
                    <a:pt x="113" y="29"/>
                    <a:pt x="113" y="29"/>
                    <a:pt x="113" y="29"/>
                  </a:cubicBezTo>
                  <a:cubicBezTo>
                    <a:pt x="113" y="30"/>
                    <a:pt x="113" y="29"/>
                    <a:pt x="113" y="29"/>
                  </a:cubicBezTo>
                  <a:cubicBezTo>
                    <a:pt x="114" y="29"/>
                    <a:pt x="114" y="29"/>
                    <a:pt x="114" y="29"/>
                  </a:cubicBezTo>
                  <a:cubicBezTo>
                    <a:pt x="114" y="28"/>
                    <a:pt x="115" y="28"/>
                    <a:pt x="115" y="27"/>
                  </a:cubicBezTo>
                  <a:cubicBezTo>
                    <a:pt x="116" y="27"/>
                    <a:pt x="116" y="27"/>
                    <a:pt x="116" y="27"/>
                  </a:cubicBezTo>
                  <a:cubicBezTo>
                    <a:pt x="116" y="27"/>
                    <a:pt x="116" y="27"/>
                    <a:pt x="116" y="27"/>
                  </a:cubicBezTo>
                  <a:cubicBezTo>
                    <a:pt x="117" y="26"/>
                    <a:pt x="117" y="26"/>
                    <a:pt x="118" y="26"/>
                  </a:cubicBezTo>
                  <a:close/>
                  <a:moveTo>
                    <a:pt x="117" y="24"/>
                  </a:moveTo>
                  <a:cubicBezTo>
                    <a:pt x="117" y="24"/>
                    <a:pt x="117" y="24"/>
                    <a:pt x="117" y="24"/>
                  </a:cubicBezTo>
                  <a:cubicBezTo>
                    <a:pt x="117" y="23"/>
                    <a:pt x="117" y="23"/>
                    <a:pt x="117" y="23"/>
                  </a:cubicBezTo>
                  <a:cubicBezTo>
                    <a:pt x="118" y="23"/>
                    <a:pt x="118" y="23"/>
                    <a:pt x="118" y="23"/>
                  </a:cubicBezTo>
                  <a:cubicBezTo>
                    <a:pt x="117" y="24"/>
                    <a:pt x="118" y="24"/>
                    <a:pt x="117" y="24"/>
                  </a:cubicBezTo>
                  <a:close/>
                  <a:moveTo>
                    <a:pt x="123" y="19"/>
                  </a:moveTo>
                  <a:cubicBezTo>
                    <a:pt x="124" y="20"/>
                    <a:pt x="124" y="20"/>
                    <a:pt x="124" y="20"/>
                  </a:cubicBezTo>
                  <a:cubicBezTo>
                    <a:pt x="124" y="20"/>
                    <a:pt x="124" y="20"/>
                    <a:pt x="124" y="20"/>
                  </a:cubicBezTo>
                  <a:cubicBezTo>
                    <a:pt x="124" y="21"/>
                    <a:pt x="124" y="19"/>
                    <a:pt x="123" y="20"/>
                  </a:cubicBezTo>
                  <a:cubicBezTo>
                    <a:pt x="123" y="21"/>
                    <a:pt x="123" y="21"/>
                    <a:pt x="122" y="21"/>
                  </a:cubicBezTo>
                  <a:cubicBezTo>
                    <a:pt x="122" y="22"/>
                    <a:pt x="122" y="21"/>
                    <a:pt x="121" y="21"/>
                  </a:cubicBezTo>
                  <a:cubicBezTo>
                    <a:pt x="121" y="22"/>
                    <a:pt x="121" y="22"/>
                    <a:pt x="121" y="22"/>
                  </a:cubicBezTo>
                  <a:cubicBezTo>
                    <a:pt x="121" y="22"/>
                    <a:pt x="121" y="22"/>
                    <a:pt x="121" y="22"/>
                  </a:cubicBezTo>
                  <a:cubicBezTo>
                    <a:pt x="121" y="22"/>
                    <a:pt x="121" y="22"/>
                    <a:pt x="121" y="22"/>
                  </a:cubicBezTo>
                  <a:cubicBezTo>
                    <a:pt x="121" y="22"/>
                    <a:pt x="121" y="22"/>
                    <a:pt x="121" y="22"/>
                  </a:cubicBezTo>
                  <a:cubicBezTo>
                    <a:pt x="120" y="22"/>
                    <a:pt x="120" y="22"/>
                    <a:pt x="120" y="22"/>
                  </a:cubicBezTo>
                  <a:cubicBezTo>
                    <a:pt x="120" y="20"/>
                    <a:pt x="123" y="20"/>
                    <a:pt x="123" y="19"/>
                  </a:cubicBezTo>
                  <a:close/>
                  <a:moveTo>
                    <a:pt x="120" y="23"/>
                  </a:moveTo>
                  <a:cubicBezTo>
                    <a:pt x="120" y="22"/>
                    <a:pt x="121" y="23"/>
                    <a:pt x="120" y="22"/>
                  </a:cubicBezTo>
                  <a:cubicBezTo>
                    <a:pt x="121" y="22"/>
                    <a:pt x="121" y="22"/>
                    <a:pt x="121" y="22"/>
                  </a:cubicBezTo>
                  <a:cubicBezTo>
                    <a:pt x="121" y="22"/>
                    <a:pt x="121" y="22"/>
                    <a:pt x="121" y="22"/>
                  </a:cubicBezTo>
                  <a:lnTo>
                    <a:pt x="120" y="23"/>
                  </a:lnTo>
                  <a:close/>
                  <a:moveTo>
                    <a:pt x="130" y="21"/>
                  </a:moveTo>
                  <a:cubicBezTo>
                    <a:pt x="130" y="23"/>
                    <a:pt x="128" y="22"/>
                    <a:pt x="127" y="23"/>
                  </a:cubicBezTo>
                  <a:cubicBezTo>
                    <a:pt x="127" y="24"/>
                    <a:pt x="127" y="24"/>
                    <a:pt x="127" y="24"/>
                  </a:cubicBezTo>
                  <a:cubicBezTo>
                    <a:pt x="126" y="24"/>
                    <a:pt x="126" y="24"/>
                    <a:pt x="126" y="24"/>
                  </a:cubicBezTo>
                  <a:cubicBezTo>
                    <a:pt x="126" y="24"/>
                    <a:pt x="126" y="24"/>
                    <a:pt x="126" y="24"/>
                  </a:cubicBezTo>
                  <a:cubicBezTo>
                    <a:pt x="125" y="23"/>
                    <a:pt x="124" y="25"/>
                    <a:pt x="123" y="24"/>
                  </a:cubicBezTo>
                  <a:cubicBezTo>
                    <a:pt x="123" y="24"/>
                    <a:pt x="123" y="24"/>
                    <a:pt x="123" y="24"/>
                  </a:cubicBezTo>
                  <a:cubicBezTo>
                    <a:pt x="123" y="25"/>
                    <a:pt x="123" y="25"/>
                    <a:pt x="123" y="25"/>
                  </a:cubicBezTo>
                  <a:cubicBezTo>
                    <a:pt x="123" y="25"/>
                    <a:pt x="123" y="25"/>
                    <a:pt x="123" y="25"/>
                  </a:cubicBezTo>
                  <a:cubicBezTo>
                    <a:pt x="123" y="25"/>
                    <a:pt x="123" y="25"/>
                    <a:pt x="123" y="25"/>
                  </a:cubicBezTo>
                  <a:cubicBezTo>
                    <a:pt x="123" y="25"/>
                    <a:pt x="123" y="25"/>
                    <a:pt x="123" y="25"/>
                  </a:cubicBezTo>
                  <a:cubicBezTo>
                    <a:pt x="123" y="25"/>
                    <a:pt x="122" y="26"/>
                    <a:pt x="122" y="25"/>
                  </a:cubicBezTo>
                  <a:cubicBezTo>
                    <a:pt x="122" y="25"/>
                    <a:pt x="122" y="25"/>
                    <a:pt x="122" y="25"/>
                  </a:cubicBezTo>
                  <a:cubicBezTo>
                    <a:pt x="122" y="25"/>
                    <a:pt x="122" y="25"/>
                    <a:pt x="122" y="25"/>
                  </a:cubicBezTo>
                  <a:cubicBezTo>
                    <a:pt x="123" y="24"/>
                    <a:pt x="123" y="24"/>
                    <a:pt x="123" y="24"/>
                  </a:cubicBezTo>
                  <a:cubicBezTo>
                    <a:pt x="123" y="24"/>
                    <a:pt x="123" y="24"/>
                    <a:pt x="123" y="24"/>
                  </a:cubicBezTo>
                  <a:cubicBezTo>
                    <a:pt x="123" y="24"/>
                    <a:pt x="123" y="24"/>
                    <a:pt x="123" y="24"/>
                  </a:cubicBezTo>
                  <a:cubicBezTo>
                    <a:pt x="124" y="24"/>
                    <a:pt x="125" y="24"/>
                    <a:pt x="124" y="23"/>
                  </a:cubicBezTo>
                  <a:cubicBezTo>
                    <a:pt x="123" y="23"/>
                    <a:pt x="122" y="25"/>
                    <a:pt x="121" y="24"/>
                  </a:cubicBezTo>
                  <a:cubicBezTo>
                    <a:pt x="123" y="24"/>
                    <a:pt x="123" y="22"/>
                    <a:pt x="124" y="22"/>
                  </a:cubicBezTo>
                  <a:cubicBezTo>
                    <a:pt x="124" y="22"/>
                    <a:pt x="124" y="22"/>
                    <a:pt x="124" y="22"/>
                  </a:cubicBezTo>
                  <a:cubicBezTo>
                    <a:pt x="125" y="22"/>
                    <a:pt x="125" y="22"/>
                    <a:pt x="125" y="22"/>
                  </a:cubicBezTo>
                  <a:cubicBezTo>
                    <a:pt x="125" y="20"/>
                    <a:pt x="128" y="21"/>
                    <a:pt x="129" y="20"/>
                  </a:cubicBezTo>
                  <a:cubicBezTo>
                    <a:pt x="129" y="20"/>
                    <a:pt x="129" y="20"/>
                    <a:pt x="129" y="20"/>
                  </a:cubicBezTo>
                  <a:cubicBezTo>
                    <a:pt x="129" y="20"/>
                    <a:pt x="129" y="20"/>
                    <a:pt x="129" y="20"/>
                  </a:cubicBezTo>
                  <a:cubicBezTo>
                    <a:pt x="130" y="20"/>
                    <a:pt x="131" y="20"/>
                    <a:pt x="131" y="19"/>
                  </a:cubicBezTo>
                  <a:cubicBezTo>
                    <a:pt x="131" y="19"/>
                    <a:pt x="131" y="20"/>
                    <a:pt x="131" y="20"/>
                  </a:cubicBezTo>
                  <a:cubicBezTo>
                    <a:pt x="131" y="20"/>
                    <a:pt x="131" y="20"/>
                    <a:pt x="131" y="20"/>
                  </a:cubicBezTo>
                  <a:cubicBezTo>
                    <a:pt x="131" y="20"/>
                    <a:pt x="131" y="20"/>
                    <a:pt x="131" y="20"/>
                  </a:cubicBezTo>
                  <a:cubicBezTo>
                    <a:pt x="131" y="21"/>
                    <a:pt x="132" y="21"/>
                    <a:pt x="133" y="20"/>
                  </a:cubicBezTo>
                  <a:cubicBezTo>
                    <a:pt x="132" y="21"/>
                    <a:pt x="131" y="20"/>
                    <a:pt x="130" y="21"/>
                  </a:cubicBezTo>
                  <a:close/>
                  <a:moveTo>
                    <a:pt x="134" y="22"/>
                  </a:moveTo>
                  <a:cubicBezTo>
                    <a:pt x="133" y="22"/>
                    <a:pt x="133" y="22"/>
                    <a:pt x="133" y="22"/>
                  </a:cubicBezTo>
                  <a:cubicBezTo>
                    <a:pt x="134" y="22"/>
                    <a:pt x="134" y="22"/>
                    <a:pt x="134"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103" name="Freeform 917"/>
            <p:cNvSpPr/>
            <p:nvPr/>
          </p:nvSpPr>
          <p:spPr bwMode="auto">
            <a:xfrm>
              <a:off x="4981153" y="3943825"/>
              <a:ext cx="58738" cy="17462"/>
            </a:xfrm>
            <a:custGeom>
              <a:avLst/>
              <a:gdLst>
                <a:gd name="T0" fmla="*/ 1 w 16"/>
                <a:gd name="T1" fmla="*/ 2 h 5"/>
                <a:gd name="T2" fmla="*/ 13 w 16"/>
                <a:gd name="T3" fmla="*/ 4 h 5"/>
                <a:gd name="T4" fmla="*/ 16 w 16"/>
                <a:gd name="T5" fmla="*/ 1 h 5"/>
                <a:gd name="T6" fmla="*/ 14 w 16"/>
                <a:gd name="T7" fmla="*/ 1 h 5"/>
                <a:gd name="T8" fmla="*/ 14 w 16"/>
                <a:gd name="T9" fmla="*/ 0 h 5"/>
                <a:gd name="T10" fmla="*/ 9 w 16"/>
                <a:gd name="T11" fmla="*/ 2 h 5"/>
                <a:gd name="T12" fmla="*/ 5 w 16"/>
                <a:gd name="T13" fmla="*/ 2 h 5"/>
                <a:gd name="T14" fmla="*/ 0 w 16"/>
                <a:gd name="T15" fmla="*/ 1 h 5"/>
                <a:gd name="T16" fmla="*/ 1 w 16"/>
                <a:gd name="T17" fmla="*/ 2 h 5"/>
                <a:gd name="T18" fmla="*/ 0 w 16"/>
                <a:gd name="T19" fmla="*/ 3 h 5"/>
                <a:gd name="T20" fmla="*/ 1 w 16"/>
                <a:gd name="T21"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5">
                  <a:moveTo>
                    <a:pt x="1" y="2"/>
                  </a:moveTo>
                  <a:cubicBezTo>
                    <a:pt x="5" y="4"/>
                    <a:pt x="9" y="5"/>
                    <a:pt x="13" y="4"/>
                  </a:cubicBezTo>
                  <a:cubicBezTo>
                    <a:pt x="14" y="4"/>
                    <a:pt x="16" y="2"/>
                    <a:pt x="16" y="1"/>
                  </a:cubicBezTo>
                  <a:cubicBezTo>
                    <a:pt x="15" y="2"/>
                    <a:pt x="15" y="1"/>
                    <a:pt x="14" y="1"/>
                  </a:cubicBezTo>
                  <a:cubicBezTo>
                    <a:pt x="14" y="0"/>
                    <a:pt x="14" y="0"/>
                    <a:pt x="14" y="0"/>
                  </a:cubicBezTo>
                  <a:cubicBezTo>
                    <a:pt x="9" y="2"/>
                    <a:pt x="9" y="2"/>
                    <a:pt x="9" y="2"/>
                  </a:cubicBezTo>
                  <a:cubicBezTo>
                    <a:pt x="5" y="2"/>
                    <a:pt x="5" y="2"/>
                    <a:pt x="5" y="2"/>
                  </a:cubicBezTo>
                  <a:cubicBezTo>
                    <a:pt x="3" y="1"/>
                    <a:pt x="2" y="0"/>
                    <a:pt x="0" y="1"/>
                  </a:cubicBezTo>
                  <a:cubicBezTo>
                    <a:pt x="1" y="2"/>
                    <a:pt x="1" y="2"/>
                    <a:pt x="1" y="2"/>
                  </a:cubicBezTo>
                  <a:cubicBezTo>
                    <a:pt x="0" y="3"/>
                    <a:pt x="0" y="3"/>
                    <a:pt x="0" y="3"/>
                  </a:cubicBezTo>
                  <a:lnTo>
                    <a:pt x="1"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104" name="Freeform 918"/>
            <p:cNvSpPr/>
            <p:nvPr/>
          </p:nvSpPr>
          <p:spPr bwMode="auto">
            <a:xfrm>
              <a:off x="5089103" y="3908900"/>
              <a:ext cx="82550" cy="7937"/>
            </a:xfrm>
            <a:custGeom>
              <a:avLst/>
              <a:gdLst>
                <a:gd name="T0" fmla="*/ 0 w 22"/>
                <a:gd name="T1" fmla="*/ 2 h 2"/>
                <a:gd name="T2" fmla="*/ 22 w 22"/>
                <a:gd name="T3" fmla="*/ 0 h 2"/>
                <a:gd name="T4" fmla="*/ 0 w 22"/>
                <a:gd name="T5" fmla="*/ 2 h 2"/>
              </a:gdLst>
              <a:ahLst/>
              <a:cxnLst>
                <a:cxn ang="0">
                  <a:pos x="T0" y="T1"/>
                </a:cxn>
                <a:cxn ang="0">
                  <a:pos x="T2" y="T3"/>
                </a:cxn>
                <a:cxn ang="0">
                  <a:pos x="T4" y="T5"/>
                </a:cxn>
              </a:cxnLst>
              <a:rect l="0" t="0" r="r" b="b"/>
              <a:pathLst>
                <a:path w="22" h="2">
                  <a:moveTo>
                    <a:pt x="0" y="2"/>
                  </a:moveTo>
                  <a:cubicBezTo>
                    <a:pt x="8" y="0"/>
                    <a:pt x="15" y="0"/>
                    <a:pt x="22" y="0"/>
                  </a:cubicBezTo>
                  <a:cubicBezTo>
                    <a:pt x="15" y="0"/>
                    <a:pt x="7" y="0"/>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105" name="Freeform 919"/>
            <p:cNvSpPr/>
            <p:nvPr/>
          </p:nvSpPr>
          <p:spPr bwMode="auto">
            <a:xfrm>
              <a:off x="5171653" y="3916838"/>
              <a:ext cx="11113"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106" name="Freeform 920"/>
            <p:cNvSpPr/>
            <p:nvPr/>
          </p:nvSpPr>
          <p:spPr bwMode="auto">
            <a:xfrm>
              <a:off x="5182766" y="3916838"/>
              <a:ext cx="4763" cy="0"/>
            </a:xfrm>
            <a:custGeom>
              <a:avLst/>
              <a:gdLst>
                <a:gd name="T0" fmla="*/ 0 w 3"/>
                <a:gd name="T1" fmla="*/ 3 w 3"/>
                <a:gd name="T2" fmla="*/ 0 w 3"/>
              </a:gdLst>
              <a:ahLst/>
              <a:cxnLst>
                <a:cxn ang="0">
                  <a:pos x="T0" y="0"/>
                </a:cxn>
                <a:cxn ang="0">
                  <a:pos x="T1" y="0"/>
                </a:cxn>
                <a:cxn ang="0">
                  <a:pos x="T2" y="0"/>
                </a:cxn>
              </a:cxnLst>
              <a:rect l="0" t="0" r="r" b="b"/>
              <a:pathLst>
                <a:path w="3">
                  <a:moveTo>
                    <a:pt x="0" y="0"/>
                  </a:moveTo>
                  <a:lnTo>
                    <a:pt x="3"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107" name="Freeform 921"/>
            <p:cNvSpPr/>
            <p:nvPr/>
          </p:nvSpPr>
          <p:spPr bwMode="auto">
            <a:xfrm>
              <a:off x="5187528" y="3916838"/>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108" name="Freeform 922"/>
            <p:cNvSpPr>
              <a:spLocks noEditPoints="1"/>
            </p:cNvSpPr>
            <p:nvPr/>
          </p:nvSpPr>
          <p:spPr bwMode="auto">
            <a:xfrm>
              <a:off x="4758903" y="4089875"/>
              <a:ext cx="98425" cy="41275"/>
            </a:xfrm>
            <a:custGeom>
              <a:avLst/>
              <a:gdLst>
                <a:gd name="T0" fmla="*/ 22 w 26"/>
                <a:gd name="T1" fmla="*/ 7 h 11"/>
                <a:gd name="T2" fmla="*/ 23 w 26"/>
                <a:gd name="T3" fmla="*/ 5 h 11"/>
                <a:gd name="T4" fmla="*/ 23 w 26"/>
                <a:gd name="T5" fmla="*/ 5 h 11"/>
                <a:gd name="T6" fmla="*/ 24 w 26"/>
                <a:gd name="T7" fmla="*/ 5 h 11"/>
                <a:gd name="T8" fmla="*/ 15 w 26"/>
                <a:gd name="T9" fmla="*/ 6 h 11"/>
                <a:gd name="T10" fmla="*/ 16 w 26"/>
                <a:gd name="T11" fmla="*/ 5 h 11"/>
                <a:gd name="T12" fmla="*/ 8 w 26"/>
                <a:gd name="T13" fmla="*/ 4 h 11"/>
                <a:gd name="T14" fmla="*/ 13 w 26"/>
                <a:gd name="T15" fmla="*/ 4 h 11"/>
                <a:gd name="T16" fmla="*/ 6 w 26"/>
                <a:gd name="T17" fmla="*/ 2 h 11"/>
                <a:gd name="T18" fmla="*/ 4 w 26"/>
                <a:gd name="T19" fmla="*/ 1 h 11"/>
                <a:gd name="T20" fmla="*/ 2 w 26"/>
                <a:gd name="T21" fmla="*/ 1 h 11"/>
                <a:gd name="T22" fmla="*/ 3 w 26"/>
                <a:gd name="T23" fmla="*/ 1 h 11"/>
                <a:gd name="T24" fmla="*/ 1 w 26"/>
                <a:gd name="T25" fmla="*/ 1 h 11"/>
                <a:gd name="T26" fmla="*/ 2 w 26"/>
                <a:gd name="T27" fmla="*/ 1 h 11"/>
                <a:gd name="T28" fmla="*/ 0 w 26"/>
                <a:gd name="T29" fmla="*/ 2 h 11"/>
                <a:gd name="T30" fmla="*/ 1 w 26"/>
                <a:gd name="T31" fmla="*/ 3 h 11"/>
                <a:gd name="T32" fmla="*/ 8 w 26"/>
                <a:gd name="T33" fmla="*/ 8 h 11"/>
                <a:gd name="T34" fmla="*/ 25 w 26"/>
                <a:gd name="T35" fmla="*/ 9 h 11"/>
                <a:gd name="T36" fmla="*/ 25 w 26"/>
                <a:gd name="T37" fmla="*/ 8 h 11"/>
                <a:gd name="T38" fmla="*/ 25 w 26"/>
                <a:gd name="T39" fmla="*/ 8 h 11"/>
                <a:gd name="T40" fmla="*/ 25 w 26"/>
                <a:gd name="T41" fmla="*/ 7 h 11"/>
                <a:gd name="T42" fmla="*/ 23 w 26"/>
                <a:gd name="T43" fmla="*/ 7 h 11"/>
                <a:gd name="T44" fmla="*/ 25 w 26"/>
                <a:gd name="T45" fmla="*/ 6 h 11"/>
                <a:gd name="T46" fmla="*/ 22 w 26"/>
                <a:gd name="T47" fmla="*/ 7 h 11"/>
                <a:gd name="T48" fmla="*/ 6 w 26"/>
                <a:gd name="T49" fmla="*/ 3 h 11"/>
                <a:gd name="T50" fmla="*/ 5 w 26"/>
                <a:gd name="T51" fmla="*/ 2 h 11"/>
                <a:gd name="T52" fmla="*/ 6 w 26"/>
                <a:gd name="T53" fmla="*/ 3 h 11"/>
                <a:gd name="T54" fmla="*/ 13 w 26"/>
                <a:gd name="T55" fmla="*/ 6 h 11"/>
                <a:gd name="T56" fmla="*/ 11 w 26"/>
                <a:gd name="T57" fmla="*/ 6 h 11"/>
                <a:gd name="T58" fmla="*/ 13 w 26"/>
                <a:gd name="T59" fmla="*/ 6 h 11"/>
                <a:gd name="T60" fmla="*/ 14 w 26"/>
                <a:gd name="T61" fmla="*/ 6 h 11"/>
                <a:gd name="T62" fmla="*/ 13 w 26"/>
                <a:gd name="T63"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 h="11">
                  <a:moveTo>
                    <a:pt x="22" y="7"/>
                  </a:moveTo>
                  <a:cubicBezTo>
                    <a:pt x="22" y="6"/>
                    <a:pt x="24" y="6"/>
                    <a:pt x="23" y="5"/>
                  </a:cubicBezTo>
                  <a:cubicBezTo>
                    <a:pt x="23" y="5"/>
                    <a:pt x="23" y="5"/>
                    <a:pt x="23" y="5"/>
                  </a:cubicBezTo>
                  <a:cubicBezTo>
                    <a:pt x="23" y="5"/>
                    <a:pt x="23" y="5"/>
                    <a:pt x="24" y="5"/>
                  </a:cubicBezTo>
                  <a:cubicBezTo>
                    <a:pt x="20" y="6"/>
                    <a:pt x="18" y="6"/>
                    <a:pt x="15" y="6"/>
                  </a:cubicBezTo>
                  <a:cubicBezTo>
                    <a:pt x="16" y="5"/>
                    <a:pt x="16" y="5"/>
                    <a:pt x="16" y="5"/>
                  </a:cubicBezTo>
                  <a:cubicBezTo>
                    <a:pt x="13" y="5"/>
                    <a:pt x="10" y="6"/>
                    <a:pt x="8" y="4"/>
                  </a:cubicBezTo>
                  <a:cubicBezTo>
                    <a:pt x="9" y="4"/>
                    <a:pt x="11" y="5"/>
                    <a:pt x="13" y="4"/>
                  </a:cubicBezTo>
                  <a:cubicBezTo>
                    <a:pt x="10" y="5"/>
                    <a:pt x="8" y="3"/>
                    <a:pt x="6" y="2"/>
                  </a:cubicBezTo>
                  <a:cubicBezTo>
                    <a:pt x="4" y="1"/>
                    <a:pt x="4" y="1"/>
                    <a:pt x="4" y="1"/>
                  </a:cubicBezTo>
                  <a:cubicBezTo>
                    <a:pt x="3" y="1"/>
                    <a:pt x="3" y="0"/>
                    <a:pt x="2" y="1"/>
                  </a:cubicBezTo>
                  <a:cubicBezTo>
                    <a:pt x="3" y="1"/>
                    <a:pt x="3" y="1"/>
                    <a:pt x="3" y="1"/>
                  </a:cubicBezTo>
                  <a:cubicBezTo>
                    <a:pt x="3" y="2"/>
                    <a:pt x="2" y="1"/>
                    <a:pt x="1" y="1"/>
                  </a:cubicBezTo>
                  <a:cubicBezTo>
                    <a:pt x="2" y="1"/>
                    <a:pt x="2" y="1"/>
                    <a:pt x="2" y="1"/>
                  </a:cubicBezTo>
                  <a:cubicBezTo>
                    <a:pt x="0" y="2"/>
                    <a:pt x="0" y="2"/>
                    <a:pt x="0" y="2"/>
                  </a:cubicBezTo>
                  <a:cubicBezTo>
                    <a:pt x="1" y="2"/>
                    <a:pt x="1" y="3"/>
                    <a:pt x="1" y="3"/>
                  </a:cubicBezTo>
                  <a:cubicBezTo>
                    <a:pt x="3" y="5"/>
                    <a:pt x="5" y="7"/>
                    <a:pt x="8" y="8"/>
                  </a:cubicBezTo>
                  <a:cubicBezTo>
                    <a:pt x="13" y="11"/>
                    <a:pt x="19" y="10"/>
                    <a:pt x="25" y="9"/>
                  </a:cubicBezTo>
                  <a:cubicBezTo>
                    <a:pt x="24" y="8"/>
                    <a:pt x="26" y="8"/>
                    <a:pt x="25" y="8"/>
                  </a:cubicBezTo>
                  <a:cubicBezTo>
                    <a:pt x="25" y="8"/>
                    <a:pt x="25" y="8"/>
                    <a:pt x="25" y="8"/>
                  </a:cubicBezTo>
                  <a:cubicBezTo>
                    <a:pt x="25" y="7"/>
                    <a:pt x="25" y="7"/>
                    <a:pt x="25" y="7"/>
                  </a:cubicBezTo>
                  <a:cubicBezTo>
                    <a:pt x="25" y="7"/>
                    <a:pt x="25" y="7"/>
                    <a:pt x="23" y="7"/>
                  </a:cubicBezTo>
                  <a:cubicBezTo>
                    <a:pt x="24" y="7"/>
                    <a:pt x="24" y="6"/>
                    <a:pt x="25" y="6"/>
                  </a:cubicBezTo>
                  <a:lnTo>
                    <a:pt x="22" y="7"/>
                  </a:lnTo>
                  <a:close/>
                  <a:moveTo>
                    <a:pt x="6" y="3"/>
                  </a:moveTo>
                  <a:cubicBezTo>
                    <a:pt x="5" y="2"/>
                    <a:pt x="5" y="2"/>
                    <a:pt x="5" y="2"/>
                  </a:cubicBezTo>
                  <a:cubicBezTo>
                    <a:pt x="6" y="3"/>
                    <a:pt x="6" y="3"/>
                    <a:pt x="6" y="3"/>
                  </a:cubicBezTo>
                  <a:close/>
                  <a:moveTo>
                    <a:pt x="13" y="6"/>
                  </a:moveTo>
                  <a:cubicBezTo>
                    <a:pt x="12" y="6"/>
                    <a:pt x="12" y="6"/>
                    <a:pt x="11" y="6"/>
                  </a:cubicBezTo>
                  <a:cubicBezTo>
                    <a:pt x="12" y="6"/>
                    <a:pt x="12" y="6"/>
                    <a:pt x="13" y="6"/>
                  </a:cubicBezTo>
                  <a:cubicBezTo>
                    <a:pt x="13" y="6"/>
                    <a:pt x="14" y="6"/>
                    <a:pt x="14" y="6"/>
                  </a:cubicBezTo>
                  <a:cubicBezTo>
                    <a:pt x="14" y="6"/>
                    <a:pt x="13" y="6"/>
                    <a:pt x="1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109" name="Freeform 923"/>
            <p:cNvSpPr/>
            <p:nvPr/>
          </p:nvSpPr>
          <p:spPr bwMode="auto">
            <a:xfrm>
              <a:off x="4849391" y="4104163"/>
              <a:ext cx="0" cy="4762"/>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110" name="Freeform 924"/>
            <p:cNvSpPr/>
            <p:nvPr/>
          </p:nvSpPr>
          <p:spPr bwMode="auto">
            <a:xfrm>
              <a:off x="4871616" y="408511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111" name="Freeform 925"/>
            <p:cNvSpPr/>
            <p:nvPr/>
          </p:nvSpPr>
          <p:spPr bwMode="auto">
            <a:xfrm>
              <a:off x="4871616" y="4085113"/>
              <a:ext cx="476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112" name="Freeform 926"/>
            <p:cNvSpPr/>
            <p:nvPr/>
          </p:nvSpPr>
          <p:spPr bwMode="auto">
            <a:xfrm>
              <a:off x="4808116" y="4108925"/>
              <a:ext cx="3175"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113" name="Freeform 927"/>
            <p:cNvSpPr/>
            <p:nvPr/>
          </p:nvSpPr>
          <p:spPr bwMode="auto">
            <a:xfrm>
              <a:off x="4811291" y="4104163"/>
              <a:ext cx="4763" cy="476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114" name="Freeform 928"/>
            <p:cNvSpPr/>
            <p:nvPr/>
          </p:nvSpPr>
          <p:spPr bwMode="auto">
            <a:xfrm>
              <a:off x="4819228" y="4108925"/>
              <a:ext cx="7938" cy="3175"/>
            </a:xfrm>
            <a:custGeom>
              <a:avLst/>
              <a:gdLst>
                <a:gd name="T0" fmla="*/ 2 w 2"/>
                <a:gd name="T1" fmla="*/ 0 h 1"/>
                <a:gd name="T2" fmla="*/ 0 w 2"/>
                <a:gd name="T3" fmla="*/ 0 h 1"/>
                <a:gd name="T4" fmla="*/ 2 w 2"/>
                <a:gd name="T5" fmla="*/ 0 h 1"/>
              </a:gdLst>
              <a:ahLst/>
              <a:cxnLst>
                <a:cxn ang="0">
                  <a:pos x="T0" y="T1"/>
                </a:cxn>
                <a:cxn ang="0">
                  <a:pos x="T2" y="T3"/>
                </a:cxn>
                <a:cxn ang="0">
                  <a:pos x="T4" y="T5"/>
                </a:cxn>
              </a:cxnLst>
              <a:rect l="0" t="0" r="r" b="b"/>
              <a:pathLst>
                <a:path w="2" h="1">
                  <a:moveTo>
                    <a:pt x="2" y="0"/>
                  </a:moveTo>
                  <a:cubicBezTo>
                    <a:pt x="2" y="0"/>
                    <a:pt x="1" y="0"/>
                    <a:pt x="0" y="0"/>
                  </a:cubicBezTo>
                  <a:cubicBezTo>
                    <a:pt x="1" y="0"/>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115" name="Freeform 929"/>
            <p:cNvSpPr/>
            <p:nvPr/>
          </p:nvSpPr>
          <p:spPr bwMode="auto">
            <a:xfrm>
              <a:off x="5130378" y="4015263"/>
              <a:ext cx="26988" cy="6350"/>
            </a:xfrm>
            <a:custGeom>
              <a:avLst/>
              <a:gdLst>
                <a:gd name="T0" fmla="*/ 0 w 7"/>
                <a:gd name="T1" fmla="*/ 1 h 2"/>
                <a:gd name="T2" fmla="*/ 0 w 7"/>
                <a:gd name="T3" fmla="*/ 2 h 2"/>
                <a:gd name="T4" fmla="*/ 4 w 7"/>
                <a:gd name="T5" fmla="*/ 1 h 2"/>
                <a:gd name="T6" fmla="*/ 7 w 7"/>
                <a:gd name="T7" fmla="*/ 1 h 2"/>
                <a:gd name="T8" fmla="*/ 7 w 7"/>
                <a:gd name="T9" fmla="*/ 1 h 2"/>
                <a:gd name="T10" fmla="*/ 7 w 7"/>
                <a:gd name="T11" fmla="*/ 0 h 2"/>
                <a:gd name="T12" fmla="*/ 7 w 7"/>
                <a:gd name="T13" fmla="*/ 0 h 2"/>
                <a:gd name="T14" fmla="*/ 0 w 7"/>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2">
                  <a:moveTo>
                    <a:pt x="0" y="1"/>
                  </a:moveTo>
                  <a:cubicBezTo>
                    <a:pt x="0" y="2"/>
                    <a:pt x="0" y="2"/>
                    <a:pt x="0" y="2"/>
                  </a:cubicBezTo>
                  <a:cubicBezTo>
                    <a:pt x="4" y="1"/>
                    <a:pt x="4" y="1"/>
                    <a:pt x="4" y="1"/>
                  </a:cubicBezTo>
                  <a:cubicBezTo>
                    <a:pt x="5" y="1"/>
                    <a:pt x="7" y="1"/>
                    <a:pt x="7" y="1"/>
                  </a:cubicBezTo>
                  <a:cubicBezTo>
                    <a:pt x="7" y="1"/>
                    <a:pt x="7" y="1"/>
                    <a:pt x="7" y="1"/>
                  </a:cubicBezTo>
                  <a:cubicBezTo>
                    <a:pt x="7" y="0"/>
                    <a:pt x="7" y="0"/>
                    <a:pt x="7" y="0"/>
                  </a:cubicBezTo>
                  <a:cubicBezTo>
                    <a:pt x="7" y="0"/>
                    <a:pt x="7" y="0"/>
                    <a:pt x="7" y="0"/>
                  </a:cubicBezTo>
                  <a:cubicBezTo>
                    <a:pt x="4" y="1"/>
                    <a:pt x="2"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116" name="Freeform 930"/>
            <p:cNvSpPr/>
            <p:nvPr/>
          </p:nvSpPr>
          <p:spPr bwMode="auto">
            <a:xfrm>
              <a:off x="5152603" y="4021613"/>
              <a:ext cx="11113" cy="4762"/>
            </a:xfrm>
            <a:custGeom>
              <a:avLst/>
              <a:gdLst>
                <a:gd name="T0" fmla="*/ 3 w 3"/>
                <a:gd name="T1" fmla="*/ 0 h 1"/>
                <a:gd name="T2" fmla="*/ 0 w 3"/>
                <a:gd name="T3" fmla="*/ 0 h 1"/>
                <a:gd name="T4" fmla="*/ 0 w 3"/>
                <a:gd name="T5" fmla="*/ 1 h 1"/>
                <a:gd name="T6" fmla="*/ 3 w 3"/>
                <a:gd name="T7" fmla="*/ 0 h 1"/>
              </a:gdLst>
              <a:ahLst/>
              <a:cxnLst>
                <a:cxn ang="0">
                  <a:pos x="T0" y="T1"/>
                </a:cxn>
                <a:cxn ang="0">
                  <a:pos x="T2" y="T3"/>
                </a:cxn>
                <a:cxn ang="0">
                  <a:pos x="T4" y="T5"/>
                </a:cxn>
                <a:cxn ang="0">
                  <a:pos x="T6" y="T7"/>
                </a:cxn>
              </a:cxnLst>
              <a:rect l="0" t="0" r="r" b="b"/>
              <a:pathLst>
                <a:path w="3" h="1">
                  <a:moveTo>
                    <a:pt x="3" y="0"/>
                  </a:moveTo>
                  <a:cubicBezTo>
                    <a:pt x="0" y="0"/>
                    <a:pt x="0" y="0"/>
                    <a:pt x="0" y="0"/>
                  </a:cubicBezTo>
                  <a:cubicBezTo>
                    <a:pt x="0" y="1"/>
                    <a:pt x="0" y="1"/>
                    <a:pt x="0" y="1"/>
                  </a:cubicBezTo>
                  <a:cubicBezTo>
                    <a:pt x="1" y="0"/>
                    <a:pt x="2" y="1"/>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117" name="Freeform 931"/>
            <p:cNvSpPr/>
            <p:nvPr/>
          </p:nvSpPr>
          <p:spPr bwMode="auto">
            <a:xfrm>
              <a:off x="5152603" y="4029550"/>
              <a:ext cx="7938" cy="3175"/>
            </a:xfrm>
            <a:custGeom>
              <a:avLst/>
              <a:gdLst>
                <a:gd name="T0" fmla="*/ 0 w 2"/>
                <a:gd name="T1" fmla="*/ 1 h 1"/>
                <a:gd name="T2" fmla="*/ 2 w 2"/>
                <a:gd name="T3" fmla="*/ 0 h 1"/>
                <a:gd name="T4" fmla="*/ 2 w 2"/>
                <a:gd name="T5" fmla="*/ 0 h 1"/>
                <a:gd name="T6" fmla="*/ 1 w 2"/>
                <a:gd name="T7" fmla="*/ 0 h 1"/>
                <a:gd name="T8" fmla="*/ 0 w 2"/>
                <a:gd name="T9" fmla="*/ 1 h 1"/>
              </a:gdLst>
              <a:ahLst/>
              <a:cxnLst>
                <a:cxn ang="0">
                  <a:pos x="T0" y="T1"/>
                </a:cxn>
                <a:cxn ang="0">
                  <a:pos x="T2" y="T3"/>
                </a:cxn>
                <a:cxn ang="0">
                  <a:pos x="T4" y="T5"/>
                </a:cxn>
                <a:cxn ang="0">
                  <a:pos x="T6" y="T7"/>
                </a:cxn>
                <a:cxn ang="0">
                  <a:pos x="T8" y="T9"/>
                </a:cxn>
              </a:cxnLst>
              <a:rect l="0" t="0" r="r" b="b"/>
              <a:pathLst>
                <a:path w="2" h="1">
                  <a:moveTo>
                    <a:pt x="0" y="1"/>
                  </a:moveTo>
                  <a:cubicBezTo>
                    <a:pt x="1" y="0"/>
                    <a:pt x="2" y="1"/>
                    <a:pt x="2" y="0"/>
                  </a:cubicBezTo>
                  <a:cubicBezTo>
                    <a:pt x="2" y="0"/>
                    <a:pt x="2" y="0"/>
                    <a:pt x="2" y="0"/>
                  </a:cubicBezTo>
                  <a:cubicBezTo>
                    <a:pt x="2" y="0"/>
                    <a:pt x="1" y="1"/>
                    <a:pt x="1" y="0"/>
                  </a:cubicBezTo>
                  <a:cubicBezTo>
                    <a:pt x="0"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118" name="Freeform 932"/>
            <p:cNvSpPr/>
            <p:nvPr/>
          </p:nvSpPr>
          <p:spPr bwMode="auto">
            <a:xfrm>
              <a:off x="5152603" y="403272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119" name="Rectangle 933"/>
            <p:cNvSpPr>
              <a:spLocks noChangeArrowheads="1"/>
            </p:cNvSpPr>
            <p:nvPr/>
          </p:nvSpPr>
          <p:spPr bwMode="auto">
            <a:xfrm>
              <a:off x="5127203" y="4048600"/>
              <a:ext cx="1588"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120" name="Freeform 934"/>
            <p:cNvSpPr/>
            <p:nvPr/>
          </p:nvSpPr>
          <p:spPr bwMode="auto">
            <a:xfrm>
              <a:off x="5122441" y="4048600"/>
              <a:ext cx="4763" cy="3175"/>
            </a:xfrm>
            <a:custGeom>
              <a:avLst/>
              <a:gdLst>
                <a:gd name="T0" fmla="*/ 3 w 3"/>
                <a:gd name="T1" fmla="*/ 2 h 2"/>
                <a:gd name="T2" fmla="*/ 3 w 3"/>
                <a:gd name="T3" fmla="*/ 0 h 2"/>
                <a:gd name="T4" fmla="*/ 0 w 3"/>
                <a:gd name="T5" fmla="*/ 2 h 2"/>
                <a:gd name="T6" fmla="*/ 3 w 3"/>
                <a:gd name="T7" fmla="*/ 2 h 2"/>
              </a:gdLst>
              <a:ahLst/>
              <a:cxnLst>
                <a:cxn ang="0">
                  <a:pos x="T0" y="T1"/>
                </a:cxn>
                <a:cxn ang="0">
                  <a:pos x="T2" y="T3"/>
                </a:cxn>
                <a:cxn ang="0">
                  <a:pos x="T4" y="T5"/>
                </a:cxn>
                <a:cxn ang="0">
                  <a:pos x="T6" y="T7"/>
                </a:cxn>
              </a:cxnLst>
              <a:rect l="0" t="0" r="r" b="b"/>
              <a:pathLst>
                <a:path w="3" h="2">
                  <a:moveTo>
                    <a:pt x="3" y="2"/>
                  </a:moveTo>
                  <a:lnTo>
                    <a:pt x="3" y="0"/>
                  </a:lnTo>
                  <a:lnTo>
                    <a:pt x="0" y="2"/>
                  </a:lnTo>
                  <a:lnTo>
                    <a:pt x="3"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121" name="Freeform 935"/>
            <p:cNvSpPr/>
            <p:nvPr/>
          </p:nvSpPr>
          <p:spPr bwMode="auto">
            <a:xfrm>
              <a:off x="5122441" y="4043838"/>
              <a:ext cx="7938" cy="4762"/>
            </a:xfrm>
            <a:custGeom>
              <a:avLst/>
              <a:gdLst>
                <a:gd name="T0" fmla="*/ 0 w 2"/>
                <a:gd name="T1" fmla="*/ 1 h 1"/>
                <a:gd name="T2" fmla="*/ 1 w 2"/>
                <a:gd name="T3" fmla="*/ 1 h 1"/>
                <a:gd name="T4" fmla="*/ 2 w 2"/>
                <a:gd name="T5" fmla="*/ 0 h 1"/>
                <a:gd name="T6" fmla="*/ 0 w 2"/>
                <a:gd name="T7" fmla="*/ 1 h 1"/>
              </a:gdLst>
              <a:ahLst/>
              <a:cxnLst>
                <a:cxn ang="0">
                  <a:pos x="T0" y="T1"/>
                </a:cxn>
                <a:cxn ang="0">
                  <a:pos x="T2" y="T3"/>
                </a:cxn>
                <a:cxn ang="0">
                  <a:pos x="T4" y="T5"/>
                </a:cxn>
                <a:cxn ang="0">
                  <a:pos x="T6" y="T7"/>
                </a:cxn>
              </a:cxnLst>
              <a:rect l="0" t="0" r="r" b="b"/>
              <a:pathLst>
                <a:path w="2" h="1">
                  <a:moveTo>
                    <a:pt x="0" y="1"/>
                  </a:moveTo>
                  <a:cubicBezTo>
                    <a:pt x="1" y="1"/>
                    <a:pt x="1" y="1"/>
                    <a:pt x="1" y="1"/>
                  </a:cubicBezTo>
                  <a:cubicBezTo>
                    <a:pt x="1" y="0"/>
                    <a:pt x="1" y="1"/>
                    <a:pt x="2" y="0"/>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122" name="Rectangle 936"/>
            <p:cNvSpPr>
              <a:spLocks noChangeArrowheads="1"/>
            </p:cNvSpPr>
            <p:nvPr/>
          </p:nvSpPr>
          <p:spPr bwMode="auto">
            <a:xfrm>
              <a:off x="5108153" y="4054950"/>
              <a:ext cx="1588" cy="47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123" name="Freeform 937"/>
            <p:cNvSpPr/>
            <p:nvPr/>
          </p:nvSpPr>
          <p:spPr bwMode="auto">
            <a:xfrm>
              <a:off x="5133553" y="4051775"/>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124" name="Freeform 938"/>
            <p:cNvSpPr/>
            <p:nvPr/>
          </p:nvSpPr>
          <p:spPr bwMode="auto">
            <a:xfrm>
              <a:off x="5160541" y="4051775"/>
              <a:ext cx="11113" cy="3175"/>
            </a:xfrm>
            <a:custGeom>
              <a:avLst/>
              <a:gdLst>
                <a:gd name="T0" fmla="*/ 0 w 7"/>
                <a:gd name="T1" fmla="*/ 2 h 2"/>
                <a:gd name="T2" fmla="*/ 7 w 7"/>
                <a:gd name="T3" fmla="*/ 0 h 2"/>
                <a:gd name="T4" fmla="*/ 0 w 7"/>
                <a:gd name="T5" fmla="*/ 0 h 2"/>
                <a:gd name="T6" fmla="*/ 0 w 7"/>
                <a:gd name="T7" fmla="*/ 2 h 2"/>
              </a:gdLst>
              <a:ahLst/>
              <a:cxnLst>
                <a:cxn ang="0">
                  <a:pos x="T0" y="T1"/>
                </a:cxn>
                <a:cxn ang="0">
                  <a:pos x="T2" y="T3"/>
                </a:cxn>
                <a:cxn ang="0">
                  <a:pos x="T4" y="T5"/>
                </a:cxn>
                <a:cxn ang="0">
                  <a:pos x="T6" y="T7"/>
                </a:cxn>
              </a:cxnLst>
              <a:rect l="0" t="0" r="r" b="b"/>
              <a:pathLst>
                <a:path w="7" h="2">
                  <a:moveTo>
                    <a:pt x="0" y="2"/>
                  </a:moveTo>
                  <a:lnTo>
                    <a:pt x="7" y="0"/>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125" name="Rectangle 939"/>
            <p:cNvSpPr>
              <a:spLocks noChangeArrowheads="1"/>
            </p:cNvSpPr>
            <p:nvPr/>
          </p:nvSpPr>
          <p:spPr bwMode="auto">
            <a:xfrm>
              <a:off x="5058941" y="4089875"/>
              <a:ext cx="4763"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126" name="Freeform 940"/>
            <p:cNvSpPr/>
            <p:nvPr/>
          </p:nvSpPr>
          <p:spPr bwMode="auto">
            <a:xfrm>
              <a:off x="5063703" y="4085113"/>
              <a:ext cx="0" cy="4762"/>
            </a:xfrm>
            <a:custGeom>
              <a:avLst/>
              <a:gdLst>
                <a:gd name="T0" fmla="*/ 0 h 3"/>
                <a:gd name="T1" fmla="*/ 3 h 3"/>
                <a:gd name="T2" fmla="*/ 0 h 3"/>
              </a:gdLst>
              <a:ahLst/>
              <a:cxnLst>
                <a:cxn ang="0">
                  <a:pos x="0" y="T0"/>
                </a:cxn>
                <a:cxn ang="0">
                  <a:pos x="0" y="T1"/>
                </a:cxn>
                <a:cxn ang="0">
                  <a:pos x="0" y="T2"/>
                </a:cxn>
              </a:cxnLst>
              <a:rect l="0" t="0" r="r" b="b"/>
              <a:pathLst>
                <a:path h="3">
                  <a:moveTo>
                    <a:pt x="0" y="0"/>
                  </a:moveTo>
                  <a:lnTo>
                    <a:pt x="0" y="3"/>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sp>
          <p:nvSpPr>
            <p:cNvPr id="127" name="Freeform 941"/>
            <p:cNvSpPr/>
            <p:nvPr/>
          </p:nvSpPr>
          <p:spPr bwMode="auto">
            <a:xfrm>
              <a:off x="5063703" y="4096225"/>
              <a:ext cx="3175" cy="476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1"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75000"/>
                    <a:lumOff val="25000"/>
                  </a:schemeClr>
                </a:solidFill>
                <a:cs typeface="+mn-ea"/>
                <a:sym typeface="+mn-lt"/>
              </a:endParaRPr>
            </a:p>
          </p:txBody>
        </p:sp>
      </p:grpSp>
      <p:sp>
        <p:nvSpPr>
          <p:cNvPr id="5" name="文本框 4"/>
          <p:cNvSpPr txBox="1"/>
          <p:nvPr/>
        </p:nvSpPr>
        <p:spPr>
          <a:xfrm>
            <a:off x="307181" y="996315"/>
            <a:ext cx="2111216" cy="414020"/>
          </a:xfrm>
          <a:prstGeom prst="rect">
            <a:avLst/>
          </a:prstGeom>
          <a:noFill/>
        </p:spPr>
        <p:txBody>
          <a:bodyPr wrap="square" rtlCol="0">
            <a:spAutoFit/>
          </a:bodyPr>
          <a:p>
            <a:r>
              <a:rPr lang="en-US" altLang="zh-CN" sz="2100" b="1">
                <a:solidFill>
                  <a:srgbClr val="1D0EB2"/>
                </a:solidFill>
                <a:latin typeface="Times New Roman" panose="02020603050405020304" pitchFamily="18" charset="0"/>
                <a:cs typeface="Times New Roman" panose="02020603050405020304" pitchFamily="18" charset="0"/>
              </a:rPr>
              <a:t>---From </a:t>
            </a:r>
            <a:r>
              <a:rPr lang="zh-CN" altLang="en-US" sz="2100" b="1">
                <a:solidFill>
                  <a:srgbClr val="1D0EB2"/>
                </a:solidFill>
                <a:latin typeface="Times New Roman" panose="02020603050405020304" pitchFamily="18" charset="0"/>
                <a:cs typeface="Times New Roman" panose="02020603050405020304" pitchFamily="18" charset="0"/>
              </a:rPr>
              <a:t>田承尚</a:t>
            </a:r>
            <a:endParaRPr lang="zh-CN" altLang="en-US" sz="2100" b="1">
              <a:solidFill>
                <a:srgbClr val="1D0EB2"/>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222409" y="2055495"/>
            <a:ext cx="8699183" cy="3784600"/>
          </a:xfrm>
          <a:prstGeom prst="rect">
            <a:avLst/>
          </a:prstGeom>
          <a:noFill/>
        </p:spPr>
        <p:txBody>
          <a:bodyPr wrap="square" rtlCol="0">
            <a:spAutoFit/>
          </a:bodyPr>
          <a:p>
            <a:pPr algn="just"/>
            <a:r>
              <a:rPr lang="en-US" altLang="zh-CN" sz="2400" b="1">
                <a:latin typeface="Calibri" panose="020F0502020204030204" charset="0"/>
                <a:cs typeface="Calibri" panose="020F0502020204030204" charset="0"/>
              </a:rPr>
              <a:t>        When Mrs. Meredith heard of the idea, she thought it was a good one, too. </a:t>
            </a:r>
            <a:r>
              <a:rPr lang="en-US" altLang="zh-CN" sz="2400" b="1">
                <a:solidFill>
                  <a:srgbClr val="FF0000"/>
                </a:solidFill>
                <a:latin typeface="Calibri" panose="020F0502020204030204" charset="0"/>
                <a:cs typeface="Calibri" panose="020F0502020204030204" charset="0"/>
              </a:rPr>
              <a:t>She</a:t>
            </a:r>
            <a:r>
              <a:rPr lang="en-US" altLang="zh-CN" sz="2400" b="1">
                <a:latin typeface="Calibri" panose="020F0502020204030204" charset="0"/>
                <a:cs typeface="Calibri" panose="020F0502020204030204" charset="0"/>
              </a:rPr>
              <a:t> </a:t>
            </a:r>
            <a:r>
              <a:rPr lang="en-US" altLang="zh-CN" sz="2400" b="1">
                <a:solidFill>
                  <a:srgbClr val="FF0000"/>
                </a:solidFill>
                <a:latin typeface="Calibri" panose="020F0502020204030204" charset="0"/>
                <a:cs typeface="Calibri" panose="020F0502020204030204" charset="0"/>
              </a:rPr>
              <a:t>nodded</a:t>
            </a:r>
            <a:r>
              <a:rPr lang="en-US" altLang="zh-CN" sz="2400" b="1">
                <a:latin typeface="Calibri" panose="020F0502020204030204" charset="0"/>
                <a:cs typeface="Calibri" panose="020F0502020204030204" charset="0"/>
              </a:rPr>
              <a:t> with a smile and encouraged the children, “Let's get started!” Immediately, Clara </a:t>
            </a:r>
            <a:r>
              <a:rPr lang="en-US" altLang="zh-CN" sz="2400" b="1">
                <a:solidFill>
                  <a:srgbClr val="FF0000"/>
                </a:solidFill>
                <a:latin typeface="Calibri" panose="020F0502020204030204" charset="0"/>
                <a:cs typeface="Calibri" panose="020F0502020204030204" charset="0"/>
              </a:rPr>
              <a:t>volunteered to</a:t>
            </a:r>
            <a:r>
              <a:rPr lang="en-US" altLang="zh-CN" sz="2400" b="1">
                <a:latin typeface="Calibri" panose="020F0502020204030204" charset="0"/>
                <a:cs typeface="Calibri" panose="020F0502020204030204" charset="0"/>
              </a:rPr>
              <a:t> get the big box of corn and prepared the microwave oven to make popcorn. At the same time, John went to </a:t>
            </a:r>
            <a:r>
              <a:rPr lang="en-US" altLang="zh-CN" sz="2400" b="1">
                <a:solidFill>
                  <a:srgbClr val="FF0000"/>
                </a:solidFill>
                <a:latin typeface="Calibri" panose="020F0502020204030204" charset="0"/>
                <a:cs typeface="Calibri" panose="020F0502020204030204" charset="0"/>
              </a:rPr>
              <a:t>purchase</a:t>
            </a:r>
            <a:r>
              <a:rPr lang="en-US" altLang="zh-CN" sz="2400" b="1">
                <a:latin typeface="Calibri" panose="020F0502020204030204" charset="0"/>
                <a:cs typeface="Calibri" panose="020F0502020204030204" charset="0"/>
              </a:rPr>
              <a:t> some paper bags and arranged all the stuff in place. Harry ran to Bernard's and dragged him to the scene. After hearing the explanation, Bernard </a:t>
            </a:r>
            <a:r>
              <a:rPr lang="en-US" altLang="zh-CN" sz="2400" b="1">
                <a:solidFill>
                  <a:srgbClr val="FF0000"/>
                </a:solidFill>
                <a:latin typeface="Calibri" panose="020F0502020204030204" charset="0"/>
                <a:cs typeface="Calibri" panose="020F0502020204030204" charset="0"/>
              </a:rPr>
              <a:t>was overwhelmed with excitement and gratitude</a:t>
            </a:r>
            <a:r>
              <a:rPr lang="en-US" altLang="zh-CN" sz="2400" b="1">
                <a:latin typeface="Calibri" panose="020F0502020204030204" charset="0"/>
                <a:cs typeface="Calibri" panose="020F0502020204030204" charset="0"/>
              </a:rPr>
              <a:t>. They can hardly wait. </a:t>
            </a:r>
            <a:r>
              <a:rPr lang="en-US" altLang="zh-CN" sz="2400" b="1">
                <a:solidFill>
                  <a:srgbClr val="FF0000"/>
                </a:solidFill>
                <a:latin typeface="Calibri" panose="020F0502020204030204" charset="0"/>
                <a:cs typeface="Calibri" panose="020F0502020204030204" charset="0"/>
              </a:rPr>
              <a:t>Time went by swiftly</a:t>
            </a:r>
            <a:r>
              <a:rPr lang="en-US" altLang="zh-CN" sz="2400" b="1">
                <a:latin typeface="Calibri" panose="020F0502020204030204" charset="0"/>
                <a:cs typeface="Calibri" panose="020F0502020204030204" charset="0"/>
              </a:rPr>
              <a:t>, and the children laughed, </a:t>
            </a:r>
            <a:r>
              <a:rPr lang="en-US" altLang="zh-CN" sz="2400" b="1">
                <a:solidFill>
                  <a:srgbClr val="FF0000"/>
                </a:solidFill>
                <a:latin typeface="Calibri" panose="020F0502020204030204" charset="0"/>
                <a:cs typeface="Calibri" panose="020F0502020204030204" charset="0"/>
              </a:rPr>
              <a:t>carrying out their great “project”</a:t>
            </a:r>
            <a:r>
              <a:rPr lang="en-US" altLang="zh-CN" sz="2400" b="1">
                <a:latin typeface="Calibri" panose="020F0502020204030204" charset="0"/>
                <a:cs typeface="Calibri" panose="020F0502020204030204" charset="0"/>
              </a:rPr>
              <a:t>. </a:t>
            </a:r>
            <a:r>
              <a:rPr lang="en-US" altLang="zh-CN" sz="2400" b="1">
                <a:solidFill>
                  <a:srgbClr val="FF0000"/>
                </a:solidFill>
                <a:latin typeface="Calibri" panose="020F0502020204030204" charset="0"/>
                <a:cs typeface="Calibri" panose="020F0502020204030204" charset="0"/>
              </a:rPr>
              <a:t>Joy filled the yard and everyone's heart.</a:t>
            </a:r>
            <a:endParaRPr lang="en-US" altLang="zh-CN" sz="2400" b="1">
              <a:solidFill>
                <a:srgbClr val="FF0000"/>
              </a:solidFill>
              <a:latin typeface="Calibri" panose="020F0502020204030204" charset="0"/>
              <a:cs typeface="Calibri" panose="020F0502020204030204" charset="0"/>
            </a:endParaRPr>
          </a:p>
        </p:txBody>
      </p:sp>
      <p:grpSp>
        <p:nvGrpSpPr>
          <p:cNvPr id="3" name="组合 2"/>
          <p:cNvGrpSpPr/>
          <p:nvPr/>
        </p:nvGrpSpPr>
        <p:grpSpPr>
          <a:xfrm>
            <a:off x="0" y="857250"/>
            <a:ext cx="3743801" cy="1198245"/>
            <a:chOff x="2650588" y="1680562"/>
            <a:chExt cx="3133873" cy="1525729"/>
          </a:xfrm>
        </p:grpSpPr>
        <p:sp>
          <p:nvSpPr>
            <p:cNvPr id="5" name="矩形 4"/>
            <p:cNvSpPr/>
            <p:nvPr/>
          </p:nvSpPr>
          <p:spPr>
            <a:xfrm>
              <a:off x="2650588" y="1680562"/>
              <a:ext cx="3117528" cy="1525729"/>
            </a:xfrm>
            <a:prstGeom prst="rect">
              <a:avLst/>
            </a:prstGeom>
            <a:solidFill>
              <a:srgbClr val="81C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tx1">
                    <a:lumMod val="65000"/>
                    <a:lumOff val="35000"/>
                  </a:schemeClr>
                </a:solidFill>
                <a:cs typeface="+mn-ea"/>
                <a:sym typeface="+mn-lt"/>
              </a:endParaRPr>
            </a:p>
          </p:txBody>
        </p:sp>
        <p:sp>
          <p:nvSpPr>
            <p:cNvPr id="6" name="矩形 5"/>
            <p:cNvSpPr/>
            <p:nvPr/>
          </p:nvSpPr>
          <p:spPr>
            <a:xfrm>
              <a:off x="2836763" y="2062072"/>
              <a:ext cx="2730029" cy="98276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tx1">
                    <a:lumMod val="65000"/>
                    <a:lumOff val="35000"/>
                  </a:schemeClr>
                </a:solidFill>
                <a:cs typeface="+mn-ea"/>
                <a:sym typeface="+mn-lt"/>
              </a:endParaRPr>
            </a:p>
          </p:txBody>
        </p:sp>
        <p:sp>
          <p:nvSpPr>
            <p:cNvPr id="7" name="文本框 6"/>
            <p:cNvSpPr txBox="1"/>
            <p:nvPr/>
          </p:nvSpPr>
          <p:spPr>
            <a:xfrm>
              <a:off x="2864731" y="2373216"/>
              <a:ext cx="2919730" cy="527173"/>
            </a:xfrm>
            <a:prstGeom prst="rect">
              <a:avLst/>
            </a:prstGeom>
            <a:noFill/>
          </p:spPr>
          <p:txBody>
            <a:bodyPr wrap="square" rtlCol="0">
              <a:spAutoFit/>
            </a:bodyPr>
            <a:p>
              <a:pPr algn="ctr"/>
              <a:r>
                <a:rPr lang="zh-CN" altLang="en-US" sz="21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lt"/>
                </a:rPr>
                <a:t>学生佳作展示</a:t>
              </a:r>
              <a:r>
                <a:rPr lang="en-US" altLang="zh-CN" sz="21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lt"/>
                </a:rPr>
                <a:t> (para1)</a:t>
              </a:r>
              <a:endParaRPr lang="en-US" altLang="zh-CN" sz="21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lt"/>
              </a:endParaRPr>
            </a:p>
          </p:txBody>
        </p:sp>
      </p:grpSp>
      <p:grpSp>
        <p:nvGrpSpPr>
          <p:cNvPr id="8" name="组合 7"/>
          <p:cNvGrpSpPr/>
          <p:nvPr/>
        </p:nvGrpSpPr>
        <p:grpSpPr>
          <a:xfrm flipH="1">
            <a:off x="222409" y="849636"/>
            <a:ext cx="959842" cy="586417"/>
            <a:chOff x="4639841" y="3861275"/>
            <a:chExt cx="550862" cy="336550"/>
          </a:xfrm>
          <a:solidFill>
            <a:srgbClr val="042E3C">
              <a:alpha val="80000"/>
            </a:srgbClr>
          </a:solidFill>
        </p:grpSpPr>
        <p:sp>
          <p:nvSpPr>
            <p:cNvPr id="10" name="Freeform 882"/>
            <p:cNvSpPr/>
            <p:nvPr/>
          </p:nvSpPr>
          <p:spPr bwMode="auto">
            <a:xfrm>
              <a:off x="4976391" y="3864450"/>
              <a:ext cx="4763"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11" name="Freeform 883"/>
            <p:cNvSpPr>
              <a:spLocks noEditPoints="1"/>
            </p:cNvSpPr>
            <p:nvPr/>
          </p:nvSpPr>
          <p:spPr bwMode="auto">
            <a:xfrm>
              <a:off x="4935116" y="3861275"/>
              <a:ext cx="211138" cy="77787"/>
            </a:xfrm>
            <a:custGeom>
              <a:avLst/>
              <a:gdLst>
                <a:gd name="T0" fmla="*/ 3 w 56"/>
                <a:gd name="T1" fmla="*/ 15 h 21"/>
                <a:gd name="T2" fmla="*/ 6 w 56"/>
                <a:gd name="T3" fmla="*/ 10 h 21"/>
                <a:gd name="T4" fmla="*/ 10 w 56"/>
                <a:gd name="T5" fmla="*/ 11 h 21"/>
                <a:gd name="T6" fmla="*/ 22 w 56"/>
                <a:gd name="T7" fmla="*/ 11 h 21"/>
                <a:gd name="T8" fmla="*/ 11 w 56"/>
                <a:gd name="T9" fmla="*/ 13 h 21"/>
                <a:gd name="T10" fmla="*/ 11 w 56"/>
                <a:gd name="T11" fmla="*/ 14 h 21"/>
                <a:gd name="T12" fmla="*/ 11 w 56"/>
                <a:gd name="T13" fmla="*/ 15 h 21"/>
                <a:gd name="T14" fmla="*/ 15 w 56"/>
                <a:gd name="T15" fmla="*/ 20 h 21"/>
                <a:gd name="T16" fmla="*/ 20 w 56"/>
                <a:gd name="T17" fmla="*/ 20 h 21"/>
                <a:gd name="T18" fmla="*/ 32 w 56"/>
                <a:gd name="T19" fmla="*/ 15 h 21"/>
                <a:gd name="T20" fmla="*/ 56 w 56"/>
                <a:gd name="T21" fmla="*/ 8 h 21"/>
                <a:gd name="T22" fmla="*/ 50 w 56"/>
                <a:gd name="T23" fmla="*/ 7 h 21"/>
                <a:gd name="T24" fmla="*/ 34 w 56"/>
                <a:gd name="T25" fmla="*/ 10 h 21"/>
                <a:gd name="T26" fmla="*/ 25 w 56"/>
                <a:gd name="T27" fmla="*/ 13 h 21"/>
                <a:gd name="T28" fmla="*/ 24 w 56"/>
                <a:gd name="T29" fmla="*/ 7 h 21"/>
                <a:gd name="T30" fmla="*/ 24 w 56"/>
                <a:gd name="T31" fmla="*/ 4 h 21"/>
                <a:gd name="T32" fmla="*/ 17 w 56"/>
                <a:gd name="T33" fmla="*/ 0 h 21"/>
                <a:gd name="T34" fmla="*/ 14 w 56"/>
                <a:gd name="T35" fmla="*/ 0 h 21"/>
                <a:gd name="T36" fmla="*/ 16 w 56"/>
                <a:gd name="T37" fmla="*/ 0 h 21"/>
                <a:gd name="T38" fmla="*/ 21 w 56"/>
                <a:gd name="T39" fmla="*/ 3 h 21"/>
                <a:gd name="T40" fmla="*/ 8 w 56"/>
                <a:gd name="T41" fmla="*/ 7 h 21"/>
                <a:gd name="T42" fmla="*/ 1 w 56"/>
                <a:gd name="T43" fmla="*/ 11 h 21"/>
                <a:gd name="T44" fmla="*/ 1 w 56"/>
                <a:gd name="T45" fmla="*/ 15 h 21"/>
                <a:gd name="T46" fmla="*/ 29 w 56"/>
                <a:gd name="T47" fmla="*/ 14 h 21"/>
                <a:gd name="T48" fmla="*/ 43 w 56"/>
                <a:gd name="T49" fmla="*/ 8 h 21"/>
                <a:gd name="T50" fmla="*/ 43 w 56"/>
                <a:gd name="T51" fmla="*/ 8 h 21"/>
                <a:gd name="T52" fmla="*/ 27 w 56"/>
                <a:gd name="T53" fmla="*/ 16 h 21"/>
                <a:gd name="T54" fmla="*/ 12 w 56"/>
                <a:gd name="T55" fmla="*/ 4 h 21"/>
                <a:gd name="T56" fmla="*/ 19 w 56"/>
                <a:gd name="T57" fmla="*/ 4 h 21"/>
                <a:gd name="T58" fmla="*/ 19 w 56"/>
                <a:gd name="T59" fmla="*/ 4 h 21"/>
                <a:gd name="T60" fmla="*/ 9 w 56"/>
                <a:gd name="T61" fmla="*/ 8 h 21"/>
                <a:gd name="T62" fmla="*/ 2 w 56"/>
                <a:gd name="T63" fmla="*/ 9 h 21"/>
                <a:gd name="T64" fmla="*/ 8 w 56"/>
                <a:gd name="T65" fmla="*/ 7 h 21"/>
                <a:gd name="T66" fmla="*/ 2 w 56"/>
                <a:gd name="T67" fmla="*/ 1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 h="21">
                  <a:moveTo>
                    <a:pt x="2" y="17"/>
                  </a:moveTo>
                  <a:cubicBezTo>
                    <a:pt x="3" y="16"/>
                    <a:pt x="3" y="15"/>
                    <a:pt x="3" y="15"/>
                  </a:cubicBezTo>
                  <a:cubicBezTo>
                    <a:pt x="4" y="15"/>
                    <a:pt x="3" y="14"/>
                    <a:pt x="3" y="13"/>
                  </a:cubicBezTo>
                  <a:cubicBezTo>
                    <a:pt x="4" y="12"/>
                    <a:pt x="4" y="10"/>
                    <a:pt x="6" y="10"/>
                  </a:cubicBezTo>
                  <a:cubicBezTo>
                    <a:pt x="6" y="10"/>
                    <a:pt x="8" y="10"/>
                    <a:pt x="8" y="11"/>
                  </a:cubicBezTo>
                  <a:cubicBezTo>
                    <a:pt x="8" y="12"/>
                    <a:pt x="9" y="11"/>
                    <a:pt x="10" y="11"/>
                  </a:cubicBezTo>
                  <a:cubicBezTo>
                    <a:pt x="11" y="9"/>
                    <a:pt x="13" y="7"/>
                    <a:pt x="16" y="7"/>
                  </a:cubicBezTo>
                  <a:cubicBezTo>
                    <a:pt x="18" y="8"/>
                    <a:pt x="21" y="7"/>
                    <a:pt x="22" y="11"/>
                  </a:cubicBezTo>
                  <a:cubicBezTo>
                    <a:pt x="22" y="12"/>
                    <a:pt x="19" y="12"/>
                    <a:pt x="19" y="14"/>
                  </a:cubicBezTo>
                  <a:cubicBezTo>
                    <a:pt x="16" y="16"/>
                    <a:pt x="14" y="13"/>
                    <a:pt x="11" y="13"/>
                  </a:cubicBezTo>
                  <a:cubicBezTo>
                    <a:pt x="11" y="14"/>
                    <a:pt x="11" y="14"/>
                    <a:pt x="11" y="14"/>
                  </a:cubicBezTo>
                  <a:cubicBezTo>
                    <a:pt x="11" y="14"/>
                    <a:pt x="11" y="14"/>
                    <a:pt x="11" y="14"/>
                  </a:cubicBezTo>
                  <a:cubicBezTo>
                    <a:pt x="11" y="14"/>
                    <a:pt x="11" y="14"/>
                    <a:pt x="11" y="14"/>
                  </a:cubicBezTo>
                  <a:cubicBezTo>
                    <a:pt x="11" y="15"/>
                    <a:pt x="11" y="15"/>
                    <a:pt x="11" y="15"/>
                  </a:cubicBezTo>
                  <a:cubicBezTo>
                    <a:pt x="14" y="16"/>
                    <a:pt x="13" y="19"/>
                    <a:pt x="16" y="20"/>
                  </a:cubicBezTo>
                  <a:cubicBezTo>
                    <a:pt x="15" y="20"/>
                    <a:pt x="15" y="20"/>
                    <a:pt x="15" y="20"/>
                  </a:cubicBezTo>
                  <a:cubicBezTo>
                    <a:pt x="16" y="19"/>
                    <a:pt x="17" y="21"/>
                    <a:pt x="18" y="20"/>
                  </a:cubicBezTo>
                  <a:cubicBezTo>
                    <a:pt x="18" y="20"/>
                    <a:pt x="20" y="21"/>
                    <a:pt x="20" y="20"/>
                  </a:cubicBezTo>
                  <a:cubicBezTo>
                    <a:pt x="20" y="18"/>
                    <a:pt x="22" y="19"/>
                    <a:pt x="23" y="19"/>
                  </a:cubicBezTo>
                  <a:cubicBezTo>
                    <a:pt x="27" y="18"/>
                    <a:pt x="30" y="16"/>
                    <a:pt x="32" y="15"/>
                  </a:cubicBezTo>
                  <a:cubicBezTo>
                    <a:pt x="35" y="9"/>
                    <a:pt x="44" y="9"/>
                    <a:pt x="49" y="9"/>
                  </a:cubicBezTo>
                  <a:cubicBezTo>
                    <a:pt x="56" y="8"/>
                    <a:pt x="56" y="8"/>
                    <a:pt x="56" y="8"/>
                  </a:cubicBezTo>
                  <a:cubicBezTo>
                    <a:pt x="52" y="7"/>
                    <a:pt x="48" y="8"/>
                    <a:pt x="45" y="8"/>
                  </a:cubicBezTo>
                  <a:cubicBezTo>
                    <a:pt x="46" y="7"/>
                    <a:pt x="48" y="8"/>
                    <a:pt x="50" y="7"/>
                  </a:cubicBezTo>
                  <a:cubicBezTo>
                    <a:pt x="45" y="8"/>
                    <a:pt x="40" y="6"/>
                    <a:pt x="34" y="9"/>
                  </a:cubicBezTo>
                  <a:cubicBezTo>
                    <a:pt x="34" y="10"/>
                    <a:pt x="34" y="10"/>
                    <a:pt x="34" y="10"/>
                  </a:cubicBezTo>
                  <a:cubicBezTo>
                    <a:pt x="32" y="11"/>
                    <a:pt x="30" y="12"/>
                    <a:pt x="28" y="14"/>
                  </a:cubicBezTo>
                  <a:cubicBezTo>
                    <a:pt x="27" y="14"/>
                    <a:pt x="26" y="16"/>
                    <a:pt x="25" y="13"/>
                  </a:cubicBezTo>
                  <a:cubicBezTo>
                    <a:pt x="26" y="12"/>
                    <a:pt x="25" y="10"/>
                    <a:pt x="25" y="8"/>
                  </a:cubicBezTo>
                  <a:cubicBezTo>
                    <a:pt x="24" y="8"/>
                    <a:pt x="24" y="8"/>
                    <a:pt x="24" y="7"/>
                  </a:cubicBezTo>
                  <a:cubicBezTo>
                    <a:pt x="24" y="6"/>
                    <a:pt x="24" y="5"/>
                    <a:pt x="24" y="4"/>
                  </a:cubicBezTo>
                  <a:cubicBezTo>
                    <a:pt x="24" y="4"/>
                    <a:pt x="24" y="4"/>
                    <a:pt x="24" y="4"/>
                  </a:cubicBezTo>
                  <a:cubicBezTo>
                    <a:pt x="22" y="2"/>
                    <a:pt x="22" y="2"/>
                    <a:pt x="22" y="2"/>
                  </a:cubicBezTo>
                  <a:cubicBezTo>
                    <a:pt x="20" y="1"/>
                    <a:pt x="19" y="0"/>
                    <a:pt x="17" y="0"/>
                  </a:cubicBezTo>
                  <a:cubicBezTo>
                    <a:pt x="16" y="0"/>
                    <a:pt x="14" y="0"/>
                    <a:pt x="12" y="1"/>
                  </a:cubicBezTo>
                  <a:cubicBezTo>
                    <a:pt x="13" y="1"/>
                    <a:pt x="14" y="1"/>
                    <a:pt x="14" y="0"/>
                  </a:cubicBezTo>
                  <a:cubicBezTo>
                    <a:pt x="14" y="1"/>
                    <a:pt x="14" y="1"/>
                    <a:pt x="14" y="1"/>
                  </a:cubicBezTo>
                  <a:cubicBezTo>
                    <a:pt x="16" y="0"/>
                    <a:pt x="16" y="0"/>
                    <a:pt x="16" y="0"/>
                  </a:cubicBezTo>
                  <a:cubicBezTo>
                    <a:pt x="18" y="1"/>
                    <a:pt x="19" y="1"/>
                    <a:pt x="21" y="2"/>
                  </a:cubicBezTo>
                  <a:cubicBezTo>
                    <a:pt x="21" y="3"/>
                    <a:pt x="21" y="3"/>
                    <a:pt x="21" y="3"/>
                  </a:cubicBezTo>
                  <a:cubicBezTo>
                    <a:pt x="20" y="2"/>
                    <a:pt x="18" y="2"/>
                    <a:pt x="16" y="1"/>
                  </a:cubicBezTo>
                  <a:cubicBezTo>
                    <a:pt x="12" y="1"/>
                    <a:pt x="10" y="4"/>
                    <a:pt x="8" y="7"/>
                  </a:cubicBezTo>
                  <a:cubicBezTo>
                    <a:pt x="6" y="7"/>
                    <a:pt x="3" y="6"/>
                    <a:pt x="2" y="8"/>
                  </a:cubicBezTo>
                  <a:cubicBezTo>
                    <a:pt x="1" y="8"/>
                    <a:pt x="0" y="10"/>
                    <a:pt x="1" y="11"/>
                  </a:cubicBezTo>
                  <a:cubicBezTo>
                    <a:pt x="1" y="12"/>
                    <a:pt x="1" y="12"/>
                    <a:pt x="1" y="12"/>
                  </a:cubicBezTo>
                  <a:cubicBezTo>
                    <a:pt x="1" y="13"/>
                    <a:pt x="1" y="14"/>
                    <a:pt x="1" y="15"/>
                  </a:cubicBezTo>
                  <a:cubicBezTo>
                    <a:pt x="1" y="16"/>
                    <a:pt x="1" y="17"/>
                    <a:pt x="2" y="17"/>
                  </a:cubicBezTo>
                  <a:close/>
                  <a:moveTo>
                    <a:pt x="29" y="14"/>
                  </a:moveTo>
                  <a:cubicBezTo>
                    <a:pt x="32" y="12"/>
                    <a:pt x="34" y="9"/>
                    <a:pt x="37" y="8"/>
                  </a:cubicBezTo>
                  <a:cubicBezTo>
                    <a:pt x="39" y="8"/>
                    <a:pt x="41" y="8"/>
                    <a:pt x="43" y="8"/>
                  </a:cubicBezTo>
                  <a:cubicBezTo>
                    <a:pt x="43" y="8"/>
                    <a:pt x="44" y="8"/>
                    <a:pt x="45" y="8"/>
                  </a:cubicBezTo>
                  <a:cubicBezTo>
                    <a:pt x="44" y="8"/>
                    <a:pt x="43" y="8"/>
                    <a:pt x="43" y="8"/>
                  </a:cubicBezTo>
                  <a:cubicBezTo>
                    <a:pt x="38" y="9"/>
                    <a:pt x="33" y="11"/>
                    <a:pt x="30" y="14"/>
                  </a:cubicBezTo>
                  <a:cubicBezTo>
                    <a:pt x="27" y="16"/>
                    <a:pt x="27" y="16"/>
                    <a:pt x="27" y="16"/>
                  </a:cubicBezTo>
                  <a:cubicBezTo>
                    <a:pt x="27" y="14"/>
                    <a:pt x="28" y="15"/>
                    <a:pt x="29" y="14"/>
                  </a:cubicBezTo>
                  <a:close/>
                  <a:moveTo>
                    <a:pt x="12" y="4"/>
                  </a:moveTo>
                  <a:cubicBezTo>
                    <a:pt x="13" y="4"/>
                    <a:pt x="14" y="2"/>
                    <a:pt x="16" y="3"/>
                  </a:cubicBezTo>
                  <a:cubicBezTo>
                    <a:pt x="17" y="3"/>
                    <a:pt x="18" y="4"/>
                    <a:pt x="19" y="4"/>
                  </a:cubicBezTo>
                  <a:cubicBezTo>
                    <a:pt x="19" y="4"/>
                    <a:pt x="20" y="4"/>
                    <a:pt x="20" y="5"/>
                  </a:cubicBezTo>
                  <a:cubicBezTo>
                    <a:pt x="20" y="5"/>
                    <a:pt x="19" y="4"/>
                    <a:pt x="19" y="4"/>
                  </a:cubicBezTo>
                  <a:cubicBezTo>
                    <a:pt x="16" y="3"/>
                    <a:pt x="14" y="4"/>
                    <a:pt x="12" y="5"/>
                  </a:cubicBezTo>
                  <a:cubicBezTo>
                    <a:pt x="11" y="6"/>
                    <a:pt x="9" y="6"/>
                    <a:pt x="9" y="8"/>
                  </a:cubicBezTo>
                  <a:cubicBezTo>
                    <a:pt x="9" y="6"/>
                    <a:pt x="11" y="5"/>
                    <a:pt x="12" y="4"/>
                  </a:cubicBezTo>
                  <a:close/>
                  <a:moveTo>
                    <a:pt x="2" y="9"/>
                  </a:moveTo>
                  <a:cubicBezTo>
                    <a:pt x="3" y="8"/>
                    <a:pt x="3" y="8"/>
                    <a:pt x="4" y="7"/>
                  </a:cubicBezTo>
                  <a:cubicBezTo>
                    <a:pt x="5" y="8"/>
                    <a:pt x="7" y="7"/>
                    <a:pt x="8" y="7"/>
                  </a:cubicBezTo>
                  <a:cubicBezTo>
                    <a:pt x="8" y="8"/>
                    <a:pt x="8" y="8"/>
                    <a:pt x="8" y="8"/>
                  </a:cubicBezTo>
                  <a:cubicBezTo>
                    <a:pt x="7" y="9"/>
                    <a:pt x="3" y="7"/>
                    <a:pt x="2" y="10"/>
                  </a:cubicBezTo>
                  <a:cubicBezTo>
                    <a:pt x="1" y="10"/>
                    <a:pt x="2" y="9"/>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12" name="Freeform 884"/>
            <p:cNvSpPr/>
            <p:nvPr/>
          </p:nvSpPr>
          <p:spPr bwMode="auto">
            <a:xfrm>
              <a:off x="5014491" y="3861275"/>
              <a:ext cx="7938" cy="6350"/>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2" y="2"/>
                  </a:cubicBezTo>
                  <a:cubicBezTo>
                    <a:pt x="2" y="2"/>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13" name="Freeform 885"/>
            <p:cNvSpPr/>
            <p:nvPr/>
          </p:nvSpPr>
          <p:spPr bwMode="auto">
            <a:xfrm>
              <a:off x="5022428" y="3872388"/>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14" name="Freeform 886"/>
            <p:cNvSpPr/>
            <p:nvPr/>
          </p:nvSpPr>
          <p:spPr bwMode="auto">
            <a:xfrm>
              <a:off x="5152603" y="3924775"/>
              <a:ext cx="4763" cy="0"/>
            </a:xfrm>
            <a:custGeom>
              <a:avLst/>
              <a:gdLst>
                <a:gd name="T0" fmla="*/ 0 w 3"/>
                <a:gd name="T1" fmla="*/ 0 w 3"/>
                <a:gd name="T2" fmla="*/ 3 w 3"/>
                <a:gd name="T3" fmla="*/ 0 w 3"/>
              </a:gdLst>
              <a:ahLst/>
              <a:cxnLst>
                <a:cxn ang="0">
                  <a:pos x="T0" y="0"/>
                </a:cxn>
                <a:cxn ang="0">
                  <a:pos x="T1" y="0"/>
                </a:cxn>
                <a:cxn ang="0">
                  <a:pos x="T2" y="0"/>
                </a:cxn>
                <a:cxn ang="0">
                  <a:pos x="T3" y="0"/>
                </a:cxn>
              </a:cxnLst>
              <a:rect l="0" t="0" r="r" b="b"/>
              <a:pathLst>
                <a:path w="3">
                  <a:moveTo>
                    <a:pt x="0" y="0"/>
                  </a:moveTo>
                  <a:lnTo>
                    <a:pt x="0" y="0"/>
                  </a:lnTo>
                  <a:lnTo>
                    <a:pt x="3"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15" name="Freeform 887"/>
            <p:cNvSpPr>
              <a:spLocks noEditPoints="1"/>
            </p:cNvSpPr>
            <p:nvPr/>
          </p:nvSpPr>
          <p:spPr bwMode="auto">
            <a:xfrm>
              <a:off x="4882728" y="3908900"/>
              <a:ext cx="307975" cy="90487"/>
            </a:xfrm>
            <a:custGeom>
              <a:avLst/>
              <a:gdLst>
                <a:gd name="T0" fmla="*/ 78 w 82"/>
                <a:gd name="T1" fmla="*/ 5 h 24"/>
                <a:gd name="T2" fmla="*/ 75 w 82"/>
                <a:gd name="T3" fmla="*/ 4 h 24"/>
                <a:gd name="T4" fmla="*/ 72 w 82"/>
                <a:gd name="T5" fmla="*/ 4 h 24"/>
                <a:gd name="T6" fmla="*/ 77 w 82"/>
                <a:gd name="T7" fmla="*/ 3 h 24"/>
                <a:gd name="T8" fmla="*/ 51 w 82"/>
                <a:gd name="T9" fmla="*/ 5 h 24"/>
                <a:gd name="T10" fmla="*/ 35 w 82"/>
                <a:gd name="T11" fmla="*/ 16 h 24"/>
                <a:gd name="T12" fmla="*/ 34 w 82"/>
                <a:gd name="T13" fmla="*/ 18 h 24"/>
                <a:gd name="T14" fmla="*/ 24 w 82"/>
                <a:gd name="T15" fmla="*/ 14 h 24"/>
                <a:gd name="T16" fmla="*/ 22 w 82"/>
                <a:gd name="T17" fmla="*/ 13 h 24"/>
                <a:gd name="T18" fmla="*/ 17 w 82"/>
                <a:gd name="T19" fmla="*/ 8 h 24"/>
                <a:gd name="T20" fmla="*/ 17 w 82"/>
                <a:gd name="T21" fmla="*/ 12 h 24"/>
                <a:gd name="T22" fmla="*/ 10 w 82"/>
                <a:gd name="T23" fmla="*/ 15 h 24"/>
                <a:gd name="T24" fmla="*/ 16 w 82"/>
                <a:gd name="T25" fmla="*/ 6 h 24"/>
                <a:gd name="T26" fmla="*/ 15 w 82"/>
                <a:gd name="T27" fmla="*/ 5 h 24"/>
                <a:gd name="T28" fmla="*/ 13 w 82"/>
                <a:gd name="T29" fmla="*/ 3 h 24"/>
                <a:gd name="T30" fmla="*/ 12 w 82"/>
                <a:gd name="T31" fmla="*/ 1 h 24"/>
                <a:gd name="T32" fmla="*/ 2 w 82"/>
                <a:gd name="T33" fmla="*/ 16 h 24"/>
                <a:gd name="T34" fmla="*/ 2 w 82"/>
                <a:gd name="T35" fmla="*/ 15 h 24"/>
                <a:gd name="T36" fmla="*/ 1 w 82"/>
                <a:gd name="T37" fmla="*/ 14 h 24"/>
                <a:gd name="T38" fmla="*/ 17 w 82"/>
                <a:gd name="T39" fmla="*/ 20 h 24"/>
                <a:gd name="T40" fmla="*/ 23 w 82"/>
                <a:gd name="T41" fmla="*/ 19 h 24"/>
                <a:gd name="T42" fmla="*/ 31 w 82"/>
                <a:gd name="T43" fmla="*/ 23 h 24"/>
                <a:gd name="T44" fmla="*/ 41 w 82"/>
                <a:gd name="T45" fmla="*/ 22 h 24"/>
                <a:gd name="T46" fmla="*/ 82 w 82"/>
                <a:gd name="T47" fmla="*/ 6 h 24"/>
                <a:gd name="T48" fmla="*/ 77 w 82"/>
                <a:gd name="T49" fmla="*/ 6 h 24"/>
                <a:gd name="T50" fmla="*/ 5 w 82"/>
                <a:gd name="T51" fmla="*/ 15 h 24"/>
                <a:gd name="T52" fmla="*/ 6 w 82"/>
                <a:gd name="T53" fmla="*/ 6 h 24"/>
                <a:gd name="T54" fmla="*/ 50 w 82"/>
                <a:gd name="T55" fmla="*/ 8 h 24"/>
                <a:gd name="T56" fmla="*/ 50 w 82"/>
                <a:gd name="T57" fmla="*/ 8 h 24"/>
                <a:gd name="T58" fmla="*/ 71 w 82"/>
                <a:gd name="T59" fmla="*/ 4 h 24"/>
                <a:gd name="T60" fmla="*/ 71 w 82"/>
                <a:gd name="T61" fmla="*/ 3 h 24"/>
                <a:gd name="T62" fmla="*/ 71 w 82"/>
                <a:gd name="T63" fmla="*/ 4 h 24"/>
                <a:gd name="T64" fmla="*/ 71 w 82"/>
                <a:gd name="T65"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2" h="24">
                  <a:moveTo>
                    <a:pt x="77" y="6"/>
                  </a:moveTo>
                  <a:cubicBezTo>
                    <a:pt x="78" y="5"/>
                    <a:pt x="78" y="5"/>
                    <a:pt x="78" y="5"/>
                  </a:cubicBezTo>
                  <a:cubicBezTo>
                    <a:pt x="77" y="5"/>
                    <a:pt x="76" y="5"/>
                    <a:pt x="75" y="5"/>
                  </a:cubicBezTo>
                  <a:cubicBezTo>
                    <a:pt x="75" y="4"/>
                    <a:pt x="75" y="4"/>
                    <a:pt x="75" y="4"/>
                  </a:cubicBezTo>
                  <a:cubicBezTo>
                    <a:pt x="74" y="4"/>
                    <a:pt x="73" y="4"/>
                    <a:pt x="73" y="5"/>
                  </a:cubicBezTo>
                  <a:cubicBezTo>
                    <a:pt x="72" y="4"/>
                    <a:pt x="72" y="4"/>
                    <a:pt x="72" y="4"/>
                  </a:cubicBezTo>
                  <a:cubicBezTo>
                    <a:pt x="71" y="3"/>
                    <a:pt x="71" y="3"/>
                    <a:pt x="71" y="3"/>
                  </a:cubicBezTo>
                  <a:cubicBezTo>
                    <a:pt x="73" y="3"/>
                    <a:pt x="75" y="3"/>
                    <a:pt x="77" y="3"/>
                  </a:cubicBezTo>
                  <a:cubicBezTo>
                    <a:pt x="78" y="2"/>
                    <a:pt x="76" y="1"/>
                    <a:pt x="75" y="1"/>
                  </a:cubicBezTo>
                  <a:cubicBezTo>
                    <a:pt x="67" y="1"/>
                    <a:pt x="58" y="1"/>
                    <a:pt x="51" y="5"/>
                  </a:cubicBezTo>
                  <a:cubicBezTo>
                    <a:pt x="49" y="6"/>
                    <a:pt x="48" y="8"/>
                    <a:pt x="46" y="9"/>
                  </a:cubicBezTo>
                  <a:cubicBezTo>
                    <a:pt x="43" y="12"/>
                    <a:pt x="40" y="15"/>
                    <a:pt x="35" y="16"/>
                  </a:cubicBezTo>
                  <a:cubicBezTo>
                    <a:pt x="34" y="18"/>
                    <a:pt x="32" y="17"/>
                    <a:pt x="31" y="18"/>
                  </a:cubicBezTo>
                  <a:cubicBezTo>
                    <a:pt x="32" y="18"/>
                    <a:pt x="33" y="17"/>
                    <a:pt x="34" y="18"/>
                  </a:cubicBezTo>
                  <a:cubicBezTo>
                    <a:pt x="32" y="19"/>
                    <a:pt x="30" y="17"/>
                    <a:pt x="27" y="18"/>
                  </a:cubicBezTo>
                  <a:cubicBezTo>
                    <a:pt x="26" y="17"/>
                    <a:pt x="23" y="17"/>
                    <a:pt x="24" y="14"/>
                  </a:cubicBezTo>
                  <a:cubicBezTo>
                    <a:pt x="23" y="14"/>
                    <a:pt x="23" y="13"/>
                    <a:pt x="22" y="13"/>
                  </a:cubicBezTo>
                  <a:cubicBezTo>
                    <a:pt x="22" y="13"/>
                    <a:pt x="22" y="13"/>
                    <a:pt x="22" y="13"/>
                  </a:cubicBezTo>
                  <a:cubicBezTo>
                    <a:pt x="21" y="13"/>
                    <a:pt x="22" y="13"/>
                    <a:pt x="21" y="12"/>
                  </a:cubicBezTo>
                  <a:cubicBezTo>
                    <a:pt x="19" y="12"/>
                    <a:pt x="19" y="9"/>
                    <a:pt x="17" y="8"/>
                  </a:cubicBezTo>
                  <a:cubicBezTo>
                    <a:pt x="17" y="9"/>
                    <a:pt x="18" y="11"/>
                    <a:pt x="16" y="12"/>
                  </a:cubicBezTo>
                  <a:cubicBezTo>
                    <a:pt x="17" y="12"/>
                    <a:pt x="17" y="12"/>
                    <a:pt x="17" y="12"/>
                  </a:cubicBezTo>
                  <a:cubicBezTo>
                    <a:pt x="17" y="14"/>
                    <a:pt x="14" y="15"/>
                    <a:pt x="13" y="16"/>
                  </a:cubicBezTo>
                  <a:cubicBezTo>
                    <a:pt x="11" y="18"/>
                    <a:pt x="11" y="15"/>
                    <a:pt x="10" y="15"/>
                  </a:cubicBezTo>
                  <a:cubicBezTo>
                    <a:pt x="10" y="12"/>
                    <a:pt x="10" y="7"/>
                    <a:pt x="14" y="6"/>
                  </a:cubicBezTo>
                  <a:cubicBezTo>
                    <a:pt x="15" y="6"/>
                    <a:pt x="15" y="5"/>
                    <a:pt x="16" y="6"/>
                  </a:cubicBezTo>
                  <a:cubicBezTo>
                    <a:pt x="16" y="5"/>
                    <a:pt x="16" y="5"/>
                    <a:pt x="16" y="5"/>
                  </a:cubicBezTo>
                  <a:cubicBezTo>
                    <a:pt x="15" y="5"/>
                    <a:pt x="15" y="5"/>
                    <a:pt x="15" y="5"/>
                  </a:cubicBezTo>
                  <a:cubicBezTo>
                    <a:pt x="15" y="4"/>
                    <a:pt x="15" y="4"/>
                    <a:pt x="15" y="4"/>
                  </a:cubicBezTo>
                  <a:cubicBezTo>
                    <a:pt x="14" y="5"/>
                    <a:pt x="14" y="2"/>
                    <a:pt x="13" y="3"/>
                  </a:cubicBezTo>
                  <a:cubicBezTo>
                    <a:pt x="12" y="2"/>
                    <a:pt x="13" y="0"/>
                    <a:pt x="12" y="1"/>
                  </a:cubicBezTo>
                  <a:cubicBezTo>
                    <a:pt x="12" y="1"/>
                    <a:pt x="12" y="1"/>
                    <a:pt x="12" y="1"/>
                  </a:cubicBezTo>
                  <a:cubicBezTo>
                    <a:pt x="11" y="0"/>
                    <a:pt x="11" y="1"/>
                    <a:pt x="11" y="1"/>
                  </a:cubicBezTo>
                  <a:cubicBezTo>
                    <a:pt x="3" y="2"/>
                    <a:pt x="4" y="10"/>
                    <a:pt x="2" y="16"/>
                  </a:cubicBezTo>
                  <a:cubicBezTo>
                    <a:pt x="2" y="15"/>
                    <a:pt x="2" y="15"/>
                    <a:pt x="2" y="15"/>
                  </a:cubicBezTo>
                  <a:cubicBezTo>
                    <a:pt x="2" y="15"/>
                    <a:pt x="2" y="15"/>
                    <a:pt x="2" y="15"/>
                  </a:cubicBezTo>
                  <a:cubicBezTo>
                    <a:pt x="1" y="15"/>
                    <a:pt x="1" y="13"/>
                    <a:pt x="1" y="12"/>
                  </a:cubicBezTo>
                  <a:cubicBezTo>
                    <a:pt x="1" y="13"/>
                    <a:pt x="1" y="14"/>
                    <a:pt x="1" y="14"/>
                  </a:cubicBezTo>
                  <a:cubicBezTo>
                    <a:pt x="0" y="16"/>
                    <a:pt x="2" y="16"/>
                    <a:pt x="3" y="17"/>
                  </a:cubicBezTo>
                  <a:cubicBezTo>
                    <a:pt x="7" y="20"/>
                    <a:pt x="13" y="22"/>
                    <a:pt x="17" y="20"/>
                  </a:cubicBezTo>
                  <a:cubicBezTo>
                    <a:pt x="19" y="19"/>
                    <a:pt x="21" y="18"/>
                    <a:pt x="22" y="17"/>
                  </a:cubicBezTo>
                  <a:cubicBezTo>
                    <a:pt x="22" y="17"/>
                    <a:pt x="23" y="18"/>
                    <a:pt x="23" y="19"/>
                  </a:cubicBezTo>
                  <a:cubicBezTo>
                    <a:pt x="24" y="19"/>
                    <a:pt x="24" y="19"/>
                    <a:pt x="24" y="20"/>
                  </a:cubicBezTo>
                  <a:cubicBezTo>
                    <a:pt x="27" y="20"/>
                    <a:pt x="28" y="23"/>
                    <a:pt x="31" y="23"/>
                  </a:cubicBezTo>
                  <a:cubicBezTo>
                    <a:pt x="33" y="24"/>
                    <a:pt x="34" y="23"/>
                    <a:pt x="36" y="24"/>
                  </a:cubicBezTo>
                  <a:cubicBezTo>
                    <a:pt x="38" y="24"/>
                    <a:pt x="39" y="22"/>
                    <a:pt x="41" y="22"/>
                  </a:cubicBezTo>
                  <a:cubicBezTo>
                    <a:pt x="46" y="18"/>
                    <a:pt x="49" y="14"/>
                    <a:pt x="53" y="10"/>
                  </a:cubicBezTo>
                  <a:cubicBezTo>
                    <a:pt x="63" y="7"/>
                    <a:pt x="73" y="8"/>
                    <a:pt x="82" y="6"/>
                  </a:cubicBezTo>
                  <a:cubicBezTo>
                    <a:pt x="81" y="6"/>
                    <a:pt x="81" y="6"/>
                    <a:pt x="81" y="6"/>
                  </a:cubicBezTo>
                  <a:cubicBezTo>
                    <a:pt x="79" y="6"/>
                    <a:pt x="78" y="6"/>
                    <a:pt x="77" y="6"/>
                  </a:cubicBezTo>
                  <a:close/>
                  <a:moveTo>
                    <a:pt x="5" y="14"/>
                  </a:moveTo>
                  <a:cubicBezTo>
                    <a:pt x="4" y="14"/>
                    <a:pt x="5" y="14"/>
                    <a:pt x="5" y="15"/>
                  </a:cubicBezTo>
                  <a:cubicBezTo>
                    <a:pt x="4" y="13"/>
                    <a:pt x="5" y="11"/>
                    <a:pt x="5" y="10"/>
                  </a:cubicBezTo>
                  <a:cubicBezTo>
                    <a:pt x="5" y="9"/>
                    <a:pt x="6" y="7"/>
                    <a:pt x="6" y="6"/>
                  </a:cubicBezTo>
                  <a:cubicBezTo>
                    <a:pt x="6" y="9"/>
                    <a:pt x="5" y="12"/>
                    <a:pt x="5" y="14"/>
                  </a:cubicBezTo>
                  <a:close/>
                  <a:moveTo>
                    <a:pt x="50" y="8"/>
                  </a:moveTo>
                  <a:cubicBezTo>
                    <a:pt x="50" y="8"/>
                    <a:pt x="50" y="7"/>
                    <a:pt x="51" y="7"/>
                  </a:cubicBezTo>
                  <a:cubicBezTo>
                    <a:pt x="51" y="7"/>
                    <a:pt x="50" y="8"/>
                    <a:pt x="50" y="8"/>
                  </a:cubicBezTo>
                  <a:close/>
                  <a:moveTo>
                    <a:pt x="71" y="4"/>
                  </a:moveTo>
                  <a:cubicBezTo>
                    <a:pt x="71" y="4"/>
                    <a:pt x="71" y="4"/>
                    <a:pt x="71" y="4"/>
                  </a:cubicBezTo>
                  <a:cubicBezTo>
                    <a:pt x="71" y="3"/>
                    <a:pt x="71" y="3"/>
                    <a:pt x="71" y="3"/>
                  </a:cubicBezTo>
                  <a:cubicBezTo>
                    <a:pt x="71" y="3"/>
                    <a:pt x="71" y="3"/>
                    <a:pt x="71" y="3"/>
                  </a:cubicBezTo>
                  <a:cubicBezTo>
                    <a:pt x="71" y="3"/>
                    <a:pt x="71" y="3"/>
                    <a:pt x="71" y="3"/>
                  </a:cubicBezTo>
                  <a:cubicBezTo>
                    <a:pt x="71" y="4"/>
                    <a:pt x="71" y="4"/>
                    <a:pt x="71" y="4"/>
                  </a:cubicBezTo>
                  <a:cubicBezTo>
                    <a:pt x="72" y="4"/>
                    <a:pt x="72" y="4"/>
                    <a:pt x="72" y="4"/>
                  </a:cubicBezTo>
                  <a:lnTo>
                    <a:pt x="7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16" name="Freeform 888"/>
            <p:cNvSpPr/>
            <p:nvPr/>
          </p:nvSpPr>
          <p:spPr bwMode="auto">
            <a:xfrm>
              <a:off x="5163716" y="392477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17" name="Freeform 889"/>
            <p:cNvSpPr/>
            <p:nvPr/>
          </p:nvSpPr>
          <p:spPr bwMode="auto">
            <a:xfrm>
              <a:off x="5157366" y="3920013"/>
              <a:ext cx="0" cy="476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18" name="Rectangle 890"/>
            <p:cNvSpPr>
              <a:spLocks noChangeArrowheads="1"/>
            </p:cNvSpPr>
            <p:nvPr/>
          </p:nvSpPr>
          <p:spPr bwMode="auto">
            <a:xfrm>
              <a:off x="5070053" y="4096225"/>
              <a:ext cx="1588"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19" name="Freeform 891"/>
            <p:cNvSpPr/>
            <p:nvPr/>
          </p:nvSpPr>
          <p:spPr bwMode="auto">
            <a:xfrm>
              <a:off x="5074816" y="4089875"/>
              <a:ext cx="3175"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22" name="Freeform 892"/>
            <p:cNvSpPr/>
            <p:nvPr/>
          </p:nvSpPr>
          <p:spPr bwMode="auto">
            <a:xfrm>
              <a:off x="5146253" y="4021613"/>
              <a:ext cx="3175"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23" name="Freeform 893"/>
            <p:cNvSpPr/>
            <p:nvPr/>
          </p:nvSpPr>
          <p:spPr bwMode="auto">
            <a:xfrm>
              <a:off x="5066878" y="4093050"/>
              <a:ext cx="3175" cy="7937"/>
            </a:xfrm>
            <a:custGeom>
              <a:avLst/>
              <a:gdLst>
                <a:gd name="T0" fmla="*/ 2 w 2"/>
                <a:gd name="T1" fmla="*/ 0 h 5"/>
                <a:gd name="T2" fmla="*/ 0 w 2"/>
                <a:gd name="T3" fmla="*/ 5 h 5"/>
                <a:gd name="T4" fmla="*/ 2 w 2"/>
                <a:gd name="T5" fmla="*/ 2 h 5"/>
                <a:gd name="T6" fmla="*/ 2 w 2"/>
                <a:gd name="T7" fmla="*/ 0 h 5"/>
              </a:gdLst>
              <a:ahLst/>
              <a:cxnLst>
                <a:cxn ang="0">
                  <a:pos x="T0" y="T1"/>
                </a:cxn>
                <a:cxn ang="0">
                  <a:pos x="T2" y="T3"/>
                </a:cxn>
                <a:cxn ang="0">
                  <a:pos x="T4" y="T5"/>
                </a:cxn>
                <a:cxn ang="0">
                  <a:pos x="T6" y="T7"/>
                </a:cxn>
              </a:cxnLst>
              <a:rect l="0" t="0" r="r" b="b"/>
              <a:pathLst>
                <a:path w="2" h="5">
                  <a:moveTo>
                    <a:pt x="2" y="0"/>
                  </a:moveTo>
                  <a:lnTo>
                    <a:pt x="0" y="5"/>
                  </a:lnTo>
                  <a:lnTo>
                    <a:pt x="2" y="2"/>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24" name="Line 894"/>
            <p:cNvSpPr>
              <a:spLocks noChangeShapeType="1"/>
            </p:cNvSpPr>
            <p:nvPr/>
          </p:nvSpPr>
          <p:spPr bwMode="auto">
            <a:xfrm>
              <a:off x="5130378" y="4032725"/>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25" name="Line 895"/>
            <p:cNvSpPr>
              <a:spLocks noChangeShapeType="1"/>
            </p:cNvSpPr>
            <p:nvPr/>
          </p:nvSpPr>
          <p:spPr bwMode="auto">
            <a:xfrm>
              <a:off x="5130378" y="4032725"/>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26" name="Freeform 896"/>
            <p:cNvSpPr/>
            <p:nvPr/>
          </p:nvSpPr>
          <p:spPr bwMode="auto">
            <a:xfrm>
              <a:off x="5149428" y="4040663"/>
              <a:ext cx="11113" cy="3175"/>
            </a:xfrm>
            <a:custGeom>
              <a:avLst/>
              <a:gdLst>
                <a:gd name="T0" fmla="*/ 1 w 3"/>
                <a:gd name="T1" fmla="*/ 1 h 1"/>
                <a:gd name="T2" fmla="*/ 3 w 3"/>
                <a:gd name="T3" fmla="*/ 0 h 1"/>
                <a:gd name="T4" fmla="*/ 0 w 3"/>
                <a:gd name="T5" fmla="*/ 1 h 1"/>
                <a:gd name="T6" fmla="*/ 1 w 3"/>
                <a:gd name="T7" fmla="*/ 1 h 1"/>
              </a:gdLst>
              <a:ahLst/>
              <a:cxnLst>
                <a:cxn ang="0">
                  <a:pos x="T0" y="T1"/>
                </a:cxn>
                <a:cxn ang="0">
                  <a:pos x="T2" y="T3"/>
                </a:cxn>
                <a:cxn ang="0">
                  <a:pos x="T4" y="T5"/>
                </a:cxn>
                <a:cxn ang="0">
                  <a:pos x="T6" y="T7"/>
                </a:cxn>
              </a:cxnLst>
              <a:rect l="0" t="0" r="r" b="b"/>
              <a:pathLst>
                <a:path w="3" h="1">
                  <a:moveTo>
                    <a:pt x="1" y="1"/>
                  </a:moveTo>
                  <a:cubicBezTo>
                    <a:pt x="2" y="1"/>
                    <a:pt x="2" y="1"/>
                    <a:pt x="3" y="0"/>
                  </a:cubicBezTo>
                  <a:cubicBezTo>
                    <a:pt x="2" y="0"/>
                    <a:pt x="1" y="1"/>
                    <a:pt x="0" y="1"/>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27" name="Rectangle 897"/>
            <p:cNvSpPr>
              <a:spLocks noChangeArrowheads="1"/>
            </p:cNvSpPr>
            <p:nvPr/>
          </p:nvSpPr>
          <p:spPr bwMode="auto">
            <a:xfrm>
              <a:off x="5111328" y="4067650"/>
              <a:ext cx="1588"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28" name="Rectangle 898"/>
            <p:cNvSpPr>
              <a:spLocks noChangeArrowheads="1"/>
            </p:cNvSpPr>
            <p:nvPr/>
          </p:nvSpPr>
          <p:spPr bwMode="auto">
            <a:xfrm>
              <a:off x="4646191" y="4093050"/>
              <a:ext cx="1588"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31" name="Freeform 899"/>
            <p:cNvSpPr/>
            <p:nvPr/>
          </p:nvSpPr>
          <p:spPr bwMode="auto">
            <a:xfrm>
              <a:off x="5152603" y="405177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32" name="Freeform 900"/>
            <p:cNvSpPr/>
            <p:nvPr/>
          </p:nvSpPr>
          <p:spPr bwMode="auto">
            <a:xfrm>
              <a:off x="5119266" y="403748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33" name="Freeform 901"/>
            <p:cNvSpPr/>
            <p:nvPr/>
          </p:nvSpPr>
          <p:spPr bwMode="auto">
            <a:xfrm>
              <a:off x="5149428" y="404383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34" name="Freeform 902"/>
            <p:cNvSpPr/>
            <p:nvPr/>
          </p:nvSpPr>
          <p:spPr bwMode="auto">
            <a:xfrm>
              <a:off x="5122441" y="4029550"/>
              <a:ext cx="4763"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35" name="Freeform 903"/>
            <p:cNvSpPr/>
            <p:nvPr/>
          </p:nvSpPr>
          <p:spPr bwMode="auto">
            <a:xfrm>
              <a:off x="5111328" y="4026375"/>
              <a:ext cx="4763" cy="3175"/>
            </a:xfrm>
            <a:custGeom>
              <a:avLst/>
              <a:gdLst>
                <a:gd name="T0" fmla="*/ 3 w 3"/>
                <a:gd name="T1" fmla="*/ 0 h 2"/>
                <a:gd name="T2" fmla="*/ 0 w 3"/>
                <a:gd name="T3" fmla="*/ 2 h 2"/>
                <a:gd name="T4" fmla="*/ 3 w 3"/>
                <a:gd name="T5" fmla="*/ 0 h 2"/>
                <a:gd name="T6" fmla="*/ 3 w 3"/>
                <a:gd name="T7" fmla="*/ 0 h 2"/>
              </a:gdLst>
              <a:ahLst/>
              <a:cxnLst>
                <a:cxn ang="0">
                  <a:pos x="T0" y="T1"/>
                </a:cxn>
                <a:cxn ang="0">
                  <a:pos x="T2" y="T3"/>
                </a:cxn>
                <a:cxn ang="0">
                  <a:pos x="T4" y="T5"/>
                </a:cxn>
                <a:cxn ang="0">
                  <a:pos x="T6" y="T7"/>
                </a:cxn>
              </a:cxnLst>
              <a:rect l="0" t="0" r="r" b="b"/>
              <a:pathLst>
                <a:path w="3" h="2">
                  <a:moveTo>
                    <a:pt x="3" y="0"/>
                  </a:moveTo>
                  <a:lnTo>
                    <a:pt x="0" y="2"/>
                  </a:lnTo>
                  <a:lnTo>
                    <a:pt x="3"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36" name="Freeform 904"/>
            <p:cNvSpPr/>
            <p:nvPr/>
          </p:nvSpPr>
          <p:spPr bwMode="auto">
            <a:xfrm>
              <a:off x="5116091" y="4021613"/>
              <a:ext cx="6350" cy="4762"/>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1" y="1"/>
                    <a:pt x="1" y="1"/>
                    <a:pt x="2" y="0"/>
                  </a:cubicBezTo>
                  <a:cubicBezTo>
                    <a:pt x="2" y="1"/>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37" name="Line 905"/>
            <p:cNvSpPr>
              <a:spLocks noChangeShapeType="1"/>
            </p:cNvSpPr>
            <p:nvPr/>
          </p:nvSpPr>
          <p:spPr bwMode="auto">
            <a:xfrm>
              <a:off x="5100216" y="3996213"/>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38" name="Line 906"/>
            <p:cNvSpPr>
              <a:spLocks noChangeShapeType="1"/>
            </p:cNvSpPr>
            <p:nvPr/>
          </p:nvSpPr>
          <p:spPr bwMode="auto">
            <a:xfrm>
              <a:off x="5100216" y="3996213"/>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39" name="Freeform 907"/>
            <p:cNvSpPr/>
            <p:nvPr/>
          </p:nvSpPr>
          <p:spPr bwMode="auto">
            <a:xfrm>
              <a:off x="5149428" y="4018438"/>
              <a:ext cx="3175" cy="3175"/>
            </a:xfrm>
            <a:custGeom>
              <a:avLst/>
              <a:gdLst>
                <a:gd name="T0" fmla="*/ 1 w 1"/>
                <a:gd name="T1" fmla="*/ 0 h 1"/>
                <a:gd name="T2" fmla="*/ 0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1"/>
                    <a:pt x="0" y="1"/>
                  </a:cubicBezTo>
                  <a:cubicBezTo>
                    <a:pt x="1" y="1"/>
                    <a:pt x="1" y="1"/>
                    <a:pt x="1"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40" name="Freeform 908"/>
            <p:cNvSpPr/>
            <p:nvPr/>
          </p:nvSpPr>
          <p:spPr bwMode="auto">
            <a:xfrm>
              <a:off x="5127203" y="403272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41" name="Freeform 909"/>
            <p:cNvSpPr/>
            <p:nvPr/>
          </p:nvSpPr>
          <p:spPr bwMode="auto">
            <a:xfrm>
              <a:off x="4852566" y="4074000"/>
              <a:ext cx="4763" cy="4762"/>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0" y="1"/>
                    <a:pt x="1" y="1"/>
                    <a:pt x="1" y="1"/>
                  </a:cubicBezTo>
                  <a:cubicBezTo>
                    <a:pt x="1"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42" name="Rectangle 910"/>
            <p:cNvSpPr>
              <a:spLocks noChangeArrowheads="1"/>
            </p:cNvSpPr>
            <p:nvPr/>
          </p:nvSpPr>
          <p:spPr bwMode="auto">
            <a:xfrm>
              <a:off x="4890666" y="4054950"/>
              <a:ext cx="1588"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43" name="Rectangle 911"/>
            <p:cNvSpPr>
              <a:spLocks noChangeArrowheads="1"/>
            </p:cNvSpPr>
            <p:nvPr/>
          </p:nvSpPr>
          <p:spPr bwMode="auto">
            <a:xfrm>
              <a:off x="4827166" y="3988275"/>
              <a:ext cx="1588"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44" name="Rectangle 912"/>
            <p:cNvSpPr>
              <a:spLocks noChangeArrowheads="1"/>
            </p:cNvSpPr>
            <p:nvPr/>
          </p:nvSpPr>
          <p:spPr bwMode="auto">
            <a:xfrm>
              <a:off x="4890666" y="4054950"/>
              <a:ext cx="1588"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45" name="Freeform 913"/>
            <p:cNvSpPr/>
            <p:nvPr/>
          </p:nvSpPr>
          <p:spPr bwMode="auto">
            <a:xfrm>
              <a:off x="5104978" y="3991450"/>
              <a:ext cx="3175"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46" name="Freeform 914"/>
            <p:cNvSpPr/>
            <p:nvPr/>
          </p:nvSpPr>
          <p:spPr bwMode="auto">
            <a:xfrm>
              <a:off x="5108153" y="4040663"/>
              <a:ext cx="3175"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47" name="Freeform 915"/>
            <p:cNvSpPr/>
            <p:nvPr/>
          </p:nvSpPr>
          <p:spPr bwMode="auto">
            <a:xfrm>
              <a:off x="5149428" y="4054950"/>
              <a:ext cx="3175"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48" name="Freeform 916"/>
            <p:cNvSpPr>
              <a:spLocks noEditPoints="1"/>
            </p:cNvSpPr>
            <p:nvPr/>
          </p:nvSpPr>
          <p:spPr bwMode="auto">
            <a:xfrm>
              <a:off x="4639841" y="3969225"/>
              <a:ext cx="531813" cy="228600"/>
            </a:xfrm>
            <a:custGeom>
              <a:avLst/>
              <a:gdLst>
                <a:gd name="T0" fmla="*/ 133 w 142"/>
                <a:gd name="T1" fmla="*/ 19 h 61"/>
                <a:gd name="T2" fmla="*/ 124 w 142"/>
                <a:gd name="T3" fmla="*/ 20 h 61"/>
                <a:gd name="T4" fmla="*/ 128 w 142"/>
                <a:gd name="T5" fmla="*/ 17 h 61"/>
                <a:gd name="T6" fmla="*/ 130 w 142"/>
                <a:gd name="T7" fmla="*/ 16 h 61"/>
                <a:gd name="T8" fmla="*/ 137 w 142"/>
                <a:gd name="T9" fmla="*/ 17 h 61"/>
                <a:gd name="T10" fmla="*/ 136 w 142"/>
                <a:gd name="T11" fmla="*/ 15 h 61"/>
                <a:gd name="T12" fmla="*/ 114 w 142"/>
                <a:gd name="T13" fmla="*/ 23 h 61"/>
                <a:gd name="T14" fmla="*/ 24 w 142"/>
                <a:gd name="T15" fmla="*/ 31 h 61"/>
                <a:gd name="T16" fmla="*/ 12 w 142"/>
                <a:gd name="T17" fmla="*/ 33 h 61"/>
                <a:gd name="T18" fmla="*/ 25 w 142"/>
                <a:gd name="T19" fmla="*/ 13 h 61"/>
                <a:gd name="T20" fmla="*/ 52 w 142"/>
                <a:gd name="T21" fmla="*/ 15 h 61"/>
                <a:gd name="T22" fmla="*/ 40 w 142"/>
                <a:gd name="T23" fmla="*/ 20 h 61"/>
                <a:gd name="T24" fmla="*/ 51 w 142"/>
                <a:gd name="T25" fmla="*/ 28 h 61"/>
                <a:gd name="T26" fmla="*/ 85 w 142"/>
                <a:gd name="T27" fmla="*/ 26 h 61"/>
                <a:gd name="T28" fmla="*/ 118 w 142"/>
                <a:gd name="T29" fmla="*/ 12 h 61"/>
                <a:gd name="T30" fmla="*/ 124 w 142"/>
                <a:gd name="T31" fmla="*/ 8 h 61"/>
                <a:gd name="T32" fmla="*/ 121 w 142"/>
                <a:gd name="T33" fmla="*/ 5 h 61"/>
                <a:gd name="T34" fmla="*/ 119 w 142"/>
                <a:gd name="T35" fmla="*/ 3 h 61"/>
                <a:gd name="T36" fmla="*/ 91 w 142"/>
                <a:gd name="T37" fmla="*/ 19 h 61"/>
                <a:gd name="T38" fmla="*/ 63 w 142"/>
                <a:gd name="T39" fmla="*/ 26 h 61"/>
                <a:gd name="T40" fmla="*/ 59 w 142"/>
                <a:gd name="T41" fmla="*/ 29 h 61"/>
                <a:gd name="T42" fmla="*/ 56 w 142"/>
                <a:gd name="T43" fmla="*/ 9 h 61"/>
                <a:gd name="T44" fmla="*/ 41 w 142"/>
                <a:gd name="T45" fmla="*/ 8 h 61"/>
                <a:gd name="T46" fmla="*/ 34 w 142"/>
                <a:gd name="T47" fmla="*/ 0 h 61"/>
                <a:gd name="T48" fmla="*/ 26 w 142"/>
                <a:gd name="T49" fmla="*/ 5 h 61"/>
                <a:gd name="T50" fmla="*/ 0 w 142"/>
                <a:gd name="T51" fmla="*/ 28 h 61"/>
                <a:gd name="T52" fmla="*/ 58 w 142"/>
                <a:gd name="T53" fmla="*/ 54 h 61"/>
                <a:gd name="T54" fmla="*/ 94 w 142"/>
                <a:gd name="T55" fmla="*/ 46 h 61"/>
                <a:gd name="T56" fmla="*/ 102 w 142"/>
                <a:gd name="T57" fmla="*/ 42 h 61"/>
                <a:gd name="T58" fmla="*/ 108 w 142"/>
                <a:gd name="T59" fmla="*/ 40 h 61"/>
                <a:gd name="T60" fmla="*/ 111 w 142"/>
                <a:gd name="T61" fmla="*/ 37 h 61"/>
                <a:gd name="T62" fmla="*/ 115 w 142"/>
                <a:gd name="T63" fmla="*/ 32 h 61"/>
                <a:gd name="T64" fmla="*/ 122 w 142"/>
                <a:gd name="T65" fmla="*/ 28 h 61"/>
                <a:gd name="T66" fmla="*/ 124 w 142"/>
                <a:gd name="T67" fmla="*/ 26 h 61"/>
                <a:gd name="T68" fmla="*/ 132 w 142"/>
                <a:gd name="T69" fmla="*/ 22 h 61"/>
                <a:gd name="T70" fmla="*/ 135 w 142"/>
                <a:gd name="T71" fmla="*/ 22 h 61"/>
                <a:gd name="T72" fmla="*/ 137 w 142"/>
                <a:gd name="T73" fmla="*/ 22 h 61"/>
                <a:gd name="T74" fmla="*/ 132 w 142"/>
                <a:gd name="T75" fmla="*/ 16 h 61"/>
                <a:gd name="T76" fmla="*/ 118 w 142"/>
                <a:gd name="T77" fmla="*/ 3 h 61"/>
                <a:gd name="T78" fmla="*/ 84 w 142"/>
                <a:gd name="T79" fmla="*/ 20 h 61"/>
                <a:gd name="T80" fmla="*/ 64 w 142"/>
                <a:gd name="T81" fmla="*/ 26 h 61"/>
                <a:gd name="T82" fmla="*/ 24 w 142"/>
                <a:gd name="T83" fmla="*/ 8 h 61"/>
                <a:gd name="T84" fmla="*/ 19 w 142"/>
                <a:gd name="T85" fmla="*/ 8 h 61"/>
                <a:gd name="T86" fmla="*/ 22 w 142"/>
                <a:gd name="T87" fmla="*/ 38 h 61"/>
                <a:gd name="T88" fmla="*/ 23 w 142"/>
                <a:gd name="T89" fmla="*/ 35 h 61"/>
                <a:gd name="T90" fmla="*/ 64 w 142"/>
                <a:gd name="T91" fmla="*/ 43 h 61"/>
                <a:gd name="T92" fmla="*/ 66 w 142"/>
                <a:gd name="T93" fmla="*/ 38 h 61"/>
                <a:gd name="T94" fmla="*/ 116 w 142"/>
                <a:gd name="T95" fmla="*/ 25 h 61"/>
                <a:gd name="T96" fmla="*/ 112 w 142"/>
                <a:gd name="T97" fmla="*/ 28 h 61"/>
                <a:gd name="T98" fmla="*/ 112 w 142"/>
                <a:gd name="T99" fmla="*/ 28 h 61"/>
                <a:gd name="T100" fmla="*/ 109 w 142"/>
                <a:gd name="T101" fmla="*/ 36 h 61"/>
                <a:gd name="T102" fmla="*/ 111 w 142"/>
                <a:gd name="T103" fmla="*/ 34 h 61"/>
                <a:gd name="T104" fmla="*/ 113 w 142"/>
                <a:gd name="T105" fmla="*/ 30 h 61"/>
                <a:gd name="T106" fmla="*/ 112 w 142"/>
                <a:gd name="T107" fmla="*/ 34 h 61"/>
                <a:gd name="T108" fmla="*/ 112 w 142"/>
                <a:gd name="T109" fmla="*/ 30 h 61"/>
                <a:gd name="T110" fmla="*/ 115 w 142"/>
                <a:gd name="T111" fmla="*/ 27 h 61"/>
                <a:gd name="T112" fmla="*/ 117 w 142"/>
                <a:gd name="T113" fmla="*/ 24 h 61"/>
                <a:gd name="T114" fmla="*/ 121 w 142"/>
                <a:gd name="T115" fmla="*/ 22 h 61"/>
                <a:gd name="T116" fmla="*/ 121 w 142"/>
                <a:gd name="T117" fmla="*/ 22 h 61"/>
                <a:gd name="T118" fmla="*/ 123 w 142"/>
                <a:gd name="T119" fmla="*/ 24 h 61"/>
                <a:gd name="T120" fmla="*/ 123 w 142"/>
                <a:gd name="T121" fmla="*/ 24 h 61"/>
                <a:gd name="T122" fmla="*/ 129 w 142"/>
                <a:gd name="T123" fmla="*/ 20 h 61"/>
                <a:gd name="T124" fmla="*/ 130 w 142"/>
                <a:gd name="T125" fmla="*/ 2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2" h="61">
                  <a:moveTo>
                    <a:pt x="137" y="21"/>
                  </a:moveTo>
                  <a:cubicBezTo>
                    <a:pt x="137" y="21"/>
                    <a:pt x="137" y="21"/>
                    <a:pt x="137" y="21"/>
                  </a:cubicBezTo>
                  <a:cubicBezTo>
                    <a:pt x="137" y="21"/>
                    <a:pt x="137" y="20"/>
                    <a:pt x="136" y="20"/>
                  </a:cubicBezTo>
                  <a:cubicBezTo>
                    <a:pt x="136" y="20"/>
                    <a:pt x="136" y="20"/>
                    <a:pt x="136" y="20"/>
                  </a:cubicBezTo>
                  <a:cubicBezTo>
                    <a:pt x="135" y="21"/>
                    <a:pt x="135" y="21"/>
                    <a:pt x="135" y="21"/>
                  </a:cubicBezTo>
                  <a:cubicBezTo>
                    <a:pt x="135" y="20"/>
                    <a:pt x="135" y="20"/>
                    <a:pt x="135" y="20"/>
                  </a:cubicBezTo>
                  <a:cubicBezTo>
                    <a:pt x="135" y="20"/>
                    <a:pt x="135" y="20"/>
                    <a:pt x="135" y="20"/>
                  </a:cubicBezTo>
                  <a:cubicBezTo>
                    <a:pt x="135" y="20"/>
                    <a:pt x="134" y="19"/>
                    <a:pt x="133" y="19"/>
                  </a:cubicBezTo>
                  <a:cubicBezTo>
                    <a:pt x="134" y="18"/>
                    <a:pt x="135" y="19"/>
                    <a:pt x="135" y="18"/>
                  </a:cubicBezTo>
                  <a:cubicBezTo>
                    <a:pt x="135" y="19"/>
                    <a:pt x="135" y="19"/>
                    <a:pt x="135" y="19"/>
                  </a:cubicBezTo>
                  <a:cubicBezTo>
                    <a:pt x="137" y="18"/>
                    <a:pt x="138" y="18"/>
                    <a:pt x="140" y="18"/>
                  </a:cubicBezTo>
                  <a:cubicBezTo>
                    <a:pt x="139" y="17"/>
                    <a:pt x="138" y="18"/>
                    <a:pt x="138" y="18"/>
                  </a:cubicBezTo>
                  <a:cubicBezTo>
                    <a:pt x="136" y="17"/>
                    <a:pt x="134" y="18"/>
                    <a:pt x="132" y="18"/>
                  </a:cubicBezTo>
                  <a:cubicBezTo>
                    <a:pt x="132" y="18"/>
                    <a:pt x="132" y="18"/>
                    <a:pt x="132" y="18"/>
                  </a:cubicBezTo>
                  <a:cubicBezTo>
                    <a:pt x="131" y="17"/>
                    <a:pt x="131" y="18"/>
                    <a:pt x="130" y="18"/>
                  </a:cubicBezTo>
                  <a:cubicBezTo>
                    <a:pt x="124" y="20"/>
                    <a:pt x="124" y="20"/>
                    <a:pt x="124" y="20"/>
                  </a:cubicBezTo>
                  <a:cubicBezTo>
                    <a:pt x="125" y="20"/>
                    <a:pt x="125" y="20"/>
                    <a:pt x="125" y="20"/>
                  </a:cubicBezTo>
                  <a:cubicBezTo>
                    <a:pt x="124" y="19"/>
                    <a:pt x="125" y="19"/>
                    <a:pt x="125" y="19"/>
                  </a:cubicBezTo>
                  <a:cubicBezTo>
                    <a:pt x="125" y="19"/>
                    <a:pt x="125" y="19"/>
                    <a:pt x="125" y="19"/>
                  </a:cubicBezTo>
                  <a:cubicBezTo>
                    <a:pt x="124" y="20"/>
                    <a:pt x="124" y="20"/>
                    <a:pt x="124" y="20"/>
                  </a:cubicBezTo>
                  <a:cubicBezTo>
                    <a:pt x="124" y="18"/>
                    <a:pt x="126" y="18"/>
                    <a:pt x="126" y="17"/>
                  </a:cubicBezTo>
                  <a:cubicBezTo>
                    <a:pt x="127" y="17"/>
                    <a:pt x="127" y="17"/>
                    <a:pt x="127" y="17"/>
                  </a:cubicBezTo>
                  <a:cubicBezTo>
                    <a:pt x="126" y="18"/>
                    <a:pt x="126" y="18"/>
                    <a:pt x="126" y="18"/>
                  </a:cubicBezTo>
                  <a:cubicBezTo>
                    <a:pt x="127" y="18"/>
                    <a:pt x="127" y="17"/>
                    <a:pt x="128" y="17"/>
                  </a:cubicBezTo>
                  <a:cubicBezTo>
                    <a:pt x="128" y="18"/>
                    <a:pt x="128" y="18"/>
                    <a:pt x="128" y="18"/>
                  </a:cubicBezTo>
                  <a:cubicBezTo>
                    <a:pt x="129" y="17"/>
                    <a:pt x="129" y="17"/>
                    <a:pt x="129" y="17"/>
                  </a:cubicBezTo>
                  <a:cubicBezTo>
                    <a:pt x="129" y="17"/>
                    <a:pt x="129" y="17"/>
                    <a:pt x="129" y="16"/>
                  </a:cubicBezTo>
                  <a:cubicBezTo>
                    <a:pt x="129" y="17"/>
                    <a:pt x="129" y="17"/>
                    <a:pt x="129" y="17"/>
                  </a:cubicBezTo>
                  <a:cubicBezTo>
                    <a:pt x="128" y="17"/>
                    <a:pt x="128" y="17"/>
                    <a:pt x="128" y="17"/>
                  </a:cubicBezTo>
                  <a:cubicBezTo>
                    <a:pt x="128" y="16"/>
                    <a:pt x="129" y="16"/>
                    <a:pt x="129" y="16"/>
                  </a:cubicBezTo>
                  <a:cubicBezTo>
                    <a:pt x="129" y="15"/>
                    <a:pt x="130" y="15"/>
                    <a:pt x="130" y="16"/>
                  </a:cubicBezTo>
                  <a:cubicBezTo>
                    <a:pt x="130" y="16"/>
                    <a:pt x="130" y="16"/>
                    <a:pt x="130" y="16"/>
                  </a:cubicBezTo>
                  <a:cubicBezTo>
                    <a:pt x="130" y="16"/>
                    <a:pt x="131" y="16"/>
                    <a:pt x="131" y="17"/>
                  </a:cubicBezTo>
                  <a:cubicBezTo>
                    <a:pt x="131" y="17"/>
                    <a:pt x="131" y="17"/>
                    <a:pt x="131" y="17"/>
                  </a:cubicBezTo>
                  <a:cubicBezTo>
                    <a:pt x="131" y="17"/>
                    <a:pt x="131" y="17"/>
                    <a:pt x="131" y="17"/>
                  </a:cubicBezTo>
                  <a:cubicBezTo>
                    <a:pt x="130" y="17"/>
                    <a:pt x="130" y="17"/>
                    <a:pt x="130" y="17"/>
                  </a:cubicBezTo>
                  <a:cubicBezTo>
                    <a:pt x="131" y="17"/>
                    <a:pt x="130" y="18"/>
                    <a:pt x="131" y="18"/>
                  </a:cubicBezTo>
                  <a:cubicBezTo>
                    <a:pt x="132" y="17"/>
                    <a:pt x="133" y="17"/>
                    <a:pt x="134" y="16"/>
                  </a:cubicBezTo>
                  <a:cubicBezTo>
                    <a:pt x="135" y="16"/>
                    <a:pt x="136" y="15"/>
                    <a:pt x="136" y="17"/>
                  </a:cubicBezTo>
                  <a:cubicBezTo>
                    <a:pt x="137" y="17"/>
                    <a:pt x="137" y="17"/>
                    <a:pt x="137" y="17"/>
                  </a:cubicBezTo>
                  <a:cubicBezTo>
                    <a:pt x="136" y="16"/>
                    <a:pt x="136" y="16"/>
                    <a:pt x="136" y="16"/>
                  </a:cubicBezTo>
                  <a:cubicBezTo>
                    <a:pt x="137" y="16"/>
                    <a:pt x="136" y="15"/>
                    <a:pt x="137" y="15"/>
                  </a:cubicBezTo>
                  <a:cubicBezTo>
                    <a:pt x="138" y="16"/>
                    <a:pt x="138" y="16"/>
                    <a:pt x="138" y="16"/>
                  </a:cubicBezTo>
                  <a:cubicBezTo>
                    <a:pt x="138" y="15"/>
                    <a:pt x="138" y="15"/>
                    <a:pt x="138" y="15"/>
                  </a:cubicBezTo>
                  <a:cubicBezTo>
                    <a:pt x="137" y="15"/>
                    <a:pt x="134" y="15"/>
                    <a:pt x="131" y="15"/>
                  </a:cubicBezTo>
                  <a:cubicBezTo>
                    <a:pt x="132" y="15"/>
                    <a:pt x="132" y="15"/>
                    <a:pt x="132" y="15"/>
                  </a:cubicBezTo>
                  <a:cubicBezTo>
                    <a:pt x="132" y="15"/>
                    <a:pt x="132" y="15"/>
                    <a:pt x="133" y="15"/>
                  </a:cubicBezTo>
                  <a:cubicBezTo>
                    <a:pt x="134" y="15"/>
                    <a:pt x="135" y="15"/>
                    <a:pt x="136" y="15"/>
                  </a:cubicBezTo>
                  <a:cubicBezTo>
                    <a:pt x="136" y="14"/>
                    <a:pt x="135" y="14"/>
                    <a:pt x="135" y="14"/>
                  </a:cubicBezTo>
                  <a:cubicBezTo>
                    <a:pt x="135" y="14"/>
                    <a:pt x="135" y="14"/>
                    <a:pt x="135" y="14"/>
                  </a:cubicBezTo>
                  <a:cubicBezTo>
                    <a:pt x="135" y="14"/>
                    <a:pt x="135" y="14"/>
                    <a:pt x="134" y="14"/>
                  </a:cubicBezTo>
                  <a:cubicBezTo>
                    <a:pt x="134" y="14"/>
                    <a:pt x="134" y="14"/>
                    <a:pt x="134" y="14"/>
                  </a:cubicBezTo>
                  <a:cubicBezTo>
                    <a:pt x="131" y="15"/>
                    <a:pt x="129" y="16"/>
                    <a:pt x="126" y="16"/>
                  </a:cubicBezTo>
                  <a:cubicBezTo>
                    <a:pt x="126" y="16"/>
                    <a:pt x="126" y="16"/>
                    <a:pt x="126" y="16"/>
                  </a:cubicBezTo>
                  <a:cubicBezTo>
                    <a:pt x="123" y="17"/>
                    <a:pt x="120" y="19"/>
                    <a:pt x="117" y="20"/>
                  </a:cubicBezTo>
                  <a:cubicBezTo>
                    <a:pt x="116" y="21"/>
                    <a:pt x="115" y="22"/>
                    <a:pt x="114" y="23"/>
                  </a:cubicBezTo>
                  <a:cubicBezTo>
                    <a:pt x="108" y="30"/>
                    <a:pt x="101" y="33"/>
                    <a:pt x="91" y="36"/>
                  </a:cubicBezTo>
                  <a:cubicBezTo>
                    <a:pt x="89" y="36"/>
                    <a:pt x="89" y="36"/>
                    <a:pt x="89" y="36"/>
                  </a:cubicBezTo>
                  <a:cubicBezTo>
                    <a:pt x="84" y="37"/>
                    <a:pt x="81" y="32"/>
                    <a:pt x="75" y="34"/>
                  </a:cubicBezTo>
                  <a:cubicBezTo>
                    <a:pt x="69" y="35"/>
                    <a:pt x="63" y="38"/>
                    <a:pt x="59" y="43"/>
                  </a:cubicBezTo>
                  <a:cubicBezTo>
                    <a:pt x="55" y="47"/>
                    <a:pt x="51" y="50"/>
                    <a:pt x="45" y="50"/>
                  </a:cubicBezTo>
                  <a:cubicBezTo>
                    <a:pt x="38" y="50"/>
                    <a:pt x="30" y="48"/>
                    <a:pt x="27" y="41"/>
                  </a:cubicBezTo>
                  <a:cubicBezTo>
                    <a:pt x="27" y="38"/>
                    <a:pt x="25" y="36"/>
                    <a:pt x="24" y="33"/>
                  </a:cubicBezTo>
                  <a:cubicBezTo>
                    <a:pt x="24" y="33"/>
                    <a:pt x="23" y="32"/>
                    <a:pt x="24" y="31"/>
                  </a:cubicBezTo>
                  <a:cubicBezTo>
                    <a:pt x="24" y="30"/>
                    <a:pt x="24" y="28"/>
                    <a:pt x="22" y="27"/>
                  </a:cubicBezTo>
                  <a:cubicBezTo>
                    <a:pt x="22" y="24"/>
                    <a:pt x="21" y="22"/>
                    <a:pt x="18" y="21"/>
                  </a:cubicBezTo>
                  <a:cubicBezTo>
                    <a:pt x="18" y="22"/>
                    <a:pt x="18" y="22"/>
                    <a:pt x="18" y="22"/>
                  </a:cubicBezTo>
                  <a:cubicBezTo>
                    <a:pt x="18" y="21"/>
                    <a:pt x="17" y="21"/>
                    <a:pt x="17" y="22"/>
                  </a:cubicBezTo>
                  <a:cubicBezTo>
                    <a:pt x="17" y="23"/>
                    <a:pt x="18" y="21"/>
                    <a:pt x="18" y="22"/>
                  </a:cubicBezTo>
                  <a:cubicBezTo>
                    <a:pt x="17" y="23"/>
                    <a:pt x="15" y="23"/>
                    <a:pt x="14" y="23"/>
                  </a:cubicBezTo>
                  <a:cubicBezTo>
                    <a:pt x="14" y="27"/>
                    <a:pt x="20" y="24"/>
                    <a:pt x="20" y="29"/>
                  </a:cubicBezTo>
                  <a:cubicBezTo>
                    <a:pt x="18" y="32"/>
                    <a:pt x="15" y="32"/>
                    <a:pt x="12" y="33"/>
                  </a:cubicBezTo>
                  <a:cubicBezTo>
                    <a:pt x="10" y="32"/>
                    <a:pt x="8" y="31"/>
                    <a:pt x="6" y="29"/>
                  </a:cubicBezTo>
                  <a:cubicBezTo>
                    <a:pt x="5" y="27"/>
                    <a:pt x="6" y="25"/>
                    <a:pt x="6" y="23"/>
                  </a:cubicBezTo>
                  <a:cubicBezTo>
                    <a:pt x="6" y="21"/>
                    <a:pt x="9" y="19"/>
                    <a:pt x="11" y="18"/>
                  </a:cubicBezTo>
                  <a:cubicBezTo>
                    <a:pt x="15" y="17"/>
                    <a:pt x="17" y="14"/>
                    <a:pt x="21" y="16"/>
                  </a:cubicBezTo>
                  <a:cubicBezTo>
                    <a:pt x="22" y="16"/>
                    <a:pt x="22" y="16"/>
                    <a:pt x="23" y="16"/>
                  </a:cubicBezTo>
                  <a:cubicBezTo>
                    <a:pt x="23" y="17"/>
                    <a:pt x="23" y="17"/>
                    <a:pt x="23" y="17"/>
                  </a:cubicBezTo>
                  <a:cubicBezTo>
                    <a:pt x="24" y="17"/>
                    <a:pt x="25" y="18"/>
                    <a:pt x="25" y="18"/>
                  </a:cubicBezTo>
                  <a:cubicBezTo>
                    <a:pt x="25" y="17"/>
                    <a:pt x="26" y="15"/>
                    <a:pt x="25" y="13"/>
                  </a:cubicBezTo>
                  <a:cubicBezTo>
                    <a:pt x="26" y="12"/>
                    <a:pt x="26" y="10"/>
                    <a:pt x="27" y="9"/>
                  </a:cubicBezTo>
                  <a:cubicBezTo>
                    <a:pt x="30" y="9"/>
                    <a:pt x="33" y="10"/>
                    <a:pt x="35" y="11"/>
                  </a:cubicBezTo>
                  <a:cubicBezTo>
                    <a:pt x="37" y="12"/>
                    <a:pt x="36" y="15"/>
                    <a:pt x="35" y="17"/>
                  </a:cubicBezTo>
                  <a:cubicBezTo>
                    <a:pt x="36" y="17"/>
                    <a:pt x="36" y="17"/>
                    <a:pt x="36" y="17"/>
                  </a:cubicBezTo>
                  <a:cubicBezTo>
                    <a:pt x="37" y="17"/>
                    <a:pt x="38" y="17"/>
                    <a:pt x="38" y="16"/>
                  </a:cubicBezTo>
                  <a:cubicBezTo>
                    <a:pt x="39" y="16"/>
                    <a:pt x="39" y="16"/>
                    <a:pt x="39" y="16"/>
                  </a:cubicBezTo>
                  <a:cubicBezTo>
                    <a:pt x="40" y="16"/>
                    <a:pt x="39" y="15"/>
                    <a:pt x="40" y="15"/>
                  </a:cubicBezTo>
                  <a:cubicBezTo>
                    <a:pt x="44" y="17"/>
                    <a:pt x="48" y="12"/>
                    <a:pt x="52" y="15"/>
                  </a:cubicBezTo>
                  <a:cubicBezTo>
                    <a:pt x="53" y="17"/>
                    <a:pt x="54" y="19"/>
                    <a:pt x="53" y="22"/>
                  </a:cubicBezTo>
                  <a:cubicBezTo>
                    <a:pt x="51" y="23"/>
                    <a:pt x="49" y="26"/>
                    <a:pt x="46" y="25"/>
                  </a:cubicBezTo>
                  <a:cubicBezTo>
                    <a:pt x="46" y="26"/>
                    <a:pt x="46" y="26"/>
                    <a:pt x="46" y="26"/>
                  </a:cubicBezTo>
                  <a:cubicBezTo>
                    <a:pt x="46" y="27"/>
                    <a:pt x="45" y="26"/>
                    <a:pt x="45" y="26"/>
                  </a:cubicBezTo>
                  <a:cubicBezTo>
                    <a:pt x="43" y="26"/>
                    <a:pt x="41" y="25"/>
                    <a:pt x="40" y="23"/>
                  </a:cubicBezTo>
                  <a:cubicBezTo>
                    <a:pt x="40" y="22"/>
                    <a:pt x="41" y="22"/>
                    <a:pt x="42" y="22"/>
                  </a:cubicBezTo>
                  <a:cubicBezTo>
                    <a:pt x="40" y="20"/>
                    <a:pt x="40" y="20"/>
                    <a:pt x="40" y="20"/>
                  </a:cubicBezTo>
                  <a:cubicBezTo>
                    <a:pt x="40" y="20"/>
                    <a:pt x="40" y="20"/>
                    <a:pt x="40" y="20"/>
                  </a:cubicBezTo>
                  <a:cubicBezTo>
                    <a:pt x="38" y="21"/>
                    <a:pt x="39" y="24"/>
                    <a:pt x="38" y="25"/>
                  </a:cubicBezTo>
                  <a:cubicBezTo>
                    <a:pt x="38" y="26"/>
                    <a:pt x="39" y="27"/>
                    <a:pt x="39" y="28"/>
                  </a:cubicBezTo>
                  <a:cubicBezTo>
                    <a:pt x="40" y="29"/>
                    <a:pt x="40" y="31"/>
                    <a:pt x="42" y="32"/>
                  </a:cubicBezTo>
                  <a:cubicBezTo>
                    <a:pt x="42" y="31"/>
                    <a:pt x="43" y="31"/>
                    <a:pt x="44" y="31"/>
                  </a:cubicBezTo>
                  <a:cubicBezTo>
                    <a:pt x="46" y="31"/>
                    <a:pt x="46" y="28"/>
                    <a:pt x="48" y="27"/>
                  </a:cubicBezTo>
                  <a:cubicBezTo>
                    <a:pt x="49" y="27"/>
                    <a:pt x="49" y="27"/>
                    <a:pt x="49" y="27"/>
                  </a:cubicBezTo>
                  <a:cubicBezTo>
                    <a:pt x="50" y="27"/>
                    <a:pt x="50" y="27"/>
                    <a:pt x="51" y="27"/>
                  </a:cubicBezTo>
                  <a:cubicBezTo>
                    <a:pt x="52" y="27"/>
                    <a:pt x="50" y="28"/>
                    <a:pt x="51" y="28"/>
                  </a:cubicBezTo>
                  <a:cubicBezTo>
                    <a:pt x="51" y="28"/>
                    <a:pt x="51" y="29"/>
                    <a:pt x="52" y="29"/>
                  </a:cubicBezTo>
                  <a:cubicBezTo>
                    <a:pt x="52" y="30"/>
                    <a:pt x="54" y="30"/>
                    <a:pt x="54" y="31"/>
                  </a:cubicBezTo>
                  <a:cubicBezTo>
                    <a:pt x="55" y="29"/>
                    <a:pt x="56" y="32"/>
                    <a:pt x="57" y="31"/>
                  </a:cubicBezTo>
                  <a:cubicBezTo>
                    <a:pt x="60" y="30"/>
                    <a:pt x="64" y="30"/>
                    <a:pt x="68" y="29"/>
                  </a:cubicBezTo>
                  <a:cubicBezTo>
                    <a:pt x="69" y="26"/>
                    <a:pt x="73" y="28"/>
                    <a:pt x="74" y="25"/>
                  </a:cubicBezTo>
                  <a:cubicBezTo>
                    <a:pt x="76" y="25"/>
                    <a:pt x="77" y="25"/>
                    <a:pt x="79" y="26"/>
                  </a:cubicBezTo>
                  <a:cubicBezTo>
                    <a:pt x="79" y="25"/>
                    <a:pt x="79" y="25"/>
                    <a:pt x="79" y="25"/>
                  </a:cubicBezTo>
                  <a:cubicBezTo>
                    <a:pt x="81" y="25"/>
                    <a:pt x="83" y="26"/>
                    <a:pt x="85" y="26"/>
                  </a:cubicBezTo>
                  <a:cubicBezTo>
                    <a:pt x="89" y="29"/>
                    <a:pt x="94" y="25"/>
                    <a:pt x="99" y="25"/>
                  </a:cubicBezTo>
                  <a:cubicBezTo>
                    <a:pt x="103" y="24"/>
                    <a:pt x="106" y="21"/>
                    <a:pt x="109" y="19"/>
                  </a:cubicBezTo>
                  <a:cubicBezTo>
                    <a:pt x="111" y="16"/>
                    <a:pt x="113" y="16"/>
                    <a:pt x="115" y="15"/>
                  </a:cubicBezTo>
                  <a:cubicBezTo>
                    <a:pt x="115" y="14"/>
                    <a:pt x="115" y="14"/>
                    <a:pt x="115" y="14"/>
                  </a:cubicBezTo>
                  <a:cubicBezTo>
                    <a:pt x="115" y="14"/>
                    <a:pt x="115" y="14"/>
                    <a:pt x="115" y="14"/>
                  </a:cubicBezTo>
                  <a:cubicBezTo>
                    <a:pt x="116" y="14"/>
                    <a:pt x="116" y="14"/>
                    <a:pt x="116" y="14"/>
                  </a:cubicBezTo>
                  <a:cubicBezTo>
                    <a:pt x="116" y="14"/>
                    <a:pt x="117" y="13"/>
                    <a:pt x="117" y="14"/>
                  </a:cubicBezTo>
                  <a:cubicBezTo>
                    <a:pt x="117" y="13"/>
                    <a:pt x="118" y="13"/>
                    <a:pt x="118" y="12"/>
                  </a:cubicBezTo>
                  <a:cubicBezTo>
                    <a:pt x="120" y="12"/>
                    <a:pt x="120" y="11"/>
                    <a:pt x="121" y="11"/>
                  </a:cubicBezTo>
                  <a:cubicBezTo>
                    <a:pt x="121" y="11"/>
                    <a:pt x="121" y="11"/>
                    <a:pt x="121" y="11"/>
                  </a:cubicBezTo>
                  <a:cubicBezTo>
                    <a:pt x="123" y="10"/>
                    <a:pt x="125" y="9"/>
                    <a:pt x="127" y="9"/>
                  </a:cubicBezTo>
                  <a:cubicBezTo>
                    <a:pt x="127" y="8"/>
                    <a:pt x="127" y="8"/>
                    <a:pt x="127" y="8"/>
                  </a:cubicBezTo>
                  <a:cubicBezTo>
                    <a:pt x="127" y="8"/>
                    <a:pt x="127" y="8"/>
                    <a:pt x="127" y="8"/>
                  </a:cubicBezTo>
                  <a:cubicBezTo>
                    <a:pt x="126" y="9"/>
                    <a:pt x="126" y="9"/>
                    <a:pt x="126" y="8"/>
                  </a:cubicBezTo>
                  <a:cubicBezTo>
                    <a:pt x="126" y="8"/>
                    <a:pt x="126" y="8"/>
                    <a:pt x="126" y="8"/>
                  </a:cubicBezTo>
                  <a:cubicBezTo>
                    <a:pt x="124" y="8"/>
                    <a:pt x="124" y="8"/>
                    <a:pt x="124" y="8"/>
                  </a:cubicBezTo>
                  <a:cubicBezTo>
                    <a:pt x="124" y="7"/>
                    <a:pt x="124" y="7"/>
                    <a:pt x="124" y="7"/>
                  </a:cubicBezTo>
                  <a:cubicBezTo>
                    <a:pt x="124" y="8"/>
                    <a:pt x="123" y="8"/>
                    <a:pt x="122" y="8"/>
                  </a:cubicBezTo>
                  <a:cubicBezTo>
                    <a:pt x="123" y="7"/>
                    <a:pt x="123" y="7"/>
                    <a:pt x="123" y="7"/>
                  </a:cubicBezTo>
                  <a:cubicBezTo>
                    <a:pt x="122" y="7"/>
                    <a:pt x="122" y="7"/>
                    <a:pt x="122" y="7"/>
                  </a:cubicBezTo>
                  <a:cubicBezTo>
                    <a:pt x="123" y="7"/>
                    <a:pt x="123" y="7"/>
                    <a:pt x="124" y="6"/>
                  </a:cubicBezTo>
                  <a:cubicBezTo>
                    <a:pt x="123" y="6"/>
                    <a:pt x="122" y="6"/>
                    <a:pt x="122" y="7"/>
                  </a:cubicBezTo>
                  <a:cubicBezTo>
                    <a:pt x="122" y="6"/>
                    <a:pt x="123" y="6"/>
                    <a:pt x="124" y="6"/>
                  </a:cubicBezTo>
                  <a:cubicBezTo>
                    <a:pt x="123" y="6"/>
                    <a:pt x="122" y="6"/>
                    <a:pt x="121" y="5"/>
                  </a:cubicBezTo>
                  <a:cubicBezTo>
                    <a:pt x="122" y="5"/>
                    <a:pt x="123" y="5"/>
                    <a:pt x="124" y="5"/>
                  </a:cubicBezTo>
                  <a:cubicBezTo>
                    <a:pt x="125" y="5"/>
                    <a:pt x="125" y="5"/>
                    <a:pt x="125" y="5"/>
                  </a:cubicBezTo>
                  <a:cubicBezTo>
                    <a:pt x="125" y="5"/>
                    <a:pt x="125" y="5"/>
                    <a:pt x="125" y="5"/>
                  </a:cubicBezTo>
                  <a:cubicBezTo>
                    <a:pt x="121" y="4"/>
                    <a:pt x="121" y="4"/>
                    <a:pt x="121" y="4"/>
                  </a:cubicBezTo>
                  <a:cubicBezTo>
                    <a:pt x="122" y="4"/>
                    <a:pt x="124" y="4"/>
                    <a:pt x="125" y="4"/>
                  </a:cubicBezTo>
                  <a:cubicBezTo>
                    <a:pt x="124" y="3"/>
                    <a:pt x="123" y="4"/>
                    <a:pt x="121" y="4"/>
                  </a:cubicBezTo>
                  <a:cubicBezTo>
                    <a:pt x="122" y="3"/>
                    <a:pt x="123" y="3"/>
                    <a:pt x="124" y="3"/>
                  </a:cubicBezTo>
                  <a:cubicBezTo>
                    <a:pt x="122" y="2"/>
                    <a:pt x="121" y="3"/>
                    <a:pt x="119" y="3"/>
                  </a:cubicBezTo>
                  <a:cubicBezTo>
                    <a:pt x="121" y="2"/>
                    <a:pt x="123" y="1"/>
                    <a:pt x="124" y="1"/>
                  </a:cubicBezTo>
                  <a:cubicBezTo>
                    <a:pt x="120" y="0"/>
                    <a:pt x="117" y="3"/>
                    <a:pt x="114" y="5"/>
                  </a:cubicBezTo>
                  <a:cubicBezTo>
                    <a:pt x="113" y="6"/>
                    <a:pt x="112" y="6"/>
                    <a:pt x="111" y="7"/>
                  </a:cubicBezTo>
                  <a:cubicBezTo>
                    <a:pt x="107" y="9"/>
                    <a:pt x="105" y="12"/>
                    <a:pt x="101" y="14"/>
                  </a:cubicBezTo>
                  <a:cubicBezTo>
                    <a:pt x="97" y="17"/>
                    <a:pt x="92" y="18"/>
                    <a:pt x="87" y="18"/>
                  </a:cubicBezTo>
                  <a:cubicBezTo>
                    <a:pt x="85" y="17"/>
                    <a:pt x="83" y="18"/>
                    <a:pt x="81" y="18"/>
                  </a:cubicBezTo>
                  <a:cubicBezTo>
                    <a:pt x="79" y="18"/>
                    <a:pt x="77" y="17"/>
                    <a:pt x="77" y="18"/>
                  </a:cubicBezTo>
                  <a:cubicBezTo>
                    <a:pt x="82" y="17"/>
                    <a:pt x="86" y="20"/>
                    <a:pt x="91" y="19"/>
                  </a:cubicBezTo>
                  <a:cubicBezTo>
                    <a:pt x="90" y="20"/>
                    <a:pt x="86" y="20"/>
                    <a:pt x="84" y="19"/>
                  </a:cubicBezTo>
                  <a:cubicBezTo>
                    <a:pt x="81" y="19"/>
                    <a:pt x="79" y="19"/>
                    <a:pt x="77" y="19"/>
                  </a:cubicBezTo>
                  <a:cubicBezTo>
                    <a:pt x="77" y="19"/>
                    <a:pt x="77" y="19"/>
                    <a:pt x="77" y="19"/>
                  </a:cubicBezTo>
                  <a:cubicBezTo>
                    <a:pt x="73" y="18"/>
                    <a:pt x="71" y="21"/>
                    <a:pt x="69" y="22"/>
                  </a:cubicBezTo>
                  <a:cubicBezTo>
                    <a:pt x="69" y="22"/>
                    <a:pt x="70" y="22"/>
                    <a:pt x="70" y="22"/>
                  </a:cubicBezTo>
                  <a:cubicBezTo>
                    <a:pt x="69" y="22"/>
                    <a:pt x="68" y="23"/>
                    <a:pt x="67" y="23"/>
                  </a:cubicBezTo>
                  <a:cubicBezTo>
                    <a:pt x="67" y="23"/>
                    <a:pt x="67" y="23"/>
                    <a:pt x="67" y="23"/>
                  </a:cubicBezTo>
                  <a:cubicBezTo>
                    <a:pt x="66" y="25"/>
                    <a:pt x="64" y="25"/>
                    <a:pt x="63" y="26"/>
                  </a:cubicBezTo>
                  <a:cubicBezTo>
                    <a:pt x="63" y="26"/>
                    <a:pt x="63" y="26"/>
                    <a:pt x="63" y="26"/>
                  </a:cubicBezTo>
                  <a:cubicBezTo>
                    <a:pt x="61" y="27"/>
                    <a:pt x="59" y="25"/>
                    <a:pt x="58" y="27"/>
                  </a:cubicBezTo>
                  <a:cubicBezTo>
                    <a:pt x="58" y="27"/>
                    <a:pt x="58" y="27"/>
                    <a:pt x="58" y="27"/>
                  </a:cubicBezTo>
                  <a:cubicBezTo>
                    <a:pt x="58" y="27"/>
                    <a:pt x="60" y="28"/>
                    <a:pt x="59" y="29"/>
                  </a:cubicBezTo>
                  <a:cubicBezTo>
                    <a:pt x="58" y="29"/>
                    <a:pt x="58" y="29"/>
                    <a:pt x="58" y="29"/>
                  </a:cubicBezTo>
                  <a:cubicBezTo>
                    <a:pt x="59" y="29"/>
                    <a:pt x="60" y="30"/>
                    <a:pt x="61" y="29"/>
                  </a:cubicBezTo>
                  <a:cubicBezTo>
                    <a:pt x="60" y="30"/>
                    <a:pt x="58" y="30"/>
                    <a:pt x="57" y="30"/>
                  </a:cubicBezTo>
                  <a:cubicBezTo>
                    <a:pt x="57" y="30"/>
                    <a:pt x="58" y="30"/>
                    <a:pt x="59" y="29"/>
                  </a:cubicBezTo>
                  <a:cubicBezTo>
                    <a:pt x="57" y="29"/>
                    <a:pt x="56" y="30"/>
                    <a:pt x="55" y="29"/>
                  </a:cubicBezTo>
                  <a:cubicBezTo>
                    <a:pt x="55" y="28"/>
                    <a:pt x="55" y="27"/>
                    <a:pt x="55" y="25"/>
                  </a:cubicBezTo>
                  <a:cubicBezTo>
                    <a:pt x="56" y="25"/>
                    <a:pt x="55" y="23"/>
                    <a:pt x="56" y="23"/>
                  </a:cubicBezTo>
                  <a:cubicBezTo>
                    <a:pt x="58" y="20"/>
                    <a:pt x="57" y="18"/>
                    <a:pt x="56" y="15"/>
                  </a:cubicBezTo>
                  <a:cubicBezTo>
                    <a:pt x="57" y="14"/>
                    <a:pt x="56" y="13"/>
                    <a:pt x="57" y="13"/>
                  </a:cubicBezTo>
                  <a:cubicBezTo>
                    <a:pt x="57" y="13"/>
                    <a:pt x="57" y="13"/>
                    <a:pt x="57" y="13"/>
                  </a:cubicBezTo>
                  <a:cubicBezTo>
                    <a:pt x="57" y="11"/>
                    <a:pt x="56" y="10"/>
                    <a:pt x="57" y="9"/>
                  </a:cubicBezTo>
                  <a:cubicBezTo>
                    <a:pt x="56" y="9"/>
                    <a:pt x="56" y="9"/>
                    <a:pt x="56" y="9"/>
                  </a:cubicBezTo>
                  <a:cubicBezTo>
                    <a:pt x="57" y="8"/>
                    <a:pt x="57" y="8"/>
                    <a:pt x="57" y="8"/>
                  </a:cubicBezTo>
                  <a:cubicBezTo>
                    <a:pt x="57" y="7"/>
                    <a:pt x="56" y="7"/>
                    <a:pt x="55" y="6"/>
                  </a:cubicBezTo>
                  <a:cubicBezTo>
                    <a:pt x="54" y="6"/>
                    <a:pt x="53" y="6"/>
                    <a:pt x="53" y="6"/>
                  </a:cubicBezTo>
                  <a:cubicBezTo>
                    <a:pt x="52" y="5"/>
                    <a:pt x="51" y="6"/>
                    <a:pt x="51" y="5"/>
                  </a:cubicBezTo>
                  <a:cubicBezTo>
                    <a:pt x="51" y="6"/>
                    <a:pt x="51" y="6"/>
                    <a:pt x="51" y="6"/>
                  </a:cubicBezTo>
                  <a:cubicBezTo>
                    <a:pt x="50" y="5"/>
                    <a:pt x="50" y="5"/>
                    <a:pt x="50" y="5"/>
                  </a:cubicBezTo>
                  <a:cubicBezTo>
                    <a:pt x="50" y="5"/>
                    <a:pt x="50" y="5"/>
                    <a:pt x="50" y="5"/>
                  </a:cubicBezTo>
                  <a:cubicBezTo>
                    <a:pt x="47" y="5"/>
                    <a:pt x="43" y="6"/>
                    <a:pt x="41" y="8"/>
                  </a:cubicBezTo>
                  <a:cubicBezTo>
                    <a:pt x="42" y="8"/>
                    <a:pt x="42" y="8"/>
                    <a:pt x="42" y="8"/>
                  </a:cubicBezTo>
                  <a:cubicBezTo>
                    <a:pt x="41" y="9"/>
                    <a:pt x="40" y="9"/>
                    <a:pt x="40" y="9"/>
                  </a:cubicBezTo>
                  <a:cubicBezTo>
                    <a:pt x="39" y="8"/>
                    <a:pt x="41" y="6"/>
                    <a:pt x="40" y="5"/>
                  </a:cubicBezTo>
                  <a:cubicBezTo>
                    <a:pt x="41" y="5"/>
                    <a:pt x="41" y="5"/>
                    <a:pt x="41" y="5"/>
                  </a:cubicBezTo>
                  <a:cubicBezTo>
                    <a:pt x="41" y="5"/>
                    <a:pt x="41" y="5"/>
                    <a:pt x="41" y="5"/>
                  </a:cubicBezTo>
                  <a:cubicBezTo>
                    <a:pt x="40" y="0"/>
                    <a:pt x="37" y="0"/>
                    <a:pt x="34" y="0"/>
                  </a:cubicBezTo>
                  <a:cubicBezTo>
                    <a:pt x="34" y="0"/>
                    <a:pt x="34" y="0"/>
                    <a:pt x="34" y="0"/>
                  </a:cubicBezTo>
                  <a:cubicBezTo>
                    <a:pt x="34" y="0"/>
                    <a:pt x="34" y="0"/>
                    <a:pt x="34" y="0"/>
                  </a:cubicBezTo>
                  <a:cubicBezTo>
                    <a:pt x="32" y="0"/>
                    <a:pt x="30" y="0"/>
                    <a:pt x="28" y="1"/>
                  </a:cubicBezTo>
                  <a:cubicBezTo>
                    <a:pt x="28" y="2"/>
                    <a:pt x="28" y="2"/>
                    <a:pt x="28" y="2"/>
                  </a:cubicBezTo>
                  <a:cubicBezTo>
                    <a:pt x="29" y="1"/>
                    <a:pt x="30" y="2"/>
                    <a:pt x="31" y="1"/>
                  </a:cubicBezTo>
                  <a:cubicBezTo>
                    <a:pt x="30" y="3"/>
                    <a:pt x="27" y="2"/>
                    <a:pt x="26" y="4"/>
                  </a:cubicBezTo>
                  <a:cubicBezTo>
                    <a:pt x="26" y="4"/>
                    <a:pt x="26" y="3"/>
                    <a:pt x="27" y="3"/>
                  </a:cubicBezTo>
                  <a:cubicBezTo>
                    <a:pt x="27" y="4"/>
                    <a:pt x="27" y="4"/>
                    <a:pt x="27" y="4"/>
                  </a:cubicBezTo>
                  <a:cubicBezTo>
                    <a:pt x="27" y="3"/>
                    <a:pt x="28" y="3"/>
                    <a:pt x="28" y="3"/>
                  </a:cubicBezTo>
                  <a:cubicBezTo>
                    <a:pt x="28" y="4"/>
                    <a:pt x="26" y="4"/>
                    <a:pt x="26" y="5"/>
                  </a:cubicBezTo>
                  <a:cubicBezTo>
                    <a:pt x="25" y="9"/>
                    <a:pt x="22" y="4"/>
                    <a:pt x="20" y="6"/>
                  </a:cubicBezTo>
                  <a:cubicBezTo>
                    <a:pt x="16" y="7"/>
                    <a:pt x="13" y="7"/>
                    <a:pt x="9" y="10"/>
                  </a:cubicBezTo>
                  <a:cubicBezTo>
                    <a:pt x="7" y="12"/>
                    <a:pt x="4" y="14"/>
                    <a:pt x="4" y="18"/>
                  </a:cubicBezTo>
                  <a:cubicBezTo>
                    <a:pt x="4" y="18"/>
                    <a:pt x="4" y="18"/>
                    <a:pt x="4" y="18"/>
                  </a:cubicBezTo>
                  <a:cubicBezTo>
                    <a:pt x="3" y="20"/>
                    <a:pt x="3" y="20"/>
                    <a:pt x="3" y="20"/>
                  </a:cubicBezTo>
                  <a:cubicBezTo>
                    <a:pt x="0" y="20"/>
                    <a:pt x="2" y="24"/>
                    <a:pt x="1" y="25"/>
                  </a:cubicBezTo>
                  <a:cubicBezTo>
                    <a:pt x="0" y="25"/>
                    <a:pt x="0" y="25"/>
                    <a:pt x="0" y="25"/>
                  </a:cubicBezTo>
                  <a:cubicBezTo>
                    <a:pt x="0" y="26"/>
                    <a:pt x="1" y="27"/>
                    <a:pt x="0" y="28"/>
                  </a:cubicBezTo>
                  <a:cubicBezTo>
                    <a:pt x="1" y="29"/>
                    <a:pt x="1" y="31"/>
                    <a:pt x="2" y="33"/>
                  </a:cubicBezTo>
                  <a:cubicBezTo>
                    <a:pt x="5" y="36"/>
                    <a:pt x="8" y="38"/>
                    <a:pt x="11" y="40"/>
                  </a:cubicBezTo>
                  <a:cubicBezTo>
                    <a:pt x="14" y="40"/>
                    <a:pt x="18" y="39"/>
                    <a:pt x="20" y="37"/>
                  </a:cubicBezTo>
                  <a:cubicBezTo>
                    <a:pt x="22" y="41"/>
                    <a:pt x="22" y="41"/>
                    <a:pt x="22" y="41"/>
                  </a:cubicBezTo>
                  <a:cubicBezTo>
                    <a:pt x="23" y="48"/>
                    <a:pt x="29" y="55"/>
                    <a:pt x="36" y="58"/>
                  </a:cubicBezTo>
                  <a:cubicBezTo>
                    <a:pt x="36" y="58"/>
                    <a:pt x="36" y="58"/>
                    <a:pt x="36" y="58"/>
                  </a:cubicBezTo>
                  <a:cubicBezTo>
                    <a:pt x="40" y="60"/>
                    <a:pt x="45" y="61"/>
                    <a:pt x="50" y="59"/>
                  </a:cubicBezTo>
                  <a:cubicBezTo>
                    <a:pt x="53" y="57"/>
                    <a:pt x="57" y="58"/>
                    <a:pt x="58" y="54"/>
                  </a:cubicBezTo>
                  <a:cubicBezTo>
                    <a:pt x="58" y="53"/>
                    <a:pt x="58" y="53"/>
                    <a:pt x="58" y="53"/>
                  </a:cubicBezTo>
                  <a:cubicBezTo>
                    <a:pt x="60" y="51"/>
                    <a:pt x="61" y="49"/>
                    <a:pt x="63" y="48"/>
                  </a:cubicBezTo>
                  <a:cubicBezTo>
                    <a:pt x="64" y="45"/>
                    <a:pt x="70" y="43"/>
                    <a:pt x="73" y="43"/>
                  </a:cubicBezTo>
                  <a:cubicBezTo>
                    <a:pt x="76" y="43"/>
                    <a:pt x="78" y="43"/>
                    <a:pt x="80" y="44"/>
                  </a:cubicBezTo>
                  <a:cubicBezTo>
                    <a:pt x="83" y="46"/>
                    <a:pt x="86" y="45"/>
                    <a:pt x="89" y="46"/>
                  </a:cubicBezTo>
                  <a:cubicBezTo>
                    <a:pt x="89" y="46"/>
                    <a:pt x="91" y="46"/>
                    <a:pt x="91" y="46"/>
                  </a:cubicBezTo>
                  <a:cubicBezTo>
                    <a:pt x="92" y="46"/>
                    <a:pt x="93" y="45"/>
                    <a:pt x="94" y="46"/>
                  </a:cubicBezTo>
                  <a:cubicBezTo>
                    <a:pt x="94" y="46"/>
                    <a:pt x="94" y="46"/>
                    <a:pt x="94" y="46"/>
                  </a:cubicBezTo>
                  <a:cubicBezTo>
                    <a:pt x="95" y="45"/>
                    <a:pt x="95" y="45"/>
                    <a:pt x="95" y="45"/>
                  </a:cubicBezTo>
                  <a:cubicBezTo>
                    <a:pt x="95" y="46"/>
                    <a:pt x="95" y="46"/>
                    <a:pt x="95" y="46"/>
                  </a:cubicBezTo>
                  <a:cubicBezTo>
                    <a:pt x="99" y="44"/>
                    <a:pt x="99" y="44"/>
                    <a:pt x="99" y="44"/>
                  </a:cubicBezTo>
                  <a:cubicBezTo>
                    <a:pt x="99" y="44"/>
                    <a:pt x="101" y="43"/>
                    <a:pt x="101" y="43"/>
                  </a:cubicBezTo>
                  <a:cubicBezTo>
                    <a:pt x="101" y="43"/>
                    <a:pt x="101" y="43"/>
                    <a:pt x="101" y="43"/>
                  </a:cubicBezTo>
                  <a:cubicBezTo>
                    <a:pt x="102" y="43"/>
                    <a:pt x="102" y="43"/>
                    <a:pt x="102" y="43"/>
                  </a:cubicBezTo>
                  <a:cubicBezTo>
                    <a:pt x="102" y="43"/>
                    <a:pt x="102" y="43"/>
                    <a:pt x="102" y="43"/>
                  </a:cubicBezTo>
                  <a:cubicBezTo>
                    <a:pt x="102" y="42"/>
                    <a:pt x="102" y="42"/>
                    <a:pt x="102" y="42"/>
                  </a:cubicBezTo>
                  <a:cubicBezTo>
                    <a:pt x="102" y="42"/>
                    <a:pt x="102" y="43"/>
                    <a:pt x="103" y="42"/>
                  </a:cubicBezTo>
                  <a:cubicBezTo>
                    <a:pt x="103" y="42"/>
                    <a:pt x="103" y="42"/>
                    <a:pt x="103" y="42"/>
                  </a:cubicBezTo>
                  <a:cubicBezTo>
                    <a:pt x="104" y="41"/>
                    <a:pt x="104" y="41"/>
                    <a:pt x="105" y="41"/>
                  </a:cubicBezTo>
                  <a:cubicBezTo>
                    <a:pt x="105" y="41"/>
                    <a:pt x="105" y="41"/>
                    <a:pt x="105" y="41"/>
                  </a:cubicBezTo>
                  <a:cubicBezTo>
                    <a:pt x="105" y="41"/>
                    <a:pt x="106" y="42"/>
                    <a:pt x="106" y="40"/>
                  </a:cubicBezTo>
                  <a:cubicBezTo>
                    <a:pt x="107" y="41"/>
                    <a:pt x="107" y="41"/>
                    <a:pt x="107" y="41"/>
                  </a:cubicBezTo>
                  <a:cubicBezTo>
                    <a:pt x="107" y="40"/>
                    <a:pt x="107" y="40"/>
                    <a:pt x="107" y="40"/>
                  </a:cubicBezTo>
                  <a:cubicBezTo>
                    <a:pt x="108" y="40"/>
                    <a:pt x="108" y="40"/>
                    <a:pt x="108" y="40"/>
                  </a:cubicBezTo>
                  <a:cubicBezTo>
                    <a:pt x="108" y="40"/>
                    <a:pt x="108" y="40"/>
                    <a:pt x="108" y="40"/>
                  </a:cubicBezTo>
                  <a:cubicBezTo>
                    <a:pt x="109" y="39"/>
                    <a:pt x="110" y="39"/>
                    <a:pt x="111" y="38"/>
                  </a:cubicBezTo>
                  <a:cubicBezTo>
                    <a:pt x="111" y="37"/>
                    <a:pt x="110" y="39"/>
                    <a:pt x="110" y="38"/>
                  </a:cubicBezTo>
                  <a:cubicBezTo>
                    <a:pt x="110" y="37"/>
                    <a:pt x="111" y="38"/>
                    <a:pt x="112" y="37"/>
                  </a:cubicBezTo>
                  <a:cubicBezTo>
                    <a:pt x="112" y="37"/>
                    <a:pt x="113" y="36"/>
                    <a:pt x="113" y="36"/>
                  </a:cubicBezTo>
                  <a:cubicBezTo>
                    <a:pt x="112" y="36"/>
                    <a:pt x="112" y="36"/>
                    <a:pt x="112" y="36"/>
                  </a:cubicBezTo>
                  <a:cubicBezTo>
                    <a:pt x="112" y="37"/>
                    <a:pt x="112" y="37"/>
                    <a:pt x="112" y="37"/>
                  </a:cubicBezTo>
                  <a:cubicBezTo>
                    <a:pt x="112" y="37"/>
                    <a:pt x="111" y="37"/>
                    <a:pt x="111" y="37"/>
                  </a:cubicBezTo>
                  <a:cubicBezTo>
                    <a:pt x="111" y="36"/>
                    <a:pt x="112" y="36"/>
                    <a:pt x="112" y="35"/>
                  </a:cubicBezTo>
                  <a:cubicBezTo>
                    <a:pt x="113" y="35"/>
                    <a:pt x="113" y="34"/>
                    <a:pt x="113" y="34"/>
                  </a:cubicBezTo>
                  <a:cubicBezTo>
                    <a:pt x="114" y="33"/>
                    <a:pt x="114" y="33"/>
                    <a:pt x="114" y="33"/>
                  </a:cubicBezTo>
                  <a:cubicBezTo>
                    <a:pt x="115" y="33"/>
                    <a:pt x="114" y="32"/>
                    <a:pt x="115" y="32"/>
                  </a:cubicBezTo>
                  <a:cubicBezTo>
                    <a:pt x="115" y="32"/>
                    <a:pt x="115" y="33"/>
                    <a:pt x="115" y="34"/>
                  </a:cubicBezTo>
                  <a:cubicBezTo>
                    <a:pt x="115" y="33"/>
                    <a:pt x="116" y="32"/>
                    <a:pt x="116" y="32"/>
                  </a:cubicBezTo>
                  <a:cubicBezTo>
                    <a:pt x="115" y="32"/>
                    <a:pt x="115" y="32"/>
                    <a:pt x="115" y="32"/>
                  </a:cubicBezTo>
                  <a:cubicBezTo>
                    <a:pt x="115" y="32"/>
                    <a:pt x="115" y="32"/>
                    <a:pt x="115" y="32"/>
                  </a:cubicBezTo>
                  <a:cubicBezTo>
                    <a:pt x="116" y="31"/>
                    <a:pt x="117" y="30"/>
                    <a:pt x="118" y="30"/>
                  </a:cubicBezTo>
                  <a:cubicBezTo>
                    <a:pt x="119" y="30"/>
                    <a:pt x="117" y="29"/>
                    <a:pt x="118" y="29"/>
                  </a:cubicBezTo>
                  <a:cubicBezTo>
                    <a:pt x="118" y="30"/>
                    <a:pt x="119" y="30"/>
                    <a:pt x="119" y="30"/>
                  </a:cubicBezTo>
                  <a:cubicBezTo>
                    <a:pt x="119" y="29"/>
                    <a:pt x="119" y="29"/>
                    <a:pt x="119" y="29"/>
                  </a:cubicBezTo>
                  <a:cubicBezTo>
                    <a:pt x="119" y="29"/>
                    <a:pt x="120" y="28"/>
                    <a:pt x="121" y="28"/>
                  </a:cubicBezTo>
                  <a:cubicBezTo>
                    <a:pt x="120" y="28"/>
                    <a:pt x="120" y="28"/>
                    <a:pt x="120" y="28"/>
                  </a:cubicBezTo>
                  <a:cubicBezTo>
                    <a:pt x="121" y="28"/>
                    <a:pt x="121" y="28"/>
                    <a:pt x="121" y="28"/>
                  </a:cubicBezTo>
                  <a:cubicBezTo>
                    <a:pt x="122" y="28"/>
                    <a:pt x="122" y="28"/>
                    <a:pt x="122" y="28"/>
                  </a:cubicBezTo>
                  <a:cubicBezTo>
                    <a:pt x="122" y="28"/>
                    <a:pt x="122" y="27"/>
                    <a:pt x="122" y="27"/>
                  </a:cubicBezTo>
                  <a:cubicBezTo>
                    <a:pt x="123" y="27"/>
                    <a:pt x="123" y="27"/>
                    <a:pt x="123" y="27"/>
                  </a:cubicBezTo>
                  <a:cubicBezTo>
                    <a:pt x="122" y="28"/>
                    <a:pt x="122" y="28"/>
                    <a:pt x="122" y="28"/>
                  </a:cubicBezTo>
                  <a:cubicBezTo>
                    <a:pt x="123" y="27"/>
                    <a:pt x="123" y="27"/>
                    <a:pt x="123" y="27"/>
                  </a:cubicBezTo>
                  <a:cubicBezTo>
                    <a:pt x="124" y="28"/>
                    <a:pt x="124" y="28"/>
                    <a:pt x="124" y="28"/>
                  </a:cubicBezTo>
                  <a:cubicBezTo>
                    <a:pt x="124" y="27"/>
                    <a:pt x="124" y="27"/>
                    <a:pt x="124" y="27"/>
                  </a:cubicBezTo>
                  <a:cubicBezTo>
                    <a:pt x="124" y="27"/>
                    <a:pt x="124" y="26"/>
                    <a:pt x="124" y="26"/>
                  </a:cubicBezTo>
                  <a:cubicBezTo>
                    <a:pt x="124" y="26"/>
                    <a:pt x="124" y="26"/>
                    <a:pt x="124" y="26"/>
                  </a:cubicBezTo>
                  <a:cubicBezTo>
                    <a:pt x="124" y="25"/>
                    <a:pt x="124" y="25"/>
                    <a:pt x="124" y="25"/>
                  </a:cubicBezTo>
                  <a:cubicBezTo>
                    <a:pt x="125" y="25"/>
                    <a:pt x="124" y="26"/>
                    <a:pt x="125" y="26"/>
                  </a:cubicBezTo>
                  <a:cubicBezTo>
                    <a:pt x="124" y="27"/>
                    <a:pt x="124" y="27"/>
                    <a:pt x="124" y="27"/>
                  </a:cubicBezTo>
                  <a:cubicBezTo>
                    <a:pt x="125" y="27"/>
                    <a:pt x="125" y="27"/>
                    <a:pt x="125" y="26"/>
                  </a:cubicBezTo>
                  <a:cubicBezTo>
                    <a:pt x="126" y="26"/>
                    <a:pt x="126" y="26"/>
                    <a:pt x="126" y="26"/>
                  </a:cubicBezTo>
                  <a:cubicBezTo>
                    <a:pt x="125" y="26"/>
                    <a:pt x="125" y="26"/>
                    <a:pt x="125" y="26"/>
                  </a:cubicBezTo>
                  <a:cubicBezTo>
                    <a:pt x="126" y="25"/>
                    <a:pt x="127" y="25"/>
                    <a:pt x="127" y="24"/>
                  </a:cubicBezTo>
                  <a:cubicBezTo>
                    <a:pt x="129" y="25"/>
                    <a:pt x="130" y="22"/>
                    <a:pt x="132" y="22"/>
                  </a:cubicBezTo>
                  <a:cubicBezTo>
                    <a:pt x="132" y="22"/>
                    <a:pt x="132" y="22"/>
                    <a:pt x="132" y="22"/>
                  </a:cubicBezTo>
                  <a:cubicBezTo>
                    <a:pt x="132" y="22"/>
                    <a:pt x="132" y="22"/>
                    <a:pt x="132" y="22"/>
                  </a:cubicBezTo>
                  <a:cubicBezTo>
                    <a:pt x="132" y="23"/>
                    <a:pt x="132" y="23"/>
                    <a:pt x="132" y="23"/>
                  </a:cubicBezTo>
                  <a:cubicBezTo>
                    <a:pt x="133" y="23"/>
                    <a:pt x="133" y="23"/>
                    <a:pt x="133" y="23"/>
                  </a:cubicBezTo>
                  <a:cubicBezTo>
                    <a:pt x="132" y="23"/>
                    <a:pt x="132" y="23"/>
                    <a:pt x="132" y="23"/>
                  </a:cubicBezTo>
                  <a:cubicBezTo>
                    <a:pt x="133" y="23"/>
                    <a:pt x="133" y="23"/>
                    <a:pt x="133" y="22"/>
                  </a:cubicBezTo>
                  <a:cubicBezTo>
                    <a:pt x="134" y="23"/>
                    <a:pt x="134" y="23"/>
                    <a:pt x="134" y="23"/>
                  </a:cubicBezTo>
                  <a:cubicBezTo>
                    <a:pt x="135" y="22"/>
                    <a:pt x="135" y="22"/>
                    <a:pt x="135" y="22"/>
                  </a:cubicBezTo>
                  <a:cubicBezTo>
                    <a:pt x="135" y="22"/>
                    <a:pt x="134" y="23"/>
                    <a:pt x="134" y="22"/>
                  </a:cubicBezTo>
                  <a:cubicBezTo>
                    <a:pt x="134" y="21"/>
                    <a:pt x="135" y="21"/>
                    <a:pt x="136" y="21"/>
                  </a:cubicBezTo>
                  <a:cubicBezTo>
                    <a:pt x="137" y="22"/>
                    <a:pt x="135" y="22"/>
                    <a:pt x="135" y="23"/>
                  </a:cubicBezTo>
                  <a:cubicBezTo>
                    <a:pt x="136" y="23"/>
                    <a:pt x="136" y="23"/>
                    <a:pt x="136" y="23"/>
                  </a:cubicBezTo>
                  <a:cubicBezTo>
                    <a:pt x="135" y="22"/>
                    <a:pt x="137" y="22"/>
                    <a:pt x="136" y="21"/>
                  </a:cubicBezTo>
                  <a:cubicBezTo>
                    <a:pt x="137" y="22"/>
                    <a:pt x="138" y="22"/>
                    <a:pt x="138" y="22"/>
                  </a:cubicBezTo>
                  <a:cubicBezTo>
                    <a:pt x="138" y="23"/>
                    <a:pt x="138" y="23"/>
                    <a:pt x="138" y="23"/>
                  </a:cubicBezTo>
                  <a:cubicBezTo>
                    <a:pt x="137" y="22"/>
                    <a:pt x="137" y="22"/>
                    <a:pt x="137" y="22"/>
                  </a:cubicBezTo>
                  <a:cubicBezTo>
                    <a:pt x="137" y="23"/>
                    <a:pt x="137" y="23"/>
                    <a:pt x="137" y="23"/>
                  </a:cubicBezTo>
                  <a:cubicBezTo>
                    <a:pt x="137" y="23"/>
                    <a:pt x="138" y="23"/>
                    <a:pt x="138" y="22"/>
                  </a:cubicBezTo>
                  <a:cubicBezTo>
                    <a:pt x="138" y="20"/>
                    <a:pt x="141" y="21"/>
                    <a:pt x="142" y="20"/>
                  </a:cubicBezTo>
                  <a:cubicBezTo>
                    <a:pt x="140" y="21"/>
                    <a:pt x="139" y="20"/>
                    <a:pt x="137" y="21"/>
                  </a:cubicBezTo>
                  <a:close/>
                  <a:moveTo>
                    <a:pt x="133" y="16"/>
                  </a:moveTo>
                  <a:cubicBezTo>
                    <a:pt x="133" y="16"/>
                    <a:pt x="133" y="16"/>
                    <a:pt x="133" y="16"/>
                  </a:cubicBezTo>
                  <a:cubicBezTo>
                    <a:pt x="132" y="16"/>
                    <a:pt x="132" y="16"/>
                    <a:pt x="132" y="16"/>
                  </a:cubicBezTo>
                  <a:cubicBezTo>
                    <a:pt x="132" y="16"/>
                    <a:pt x="132" y="16"/>
                    <a:pt x="132" y="16"/>
                  </a:cubicBezTo>
                  <a:cubicBezTo>
                    <a:pt x="132" y="16"/>
                    <a:pt x="132" y="16"/>
                    <a:pt x="132" y="16"/>
                  </a:cubicBezTo>
                  <a:cubicBezTo>
                    <a:pt x="132" y="17"/>
                    <a:pt x="132" y="17"/>
                    <a:pt x="132" y="16"/>
                  </a:cubicBezTo>
                  <a:cubicBezTo>
                    <a:pt x="132" y="16"/>
                    <a:pt x="132" y="16"/>
                    <a:pt x="132" y="16"/>
                  </a:cubicBezTo>
                  <a:cubicBezTo>
                    <a:pt x="133" y="16"/>
                    <a:pt x="133" y="16"/>
                    <a:pt x="133" y="16"/>
                  </a:cubicBezTo>
                  <a:cubicBezTo>
                    <a:pt x="133" y="16"/>
                    <a:pt x="133" y="16"/>
                    <a:pt x="133" y="16"/>
                  </a:cubicBezTo>
                  <a:cubicBezTo>
                    <a:pt x="132" y="16"/>
                    <a:pt x="132" y="16"/>
                    <a:pt x="132" y="16"/>
                  </a:cubicBezTo>
                  <a:lnTo>
                    <a:pt x="133" y="16"/>
                  </a:lnTo>
                  <a:close/>
                  <a:moveTo>
                    <a:pt x="118" y="3"/>
                  </a:moveTo>
                  <a:cubicBezTo>
                    <a:pt x="119" y="3"/>
                    <a:pt x="119" y="3"/>
                    <a:pt x="119" y="3"/>
                  </a:cubicBezTo>
                  <a:cubicBezTo>
                    <a:pt x="117" y="4"/>
                    <a:pt x="117" y="4"/>
                    <a:pt x="117" y="4"/>
                  </a:cubicBezTo>
                  <a:lnTo>
                    <a:pt x="118" y="3"/>
                  </a:lnTo>
                  <a:close/>
                  <a:moveTo>
                    <a:pt x="84" y="20"/>
                  </a:moveTo>
                  <a:cubicBezTo>
                    <a:pt x="85" y="20"/>
                    <a:pt x="85" y="20"/>
                    <a:pt x="86" y="21"/>
                  </a:cubicBezTo>
                  <a:cubicBezTo>
                    <a:pt x="85" y="20"/>
                    <a:pt x="85" y="20"/>
                    <a:pt x="84" y="20"/>
                  </a:cubicBezTo>
                  <a:cubicBezTo>
                    <a:pt x="82" y="20"/>
                    <a:pt x="79" y="20"/>
                    <a:pt x="76" y="19"/>
                  </a:cubicBezTo>
                  <a:cubicBezTo>
                    <a:pt x="79" y="20"/>
                    <a:pt x="82" y="20"/>
                    <a:pt x="84" y="20"/>
                  </a:cubicBezTo>
                  <a:close/>
                  <a:moveTo>
                    <a:pt x="76" y="20"/>
                  </a:moveTo>
                  <a:cubicBezTo>
                    <a:pt x="74" y="20"/>
                    <a:pt x="74" y="20"/>
                    <a:pt x="72" y="20"/>
                  </a:cubicBezTo>
                  <a:cubicBezTo>
                    <a:pt x="73" y="19"/>
                    <a:pt x="75" y="20"/>
                    <a:pt x="76" y="20"/>
                  </a:cubicBezTo>
                  <a:close/>
                  <a:moveTo>
                    <a:pt x="74" y="21"/>
                  </a:moveTo>
                  <a:cubicBezTo>
                    <a:pt x="74" y="21"/>
                    <a:pt x="73" y="22"/>
                    <a:pt x="72" y="21"/>
                  </a:cubicBezTo>
                  <a:lnTo>
                    <a:pt x="74" y="21"/>
                  </a:lnTo>
                  <a:close/>
                  <a:moveTo>
                    <a:pt x="63" y="26"/>
                  </a:moveTo>
                  <a:cubicBezTo>
                    <a:pt x="64" y="26"/>
                    <a:pt x="64" y="26"/>
                    <a:pt x="64" y="26"/>
                  </a:cubicBezTo>
                  <a:cubicBezTo>
                    <a:pt x="63" y="26"/>
                    <a:pt x="63" y="26"/>
                    <a:pt x="63" y="26"/>
                  </a:cubicBezTo>
                  <a:cubicBezTo>
                    <a:pt x="62" y="27"/>
                    <a:pt x="61" y="28"/>
                    <a:pt x="61" y="27"/>
                  </a:cubicBezTo>
                  <a:cubicBezTo>
                    <a:pt x="60" y="27"/>
                    <a:pt x="60" y="27"/>
                    <a:pt x="60" y="27"/>
                  </a:cubicBezTo>
                  <a:cubicBezTo>
                    <a:pt x="61" y="27"/>
                    <a:pt x="62" y="27"/>
                    <a:pt x="63" y="26"/>
                  </a:cubicBezTo>
                  <a:close/>
                  <a:moveTo>
                    <a:pt x="24" y="8"/>
                  </a:moveTo>
                  <a:cubicBezTo>
                    <a:pt x="24" y="8"/>
                    <a:pt x="24" y="8"/>
                    <a:pt x="24" y="8"/>
                  </a:cubicBezTo>
                  <a:cubicBezTo>
                    <a:pt x="22" y="7"/>
                    <a:pt x="22" y="7"/>
                    <a:pt x="22" y="7"/>
                  </a:cubicBezTo>
                  <a:cubicBezTo>
                    <a:pt x="23" y="7"/>
                    <a:pt x="23" y="8"/>
                    <a:pt x="24" y="8"/>
                  </a:cubicBezTo>
                  <a:close/>
                  <a:moveTo>
                    <a:pt x="23" y="9"/>
                  </a:moveTo>
                  <a:cubicBezTo>
                    <a:pt x="23" y="9"/>
                    <a:pt x="23" y="9"/>
                    <a:pt x="23" y="9"/>
                  </a:cubicBezTo>
                  <a:cubicBezTo>
                    <a:pt x="21" y="9"/>
                    <a:pt x="21" y="9"/>
                    <a:pt x="21" y="9"/>
                  </a:cubicBezTo>
                  <a:lnTo>
                    <a:pt x="23" y="9"/>
                  </a:lnTo>
                  <a:close/>
                  <a:moveTo>
                    <a:pt x="16" y="9"/>
                  </a:moveTo>
                  <a:cubicBezTo>
                    <a:pt x="17" y="9"/>
                    <a:pt x="18" y="8"/>
                    <a:pt x="19" y="8"/>
                  </a:cubicBezTo>
                  <a:cubicBezTo>
                    <a:pt x="20" y="8"/>
                    <a:pt x="20" y="8"/>
                    <a:pt x="20" y="8"/>
                  </a:cubicBezTo>
                  <a:cubicBezTo>
                    <a:pt x="20" y="8"/>
                    <a:pt x="20" y="8"/>
                    <a:pt x="19" y="8"/>
                  </a:cubicBezTo>
                  <a:cubicBezTo>
                    <a:pt x="17" y="9"/>
                    <a:pt x="13" y="11"/>
                    <a:pt x="10" y="11"/>
                  </a:cubicBezTo>
                  <a:cubicBezTo>
                    <a:pt x="8" y="13"/>
                    <a:pt x="6" y="15"/>
                    <a:pt x="5" y="18"/>
                  </a:cubicBezTo>
                  <a:cubicBezTo>
                    <a:pt x="6" y="13"/>
                    <a:pt x="11" y="10"/>
                    <a:pt x="16" y="9"/>
                  </a:cubicBezTo>
                  <a:close/>
                  <a:moveTo>
                    <a:pt x="22" y="38"/>
                  </a:moveTo>
                  <a:cubicBezTo>
                    <a:pt x="22" y="38"/>
                    <a:pt x="22" y="38"/>
                    <a:pt x="22" y="38"/>
                  </a:cubicBezTo>
                  <a:cubicBezTo>
                    <a:pt x="22" y="37"/>
                    <a:pt x="22" y="37"/>
                    <a:pt x="22" y="37"/>
                  </a:cubicBezTo>
                  <a:cubicBezTo>
                    <a:pt x="22" y="37"/>
                    <a:pt x="22" y="37"/>
                    <a:pt x="22" y="37"/>
                  </a:cubicBezTo>
                  <a:lnTo>
                    <a:pt x="22" y="38"/>
                  </a:lnTo>
                  <a:close/>
                  <a:moveTo>
                    <a:pt x="22" y="36"/>
                  </a:moveTo>
                  <a:cubicBezTo>
                    <a:pt x="23" y="37"/>
                    <a:pt x="23" y="37"/>
                    <a:pt x="23" y="37"/>
                  </a:cubicBezTo>
                  <a:cubicBezTo>
                    <a:pt x="23" y="38"/>
                    <a:pt x="23" y="38"/>
                    <a:pt x="23" y="38"/>
                  </a:cubicBezTo>
                  <a:cubicBezTo>
                    <a:pt x="23" y="37"/>
                    <a:pt x="23" y="37"/>
                    <a:pt x="23" y="37"/>
                  </a:cubicBezTo>
                  <a:cubicBezTo>
                    <a:pt x="23" y="37"/>
                    <a:pt x="22" y="37"/>
                    <a:pt x="22" y="36"/>
                  </a:cubicBezTo>
                  <a:close/>
                  <a:moveTo>
                    <a:pt x="23" y="35"/>
                  </a:moveTo>
                  <a:cubicBezTo>
                    <a:pt x="24" y="36"/>
                    <a:pt x="25" y="37"/>
                    <a:pt x="25" y="38"/>
                  </a:cubicBezTo>
                  <a:cubicBezTo>
                    <a:pt x="25" y="36"/>
                    <a:pt x="23" y="36"/>
                    <a:pt x="23" y="35"/>
                  </a:cubicBezTo>
                  <a:close/>
                  <a:moveTo>
                    <a:pt x="26" y="41"/>
                  </a:moveTo>
                  <a:cubicBezTo>
                    <a:pt x="28" y="45"/>
                    <a:pt x="30" y="48"/>
                    <a:pt x="33" y="50"/>
                  </a:cubicBezTo>
                  <a:cubicBezTo>
                    <a:pt x="30" y="48"/>
                    <a:pt x="27" y="45"/>
                    <a:pt x="26" y="41"/>
                  </a:cubicBezTo>
                  <a:close/>
                  <a:moveTo>
                    <a:pt x="62" y="44"/>
                  </a:moveTo>
                  <a:cubicBezTo>
                    <a:pt x="63" y="43"/>
                    <a:pt x="63" y="43"/>
                    <a:pt x="63" y="43"/>
                  </a:cubicBezTo>
                  <a:cubicBezTo>
                    <a:pt x="63" y="43"/>
                    <a:pt x="63" y="43"/>
                    <a:pt x="63" y="43"/>
                  </a:cubicBezTo>
                  <a:lnTo>
                    <a:pt x="62" y="44"/>
                  </a:lnTo>
                  <a:close/>
                  <a:moveTo>
                    <a:pt x="64" y="43"/>
                  </a:moveTo>
                  <a:cubicBezTo>
                    <a:pt x="64" y="43"/>
                    <a:pt x="64" y="43"/>
                    <a:pt x="64" y="43"/>
                  </a:cubicBezTo>
                  <a:cubicBezTo>
                    <a:pt x="64" y="43"/>
                    <a:pt x="64" y="43"/>
                    <a:pt x="64" y="43"/>
                  </a:cubicBezTo>
                  <a:cubicBezTo>
                    <a:pt x="64" y="43"/>
                    <a:pt x="64" y="43"/>
                    <a:pt x="64" y="43"/>
                  </a:cubicBezTo>
                  <a:cubicBezTo>
                    <a:pt x="65" y="42"/>
                    <a:pt x="65" y="42"/>
                    <a:pt x="66" y="42"/>
                  </a:cubicBezTo>
                  <a:cubicBezTo>
                    <a:pt x="66" y="42"/>
                    <a:pt x="65" y="43"/>
                    <a:pt x="64" y="43"/>
                  </a:cubicBezTo>
                  <a:close/>
                  <a:moveTo>
                    <a:pt x="64" y="39"/>
                  </a:moveTo>
                  <a:cubicBezTo>
                    <a:pt x="64" y="39"/>
                    <a:pt x="65" y="38"/>
                    <a:pt x="65" y="38"/>
                  </a:cubicBezTo>
                  <a:cubicBezTo>
                    <a:pt x="66" y="38"/>
                    <a:pt x="66" y="38"/>
                    <a:pt x="66" y="38"/>
                  </a:cubicBezTo>
                  <a:lnTo>
                    <a:pt x="64" y="39"/>
                  </a:lnTo>
                  <a:close/>
                  <a:moveTo>
                    <a:pt x="117" y="24"/>
                  </a:moveTo>
                  <a:cubicBezTo>
                    <a:pt x="116" y="24"/>
                    <a:pt x="116" y="24"/>
                    <a:pt x="116" y="24"/>
                  </a:cubicBezTo>
                  <a:cubicBezTo>
                    <a:pt x="116" y="24"/>
                    <a:pt x="116" y="24"/>
                    <a:pt x="116" y="24"/>
                  </a:cubicBezTo>
                  <a:lnTo>
                    <a:pt x="117" y="24"/>
                  </a:lnTo>
                  <a:close/>
                  <a:moveTo>
                    <a:pt x="116" y="25"/>
                  </a:moveTo>
                  <a:cubicBezTo>
                    <a:pt x="116" y="25"/>
                    <a:pt x="116" y="25"/>
                    <a:pt x="116" y="25"/>
                  </a:cubicBezTo>
                  <a:cubicBezTo>
                    <a:pt x="116" y="25"/>
                    <a:pt x="116" y="25"/>
                    <a:pt x="116" y="25"/>
                  </a:cubicBezTo>
                  <a:cubicBezTo>
                    <a:pt x="115" y="25"/>
                    <a:pt x="115" y="25"/>
                    <a:pt x="115" y="25"/>
                  </a:cubicBezTo>
                  <a:cubicBezTo>
                    <a:pt x="115" y="25"/>
                    <a:pt x="116" y="25"/>
                    <a:pt x="116" y="25"/>
                  </a:cubicBezTo>
                  <a:close/>
                  <a:moveTo>
                    <a:pt x="115" y="25"/>
                  </a:moveTo>
                  <a:cubicBezTo>
                    <a:pt x="115" y="26"/>
                    <a:pt x="115" y="26"/>
                    <a:pt x="115" y="26"/>
                  </a:cubicBezTo>
                  <a:cubicBezTo>
                    <a:pt x="115" y="26"/>
                    <a:pt x="115" y="26"/>
                    <a:pt x="114" y="26"/>
                  </a:cubicBezTo>
                  <a:cubicBezTo>
                    <a:pt x="114" y="26"/>
                    <a:pt x="114" y="25"/>
                    <a:pt x="115" y="25"/>
                  </a:cubicBezTo>
                  <a:close/>
                  <a:moveTo>
                    <a:pt x="112" y="28"/>
                  </a:moveTo>
                  <a:cubicBezTo>
                    <a:pt x="112" y="28"/>
                    <a:pt x="112" y="28"/>
                    <a:pt x="112" y="28"/>
                  </a:cubicBezTo>
                  <a:cubicBezTo>
                    <a:pt x="112" y="27"/>
                    <a:pt x="112" y="27"/>
                    <a:pt x="113" y="26"/>
                  </a:cubicBezTo>
                  <a:cubicBezTo>
                    <a:pt x="113" y="26"/>
                    <a:pt x="113" y="26"/>
                    <a:pt x="113" y="26"/>
                  </a:cubicBezTo>
                  <a:cubicBezTo>
                    <a:pt x="113" y="26"/>
                    <a:pt x="113" y="26"/>
                    <a:pt x="113" y="26"/>
                  </a:cubicBezTo>
                  <a:cubicBezTo>
                    <a:pt x="113" y="27"/>
                    <a:pt x="113" y="27"/>
                    <a:pt x="112" y="28"/>
                  </a:cubicBezTo>
                  <a:cubicBezTo>
                    <a:pt x="112" y="28"/>
                    <a:pt x="112" y="28"/>
                    <a:pt x="112" y="28"/>
                  </a:cubicBezTo>
                  <a:cubicBezTo>
                    <a:pt x="112" y="28"/>
                    <a:pt x="112" y="28"/>
                    <a:pt x="112" y="28"/>
                  </a:cubicBezTo>
                  <a:cubicBezTo>
                    <a:pt x="112" y="28"/>
                    <a:pt x="112" y="28"/>
                    <a:pt x="112" y="28"/>
                  </a:cubicBezTo>
                  <a:cubicBezTo>
                    <a:pt x="112" y="28"/>
                    <a:pt x="112" y="28"/>
                    <a:pt x="112" y="28"/>
                  </a:cubicBezTo>
                  <a:cubicBezTo>
                    <a:pt x="112" y="28"/>
                    <a:pt x="112" y="29"/>
                    <a:pt x="111" y="28"/>
                  </a:cubicBezTo>
                  <a:cubicBezTo>
                    <a:pt x="112" y="28"/>
                    <a:pt x="112" y="28"/>
                    <a:pt x="112" y="28"/>
                  </a:cubicBezTo>
                  <a:cubicBezTo>
                    <a:pt x="112" y="28"/>
                    <a:pt x="112" y="27"/>
                    <a:pt x="112" y="28"/>
                  </a:cubicBezTo>
                  <a:close/>
                  <a:moveTo>
                    <a:pt x="109" y="38"/>
                  </a:moveTo>
                  <a:cubicBezTo>
                    <a:pt x="109" y="39"/>
                    <a:pt x="109" y="39"/>
                    <a:pt x="109" y="39"/>
                  </a:cubicBezTo>
                  <a:cubicBezTo>
                    <a:pt x="109" y="38"/>
                    <a:pt x="109" y="38"/>
                    <a:pt x="109" y="38"/>
                  </a:cubicBezTo>
                  <a:cubicBezTo>
                    <a:pt x="109" y="38"/>
                    <a:pt x="109" y="38"/>
                    <a:pt x="109" y="38"/>
                  </a:cubicBezTo>
                  <a:close/>
                  <a:moveTo>
                    <a:pt x="109" y="36"/>
                  </a:moveTo>
                  <a:cubicBezTo>
                    <a:pt x="109" y="35"/>
                    <a:pt x="109" y="35"/>
                    <a:pt x="109" y="35"/>
                  </a:cubicBezTo>
                  <a:cubicBezTo>
                    <a:pt x="110" y="35"/>
                    <a:pt x="110" y="35"/>
                    <a:pt x="110" y="35"/>
                  </a:cubicBezTo>
                  <a:lnTo>
                    <a:pt x="109" y="36"/>
                  </a:lnTo>
                  <a:close/>
                  <a:moveTo>
                    <a:pt x="111" y="34"/>
                  </a:moveTo>
                  <a:cubicBezTo>
                    <a:pt x="111" y="34"/>
                    <a:pt x="111" y="34"/>
                    <a:pt x="111" y="34"/>
                  </a:cubicBezTo>
                  <a:cubicBezTo>
                    <a:pt x="110" y="36"/>
                    <a:pt x="110" y="36"/>
                    <a:pt x="110" y="36"/>
                  </a:cubicBezTo>
                  <a:cubicBezTo>
                    <a:pt x="110" y="35"/>
                    <a:pt x="111" y="34"/>
                    <a:pt x="111" y="33"/>
                  </a:cubicBezTo>
                  <a:lnTo>
                    <a:pt x="111" y="34"/>
                  </a:lnTo>
                  <a:close/>
                  <a:moveTo>
                    <a:pt x="118" y="26"/>
                  </a:moveTo>
                  <a:cubicBezTo>
                    <a:pt x="116" y="27"/>
                    <a:pt x="116" y="27"/>
                    <a:pt x="116" y="27"/>
                  </a:cubicBezTo>
                  <a:cubicBezTo>
                    <a:pt x="116" y="27"/>
                    <a:pt x="116" y="27"/>
                    <a:pt x="116" y="27"/>
                  </a:cubicBezTo>
                  <a:cubicBezTo>
                    <a:pt x="116" y="27"/>
                    <a:pt x="116" y="27"/>
                    <a:pt x="116" y="27"/>
                  </a:cubicBezTo>
                  <a:cubicBezTo>
                    <a:pt x="116" y="27"/>
                    <a:pt x="116" y="27"/>
                    <a:pt x="116" y="27"/>
                  </a:cubicBezTo>
                  <a:cubicBezTo>
                    <a:pt x="115" y="27"/>
                    <a:pt x="115" y="27"/>
                    <a:pt x="115" y="27"/>
                  </a:cubicBezTo>
                  <a:cubicBezTo>
                    <a:pt x="115" y="28"/>
                    <a:pt x="115" y="28"/>
                    <a:pt x="115" y="28"/>
                  </a:cubicBezTo>
                  <a:cubicBezTo>
                    <a:pt x="115" y="28"/>
                    <a:pt x="114" y="30"/>
                    <a:pt x="113" y="30"/>
                  </a:cubicBezTo>
                  <a:cubicBezTo>
                    <a:pt x="113" y="30"/>
                    <a:pt x="113" y="30"/>
                    <a:pt x="113" y="30"/>
                  </a:cubicBezTo>
                  <a:cubicBezTo>
                    <a:pt x="114" y="31"/>
                    <a:pt x="114" y="30"/>
                    <a:pt x="115" y="30"/>
                  </a:cubicBezTo>
                  <a:cubicBezTo>
                    <a:pt x="115" y="31"/>
                    <a:pt x="116" y="29"/>
                    <a:pt x="116" y="29"/>
                  </a:cubicBezTo>
                  <a:cubicBezTo>
                    <a:pt x="116" y="29"/>
                    <a:pt x="116" y="29"/>
                    <a:pt x="116" y="29"/>
                  </a:cubicBezTo>
                  <a:cubicBezTo>
                    <a:pt x="115" y="30"/>
                    <a:pt x="115" y="31"/>
                    <a:pt x="114" y="31"/>
                  </a:cubicBezTo>
                  <a:cubicBezTo>
                    <a:pt x="114" y="31"/>
                    <a:pt x="114" y="31"/>
                    <a:pt x="114" y="31"/>
                  </a:cubicBezTo>
                  <a:cubicBezTo>
                    <a:pt x="114" y="31"/>
                    <a:pt x="114" y="31"/>
                    <a:pt x="114" y="31"/>
                  </a:cubicBezTo>
                  <a:cubicBezTo>
                    <a:pt x="114" y="32"/>
                    <a:pt x="113" y="33"/>
                    <a:pt x="112" y="34"/>
                  </a:cubicBezTo>
                  <a:cubicBezTo>
                    <a:pt x="112" y="34"/>
                    <a:pt x="112" y="34"/>
                    <a:pt x="112" y="34"/>
                  </a:cubicBezTo>
                  <a:cubicBezTo>
                    <a:pt x="112" y="34"/>
                    <a:pt x="112" y="34"/>
                    <a:pt x="112" y="34"/>
                  </a:cubicBezTo>
                  <a:cubicBezTo>
                    <a:pt x="112" y="32"/>
                    <a:pt x="112" y="32"/>
                    <a:pt x="112" y="32"/>
                  </a:cubicBezTo>
                  <a:cubicBezTo>
                    <a:pt x="112" y="32"/>
                    <a:pt x="112" y="32"/>
                    <a:pt x="112" y="32"/>
                  </a:cubicBezTo>
                  <a:cubicBezTo>
                    <a:pt x="112" y="32"/>
                    <a:pt x="112" y="32"/>
                    <a:pt x="112" y="32"/>
                  </a:cubicBezTo>
                  <a:cubicBezTo>
                    <a:pt x="111" y="32"/>
                    <a:pt x="111" y="32"/>
                    <a:pt x="111" y="32"/>
                  </a:cubicBezTo>
                  <a:cubicBezTo>
                    <a:pt x="110" y="32"/>
                    <a:pt x="111" y="30"/>
                    <a:pt x="113" y="30"/>
                  </a:cubicBezTo>
                  <a:cubicBezTo>
                    <a:pt x="112" y="30"/>
                    <a:pt x="112" y="30"/>
                    <a:pt x="112" y="30"/>
                  </a:cubicBezTo>
                  <a:cubicBezTo>
                    <a:pt x="113" y="30"/>
                    <a:pt x="113" y="30"/>
                    <a:pt x="113" y="30"/>
                  </a:cubicBezTo>
                  <a:cubicBezTo>
                    <a:pt x="113" y="29"/>
                    <a:pt x="113" y="29"/>
                    <a:pt x="113" y="29"/>
                  </a:cubicBezTo>
                  <a:cubicBezTo>
                    <a:pt x="113" y="29"/>
                    <a:pt x="113" y="29"/>
                    <a:pt x="113" y="29"/>
                  </a:cubicBezTo>
                  <a:cubicBezTo>
                    <a:pt x="113" y="29"/>
                    <a:pt x="113" y="29"/>
                    <a:pt x="113" y="29"/>
                  </a:cubicBezTo>
                  <a:cubicBezTo>
                    <a:pt x="113" y="29"/>
                    <a:pt x="113" y="29"/>
                    <a:pt x="113" y="29"/>
                  </a:cubicBezTo>
                  <a:cubicBezTo>
                    <a:pt x="113" y="30"/>
                    <a:pt x="113" y="29"/>
                    <a:pt x="113" y="29"/>
                  </a:cubicBezTo>
                  <a:cubicBezTo>
                    <a:pt x="114" y="29"/>
                    <a:pt x="114" y="29"/>
                    <a:pt x="114" y="29"/>
                  </a:cubicBezTo>
                  <a:cubicBezTo>
                    <a:pt x="114" y="28"/>
                    <a:pt x="115" y="28"/>
                    <a:pt x="115" y="27"/>
                  </a:cubicBezTo>
                  <a:cubicBezTo>
                    <a:pt x="116" y="27"/>
                    <a:pt x="116" y="27"/>
                    <a:pt x="116" y="27"/>
                  </a:cubicBezTo>
                  <a:cubicBezTo>
                    <a:pt x="116" y="27"/>
                    <a:pt x="116" y="27"/>
                    <a:pt x="116" y="27"/>
                  </a:cubicBezTo>
                  <a:cubicBezTo>
                    <a:pt x="117" y="26"/>
                    <a:pt x="117" y="26"/>
                    <a:pt x="118" y="26"/>
                  </a:cubicBezTo>
                  <a:close/>
                  <a:moveTo>
                    <a:pt x="117" y="24"/>
                  </a:moveTo>
                  <a:cubicBezTo>
                    <a:pt x="117" y="24"/>
                    <a:pt x="117" y="24"/>
                    <a:pt x="117" y="24"/>
                  </a:cubicBezTo>
                  <a:cubicBezTo>
                    <a:pt x="117" y="23"/>
                    <a:pt x="117" y="23"/>
                    <a:pt x="117" y="23"/>
                  </a:cubicBezTo>
                  <a:cubicBezTo>
                    <a:pt x="118" y="23"/>
                    <a:pt x="118" y="23"/>
                    <a:pt x="118" y="23"/>
                  </a:cubicBezTo>
                  <a:cubicBezTo>
                    <a:pt x="117" y="24"/>
                    <a:pt x="118" y="24"/>
                    <a:pt x="117" y="24"/>
                  </a:cubicBezTo>
                  <a:close/>
                  <a:moveTo>
                    <a:pt x="123" y="19"/>
                  </a:moveTo>
                  <a:cubicBezTo>
                    <a:pt x="124" y="20"/>
                    <a:pt x="124" y="20"/>
                    <a:pt x="124" y="20"/>
                  </a:cubicBezTo>
                  <a:cubicBezTo>
                    <a:pt x="124" y="20"/>
                    <a:pt x="124" y="20"/>
                    <a:pt x="124" y="20"/>
                  </a:cubicBezTo>
                  <a:cubicBezTo>
                    <a:pt x="124" y="21"/>
                    <a:pt x="124" y="19"/>
                    <a:pt x="123" y="20"/>
                  </a:cubicBezTo>
                  <a:cubicBezTo>
                    <a:pt x="123" y="21"/>
                    <a:pt x="123" y="21"/>
                    <a:pt x="122" y="21"/>
                  </a:cubicBezTo>
                  <a:cubicBezTo>
                    <a:pt x="122" y="22"/>
                    <a:pt x="122" y="21"/>
                    <a:pt x="121" y="21"/>
                  </a:cubicBezTo>
                  <a:cubicBezTo>
                    <a:pt x="121" y="22"/>
                    <a:pt x="121" y="22"/>
                    <a:pt x="121" y="22"/>
                  </a:cubicBezTo>
                  <a:cubicBezTo>
                    <a:pt x="121" y="22"/>
                    <a:pt x="121" y="22"/>
                    <a:pt x="121" y="22"/>
                  </a:cubicBezTo>
                  <a:cubicBezTo>
                    <a:pt x="121" y="22"/>
                    <a:pt x="121" y="22"/>
                    <a:pt x="121" y="22"/>
                  </a:cubicBezTo>
                  <a:cubicBezTo>
                    <a:pt x="121" y="22"/>
                    <a:pt x="121" y="22"/>
                    <a:pt x="121" y="22"/>
                  </a:cubicBezTo>
                  <a:cubicBezTo>
                    <a:pt x="120" y="22"/>
                    <a:pt x="120" y="22"/>
                    <a:pt x="120" y="22"/>
                  </a:cubicBezTo>
                  <a:cubicBezTo>
                    <a:pt x="120" y="20"/>
                    <a:pt x="123" y="20"/>
                    <a:pt x="123" y="19"/>
                  </a:cubicBezTo>
                  <a:close/>
                  <a:moveTo>
                    <a:pt x="120" y="23"/>
                  </a:moveTo>
                  <a:cubicBezTo>
                    <a:pt x="120" y="22"/>
                    <a:pt x="121" y="23"/>
                    <a:pt x="120" y="22"/>
                  </a:cubicBezTo>
                  <a:cubicBezTo>
                    <a:pt x="121" y="22"/>
                    <a:pt x="121" y="22"/>
                    <a:pt x="121" y="22"/>
                  </a:cubicBezTo>
                  <a:cubicBezTo>
                    <a:pt x="121" y="22"/>
                    <a:pt x="121" y="22"/>
                    <a:pt x="121" y="22"/>
                  </a:cubicBezTo>
                  <a:lnTo>
                    <a:pt x="120" y="23"/>
                  </a:lnTo>
                  <a:close/>
                  <a:moveTo>
                    <a:pt x="130" y="21"/>
                  </a:moveTo>
                  <a:cubicBezTo>
                    <a:pt x="130" y="23"/>
                    <a:pt x="128" y="22"/>
                    <a:pt x="127" y="23"/>
                  </a:cubicBezTo>
                  <a:cubicBezTo>
                    <a:pt x="127" y="24"/>
                    <a:pt x="127" y="24"/>
                    <a:pt x="127" y="24"/>
                  </a:cubicBezTo>
                  <a:cubicBezTo>
                    <a:pt x="126" y="24"/>
                    <a:pt x="126" y="24"/>
                    <a:pt x="126" y="24"/>
                  </a:cubicBezTo>
                  <a:cubicBezTo>
                    <a:pt x="126" y="24"/>
                    <a:pt x="126" y="24"/>
                    <a:pt x="126" y="24"/>
                  </a:cubicBezTo>
                  <a:cubicBezTo>
                    <a:pt x="125" y="23"/>
                    <a:pt x="124" y="25"/>
                    <a:pt x="123" y="24"/>
                  </a:cubicBezTo>
                  <a:cubicBezTo>
                    <a:pt x="123" y="24"/>
                    <a:pt x="123" y="24"/>
                    <a:pt x="123" y="24"/>
                  </a:cubicBezTo>
                  <a:cubicBezTo>
                    <a:pt x="123" y="25"/>
                    <a:pt x="123" y="25"/>
                    <a:pt x="123" y="25"/>
                  </a:cubicBezTo>
                  <a:cubicBezTo>
                    <a:pt x="123" y="25"/>
                    <a:pt x="123" y="25"/>
                    <a:pt x="123" y="25"/>
                  </a:cubicBezTo>
                  <a:cubicBezTo>
                    <a:pt x="123" y="25"/>
                    <a:pt x="123" y="25"/>
                    <a:pt x="123" y="25"/>
                  </a:cubicBezTo>
                  <a:cubicBezTo>
                    <a:pt x="123" y="25"/>
                    <a:pt x="123" y="25"/>
                    <a:pt x="123" y="25"/>
                  </a:cubicBezTo>
                  <a:cubicBezTo>
                    <a:pt x="123" y="25"/>
                    <a:pt x="122" y="26"/>
                    <a:pt x="122" y="25"/>
                  </a:cubicBezTo>
                  <a:cubicBezTo>
                    <a:pt x="122" y="25"/>
                    <a:pt x="122" y="25"/>
                    <a:pt x="122" y="25"/>
                  </a:cubicBezTo>
                  <a:cubicBezTo>
                    <a:pt x="122" y="25"/>
                    <a:pt x="122" y="25"/>
                    <a:pt x="122" y="25"/>
                  </a:cubicBezTo>
                  <a:cubicBezTo>
                    <a:pt x="123" y="24"/>
                    <a:pt x="123" y="24"/>
                    <a:pt x="123" y="24"/>
                  </a:cubicBezTo>
                  <a:cubicBezTo>
                    <a:pt x="123" y="24"/>
                    <a:pt x="123" y="24"/>
                    <a:pt x="123" y="24"/>
                  </a:cubicBezTo>
                  <a:cubicBezTo>
                    <a:pt x="123" y="24"/>
                    <a:pt x="123" y="24"/>
                    <a:pt x="123" y="24"/>
                  </a:cubicBezTo>
                  <a:cubicBezTo>
                    <a:pt x="124" y="24"/>
                    <a:pt x="125" y="24"/>
                    <a:pt x="124" y="23"/>
                  </a:cubicBezTo>
                  <a:cubicBezTo>
                    <a:pt x="123" y="23"/>
                    <a:pt x="122" y="25"/>
                    <a:pt x="121" y="24"/>
                  </a:cubicBezTo>
                  <a:cubicBezTo>
                    <a:pt x="123" y="24"/>
                    <a:pt x="123" y="22"/>
                    <a:pt x="124" y="22"/>
                  </a:cubicBezTo>
                  <a:cubicBezTo>
                    <a:pt x="124" y="22"/>
                    <a:pt x="124" y="22"/>
                    <a:pt x="124" y="22"/>
                  </a:cubicBezTo>
                  <a:cubicBezTo>
                    <a:pt x="125" y="22"/>
                    <a:pt x="125" y="22"/>
                    <a:pt x="125" y="22"/>
                  </a:cubicBezTo>
                  <a:cubicBezTo>
                    <a:pt x="125" y="20"/>
                    <a:pt x="128" y="21"/>
                    <a:pt x="129" y="20"/>
                  </a:cubicBezTo>
                  <a:cubicBezTo>
                    <a:pt x="129" y="20"/>
                    <a:pt x="129" y="20"/>
                    <a:pt x="129" y="20"/>
                  </a:cubicBezTo>
                  <a:cubicBezTo>
                    <a:pt x="129" y="20"/>
                    <a:pt x="129" y="20"/>
                    <a:pt x="129" y="20"/>
                  </a:cubicBezTo>
                  <a:cubicBezTo>
                    <a:pt x="130" y="20"/>
                    <a:pt x="131" y="20"/>
                    <a:pt x="131" y="19"/>
                  </a:cubicBezTo>
                  <a:cubicBezTo>
                    <a:pt x="131" y="19"/>
                    <a:pt x="131" y="20"/>
                    <a:pt x="131" y="20"/>
                  </a:cubicBezTo>
                  <a:cubicBezTo>
                    <a:pt x="131" y="20"/>
                    <a:pt x="131" y="20"/>
                    <a:pt x="131" y="20"/>
                  </a:cubicBezTo>
                  <a:cubicBezTo>
                    <a:pt x="131" y="20"/>
                    <a:pt x="131" y="20"/>
                    <a:pt x="131" y="20"/>
                  </a:cubicBezTo>
                  <a:cubicBezTo>
                    <a:pt x="131" y="21"/>
                    <a:pt x="132" y="21"/>
                    <a:pt x="133" y="20"/>
                  </a:cubicBezTo>
                  <a:cubicBezTo>
                    <a:pt x="132" y="21"/>
                    <a:pt x="131" y="20"/>
                    <a:pt x="130" y="21"/>
                  </a:cubicBezTo>
                  <a:close/>
                  <a:moveTo>
                    <a:pt x="134" y="22"/>
                  </a:moveTo>
                  <a:cubicBezTo>
                    <a:pt x="133" y="22"/>
                    <a:pt x="133" y="22"/>
                    <a:pt x="133" y="22"/>
                  </a:cubicBezTo>
                  <a:cubicBezTo>
                    <a:pt x="134" y="22"/>
                    <a:pt x="134" y="22"/>
                    <a:pt x="134"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49" name="Freeform 917"/>
            <p:cNvSpPr/>
            <p:nvPr/>
          </p:nvSpPr>
          <p:spPr bwMode="auto">
            <a:xfrm>
              <a:off x="4981153" y="3943825"/>
              <a:ext cx="58738" cy="17462"/>
            </a:xfrm>
            <a:custGeom>
              <a:avLst/>
              <a:gdLst>
                <a:gd name="T0" fmla="*/ 1 w 16"/>
                <a:gd name="T1" fmla="*/ 2 h 5"/>
                <a:gd name="T2" fmla="*/ 13 w 16"/>
                <a:gd name="T3" fmla="*/ 4 h 5"/>
                <a:gd name="T4" fmla="*/ 16 w 16"/>
                <a:gd name="T5" fmla="*/ 1 h 5"/>
                <a:gd name="T6" fmla="*/ 14 w 16"/>
                <a:gd name="T7" fmla="*/ 1 h 5"/>
                <a:gd name="T8" fmla="*/ 14 w 16"/>
                <a:gd name="T9" fmla="*/ 0 h 5"/>
                <a:gd name="T10" fmla="*/ 9 w 16"/>
                <a:gd name="T11" fmla="*/ 2 h 5"/>
                <a:gd name="T12" fmla="*/ 5 w 16"/>
                <a:gd name="T13" fmla="*/ 2 h 5"/>
                <a:gd name="T14" fmla="*/ 0 w 16"/>
                <a:gd name="T15" fmla="*/ 1 h 5"/>
                <a:gd name="T16" fmla="*/ 1 w 16"/>
                <a:gd name="T17" fmla="*/ 2 h 5"/>
                <a:gd name="T18" fmla="*/ 0 w 16"/>
                <a:gd name="T19" fmla="*/ 3 h 5"/>
                <a:gd name="T20" fmla="*/ 1 w 16"/>
                <a:gd name="T21"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5">
                  <a:moveTo>
                    <a:pt x="1" y="2"/>
                  </a:moveTo>
                  <a:cubicBezTo>
                    <a:pt x="5" y="4"/>
                    <a:pt x="9" y="5"/>
                    <a:pt x="13" y="4"/>
                  </a:cubicBezTo>
                  <a:cubicBezTo>
                    <a:pt x="14" y="4"/>
                    <a:pt x="16" y="2"/>
                    <a:pt x="16" y="1"/>
                  </a:cubicBezTo>
                  <a:cubicBezTo>
                    <a:pt x="15" y="2"/>
                    <a:pt x="15" y="1"/>
                    <a:pt x="14" y="1"/>
                  </a:cubicBezTo>
                  <a:cubicBezTo>
                    <a:pt x="14" y="0"/>
                    <a:pt x="14" y="0"/>
                    <a:pt x="14" y="0"/>
                  </a:cubicBezTo>
                  <a:cubicBezTo>
                    <a:pt x="9" y="2"/>
                    <a:pt x="9" y="2"/>
                    <a:pt x="9" y="2"/>
                  </a:cubicBezTo>
                  <a:cubicBezTo>
                    <a:pt x="5" y="2"/>
                    <a:pt x="5" y="2"/>
                    <a:pt x="5" y="2"/>
                  </a:cubicBezTo>
                  <a:cubicBezTo>
                    <a:pt x="3" y="1"/>
                    <a:pt x="2" y="0"/>
                    <a:pt x="0" y="1"/>
                  </a:cubicBezTo>
                  <a:cubicBezTo>
                    <a:pt x="1" y="2"/>
                    <a:pt x="1" y="2"/>
                    <a:pt x="1" y="2"/>
                  </a:cubicBezTo>
                  <a:cubicBezTo>
                    <a:pt x="0" y="3"/>
                    <a:pt x="0" y="3"/>
                    <a:pt x="0" y="3"/>
                  </a:cubicBezTo>
                  <a:lnTo>
                    <a:pt x="1"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50" name="Freeform 918"/>
            <p:cNvSpPr/>
            <p:nvPr/>
          </p:nvSpPr>
          <p:spPr bwMode="auto">
            <a:xfrm>
              <a:off x="5089103" y="3908900"/>
              <a:ext cx="82550" cy="7937"/>
            </a:xfrm>
            <a:custGeom>
              <a:avLst/>
              <a:gdLst>
                <a:gd name="T0" fmla="*/ 0 w 22"/>
                <a:gd name="T1" fmla="*/ 2 h 2"/>
                <a:gd name="T2" fmla="*/ 22 w 22"/>
                <a:gd name="T3" fmla="*/ 0 h 2"/>
                <a:gd name="T4" fmla="*/ 0 w 22"/>
                <a:gd name="T5" fmla="*/ 2 h 2"/>
              </a:gdLst>
              <a:ahLst/>
              <a:cxnLst>
                <a:cxn ang="0">
                  <a:pos x="T0" y="T1"/>
                </a:cxn>
                <a:cxn ang="0">
                  <a:pos x="T2" y="T3"/>
                </a:cxn>
                <a:cxn ang="0">
                  <a:pos x="T4" y="T5"/>
                </a:cxn>
              </a:cxnLst>
              <a:rect l="0" t="0" r="r" b="b"/>
              <a:pathLst>
                <a:path w="22" h="2">
                  <a:moveTo>
                    <a:pt x="0" y="2"/>
                  </a:moveTo>
                  <a:cubicBezTo>
                    <a:pt x="8" y="0"/>
                    <a:pt x="15" y="0"/>
                    <a:pt x="22" y="0"/>
                  </a:cubicBezTo>
                  <a:cubicBezTo>
                    <a:pt x="15" y="0"/>
                    <a:pt x="7" y="0"/>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51" name="Freeform 919"/>
            <p:cNvSpPr/>
            <p:nvPr/>
          </p:nvSpPr>
          <p:spPr bwMode="auto">
            <a:xfrm>
              <a:off x="5171653" y="3916838"/>
              <a:ext cx="11113"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52" name="Freeform 920"/>
            <p:cNvSpPr/>
            <p:nvPr/>
          </p:nvSpPr>
          <p:spPr bwMode="auto">
            <a:xfrm>
              <a:off x="5182766" y="3916838"/>
              <a:ext cx="4763" cy="0"/>
            </a:xfrm>
            <a:custGeom>
              <a:avLst/>
              <a:gdLst>
                <a:gd name="T0" fmla="*/ 0 w 3"/>
                <a:gd name="T1" fmla="*/ 3 w 3"/>
                <a:gd name="T2" fmla="*/ 0 w 3"/>
              </a:gdLst>
              <a:ahLst/>
              <a:cxnLst>
                <a:cxn ang="0">
                  <a:pos x="T0" y="0"/>
                </a:cxn>
                <a:cxn ang="0">
                  <a:pos x="T1" y="0"/>
                </a:cxn>
                <a:cxn ang="0">
                  <a:pos x="T2" y="0"/>
                </a:cxn>
              </a:cxnLst>
              <a:rect l="0" t="0" r="r" b="b"/>
              <a:pathLst>
                <a:path w="3">
                  <a:moveTo>
                    <a:pt x="0" y="0"/>
                  </a:moveTo>
                  <a:lnTo>
                    <a:pt x="3"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53" name="Freeform 921"/>
            <p:cNvSpPr/>
            <p:nvPr/>
          </p:nvSpPr>
          <p:spPr bwMode="auto">
            <a:xfrm>
              <a:off x="5187528" y="3916838"/>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54" name="Freeform 922"/>
            <p:cNvSpPr>
              <a:spLocks noEditPoints="1"/>
            </p:cNvSpPr>
            <p:nvPr/>
          </p:nvSpPr>
          <p:spPr bwMode="auto">
            <a:xfrm>
              <a:off x="4758903" y="4089875"/>
              <a:ext cx="98425" cy="41275"/>
            </a:xfrm>
            <a:custGeom>
              <a:avLst/>
              <a:gdLst>
                <a:gd name="T0" fmla="*/ 22 w 26"/>
                <a:gd name="T1" fmla="*/ 7 h 11"/>
                <a:gd name="T2" fmla="*/ 23 w 26"/>
                <a:gd name="T3" fmla="*/ 5 h 11"/>
                <a:gd name="T4" fmla="*/ 23 w 26"/>
                <a:gd name="T5" fmla="*/ 5 h 11"/>
                <a:gd name="T6" fmla="*/ 24 w 26"/>
                <a:gd name="T7" fmla="*/ 5 h 11"/>
                <a:gd name="T8" fmla="*/ 15 w 26"/>
                <a:gd name="T9" fmla="*/ 6 h 11"/>
                <a:gd name="T10" fmla="*/ 16 w 26"/>
                <a:gd name="T11" fmla="*/ 5 h 11"/>
                <a:gd name="T12" fmla="*/ 8 w 26"/>
                <a:gd name="T13" fmla="*/ 4 h 11"/>
                <a:gd name="T14" fmla="*/ 13 w 26"/>
                <a:gd name="T15" fmla="*/ 4 h 11"/>
                <a:gd name="T16" fmla="*/ 6 w 26"/>
                <a:gd name="T17" fmla="*/ 2 h 11"/>
                <a:gd name="T18" fmla="*/ 4 w 26"/>
                <a:gd name="T19" fmla="*/ 1 h 11"/>
                <a:gd name="T20" fmla="*/ 2 w 26"/>
                <a:gd name="T21" fmla="*/ 1 h 11"/>
                <a:gd name="T22" fmla="*/ 3 w 26"/>
                <a:gd name="T23" fmla="*/ 1 h 11"/>
                <a:gd name="T24" fmla="*/ 1 w 26"/>
                <a:gd name="T25" fmla="*/ 1 h 11"/>
                <a:gd name="T26" fmla="*/ 2 w 26"/>
                <a:gd name="T27" fmla="*/ 1 h 11"/>
                <a:gd name="T28" fmla="*/ 0 w 26"/>
                <a:gd name="T29" fmla="*/ 2 h 11"/>
                <a:gd name="T30" fmla="*/ 1 w 26"/>
                <a:gd name="T31" fmla="*/ 3 h 11"/>
                <a:gd name="T32" fmla="*/ 8 w 26"/>
                <a:gd name="T33" fmla="*/ 8 h 11"/>
                <a:gd name="T34" fmla="*/ 25 w 26"/>
                <a:gd name="T35" fmla="*/ 9 h 11"/>
                <a:gd name="T36" fmla="*/ 25 w 26"/>
                <a:gd name="T37" fmla="*/ 8 h 11"/>
                <a:gd name="T38" fmla="*/ 25 w 26"/>
                <a:gd name="T39" fmla="*/ 8 h 11"/>
                <a:gd name="T40" fmla="*/ 25 w 26"/>
                <a:gd name="T41" fmla="*/ 7 h 11"/>
                <a:gd name="T42" fmla="*/ 23 w 26"/>
                <a:gd name="T43" fmla="*/ 7 h 11"/>
                <a:gd name="T44" fmla="*/ 25 w 26"/>
                <a:gd name="T45" fmla="*/ 6 h 11"/>
                <a:gd name="T46" fmla="*/ 22 w 26"/>
                <a:gd name="T47" fmla="*/ 7 h 11"/>
                <a:gd name="T48" fmla="*/ 6 w 26"/>
                <a:gd name="T49" fmla="*/ 3 h 11"/>
                <a:gd name="T50" fmla="*/ 5 w 26"/>
                <a:gd name="T51" fmla="*/ 2 h 11"/>
                <a:gd name="T52" fmla="*/ 6 w 26"/>
                <a:gd name="T53" fmla="*/ 3 h 11"/>
                <a:gd name="T54" fmla="*/ 13 w 26"/>
                <a:gd name="T55" fmla="*/ 6 h 11"/>
                <a:gd name="T56" fmla="*/ 11 w 26"/>
                <a:gd name="T57" fmla="*/ 6 h 11"/>
                <a:gd name="T58" fmla="*/ 13 w 26"/>
                <a:gd name="T59" fmla="*/ 6 h 11"/>
                <a:gd name="T60" fmla="*/ 14 w 26"/>
                <a:gd name="T61" fmla="*/ 6 h 11"/>
                <a:gd name="T62" fmla="*/ 13 w 26"/>
                <a:gd name="T63"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 h="11">
                  <a:moveTo>
                    <a:pt x="22" y="7"/>
                  </a:moveTo>
                  <a:cubicBezTo>
                    <a:pt x="22" y="6"/>
                    <a:pt x="24" y="6"/>
                    <a:pt x="23" y="5"/>
                  </a:cubicBezTo>
                  <a:cubicBezTo>
                    <a:pt x="23" y="5"/>
                    <a:pt x="23" y="5"/>
                    <a:pt x="23" y="5"/>
                  </a:cubicBezTo>
                  <a:cubicBezTo>
                    <a:pt x="23" y="5"/>
                    <a:pt x="23" y="5"/>
                    <a:pt x="24" y="5"/>
                  </a:cubicBezTo>
                  <a:cubicBezTo>
                    <a:pt x="20" y="6"/>
                    <a:pt x="18" y="6"/>
                    <a:pt x="15" y="6"/>
                  </a:cubicBezTo>
                  <a:cubicBezTo>
                    <a:pt x="16" y="5"/>
                    <a:pt x="16" y="5"/>
                    <a:pt x="16" y="5"/>
                  </a:cubicBezTo>
                  <a:cubicBezTo>
                    <a:pt x="13" y="5"/>
                    <a:pt x="10" y="6"/>
                    <a:pt x="8" y="4"/>
                  </a:cubicBezTo>
                  <a:cubicBezTo>
                    <a:pt x="9" y="4"/>
                    <a:pt x="11" y="5"/>
                    <a:pt x="13" y="4"/>
                  </a:cubicBezTo>
                  <a:cubicBezTo>
                    <a:pt x="10" y="5"/>
                    <a:pt x="8" y="3"/>
                    <a:pt x="6" y="2"/>
                  </a:cubicBezTo>
                  <a:cubicBezTo>
                    <a:pt x="4" y="1"/>
                    <a:pt x="4" y="1"/>
                    <a:pt x="4" y="1"/>
                  </a:cubicBezTo>
                  <a:cubicBezTo>
                    <a:pt x="3" y="1"/>
                    <a:pt x="3" y="0"/>
                    <a:pt x="2" y="1"/>
                  </a:cubicBezTo>
                  <a:cubicBezTo>
                    <a:pt x="3" y="1"/>
                    <a:pt x="3" y="1"/>
                    <a:pt x="3" y="1"/>
                  </a:cubicBezTo>
                  <a:cubicBezTo>
                    <a:pt x="3" y="2"/>
                    <a:pt x="2" y="1"/>
                    <a:pt x="1" y="1"/>
                  </a:cubicBezTo>
                  <a:cubicBezTo>
                    <a:pt x="2" y="1"/>
                    <a:pt x="2" y="1"/>
                    <a:pt x="2" y="1"/>
                  </a:cubicBezTo>
                  <a:cubicBezTo>
                    <a:pt x="0" y="2"/>
                    <a:pt x="0" y="2"/>
                    <a:pt x="0" y="2"/>
                  </a:cubicBezTo>
                  <a:cubicBezTo>
                    <a:pt x="1" y="2"/>
                    <a:pt x="1" y="3"/>
                    <a:pt x="1" y="3"/>
                  </a:cubicBezTo>
                  <a:cubicBezTo>
                    <a:pt x="3" y="5"/>
                    <a:pt x="5" y="7"/>
                    <a:pt x="8" y="8"/>
                  </a:cubicBezTo>
                  <a:cubicBezTo>
                    <a:pt x="13" y="11"/>
                    <a:pt x="19" y="10"/>
                    <a:pt x="25" y="9"/>
                  </a:cubicBezTo>
                  <a:cubicBezTo>
                    <a:pt x="24" y="8"/>
                    <a:pt x="26" y="8"/>
                    <a:pt x="25" y="8"/>
                  </a:cubicBezTo>
                  <a:cubicBezTo>
                    <a:pt x="25" y="8"/>
                    <a:pt x="25" y="8"/>
                    <a:pt x="25" y="8"/>
                  </a:cubicBezTo>
                  <a:cubicBezTo>
                    <a:pt x="25" y="7"/>
                    <a:pt x="25" y="7"/>
                    <a:pt x="25" y="7"/>
                  </a:cubicBezTo>
                  <a:cubicBezTo>
                    <a:pt x="25" y="7"/>
                    <a:pt x="25" y="7"/>
                    <a:pt x="23" y="7"/>
                  </a:cubicBezTo>
                  <a:cubicBezTo>
                    <a:pt x="24" y="7"/>
                    <a:pt x="24" y="6"/>
                    <a:pt x="25" y="6"/>
                  </a:cubicBezTo>
                  <a:lnTo>
                    <a:pt x="22" y="7"/>
                  </a:lnTo>
                  <a:close/>
                  <a:moveTo>
                    <a:pt x="6" y="3"/>
                  </a:moveTo>
                  <a:cubicBezTo>
                    <a:pt x="5" y="2"/>
                    <a:pt x="5" y="2"/>
                    <a:pt x="5" y="2"/>
                  </a:cubicBezTo>
                  <a:cubicBezTo>
                    <a:pt x="6" y="3"/>
                    <a:pt x="6" y="3"/>
                    <a:pt x="6" y="3"/>
                  </a:cubicBezTo>
                  <a:close/>
                  <a:moveTo>
                    <a:pt x="13" y="6"/>
                  </a:moveTo>
                  <a:cubicBezTo>
                    <a:pt x="12" y="6"/>
                    <a:pt x="12" y="6"/>
                    <a:pt x="11" y="6"/>
                  </a:cubicBezTo>
                  <a:cubicBezTo>
                    <a:pt x="12" y="6"/>
                    <a:pt x="12" y="6"/>
                    <a:pt x="13" y="6"/>
                  </a:cubicBezTo>
                  <a:cubicBezTo>
                    <a:pt x="13" y="6"/>
                    <a:pt x="14" y="6"/>
                    <a:pt x="14" y="6"/>
                  </a:cubicBezTo>
                  <a:cubicBezTo>
                    <a:pt x="14" y="6"/>
                    <a:pt x="13" y="6"/>
                    <a:pt x="1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55" name="Freeform 923"/>
            <p:cNvSpPr/>
            <p:nvPr/>
          </p:nvSpPr>
          <p:spPr bwMode="auto">
            <a:xfrm>
              <a:off x="4849391" y="4104163"/>
              <a:ext cx="0" cy="4762"/>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56" name="Freeform 924"/>
            <p:cNvSpPr/>
            <p:nvPr/>
          </p:nvSpPr>
          <p:spPr bwMode="auto">
            <a:xfrm>
              <a:off x="4871616" y="408511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57" name="Freeform 925"/>
            <p:cNvSpPr/>
            <p:nvPr/>
          </p:nvSpPr>
          <p:spPr bwMode="auto">
            <a:xfrm>
              <a:off x="4871616" y="4085113"/>
              <a:ext cx="476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58" name="Freeform 926"/>
            <p:cNvSpPr/>
            <p:nvPr/>
          </p:nvSpPr>
          <p:spPr bwMode="auto">
            <a:xfrm>
              <a:off x="4808116" y="4108925"/>
              <a:ext cx="3175"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59" name="Freeform 927"/>
            <p:cNvSpPr/>
            <p:nvPr/>
          </p:nvSpPr>
          <p:spPr bwMode="auto">
            <a:xfrm>
              <a:off x="4811291" y="4104163"/>
              <a:ext cx="4763" cy="476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60" name="Freeform 928"/>
            <p:cNvSpPr/>
            <p:nvPr/>
          </p:nvSpPr>
          <p:spPr bwMode="auto">
            <a:xfrm>
              <a:off x="4819228" y="4108925"/>
              <a:ext cx="7938" cy="3175"/>
            </a:xfrm>
            <a:custGeom>
              <a:avLst/>
              <a:gdLst>
                <a:gd name="T0" fmla="*/ 2 w 2"/>
                <a:gd name="T1" fmla="*/ 0 h 1"/>
                <a:gd name="T2" fmla="*/ 0 w 2"/>
                <a:gd name="T3" fmla="*/ 0 h 1"/>
                <a:gd name="T4" fmla="*/ 2 w 2"/>
                <a:gd name="T5" fmla="*/ 0 h 1"/>
              </a:gdLst>
              <a:ahLst/>
              <a:cxnLst>
                <a:cxn ang="0">
                  <a:pos x="T0" y="T1"/>
                </a:cxn>
                <a:cxn ang="0">
                  <a:pos x="T2" y="T3"/>
                </a:cxn>
                <a:cxn ang="0">
                  <a:pos x="T4" y="T5"/>
                </a:cxn>
              </a:cxnLst>
              <a:rect l="0" t="0" r="r" b="b"/>
              <a:pathLst>
                <a:path w="2" h="1">
                  <a:moveTo>
                    <a:pt x="2" y="0"/>
                  </a:moveTo>
                  <a:cubicBezTo>
                    <a:pt x="2" y="0"/>
                    <a:pt x="1" y="0"/>
                    <a:pt x="0" y="0"/>
                  </a:cubicBezTo>
                  <a:cubicBezTo>
                    <a:pt x="1" y="0"/>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61" name="Freeform 929"/>
            <p:cNvSpPr/>
            <p:nvPr/>
          </p:nvSpPr>
          <p:spPr bwMode="auto">
            <a:xfrm>
              <a:off x="5130378" y="4015263"/>
              <a:ext cx="26988" cy="6350"/>
            </a:xfrm>
            <a:custGeom>
              <a:avLst/>
              <a:gdLst>
                <a:gd name="T0" fmla="*/ 0 w 7"/>
                <a:gd name="T1" fmla="*/ 1 h 2"/>
                <a:gd name="T2" fmla="*/ 0 w 7"/>
                <a:gd name="T3" fmla="*/ 2 h 2"/>
                <a:gd name="T4" fmla="*/ 4 w 7"/>
                <a:gd name="T5" fmla="*/ 1 h 2"/>
                <a:gd name="T6" fmla="*/ 7 w 7"/>
                <a:gd name="T7" fmla="*/ 1 h 2"/>
                <a:gd name="T8" fmla="*/ 7 w 7"/>
                <a:gd name="T9" fmla="*/ 1 h 2"/>
                <a:gd name="T10" fmla="*/ 7 w 7"/>
                <a:gd name="T11" fmla="*/ 0 h 2"/>
                <a:gd name="T12" fmla="*/ 7 w 7"/>
                <a:gd name="T13" fmla="*/ 0 h 2"/>
                <a:gd name="T14" fmla="*/ 0 w 7"/>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2">
                  <a:moveTo>
                    <a:pt x="0" y="1"/>
                  </a:moveTo>
                  <a:cubicBezTo>
                    <a:pt x="0" y="2"/>
                    <a:pt x="0" y="2"/>
                    <a:pt x="0" y="2"/>
                  </a:cubicBezTo>
                  <a:cubicBezTo>
                    <a:pt x="4" y="1"/>
                    <a:pt x="4" y="1"/>
                    <a:pt x="4" y="1"/>
                  </a:cubicBezTo>
                  <a:cubicBezTo>
                    <a:pt x="5" y="1"/>
                    <a:pt x="7" y="1"/>
                    <a:pt x="7" y="1"/>
                  </a:cubicBezTo>
                  <a:cubicBezTo>
                    <a:pt x="7" y="1"/>
                    <a:pt x="7" y="1"/>
                    <a:pt x="7" y="1"/>
                  </a:cubicBezTo>
                  <a:cubicBezTo>
                    <a:pt x="7" y="0"/>
                    <a:pt x="7" y="0"/>
                    <a:pt x="7" y="0"/>
                  </a:cubicBezTo>
                  <a:cubicBezTo>
                    <a:pt x="7" y="0"/>
                    <a:pt x="7" y="0"/>
                    <a:pt x="7" y="0"/>
                  </a:cubicBezTo>
                  <a:cubicBezTo>
                    <a:pt x="4" y="1"/>
                    <a:pt x="2"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62" name="Freeform 930"/>
            <p:cNvSpPr/>
            <p:nvPr/>
          </p:nvSpPr>
          <p:spPr bwMode="auto">
            <a:xfrm>
              <a:off x="5152603" y="4021613"/>
              <a:ext cx="11113" cy="4762"/>
            </a:xfrm>
            <a:custGeom>
              <a:avLst/>
              <a:gdLst>
                <a:gd name="T0" fmla="*/ 3 w 3"/>
                <a:gd name="T1" fmla="*/ 0 h 1"/>
                <a:gd name="T2" fmla="*/ 0 w 3"/>
                <a:gd name="T3" fmla="*/ 0 h 1"/>
                <a:gd name="T4" fmla="*/ 0 w 3"/>
                <a:gd name="T5" fmla="*/ 1 h 1"/>
                <a:gd name="T6" fmla="*/ 3 w 3"/>
                <a:gd name="T7" fmla="*/ 0 h 1"/>
              </a:gdLst>
              <a:ahLst/>
              <a:cxnLst>
                <a:cxn ang="0">
                  <a:pos x="T0" y="T1"/>
                </a:cxn>
                <a:cxn ang="0">
                  <a:pos x="T2" y="T3"/>
                </a:cxn>
                <a:cxn ang="0">
                  <a:pos x="T4" y="T5"/>
                </a:cxn>
                <a:cxn ang="0">
                  <a:pos x="T6" y="T7"/>
                </a:cxn>
              </a:cxnLst>
              <a:rect l="0" t="0" r="r" b="b"/>
              <a:pathLst>
                <a:path w="3" h="1">
                  <a:moveTo>
                    <a:pt x="3" y="0"/>
                  </a:moveTo>
                  <a:cubicBezTo>
                    <a:pt x="0" y="0"/>
                    <a:pt x="0" y="0"/>
                    <a:pt x="0" y="0"/>
                  </a:cubicBezTo>
                  <a:cubicBezTo>
                    <a:pt x="0" y="1"/>
                    <a:pt x="0" y="1"/>
                    <a:pt x="0" y="1"/>
                  </a:cubicBezTo>
                  <a:cubicBezTo>
                    <a:pt x="1" y="0"/>
                    <a:pt x="2" y="1"/>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63" name="Freeform 931"/>
            <p:cNvSpPr/>
            <p:nvPr/>
          </p:nvSpPr>
          <p:spPr bwMode="auto">
            <a:xfrm>
              <a:off x="5152603" y="4029550"/>
              <a:ext cx="7938" cy="3175"/>
            </a:xfrm>
            <a:custGeom>
              <a:avLst/>
              <a:gdLst>
                <a:gd name="T0" fmla="*/ 0 w 2"/>
                <a:gd name="T1" fmla="*/ 1 h 1"/>
                <a:gd name="T2" fmla="*/ 2 w 2"/>
                <a:gd name="T3" fmla="*/ 0 h 1"/>
                <a:gd name="T4" fmla="*/ 2 w 2"/>
                <a:gd name="T5" fmla="*/ 0 h 1"/>
                <a:gd name="T6" fmla="*/ 1 w 2"/>
                <a:gd name="T7" fmla="*/ 0 h 1"/>
                <a:gd name="T8" fmla="*/ 0 w 2"/>
                <a:gd name="T9" fmla="*/ 1 h 1"/>
              </a:gdLst>
              <a:ahLst/>
              <a:cxnLst>
                <a:cxn ang="0">
                  <a:pos x="T0" y="T1"/>
                </a:cxn>
                <a:cxn ang="0">
                  <a:pos x="T2" y="T3"/>
                </a:cxn>
                <a:cxn ang="0">
                  <a:pos x="T4" y="T5"/>
                </a:cxn>
                <a:cxn ang="0">
                  <a:pos x="T6" y="T7"/>
                </a:cxn>
                <a:cxn ang="0">
                  <a:pos x="T8" y="T9"/>
                </a:cxn>
              </a:cxnLst>
              <a:rect l="0" t="0" r="r" b="b"/>
              <a:pathLst>
                <a:path w="2" h="1">
                  <a:moveTo>
                    <a:pt x="0" y="1"/>
                  </a:moveTo>
                  <a:cubicBezTo>
                    <a:pt x="1" y="0"/>
                    <a:pt x="2" y="1"/>
                    <a:pt x="2" y="0"/>
                  </a:cubicBezTo>
                  <a:cubicBezTo>
                    <a:pt x="2" y="0"/>
                    <a:pt x="2" y="0"/>
                    <a:pt x="2" y="0"/>
                  </a:cubicBezTo>
                  <a:cubicBezTo>
                    <a:pt x="2" y="0"/>
                    <a:pt x="1" y="1"/>
                    <a:pt x="1" y="0"/>
                  </a:cubicBezTo>
                  <a:cubicBezTo>
                    <a:pt x="0"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64" name="Freeform 932"/>
            <p:cNvSpPr/>
            <p:nvPr/>
          </p:nvSpPr>
          <p:spPr bwMode="auto">
            <a:xfrm>
              <a:off x="5152603" y="403272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65" name="Rectangle 933"/>
            <p:cNvSpPr>
              <a:spLocks noChangeArrowheads="1"/>
            </p:cNvSpPr>
            <p:nvPr/>
          </p:nvSpPr>
          <p:spPr bwMode="auto">
            <a:xfrm>
              <a:off x="5127203" y="4048600"/>
              <a:ext cx="1588"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66" name="Freeform 934"/>
            <p:cNvSpPr/>
            <p:nvPr/>
          </p:nvSpPr>
          <p:spPr bwMode="auto">
            <a:xfrm>
              <a:off x="5122441" y="4048600"/>
              <a:ext cx="4763" cy="3175"/>
            </a:xfrm>
            <a:custGeom>
              <a:avLst/>
              <a:gdLst>
                <a:gd name="T0" fmla="*/ 3 w 3"/>
                <a:gd name="T1" fmla="*/ 2 h 2"/>
                <a:gd name="T2" fmla="*/ 3 w 3"/>
                <a:gd name="T3" fmla="*/ 0 h 2"/>
                <a:gd name="T4" fmla="*/ 0 w 3"/>
                <a:gd name="T5" fmla="*/ 2 h 2"/>
                <a:gd name="T6" fmla="*/ 3 w 3"/>
                <a:gd name="T7" fmla="*/ 2 h 2"/>
              </a:gdLst>
              <a:ahLst/>
              <a:cxnLst>
                <a:cxn ang="0">
                  <a:pos x="T0" y="T1"/>
                </a:cxn>
                <a:cxn ang="0">
                  <a:pos x="T2" y="T3"/>
                </a:cxn>
                <a:cxn ang="0">
                  <a:pos x="T4" y="T5"/>
                </a:cxn>
                <a:cxn ang="0">
                  <a:pos x="T6" y="T7"/>
                </a:cxn>
              </a:cxnLst>
              <a:rect l="0" t="0" r="r" b="b"/>
              <a:pathLst>
                <a:path w="3" h="2">
                  <a:moveTo>
                    <a:pt x="3" y="2"/>
                  </a:moveTo>
                  <a:lnTo>
                    <a:pt x="3" y="0"/>
                  </a:lnTo>
                  <a:lnTo>
                    <a:pt x="0" y="2"/>
                  </a:lnTo>
                  <a:lnTo>
                    <a:pt x="3"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67" name="Freeform 935"/>
            <p:cNvSpPr/>
            <p:nvPr/>
          </p:nvSpPr>
          <p:spPr bwMode="auto">
            <a:xfrm>
              <a:off x="5122441" y="4043838"/>
              <a:ext cx="7938" cy="4762"/>
            </a:xfrm>
            <a:custGeom>
              <a:avLst/>
              <a:gdLst>
                <a:gd name="T0" fmla="*/ 0 w 2"/>
                <a:gd name="T1" fmla="*/ 1 h 1"/>
                <a:gd name="T2" fmla="*/ 1 w 2"/>
                <a:gd name="T3" fmla="*/ 1 h 1"/>
                <a:gd name="T4" fmla="*/ 2 w 2"/>
                <a:gd name="T5" fmla="*/ 0 h 1"/>
                <a:gd name="T6" fmla="*/ 0 w 2"/>
                <a:gd name="T7" fmla="*/ 1 h 1"/>
              </a:gdLst>
              <a:ahLst/>
              <a:cxnLst>
                <a:cxn ang="0">
                  <a:pos x="T0" y="T1"/>
                </a:cxn>
                <a:cxn ang="0">
                  <a:pos x="T2" y="T3"/>
                </a:cxn>
                <a:cxn ang="0">
                  <a:pos x="T4" y="T5"/>
                </a:cxn>
                <a:cxn ang="0">
                  <a:pos x="T6" y="T7"/>
                </a:cxn>
              </a:cxnLst>
              <a:rect l="0" t="0" r="r" b="b"/>
              <a:pathLst>
                <a:path w="2" h="1">
                  <a:moveTo>
                    <a:pt x="0" y="1"/>
                  </a:moveTo>
                  <a:cubicBezTo>
                    <a:pt x="1" y="1"/>
                    <a:pt x="1" y="1"/>
                    <a:pt x="1" y="1"/>
                  </a:cubicBezTo>
                  <a:cubicBezTo>
                    <a:pt x="1" y="0"/>
                    <a:pt x="1" y="1"/>
                    <a:pt x="2" y="0"/>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68" name="Rectangle 936"/>
            <p:cNvSpPr>
              <a:spLocks noChangeArrowheads="1"/>
            </p:cNvSpPr>
            <p:nvPr/>
          </p:nvSpPr>
          <p:spPr bwMode="auto">
            <a:xfrm>
              <a:off x="5108153" y="4054950"/>
              <a:ext cx="1588" cy="47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69" name="Freeform 937"/>
            <p:cNvSpPr/>
            <p:nvPr/>
          </p:nvSpPr>
          <p:spPr bwMode="auto">
            <a:xfrm>
              <a:off x="5133553" y="4051775"/>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70" name="Freeform 938"/>
            <p:cNvSpPr/>
            <p:nvPr/>
          </p:nvSpPr>
          <p:spPr bwMode="auto">
            <a:xfrm>
              <a:off x="5160541" y="4051775"/>
              <a:ext cx="11113" cy="3175"/>
            </a:xfrm>
            <a:custGeom>
              <a:avLst/>
              <a:gdLst>
                <a:gd name="T0" fmla="*/ 0 w 7"/>
                <a:gd name="T1" fmla="*/ 2 h 2"/>
                <a:gd name="T2" fmla="*/ 7 w 7"/>
                <a:gd name="T3" fmla="*/ 0 h 2"/>
                <a:gd name="T4" fmla="*/ 0 w 7"/>
                <a:gd name="T5" fmla="*/ 0 h 2"/>
                <a:gd name="T6" fmla="*/ 0 w 7"/>
                <a:gd name="T7" fmla="*/ 2 h 2"/>
              </a:gdLst>
              <a:ahLst/>
              <a:cxnLst>
                <a:cxn ang="0">
                  <a:pos x="T0" y="T1"/>
                </a:cxn>
                <a:cxn ang="0">
                  <a:pos x="T2" y="T3"/>
                </a:cxn>
                <a:cxn ang="0">
                  <a:pos x="T4" y="T5"/>
                </a:cxn>
                <a:cxn ang="0">
                  <a:pos x="T6" y="T7"/>
                </a:cxn>
              </a:cxnLst>
              <a:rect l="0" t="0" r="r" b="b"/>
              <a:pathLst>
                <a:path w="7" h="2">
                  <a:moveTo>
                    <a:pt x="0" y="2"/>
                  </a:moveTo>
                  <a:lnTo>
                    <a:pt x="7" y="0"/>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71" name="Rectangle 939"/>
            <p:cNvSpPr>
              <a:spLocks noChangeArrowheads="1"/>
            </p:cNvSpPr>
            <p:nvPr/>
          </p:nvSpPr>
          <p:spPr bwMode="auto">
            <a:xfrm>
              <a:off x="5058941" y="4089875"/>
              <a:ext cx="4763"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72" name="Freeform 940"/>
            <p:cNvSpPr/>
            <p:nvPr/>
          </p:nvSpPr>
          <p:spPr bwMode="auto">
            <a:xfrm>
              <a:off x="5063703" y="4085113"/>
              <a:ext cx="0" cy="4762"/>
            </a:xfrm>
            <a:custGeom>
              <a:avLst/>
              <a:gdLst>
                <a:gd name="T0" fmla="*/ 0 h 3"/>
                <a:gd name="T1" fmla="*/ 3 h 3"/>
                <a:gd name="T2" fmla="*/ 0 h 3"/>
              </a:gdLst>
              <a:ahLst/>
              <a:cxnLst>
                <a:cxn ang="0">
                  <a:pos x="0" y="T0"/>
                </a:cxn>
                <a:cxn ang="0">
                  <a:pos x="0" y="T1"/>
                </a:cxn>
                <a:cxn ang="0">
                  <a:pos x="0" y="T2"/>
                </a:cxn>
              </a:cxnLst>
              <a:rect l="0" t="0" r="r" b="b"/>
              <a:pathLst>
                <a:path h="3">
                  <a:moveTo>
                    <a:pt x="0" y="0"/>
                  </a:moveTo>
                  <a:lnTo>
                    <a:pt x="0" y="3"/>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73" name="Freeform 941"/>
            <p:cNvSpPr/>
            <p:nvPr/>
          </p:nvSpPr>
          <p:spPr bwMode="auto">
            <a:xfrm>
              <a:off x="5063703" y="4096225"/>
              <a:ext cx="3175" cy="476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1"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grpSp>
    </p:spTree>
  </p:cSld>
  <p:clrMapOvr>
    <a:masterClrMapping/>
  </p:clrMapOvr>
  <p:transition spd="med">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91916" y="2205038"/>
            <a:ext cx="8736330" cy="3415030"/>
          </a:xfrm>
          <a:prstGeom prst="rect">
            <a:avLst/>
          </a:prstGeom>
          <a:noFill/>
        </p:spPr>
        <p:txBody>
          <a:bodyPr wrap="square" rtlCol="0">
            <a:spAutoFit/>
          </a:bodyPr>
          <a:p>
            <a:pPr algn="just"/>
            <a:r>
              <a:rPr lang="en-US" altLang="zh-CN" sz="2400" b="1">
                <a:latin typeface="Calibri" panose="020F0502020204030204" charset="0"/>
                <a:cs typeface="Calibri" panose="020F0502020204030204" charset="0"/>
              </a:rPr>
              <a:t>        With everything ready, Bernard started out on his business. He took the popcorn around his community to sell it. But at first, he was</a:t>
            </a:r>
            <a:r>
              <a:rPr lang="en-US" altLang="zh-CN" sz="2400" b="1">
                <a:solidFill>
                  <a:srgbClr val="FF0000"/>
                </a:solidFill>
                <a:latin typeface="Calibri" panose="020F0502020204030204" charset="0"/>
                <a:cs typeface="Calibri" panose="020F0502020204030204" charset="0"/>
              </a:rPr>
              <a:t> too</a:t>
            </a:r>
            <a:r>
              <a:rPr lang="en-US" altLang="zh-CN" sz="2400" b="1">
                <a:latin typeface="Calibri" panose="020F0502020204030204" charset="0"/>
                <a:cs typeface="Calibri" panose="020F0502020204030204" charset="0"/>
              </a:rPr>
              <a:t> shy </a:t>
            </a:r>
            <a:r>
              <a:rPr lang="en-US" altLang="zh-CN" sz="2400" b="1">
                <a:solidFill>
                  <a:srgbClr val="FF0000"/>
                </a:solidFill>
                <a:latin typeface="Calibri" panose="020F0502020204030204" charset="0"/>
                <a:cs typeface="Calibri" panose="020F0502020204030204" charset="0"/>
              </a:rPr>
              <a:t>to</a:t>
            </a:r>
            <a:r>
              <a:rPr lang="en-US" altLang="zh-CN" sz="2400" b="1">
                <a:latin typeface="Calibri" panose="020F0502020204030204" charset="0"/>
                <a:cs typeface="Calibri" panose="020F0502020204030204" charset="0"/>
              </a:rPr>
              <a:t> talk about what he was doing. Luckily, he came across many people who were as kind as the Meredith family.</a:t>
            </a:r>
            <a:r>
              <a:rPr lang="en-US" altLang="zh-CN" sz="2400" b="1">
                <a:solidFill>
                  <a:srgbClr val="FF0000"/>
                </a:solidFill>
                <a:latin typeface="Calibri" panose="020F0502020204030204" charset="0"/>
                <a:cs typeface="Calibri" panose="020F0502020204030204" charset="0"/>
              </a:rPr>
              <a:t> With their understanding and encouragement</a:t>
            </a:r>
            <a:r>
              <a:rPr lang="en-US" altLang="zh-CN" sz="2400" b="1">
                <a:latin typeface="Calibri" panose="020F0502020204030204" charset="0"/>
                <a:cs typeface="Calibri" panose="020F0502020204030204" charset="0"/>
              </a:rPr>
              <a:t>, Bernard finally sold out all of his popcorn.  Joy and love </a:t>
            </a:r>
            <a:r>
              <a:rPr lang="en-US" altLang="zh-CN" sz="2400" b="1">
                <a:solidFill>
                  <a:srgbClr val="FF0000"/>
                </a:solidFill>
                <a:latin typeface="Calibri" panose="020F0502020204030204" charset="0"/>
                <a:cs typeface="Calibri" panose="020F0502020204030204" charset="0"/>
              </a:rPr>
              <a:t>was deeply rooted in</a:t>
            </a:r>
            <a:r>
              <a:rPr lang="en-US" altLang="zh-CN" sz="2400" b="1">
                <a:latin typeface="Calibri" panose="020F0502020204030204" charset="0"/>
                <a:cs typeface="Calibri" panose="020F0502020204030204" charset="0"/>
              </a:rPr>
              <a:t> his heart.  </a:t>
            </a:r>
            <a:r>
              <a:rPr lang="en-US" altLang="zh-CN" sz="2400" b="1">
                <a:solidFill>
                  <a:srgbClr val="FF0000"/>
                </a:solidFill>
                <a:latin typeface="Calibri" panose="020F0502020204030204" charset="0"/>
                <a:cs typeface="Calibri" panose="020F0502020204030204" charset="0"/>
              </a:rPr>
              <a:t>Under no circumstances would Bernard</a:t>
            </a:r>
            <a:r>
              <a:rPr lang="en-US" altLang="zh-CN" sz="2400" b="1">
                <a:latin typeface="Calibri" panose="020F0502020204030204" charset="0"/>
                <a:cs typeface="Calibri" panose="020F0502020204030204" charset="0"/>
              </a:rPr>
              <a:t> forget the kindness he received. </a:t>
            </a:r>
            <a:r>
              <a:rPr lang="en-US" altLang="zh-CN" sz="2400" b="1">
                <a:solidFill>
                  <a:srgbClr val="FF0000"/>
                </a:solidFill>
                <a:latin typeface="Calibri" panose="020F0502020204030204" charset="0"/>
                <a:cs typeface="Calibri" panose="020F0502020204030204" charset="0"/>
              </a:rPr>
              <a:t>It was this experience that</a:t>
            </a:r>
            <a:r>
              <a:rPr lang="en-US" altLang="zh-CN" sz="2400" b="1">
                <a:latin typeface="Calibri" panose="020F0502020204030204" charset="0"/>
                <a:cs typeface="Calibri" panose="020F0502020204030204" charset="0"/>
              </a:rPr>
              <a:t> </a:t>
            </a:r>
            <a:r>
              <a:rPr lang="en-US" altLang="zh-CN" sz="2400" b="1">
                <a:solidFill>
                  <a:srgbClr val="FF0000"/>
                </a:solidFill>
                <a:latin typeface="Calibri" panose="020F0502020204030204" charset="0"/>
                <a:cs typeface="Calibri" panose="020F0502020204030204" charset="0"/>
              </a:rPr>
              <a:t>contributed to</a:t>
            </a:r>
            <a:r>
              <a:rPr lang="en-US" altLang="zh-CN" sz="2400" b="1">
                <a:latin typeface="Calibri" panose="020F0502020204030204" charset="0"/>
                <a:cs typeface="Calibri" panose="020F0502020204030204" charset="0"/>
              </a:rPr>
              <a:t> a great man who devoted all his life to charity.</a:t>
            </a:r>
            <a:endParaRPr lang="en-US" altLang="zh-CN" sz="2400" b="1">
              <a:latin typeface="Calibri" panose="020F0502020204030204" charset="0"/>
              <a:cs typeface="Calibri" panose="020F0502020204030204" charset="0"/>
            </a:endParaRPr>
          </a:p>
        </p:txBody>
      </p:sp>
      <p:grpSp>
        <p:nvGrpSpPr>
          <p:cNvPr id="3" name="组合 2"/>
          <p:cNvGrpSpPr/>
          <p:nvPr/>
        </p:nvGrpSpPr>
        <p:grpSpPr>
          <a:xfrm>
            <a:off x="0" y="857250"/>
            <a:ext cx="3649504" cy="1212056"/>
            <a:chOff x="2650588" y="1680562"/>
            <a:chExt cx="3133873" cy="1525729"/>
          </a:xfrm>
        </p:grpSpPr>
        <p:sp>
          <p:nvSpPr>
            <p:cNvPr id="5" name="矩形 4"/>
            <p:cNvSpPr/>
            <p:nvPr/>
          </p:nvSpPr>
          <p:spPr>
            <a:xfrm>
              <a:off x="2650588" y="1680562"/>
              <a:ext cx="3117528" cy="1525729"/>
            </a:xfrm>
            <a:prstGeom prst="rect">
              <a:avLst/>
            </a:prstGeom>
            <a:solidFill>
              <a:srgbClr val="81C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tx1">
                    <a:lumMod val="65000"/>
                    <a:lumOff val="35000"/>
                  </a:schemeClr>
                </a:solidFill>
                <a:cs typeface="+mn-ea"/>
                <a:sym typeface="+mn-lt"/>
              </a:endParaRPr>
            </a:p>
          </p:txBody>
        </p:sp>
        <p:sp>
          <p:nvSpPr>
            <p:cNvPr id="6" name="矩形 5"/>
            <p:cNvSpPr/>
            <p:nvPr/>
          </p:nvSpPr>
          <p:spPr>
            <a:xfrm>
              <a:off x="2836763" y="2062072"/>
              <a:ext cx="2730029" cy="98276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tx1">
                    <a:lumMod val="65000"/>
                    <a:lumOff val="35000"/>
                  </a:schemeClr>
                </a:solidFill>
                <a:cs typeface="+mn-ea"/>
                <a:sym typeface="+mn-lt"/>
              </a:endParaRPr>
            </a:p>
          </p:txBody>
        </p:sp>
        <p:sp>
          <p:nvSpPr>
            <p:cNvPr id="7" name="文本框 6"/>
            <p:cNvSpPr txBox="1"/>
            <p:nvPr/>
          </p:nvSpPr>
          <p:spPr>
            <a:xfrm>
              <a:off x="2864731" y="2373216"/>
              <a:ext cx="2919730" cy="521166"/>
            </a:xfrm>
            <a:prstGeom prst="rect">
              <a:avLst/>
            </a:prstGeom>
            <a:noFill/>
          </p:spPr>
          <p:txBody>
            <a:bodyPr wrap="square" rtlCol="0">
              <a:spAutoFit/>
            </a:bodyPr>
            <a:p>
              <a:pPr algn="ctr"/>
              <a:r>
                <a:rPr lang="zh-CN" altLang="en-US" sz="2100" b="1" dirty="0">
                  <a:latin typeface="Times New Roman" panose="02020603050405020304" pitchFamily="18" charset="0"/>
                  <a:cs typeface="Times New Roman" panose="02020603050405020304" pitchFamily="18" charset="0"/>
                  <a:sym typeface="+mn-lt"/>
                </a:rPr>
                <a:t>学生佳作展示</a:t>
              </a:r>
              <a:r>
                <a:rPr lang="en-US" altLang="zh-CN" sz="21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lt"/>
                </a:rPr>
                <a:t> (Para2)</a:t>
              </a:r>
              <a:endParaRPr lang="en-US" altLang="zh-CN" sz="21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lt"/>
              </a:endParaRPr>
            </a:p>
          </p:txBody>
        </p:sp>
      </p:grpSp>
      <p:grpSp>
        <p:nvGrpSpPr>
          <p:cNvPr id="8" name="组合 7"/>
          <p:cNvGrpSpPr/>
          <p:nvPr/>
        </p:nvGrpSpPr>
        <p:grpSpPr>
          <a:xfrm flipH="1">
            <a:off x="222409" y="849636"/>
            <a:ext cx="959842" cy="586417"/>
            <a:chOff x="4639841" y="3861275"/>
            <a:chExt cx="550862" cy="336550"/>
          </a:xfrm>
          <a:solidFill>
            <a:srgbClr val="042E3C">
              <a:alpha val="80000"/>
            </a:srgbClr>
          </a:solidFill>
        </p:grpSpPr>
        <p:sp>
          <p:nvSpPr>
            <p:cNvPr id="10" name="Freeform 882"/>
            <p:cNvSpPr/>
            <p:nvPr/>
          </p:nvSpPr>
          <p:spPr bwMode="auto">
            <a:xfrm>
              <a:off x="4976391" y="3864450"/>
              <a:ext cx="4763"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11" name="Freeform 883"/>
            <p:cNvSpPr>
              <a:spLocks noEditPoints="1"/>
            </p:cNvSpPr>
            <p:nvPr/>
          </p:nvSpPr>
          <p:spPr bwMode="auto">
            <a:xfrm>
              <a:off x="4935116" y="3861275"/>
              <a:ext cx="211138" cy="77787"/>
            </a:xfrm>
            <a:custGeom>
              <a:avLst/>
              <a:gdLst>
                <a:gd name="T0" fmla="*/ 3 w 56"/>
                <a:gd name="T1" fmla="*/ 15 h 21"/>
                <a:gd name="T2" fmla="*/ 6 w 56"/>
                <a:gd name="T3" fmla="*/ 10 h 21"/>
                <a:gd name="T4" fmla="*/ 10 w 56"/>
                <a:gd name="T5" fmla="*/ 11 h 21"/>
                <a:gd name="T6" fmla="*/ 22 w 56"/>
                <a:gd name="T7" fmla="*/ 11 h 21"/>
                <a:gd name="T8" fmla="*/ 11 w 56"/>
                <a:gd name="T9" fmla="*/ 13 h 21"/>
                <a:gd name="T10" fmla="*/ 11 w 56"/>
                <a:gd name="T11" fmla="*/ 14 h 21"/>
                <a:gd name="T12" fmla="*/ 11 w 56"/>
                <a:gd name="T13" fmla="*/ 15 h 21"/>
                <a:gd name="T14" fmla="*/ 15 w 56"/>
                <a:gd name="T15" fmla="*/ 20 h 21"/>
                <a:gd name="T16" fmla="*/ 20 w 56"/>
                <a:gd name="T17" fmla="*/ 20 h 21"/>
                <a:gd name="T18" fmla="*/ 32 w 56"/>
                <a:gd name="T19" fmla="*/ 15 h 21"/>
                <a:gd name="T20" fmla="*/ 56 w 56"/>
                <a:gd name="T21" fmla="*/ 8 h 21"/>
                <a:gd name="T22" fmla="*/ 50 w 56"/>
                <a:gd name="T23" fmla="*/ 7 h 21"/>
                <a:gd name="T24" fmla="*/ 34 w 56"/>
                <a:gd name="T25" fmla="*/ 10 h 21"/>
                <a:gd name="T26" fmla="*/ 25 w 56"/>
                <a:gd name="T27" fmla="*/ 13 h 21"/>
                <a:gd name="T28" fmla="*/ 24 w 56"/>
                <a:gd name="T29" fmla="*/ 7 h 21"/>
                <a:gd name="T30" fmla="*/ 24 w 56"/>
                <a:gd name="T31" fmla="*/ 4 h 21"/>
                <a:gd name="T32" fmla="*/ 17 w 56"/>
                <a:gd name="T33" fmla="*/ 0 h 21"/>
                <a:gd name="T34" fmla="*/ 14 w 56"/>
                <a:gd name="T35" fmla="*/ 0 h 21"/>
                <a:gd name="T36" fmla="*/ 16 w 56"/>
                <a:gd name="T37" fmla="*/ 0 h 21"/>
                <a:gd name="T38" fmla="*/ 21 w 56"/>
                <a:gd name="T39" fmla="*/ 3 h 21"/>
                <a:gd name="T40" fmla="*/ 8 w 56"/>
                <a:gd name="T41" fmla="*/ 7 h 21"/>
                <a:gd name="T42" fmla="*/ 1 w 56"/>
                <a:gd name="T43" fmla="*/ 11 h 21"/>
                <a:gd name="T44" fmla="*/ 1 w 56"/>
                <a:gd name="T45" fmla="*/ 15 h 21"/>
                <a:gd name="T46" fmla="*/ 29 w 56"/>
                <a:gd name="T47" fmla="*/ 14 h 21"/>
                <a:gd name="T48" fmla="*/ 43 w 56"/>
                <a:gd name="T49" fmla="*/ 8 h 21"/>
                <a:gd name="T50" fmla="*/ 43 w 56"/>
                <a:gd name="T51" fmla="*/ 8 h 21"/>
                <a:gd name="T52" fmla="*/ 27 w 56"/>
                <a:gd name="T53" fmla="*/ 16 h 21"/>
                <a:gd name="T54" fmla="*/ 12 w 56"/>
                <a:gd name="T55" fmla="*/ 4 h 21"/>
                <a:gd name="T56" fmla="*/ 19 w 56"/>
                <a:gd name="T57" fmla="*/ 4 h 21"/>
                <a:gd name="T58" fmla="*/ 19 w 56"/>
                <a:gd name="T59" fmla="*/ 4 h 21"/>
                <a:gd name="T60" fmla="*/ 9 w 56"/>
                <a:gd name="T61" fmla="*/ 8 h 21"/>
                <a:gd name="T62" fmla="*/ 2 w 56"/>
                <a:gd name="T63" fmla="*/ 9 h 21"/>
                <a:gd name="T64" fmla="*/ 8 w 56"/>
                <a:gd name="T65" fmla="*/ 7 h 21"/>
                <a:gd name="T66" fmla="*/ 2 w 56"/>
                <a:gd name="T67" fmla="*/ 1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 h="21">
                  <a:moveTo>
                    <a:pt x="2" y="17"/>
                  </a:moveTo>
                  <a:cubicBezTo>
                    <a:pt x="3" y="16"/>
                    <a:pt x="3" y="15"/>
                    <a:pt x="3" y="15"/>
                  </a:cubicBezTo>
                  <a:cubicBezTo>
                    <a:pt x="4" y="15"/>
                    <a:pt x="3" y="14"/>
                    <a:pt x="3" y="13"/>
                  </a:cubicBezTo>
                  <a:cubicBezTo>
                    <a:pt x="4" y="12"/>
                    <a:pt x="4" y="10"/>
                    <a:pt x="6" y="10"/>
                  </a:cubicBezTo>
                  <a:cubicBezTo>
                    <a:pt x="6" y="10"/>
                    <a:pt x="8" y="10"/>
                    <a:pt x="8" y="11"/>
                  </a:cubicBezTo>
                  <a:cubicBezTo>
                    <a:pt x="8" y="12"/>
                    <a:pt x="9" y="11"/>
                    <a:pt x="10" y="11"/>
                  </a:cubicBezTo>
                  <a:cubicBezTo>
                    <a:pt x="11" y="9"/>
                    <a:pt x="13" y="7"/>
                    <a:pt x="16" y="7"/>
                  </a:cubicBezTo>
                  <a:cubicBezTo>
                    <a:pt x="18" y="8"/>
                    <a:pt x="21" y="7"/>
                    <a:pt x="22" y="11"/>
                  </a:cubicBezTo>
                  <a:cubicBezTo>
                    <a:pt x="22" y="12"/>
                    <a:pt x="19" y="12"/>
                    <a:pt x="19" y="14"/>
                  </a:cubicBezTo>
                  <a:cubicBezTo>
                    <a:pt x="16" y="16"/>
                    <a:pt x="14" y="13"/>
                    <a:pt x="11" y="13"/>
                  </a:cubicBezTo>
                  <a:cubicBezTo>
                    <a:pt x="11" y="14"/>
                    <a:pt x="11" y="14"/>
                    <a:pt x="11" y="14"/>
                  </a:cubicBezTo>
                  <a:cubicBezTo>
                    <a:pt x="11" y="14"/>
                    <a:pt x="11" y="14"/>
                    <a:pt x="11" y="14"/>
                  </a:cubicBezTo>
                  <a:cubicBezTo>
                    <a:pt x="11" y="14"/>
                    <a:pt x="11" y="14"/>
                    <a:pt x="11" y="14"/>
                  </a:cubicBezTo>
                  <a:cubicBezTo>
                    <a:pt x="11" y="15"/>
                    <a:pt x="11" y="15"/>
                    <a:pt x="11" y="15"/>
                  </a:cubicBezTo>
                  <a:cubicBezTo>
                    <a:pt x="14" y="16"/>
                    <a:pt x="13" y="19"/>
                    <a:pt x="16" y="20"/>
                  </a:cubicBezTo>
                  <a:cubicBezTo>
                    <a:pt x="15" y="20"/>
                    <a:pt x="15" y="20"/>
                    <a:pt x="15" y="20"/>
                  </a:cubicBezTo>
                  <a:cubicBezTo>
                    <a:pt x="16" y="19"/>
                    <a:pt x="17" y="21"/>
                    <a:pt x="18" y="20"/>
                  </a:cubicBezTo>
                  <a:cubicBezTo>
                    <a:pt x="18" y="20"/>
                    <a:pt x="20" y="21"/>
                    <a:pt x="20" y="20"/>
                  </a:cubicBezTo>
                  <a:cubicBezTo>
                    <a:pt x="20" y="18"/>
                    <a:pt x="22" y="19"/>
                    <a:pt x="23" y="19"/>
                  </a:cubicBezTo>
                  <a:cubicBezTo>
                    <a:pt x="27" y="18"/>
                    <a:pt x="30" y="16"/>
                    <a:pt x="32" y="15"/>
                  </a:cubicBezTo>
                  <a:cubicBezTo>
                    <a:pt x="35" y="9"/>
                    <a:pt x="44" y="9"/>
                    <a:pt x="49" y="9"/>
                  </a:cubicBezTo>
                  <a:cubicBezTo>
                    <a:pt x="56" y="8"/>
                    <a:pt x="56" y="8"/>
                    <a:pt x="56" y="8"/>
                  </a:cubicBezTo>
                  <a:cubicBezTo>
                    <a:pt x="52" y="7"/>
                    <a:pt x="48" y="8"/>
                    <a:pt x="45" y="8"/>
                  </a:cubicBezTo>
                  <a:cubicBezTo>
                    <a:pt x="46" y="7"/>
                    <a:pt x="48" y="8"/>
                    <a:pt x="50" y="7"/>
                  </a:cubicBezTo>
                  <a:cubicBezTo>
                    <a:pt x="45" y="8"/>
                    <a:pt x="40" y="6"/>
                    <a:pt x="34" y="9"/>
                  </a:cubicBezTo>
                  <a:cubicBezTo>
                    <a:pt x="34" y="10"/>
                    <a:pt x="34" y="10"/>
                    <a:pt x="34" y="10"/>
                  </a:cubicBezTo>
                  <a:cubicBezTo>
                    <a:pt x="32" y="11"/>
                    <a:pt x="30" y="12"/>
                    <a:pt x="28" y="14"/>
                  </a:cubicBezTo>
                  <a:cubicBezTo>
                    <a:pt x="27" y="14"/>
                    <a:pt x="26" y="16"/>
                    <a:pt x="25" y="13"/>
                  </a:cubicBezTo>
                  <a:cubicBezTo>
                    <a:pt x="26" y="12"/>
                    <a:pt x="25" y="10"/>
                    <a:pt x="25" y="8"/>
                  </a:cubicBezTo>
                  <a:cubicBezTo>
                    <a:pt x="24" y="8"/>
                    <a:pt x="24" y="8"/>
                    <a:pt x="24" y="7"/>
                  </a:cubicBezTo>
                  <a:cubicBezTo>
                    <a:pt x="24" y="6"/>
                    <a:pt x="24" y="5"/>
                    <a:pt x="24" y="4"/>
                  </a:cubicBezTo>
                  <a:cubicBezTo>
                    <a:pt x="24" y="4"/>
                    <a:pt x="24" y="4"/>
                    <a:pt x="24" y="4"/>
                  </a:cubicBezTo>
                  <a:cubicBezTo>
                    <a:pt x="22" y="2"/>
                    <a:pt x="22" y="2"/>
                    <a:pt x="22" y="2"/>
                  </a:cubicBezTo>
                  <a:cubicBezTo>
                    <a:pt x="20" y="1"/>
                    <a:pt x="19" y="0"/>
                    <a:pt x="17" y="0"/>
                  </a:cubicBezTo>
                  <a:cubicBezTo>
                    <a:pt x="16" y="0"/>
                    <a:pt x="14" y="0"/>
                    <a:pt x="12" y="1"/>
                  </a:cubicBezTo>
                  <a:cubicBezTo>
                    <a:pt x="13" y="1"/>
                    <a:pt x="14" y="1"/>
                    <a:pt x="14" y="0"/>
                  </a:cubicBezTo>
                  <a:cubicBezTo>
                    <a:pt x="14" y="1"/>
                    <a:pt x="14" y="1"/>
                    <a:pt x="14" y="1"/>
                  </a:cubicBezTo>
                  <a:cubicBezTo>
                    <a:pt x="16" y="0"/>
                    <a:pt x="16" y="0"/>
                    <a:pt x="16" y="0"/>
                  </a:cubicBezTo>
                  <a:cubicBezTo>
                    <a:pt x="18" y="1"/>
                    <a:pt x="19" y="1"/>
                    <a:pt x="21" y="2"/>
                  </a:cubicBezTo>
                  <a:cubicBezTo>
                    <a:pt x="21" y="3"/>
                    <a:pt x="21" y="3"/>
                    <a:pt x="21" y="3"/>
                  </a:cubicBezTo>
                  <a:cubicBezTo>
                    <a:pt x="20" y="2"/>
                    <a:pt x="18" y="2"/>
                    <a:pt x="16" y="1"/>
                  </a:cubicBezTo>
                  <a:cubicBezTo>
                    <a:pt x="12" y="1"/>
                    <a:pt x="10" y="4"/>
                    <a:pt x="8" y="7"/>
                  </a:cubicBezTo>
                  <a:cubicBezTo>
                    <a:pt x="6" y="7"/>
                    <a:pt x="3" y="6"/>
                    <a:pt x="2" y="8"/>
                  </a:cubicBezTo>
                  <a:cubicBezTo>
                    <a:pt x="1" y="8"/>
                    <a:pt x="0" y="10"/>
                    <a:pt x="1" y="11"/>
                  </a:cubicBezTo>
                  <a:cubicBezTo>
                    <a:pt x="1" y="12"/>
                    <a:pt x="1" y="12"/>
                    <a:pt x="1" y="12"/>
                  </a:cubicBezTo>
                  <a:cubicBezTo>
                    <a:pt x="1" y="13"/>
                    <a:pt x="1" y="14"/>
                    <a:pt x="1" y="15"/>
                  </a:cubicBezTo>
                  <a:cubicBezTo>
                    <a:pt x="1" y="16"/>
                    <a:pt x="1" y="17"/>
                    <a:pt x="2" y="17"/>
                  </a:cubicBezTo>
                  <a:close/>
                  <a:moveTo>
                    <a:pt x="29" y="14"/>
                  </a:moveTo>
                  <a:cubicBezTo>
                    <a:pt x="32" y="12"/>
                    <a:pt x="34" y="9"/>
                    <a:pt x="37" y="8"/>
                  </a:cubicBezTo>
                  <a:cubicBezTo>
                    <a:pt x="39" y="8"/>
                    <a:pt x="41" y="8"/>
                    <a:pt x="43" y="8"/>
                  </a:cubicBezTo>
                  <a:cubicBezTo>
                    <a:pt x="43" y="8"/>
                    <a:pt x="44" y="8"/>
                    <a:pt x="45" y="8"/>
                  </a:cubicBezTo>
                  <a:cubicBezTo>
                    <a:pt x="44" y="8"/>
                    <a:pt x="43" y="8"/>
                    <a:pt x="43" y="8"/>
                  </a:cubicBezTo>
                  <a:cubicBezTo>
                    <a:pt x="38" y="9"/>
                    <a:pt x="33" y="11"/>
                    <a:pt x="30" y="14"/>
                  </a:cubicBezTo>
                  <a:cubicBezTo>
                    <a:pt x="27" y="16"/>
                    <a:pt x="27" y="16"/>
                    <a:pt x="27" y="16"/>
                  </a:cubicBezTo>
                  <a:cubicBezTo>
                    <a:pt x="27" y="14"/>
                    <a:pt x="28" y="15"/>
                    <a:pt x="29" y="14"/>
                  </a:cubicBezTo>
                  <a:close/>
                  <a:moveTo>
                    <a:pt x="12" y="4"/>
                  </a:moveTo>
                  <a:cubicBezTo>
                    <a:pt x="13" y="4"/>
                    <a:pt x="14" y="2"/>
                    <a:pt x="16" y="3"/>
                  </a:cubicBezTo>
                  <a:cubicBezTo>
                    <a:pt x="17" y="3"/>
                    <a:pt x="18" y="4"/>
                    <a:pt x="19" y="4"/>
                  </a:cubicBezTo>
                  <a:cubicBezTo>
                    <a:pt x="19" y="4"/>
                    <a:pt x="20" y="4"/>
                    <a:pt x="20" y="5"/>
                  </a:cubicBezTo>
                  <a:cubicBezTo>
                    <a:pt x="20" y="5"/>
                    <a:pt x="19" y="4"/>
                    <a:pt x="19" y="4"/>
                  </a:cubicBezTo>
                  <a:cubicBezTo>
                    <a:pt x="16" y="3"/>
                    <a:pt x="14" y="4"/>
                    <a:pt x="12" y="5"/>
                  </a:cubicBezTo>
                  <a:cubicBezTo>
                    <a:pt x="11" y="6"/>
                    <a:pt x="9" y="6"/>
                    <a:pt x="9" y="8"/>
                  </a:cubicBezTo>
                  <a:cubicBezTo>
                    <a:pt x="9" y="6"/>
                    <a:pt x="11" y="5"/>
                    <a:pt x="12" y="4"/>
                  </a:cubicBezTo>
                  <a:close/>
                  <a:moveTo>
                    <a:pt x="2" y="9"/>
                  </a:moveTo>
                  <a:cubicBezTo>
                    <a:pt x="3" y="8"/>
                    <a:pt x="3" y="8"/>
                    <a:pt x="4" y="7"/>
                  </a:cubicBezTo>
                  <a:cubicBezTo>
                    <a:pt x="5" y="8"/>
                    <a:pt x="7" y="7"/>
                    <a:pt x="8" y="7"/>
                  </a:cubicBezTo>
                  <a:cubicBezTo>
                    <a:pt x="8" y="8"/>
                    <a:pt x="8" y="8"/>
                    <a:pt x="8" y="8"/>
                  </a:cubicBezTo>
                  <a:cubicBezTo>
                    <a:pt x="7" y="9"/>
                    <a:pt x="3" y="7"/>
                    <a:pt x="2" y="10"/>
                  </a:cubicBezTo>
                  <a:cubicBezTo>
                    <a:pt x="1" y="10"/>
                    <a:pt x="2" y="9"/>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12" name="Freeform 884"/>
            <p:cNvSpPr/>
            <p:nvPr/>
          </p:nvSpPr>
          <p:spPr bwMode="auto">
            <a:xfrm>
              <a:off x="5014491" y="3861275"/>
              <a:ext cx="7938" cy="6350"/>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2" y="2"/>
                  </a:cubicBezTo>
                  <a:cubicBezTo>
                    <a:pt x="2" y="2"/>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13" name="Freeform 885"/>
            <p:cNvSpPr/>
            <p:nvPr/>
          </p:nvSpPr>
          <p:spPr bwMode="auto">
            <a:xfrm>
              <a:off x="5022428" y="3872388"/>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14" name="Freeform 886"/>
            <p:cNvSpPr/>
            <p:nvPr/>
          </p:nvSpPr>
          <p:spPr bwMode="auto">
            <a:xfrm>
              <a:off x="5152603" y="3924775"/>
              <a:ext cx="4763" cy="0"/>
            </a:xfrm>
            <a:custGeom>
              <a:avLst/>
              <a:gdLst>
                <a:gd name="T0" fmla="*/ 0 w 3"/>
                <a:gd name="T1" fmla="*/ 0 w 3"/>
                <a:gd name="T2" fmla="*/ 3 w 3"/>
                <a:gd name="T3" fmla="*/ 0 w 3"/>
              </a:gdLst>
              <a:ahLst/>
              <a:cxnLst>
                <a:cxn ang="0">
                  <a:pos x="T0" y="0"/>
                </a:cxn>
                <a:cxn ang="0">
                  <a:pos x="T1" y="0"/>
                </a:cxn>
                <a:cxn ang="0">
                  <a:pos x="T2" y="0"/>
                </a:cxn>
                <a:cxn ang="0">
                  <a:pos x="T3" y="0"/>
                </a:cxn>
              </a:cxnLst>
              <a:rect l="0" t="0" r="r" b="b"/>
              <a:pathLst>
                <a:path w="3">
                  <a:moveTo>
                    <a:pt x="0" y="0"/>
                  </a:moveTo>
                  <a:lnTo>
                    <a:pt x="0" y="0"/>
                  </a:lnTo>
                  <a:lnTo>
                    <a:pt x="3"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15" name="Freeform 887"/>
            <p:cNvSpPr>
              <a:spLocks noEditPoints="1"/>
            </p:cNvSpPr>
            <p:nvPr/>
          </p:nvSpPr>
          <p:spPr bwMode="auto">
            <a:xfrm>
              <a:off x="4882728" y="3908900"/>
              <a:ext cx="307975" cy="90487"/>
            </a:xfrm>
            <a:custGeom>
              <a:avLst/>
              <a:gdLst>
                <a:gd name="T0" fmla="*/ 78 w 82"/>
                <a:gd name="T1" fmla="*/ 5 h 24"/>
                <a:gd name="T2" fmla="*/ 75 w 82"/>
                <a:gd name="T3" fmla="*/ 4 h 24"/>
                <a:gd name="T4" fmla="*/ 72 w 82"/>
                <a:gd name="T5" fmla="*/ 4 h 24"/>
                <a:gd name="T6" fmla="*/ 77 w 82"/>
                <a:gd name="T7" fmla="*/ 3 h 24"/>
                <a:gd name="T8" fmla="*/ 51 w 82"/>
                <a:gd name="T9" fmla="*/ 5 h 24"/>
                <a:gd name="T10" fmla="*/ 35 w 82"/>
                <a:gd name="T11" fmla="*/ 16 h 24"/>
                <a:gd name="T12" fmla="*/ 34 w 82"/>
                <a:gd name="T13" fmla="*/ 18 h 24"/>
                <a:gd name="T14" fmla="*/ 24 w 82"/>
                <a:gd name="T15" fmla="*/ 14 h 24"/>
                <a:gd name="T16" fmla="*/ 22 w 82"/>
                <a:gd name="T17" fmla="*/ 13 h 24"/>
                <a:gd name="T18" fmla="*/ 17 w 82"/>
                <a:gd name="T19" fmla="*/ 8 h 24"/>
                <a:gd name="T20" fmla="*/ 17 w 82"/>
                <a:gd name="T21" fmla="*/ 12 h 24"/>
                <a:gd name="T22" fmla="*/ 10 w 82"/>
                <a:gd name="T23" fmla="*/ 15 h 24"/>
                <a:gd name="T24" fmla="*/ 16 w 82"/>
                <a:gd name="T25" fmla="*/ 6 h 24"/>
                <a:gd name="T26" fmla="*/ 15 w 82"/>
                <a:gd name="T27" fmla="*/ 5 h 24"/>
                <a:gd name="T28" fmla="*/ 13 w 82"/>
                <a:gd name="T29" fmla="*/ 3 h 24"/>
                <a:gd name="T30" fmla="*/ 12 w 82"/>
                <a:gd name="T31" fmla="*/ 1 h 24"/>
                <a:gd name="T32" fmla="*/ 2 w 82"/>
                <a:gd name="T33" fmla="*/ 16 h 24"/>
                <a:gd name="T34" fmla="*/ 2 w 82"/>
                <a:gd name="T35" fmla="*/ 15 h 24"/>
                <a:gd name="T36" fmla="*/ 1 w 82"/>
                <a:gd name="T37" fmla="*/ 14 h 24"/>
                <a:gd name="T38" fmla="*/ 17 w 82"/>
                <a:gd name="T39" fmla="*/ 20 h 24"/>
                <a:gd name="T40" fmla="*/ 23 w 82"/>
                <a:gd name="T41" fmla="*/ 19 h 24"/>
                <a:gd name="T42" fmla="*/ 31 w 82"/>
                <a:gd name="T43" fmla="*/ 23 h 24"/>
                <a:gd name="T44" fmla="*/ 41 w 82"/>
                <a:gd name="T45" fmla="*/ 22 h 24"/>
                <a:gd name="T46" fmla="*/ 82 w 82"/>
                <a:gd name="T47" fmla="*/ 6 h 24"/>
                <a:gd name="T48" fmla="*/ 77 w 82"/>
                <a:gd name="T49" fmla="*/ 6 h 24"/>
                <a:gd name="T50" fmla="*/ 5 w 82"/>
                <a:gd name="T51" fmla="*/ 15 h 24"/>
                <a:gd name="T52" fmla="*/ 6 w 82"/>
                <a:gd name="T53" fmla="*/ 6 h 24"/>
                <a:gd name="T54" fmla="*/ 50 w 82"/>
                <a:gd name="T55" fmla="*/ 8 h 24"/>
                <a:gd name="T56" fmla="*/ 50 w 82"/>
                <a:gd name="T57" fmla="*/ 8 h 24"/>
                <a:gd name="T58" fmla="*/ 71 w 82"/>
                <a:gd name="T59" fmla="*/ 4 h 24"/>
                <a:gd name="T60" fmla="*/ 71 w 82"/>
                <a:gd name="T61" fmla="*/ 3 h 24"/>
                <a:gd name="T62" fmla="*/ 71 w 82"/>
                <a:gd name="T63" fmla="*/ 4 h 24"/>
                <a:gd name="T64" fmla="*/ 71 w 82"/>
                <a:gd name="T65"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2" h="24">
                  <a:moveTo>
                    <a:pt x="77" y="6"/>
                  </a:moveTo>
                  <a:cubicBezTo>
                    <a:pt x="78" y="5"/>
                    <a:pt x="78" y="5"/>
                    <a:pt x="78" y="5"/>
                  </a:cubicBezTo>
                  <a:cubicBezTo>
                    <a:pt x="77" y="5"/>
                    <a:pt x="76" y="5"/>
                    <a:pt x="75" y="5"/>
                  </a:cubicBezTo>
                  <a:cubicBezTo>
                    <a:pt x="75" y="4"/>
                    <a:pt x="75" y="4"/>
                    <a:pt x="75" y="4"/>
                  </a:cubicBezTo>
                  <a:cubicBezTo>
                    <a:pt x="74" y="4"/>
                    <a:pt x="73" y="4"/>
                    <a:pt x="73" y="5"/>
                  </a:cubicBezTo>
                  <a:cubicBezTo>
                    <a:pt x="72" y="4"/>
                    <a:pt x="72" y="4"/>
                    <a:pt x="72" y="4"/>
                  </a:cubicBezTo>
                  <a:cubicBezTo>
                    <a:pt x="71" y="3"/>
                    <a:pt x="71" y="3"/>
                    <a:pt x="71" y="3"/>
                  </a:cubicBezTo>
                  <a:cubicBezTo>
                    <a:pt x="73" y="3"/>
                    <a:pt x="75" y="3"/>
                    <a:pt x="77" y="3"/>
                  </a:cubicBezTo>
                  <a:cubicBezTo>
                    <a:pt x="78" y="2"/>
                    <a:pt x="76" y="1"/>
                    <a:pt x="75" y="1"/>
                  </a:cubicBezTo>
                  <a:cubicBezTo>
                    <a:pt x="67" y="1"/>
                    <a:pt x="58" y="1"/>
                    <a:pt x="51" y="5"/>
                  </a:cubicBezTo>
                  <a:cubicBezTo>
                    <a:pt x="49" y="6"/>
                    <a:pt x="48" y="8"/>
                    <a:pt x="46" y="9"/>
                  </a:cubicBezTo>
                  <a:cubicBezTo>
                    <a:pt x="43" y="12"/>
                    <a:pt x="40" y="15"/>
                    <a:pt x="35" y="16"/>
                  </a:cubicBezTo>
                  <a:cubicBezTo>
                    <a:pt x="34" y="18"/>
                    <a:pt x="32" y="17"/>
                    <a:pt x="31" y="18"/>
                  </a:cubicBezTo>
                  <a:cubicBezTo>
                    <a:pt x="32" y="18"/>
                    <a:pt x="33" y="17"/>
                    <a:pt x="34" y="18"/>
                  </a:cubicBezTo>
                  <a:cubicBezTo>
                    <a:pt x="32" y="19"/>
                    <a:pt x="30" y="17"/>
                    <a:pt x="27" y="18"/>
                  </a:cubicBezTo>
                  <a:cubicBezTo>
                    <a:pt x="26" y="17"/>
                    <a:pt x="23" y="17"/>
                    <a:pt x="24" y="14"/>
                  </a:cubicBezTo>
                  <a:cubicBezTo>
                    <a:pt x="23" y="14"/>
                    <a:pt x="23" y="13"/>
                    <a:pt x="22" y="13"/>
                  </a:cubicBezTo>
                  <a:cubicBezTo>
                    <a:pt x="22" y="13"/>
                    <a:pt x="22" y="13"/>
                    <a:pt x="22" y="13"/>
                  </a:cubicBezTo>
                  <a:cubicBezTo>
                    <a:pt x="21" y="13"/>
                    <a:pt x="22" y="13"/>
                    <a:pt x="21" y="12"/>
                  </a:cubicBezTo>
                  <a:cubicBezTo>
                    <a:pt x="19" y="12"/>
                    <a:pt x="19" y="9"/>
                    <a:pt x="17" y="8"/>
                  </a:cubicBezTo>
                  <a:cubicBezTo>
                    <a:pt x="17" y="9"/>
                    <a:pt x="18" y="11"/>
                    <a:pt x="16" y="12"/>
                  </a:cubicBezTo>
                  <a:cubicBezTo>
                    <a:pt x="17" y="12"/>
                    <a:pt x="17" y="12"/>
                    <a:pt x="17" y="12"/>
                  </a:cubicBezTo>
                  <a:cubicBezTo>
                    <a:pt x="17" y="14"/>
                    <a:pt x="14" y="15"/>
                    <a:pt x="13" y="16"/>
                  </a:cubicBezTo>
                  <a:cubicBezTo>
                    <a:pt x="11" y="18"/>
                    <a:pt x="11" y="15"/>
                    <a:pt x="10" y="15"/>
                  </a:cubicBezTo>
                  <a:cubicBezTo>
                    <a:pt x="10" y="12"/>
                    <a:pt x="10" y="7"/>
                    <a:pt x="14" y="6"/>
                  </a:cubicBezTo>
                  <a:cubicBezTo>
                    <a:pt x="15" y="6"/>
                    <a:pt x="15" y="5"/>
                    <a:pt x="16" y="6"/>
                  </a:cubicBezTo>
                  <a:cubicBezTo>
                    <a:pt x="16" y="5"/>
                    <a:pt x="16" y="5"/>
                    <a:pt x="16" y="5"/>
                  </a:cubicBezTo>
                  <a:cubicBezTo>
                    <a:pt x="15" y="5"/>
                    <a:pt x="15" y="5"/>
                    <a:pt x="15" y="5"/>
                  </a:cubicBezTo>
                  <a:cubicBezTo>
                    <a:pt x="15" y="4"/>
                    <a:pt x="15" y="4"/>
                    <a:pt x="15" y="4"/>
                  </a:cubicBezTo>
                  <a:cubicBezTo>
                    <a:pt x="14" y="5"/>
                    <a:pt x="14" y="2"/>
                    <a:pt x="13" y="3"/>
                  </a:cubicBezTo>
                  <a:cubicBezTo>
                    <a:pt x="12" y="2"/>
                    <a:pt x="13" y="0"/>
                    <a:pt x="12" y="1"/>
                  </a:cubicBezTo>
                  <a:cubicBezTo>
                    <a:pt x="12" y="1"/>
                    <a:pt x="12" y="1"/>
                    <a:pt x="12" y="1"/>
                  </a:cubicBezTo>
                  <a:cubicBezTo>
                    <a:pt x="11" y="0"/>
                    <a:pt x="11" y="1"/>
                    <a:pt x="11" y="1"/>
                  </a:cubicBezTo>
                  <a:cubicBezTo>
                    <a:pt x="3" y="2"/>
                    <a:pt x="4" y="10"/>
                    <a:pt x="2" y="16"/>
                  </a:cubicBezTo>
                  <a:cubicBezTo>
                    <a:pt x="2" y="15"/>
                    <a:pt x="2" y="15"/>
                    <a:pt x="2" y="15"/>
                  </a:cubicBezTo>
                  <a:cubicBezTo>
                    <a:pt x="2" y="15"/>
                    <a:pt x="2" y="15"/>
                    <a:pt x="2" y="15"/>
                  </a:cubicBezTo>
                  <a:cubicBezTo>
                    <a:pt x="1" y="15"/>
                    <a:pt x="1" y="13"/>
                    <a:pt x="1" y="12"/>
                  </a:cubicBezTo>
                  <a:cubicBezTo>
                    <a:pt x="1" y="13"/>
                    <a:pt x="1" y="14"/>
                    <a:pt x="1" y="14"/>
                  </a:cubicBezTo>
                  <a:cubicBezTo>
                    <a:pt x="0" y="16"/>
                    <a:pt x="2" y="16"/>
                    <a:pt x="3" y="17"/>
                  </a:cubicBezTo>
                  <a:cubicBezTo>
                    <a:pt x="7" y="20"/>
                    <a:pt x="13" y="22"/>
                    <a:pt x="17" y="20"/>
                  </a:cubicBezTo>
                  <a:cubicBezTo>
                    <a:pt x="19" y="19"/>
                    <a:pt x="21" y="18"/>
                    <a:pt x="22" y="17"/>
                  </a:cubicBezTo>
                  <a:cubicBezTo>
                    <a:pt x="22" y="17"/>
                    <a:pt x="23" y="18"/>
                    <a:pt x="23" y="19"/>
                  </a:cubicBezTo>
                  <a:cubicBezTo>
                    <a:pt x="24" y="19"/>
                    <a:pt x="24" y="19"/>
                    <a:pt x="24" y="20"/>
                  </a:cubicBezTo>
                  <a:cubicBezTo>
                    <a:pt x="27" y="20"/>
                    <a:pt x="28" y="23"/>
                    <a:pt x="31" y="23"/>
                  </a:cubicBezTo>
                  <a:cubicBezTo>
                    <a:pt x="33" y="24"/>
                    <a:pt x="34" y="23"/>
                    <a:pt x="36" y="24"/>
                  </a:cubicBezTo>
                  <a:cubicBezTo>
                    <a:pt x="38" y="24"/>
                    <a:pt x="39" y="22"/>
                    <a:pt x="41" y="22"/>
                  </a:cubicBezTo>
                  <a:cubicBezTo>
                    <a:pt x="46" y="18"/>
                    <a:pt x="49" y="14"/>
                    <a:pt x="53" y="10"/>
                  </a:cubicBezTo>
                  <a:cubicBezTo>
                    <a:pt x="63" y="7"/>
                    <a:pt x="73" y="8"/>
                    <a:pt x="82" y="6"/>
                  </a:cubicBezTo>
                  <a:cubicBezTo>
                    <a:pt x="81" y="6"/>
                    <a:pt x="81" y="6"/>
                    <a:pt x="81" y="6"/>
                  </a:cubicBezTo>
                  <a:cubicBezTo>
                    <a:pt x="79" y="6"/>
                    <a:pt x="78" y="6"/>
                    <a:pt x="77" y="6"/>
                  </a:cubicBezTo>
                  <a:close/>
                  <a:moveTo>
                    <a:pt x="5" y="14"/>
                  </a:moveTo>
                  <a:cubicBezTo>
                    <a:pt x="4" y="14"/>
                    <a:pt x="5" y="14"/>
                    <a:pt x="5" y="15"/>
                  </a:cubicBezTo>
                  <a:cubicBezTo>
                    <a:pt x="4" y="13"/>
                    <a:pt x="5" y="11"/>
                    <a:pt x="5" y="10"/>
                  </a:cubicBezTo>
                  <a:cubicBezTo>
                    <a:pt x="5" y="9"/>
                    <a:pt x="6" y="7"/>
                    <a:pt x="6" y="6"/>
                  </a:cubicBezTo>
                  <a:cubicBezTo>
                    <a:pt x="6" y="9"/>
                    <a:pt x="5" y="12"/>
                    <a:pt x="5" y="14"/>
                  </a:cubicBezTo>
                  <a:close/>
                  <a:moveTo>
                    <a:pt x="50" y="8"/>
                  </a:moveTo>
                  <a:cubicBezTo>
                    <a:pt x="50" y="8"/>
                    <a:pt x="50" y="7"/>
                    <a:pt x="51" y="7"/>
                  </a:cubicBezTo>
                  <a:cubicBezTo>
                    <a:pt x="51" y="7"/>
                    <a:pt x="50" y="8"/>
                    <a:pt x="50" y="8"/>
                  </a:cubicBezTo>
                  <a:close/>
                  <a:moveTo>
                    <a:pt x="71" y="4"/>
                  </a:moveTo>
                  <a:cubicBezTo>
                    <a:pt x="71" y="4"/>
                    <a:pt x="71" y="4"/>
                    <a:pt x="71" y="4"/>
                  </a:cubicBezTo>
                  <a:cubicBezTo>
                    <a:pt x="71" y="3"/>
                    <a:pt x="71" y="3"/>
                    <a:pt x="71" y="3"/>
                  </a:cubicBezTo>
                  <a:cubicBezTo>
                    <a:pt x="71" y="3"/>
                    <a:pt x="71" y="3"/>
                    <a:pt x="71" y="3"/>
                  </a:cubicBezTo>
                  <a:cubicBezTo>
                    <a:pt x="71" y="3"/>
                    <a:pt x="71" y="3"/>
                    <a:pt x="71" y="3"/>
                  </a:cubicBezTo>
                  <a:cubicBezTo>
                    <a:pt x="71" y="4"/>
                    <a:pt x="71" y="4"/>
                    <a:pt x="71" y="4"/>
                  </a:cubicBezTo>
                  <a:cubicBezTo>
                    <a:pt x="72" y="4"/>
                    <a:pt x="72" y="4"/>
                    <a:pt x="72" y="4"/>
                  </a:cubicBezTo>
                  <a:lnTo>
                    <a:pt x="7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16" name="Freeform 888"/>
            <p:cNvSpPr/>
            <p:nvPr/>
          </p:nvSpPr>
          <p:spPr bwMode="auto">
            <a:xfrm>
              <a:off x="5163716" y="392477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17" name="Freeform 889"/>
            <p:cNvSpPr/>
            <p:nvPr/>
          </p:nvSpPr>
          <p:spPr bwMode="auto">
            <a:xfrm>
              <a:off x="5157366" y="3920013"/>
              <a:ext cx="0" cy="476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18" name="Rectangle 890"/>
            <p:cNvSpPr>
              <a:spLocks noChangeArrowheads="1"/>
            </p:cNvSpPr>
            <p:nvPr/>
          </p:nvSpPr>
          <p:spPr bwMode="auto">
            <a:xfrm>
              <a:off x="5070053" y="4096225"/>
              <a:ext cx="1588"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19" name="Freeform 891"/>
            <p:cNvSpPr/>
            <p:nvPr/>
          </p:nvSpPr>
          <p:spPr bwMode="auto">
            <a:xfrm>
              <a:off x="5074816" y="4089875"/>
              <a:ext cx="3175"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22" name="Freeform 892"/>
            <p:cNvSpPr/>
            <p:nvPr/>
          </p:nvSpPr>
          <p:spPr bwMode="auto">
            <a:xfrm>
              <a:off x="5146253" y="4021613"/>
              <a:ext cx="3175"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23" name="Freeform 893"/>
            <p:cNvSpPr/>
            <p:nvPr/>
          </p:nvSpPr>
          <p:spPr bwMode="auto">
            <a:xfrm>
              <a:off x="5066878" y="4093050"/>
              <a:ext cx="3175" cy="7937"/>
            </a:xfrm>
            <a:custGeom>
              <a:avLst/>
              <a:gdLst>
                <a:gd name="T0" fmla="*/ 2 w 2"/>
                <a:gd name="T1" fmla="*/ 0 h 5"/>
                <a:gd name="T2" fmla="*/ 0 w 2"/>
                <a:gd name="T3" fmla="*/ 5 h 5"/>
                <a:gd name="T4" fmla="*/ 2 w 2"/>
                <a:gd name="T5" fmla="*/ 2 h 5"/>
                <a:gd name="T6" fmla="*/ 2 w 2"/>
                <a:gd name="T7" fmla="*/ 0 h 5"/>
              </a:gdLst>
              <a:ahLst/>
              <a:cxnLst>
                <a:cxn ang="0">
                  <a:pos x="T0" y="T1"/>
                </a:cxn>
                <a:cxn ang="0">
                  <a:pos x="T2" y="T3"/>
                </a:cxn>
                <a:cxn ang="0">
                  <a:pos x="T4" y="T5"/>
                </a:cxn>
                <a:cxn ang="0">
                  <a:pos x="T6" y="T7"/>
                </a:cxn>
              </a:cxnLst>
              <a:rect l="0" t="0" r="r" b="b"/>
              <a:pathLst>
                <a:path w="2" h="5">
                  <a:moveTo>
                    <a:pt x="2" y="0"/>
                  </a:moveTo>
                  <a:lnTo>
                    <a:pt x="0" y="5"/>
                  </a:lnTo>
                  <a:lnTo>
                    <a:pt x="2" y="2"/>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24" name="Line 894"/>
            <p:cNvSpPr>
              <a:spLocks noChangeShapeType="1"/>
            </p:cNvSpPr>
            <p:nvPr/>
          </p:nvSpPr>
          <p:spPr bwMode="auto">
            <a:xfrm>
              <a:off x="5130378" y="4032725"/>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25" name="Line 895"/>
            <p:cNvSpPr>
              <a:spLocks noChangeShapeType="1"/>
            </p:cNvSpPr>
            <p:nvPr/>
          </p:nvSpPr>
          <p:spPr bwMode="auto">
            <a:xfrm>
              <a:off x="5130378" y="4032725"/>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26" name="Freeform 896"/>
            <p:cNvSpPr/>
            <p:nvPr/>
          </p:nvSpPr>
          <p:spPr bwMode="auto">
            <a:xfrm>
              <a:off x="5149428" y="4040663"/>
              <a:ext cx="11113" cy="3175"/>
            </a:xfrm>
            <a:custGeom>
              <a:avLst/>
              <a:gdLst>
                <a:gd name="T0" fmla="*/ 1 w 3"/>
                <a:gd name="T1" fmla="*/ 1 h 1"/>
                <a:gd name="T2" fmla="*/ 3 w 3"/>
                <a:gd name="T3" fmla="*/ 0 h 1"/>
                <a:gd name="T4" fmla="*/ 0 w 3"/>
                <a:gd name="T5" fmla="*/ 1 h 1"/>
                <a:gd name="T6" fmla="*/ 1 w 3"/>
                <a:gd name="T7" fmla="*/ 1 h 1"/>
              </a:gdLst>
              <a:ahLst/>
              <a:cxnLst>
                <a:cxn ang="0">
                  <a:pos x="T0" y="T1"/>
                </a:cxn>
                <a:cxn ang="0">
                  <a:pos x="T2" y="T3"/>
                </a:cxn>
                <a:cxn ang="0">
                  <a:pos x="T4" y="T5"/>
                </a:cxn>
                <a:cxn ang="0">
                  <a:pos x="T6" y="T7"/>
                </a:cxn>
              </a:cxnLst>
              <a:rect l="0" t="0" r="r" b="b"/>
              <a:pathLst>
                <a:path w="3" h="1">
                  <a:moveTo>
                    <a:pt x="1" y="1"/>
                  </a:moveTo>
                  <a:cubicBezTo>
                    <a:pt x="2" y="1"/>
                    <a:pt x="2" y="1"/>
                    <a:pt x="3" y="0"/>
                  </a:cubicBezTo>
                  <a:cubicBezTo>
                    <a:pt x="2" y="0"/>
                    <a:pt x="1" y="1"/>
                    <a:pt x="0" y="1"/>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27" name="Rectangle 897"/>
            <p:cNvSpPr>
              <a:spLocks noChangeArrowheads="1"/>
            </p:cNvSpPr>
            <p:nvPr/>
          </p:nvSpPr>
          <p:spPr bwMode="auto">
            <a:xfrm>
              <a:off x="5111328" y="4067650"/>
              <a:ext cx="1588"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28" name="Rectangle 898"/>
            <p:cNvSpPr>
              <a:spLocks noChangeArrowheads="1"/>
            </p:cNvSpPr>
            <p:nvPr/>
          </p:nvSpPr>
          <p:spPr bwMode="auto">
            <a:xfrm>
              <a:off x="4646191" y="4093050"/>
              <a:ext cx="1588"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31" name="Freeform 899"/>
            <p:cNvSpPr/>
            <p:nvPr/>
          </p:nvSpPr>
          <p:spPr bwMode="auto">
            <a:xfrm>
              <a:off x="5152603" y="405177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32" name="Freeform 900"/>
            <p:cNvSpPr/>
            <p:nvPr/>
          </p:nvSpPr>
          <p:spPr bwMode="auto">
            <a:xfrm>
              <a:off x="5119266" y="403748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33" name="Freeform 901"/>
            <p:cNvSpPr/>
            <p:nvPr/>
          </p:nvSpPr>
          <p:spPr bwMode="auto">
            <a:xfrm>
              <a:off x="5149428" y="404383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34" name="Freeform 902"/>
            <p:cNvSpPr/>
            <p:nvPr/>
          </p:nvSpPr>
          <p:spPr bwMode="auto">
            <a:xfrm>
              <a:off x="5122441" y="4029550"/>
              <a:ext cx="4763"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35" name="Freeform 903"/>
            <p:cNvSpPr/>
            <p:nvPr/>
          </p:nvSpPr>
          <p:spPr bwMode="auto">
            <a:xfrm>
              <a:off x="5111328" y="4026375"/>
              <a:ext cx="4763" cy="3175"/>
            </a:xfrm>
            <a:custGeom>
              <a:avLst/>
              <a:gdLst>
                <a:gd name="T0" fmla="*/ 3 w 3"/>
                <a:gd name="T1" fmla="*/ 0 h 2"/>
                <a:gd name="T2" fmla="*/ 0 w 3"/>
                <a:gd name="T3" fmla="*/ 2 h 2"/>
                <a:gd name="T4" fmla="*/ 3 w 3"/>
                <a:gd name="T5" fmla="*/ 0 h 2"/>
                <a:gd name="T6" fmla="*/ 3 w 3"/>
                <a:gd name="T7" fmla="*/ 0 h 2"/>
              </a:gdLst>
              <a:ahLst/>
              <a:cxnLst>
                <a:cxn ang="0">
                  <a:pos x="T0" y="T1"/>
                </a:cxn>
                <a:cxn ang="0">
                  <a:pos x="T2" y="T3"/>
                </a:cxn>
                <a:cxn ang="0">
                  <a:pos x="T4" y="T5"/>
                </a:cxn>
                <a:cxn ang="0">
                  <a:pos x="T6" y="T7"/>
                </a:cxn>
              </a:cxnLst>
              <a:rect l="0" t="0" r="r" b="b"/>
              <a:pathLst>
                <a:path w="3" h="2">
                  <a:moveTo>
                    <a:pt x="3" y="0"/>
                  </a:moveTo>
                  <a:lnTo>
                    <a:pt x="0" y="2"/>
                  </a:lnTo>
                  <a:lnTo>
                    <a:pt x="3"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36" name="Freeform 904"/>
            <p:cNvSpPr/>
            <p:nvPr/>
          </p:nvSpPr>
          <p:spPr bwMode="auto">
            <a:xfrm>
              <a:off x="5116091" y="4021613"/>
              <a:ext cx="6350" cy="4762"/>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1" y="1"/>
                    <a:pt x="1" y="1"/>
                    <a:pt x="2" y="0"/>
                  </a:cubicBezTo>
                  <a:cubicBezTo>
                    <a:pt x="2" y="1"/>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37" name="Line 905"/>
            <p:cNvSpPr>
              <a:spLocks noChangeShapeType="1"/>
            </p:cNvSpPr>
            <p:nvPr/>
          </p:nvSpPr>
          <p:spPr bwMode="auto">
            <a:xfrm>
              <a:off x="5100216" y="3996213"/>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38" name="Line 906"/>
            <p:cNvSpPr>
              <a:spLocks noChangeShapeType="1"/>
            </p:cNvSpPr>
            <p:nvPr/>
          </p:nvSpPr>
          <p:spPr bwMode="auto">
            <a:xfrm>
              <a:off x="5100216" y="3996213"/>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39" name="Freeform 907"/>
            <p:cNvSpPr/>
            <p:nvPr/>
          </p:nvSpPr>
          <p:spPr bwMode="auto">
            <a:xfrm>
              <a:off x="5149428" y="4018438"/>
              <a:ext cx="3175" cy="3175"/>
            </a:xfrm>
            <a:custGeom>
              <a:avLst/>
              <a:gdLst>
                <a:gd name="T0" fmla="*/ 1 w 1"/>
                <a:gd name="T1" fmla="*/ 0 h 1"/>
                <a:gd name="T2" fmla="*/ 0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1"/>
                    <a:pt x="0" y="1"/>
                  </a:cubicBezTo>
                  <a:cubicBezTo>
                    <a:pt x="1" y="1"/>
                    <a:pt x="1" y="1"/>
                    <a:pt x="1"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40" name="Freeform 908"/>
            <p:cNvSpPr/>
            <p:nvPr/>
          </p:nvSpPr>
          <p:spPr bwMode="auto">
            <a:xfrm>
              <a:off x="5127203" y="403272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41" name="Freeform 909"/>
            <p:cNvSpPr/>
            <p:nvPr/>
          </p:nvSpPr>
          <p:spPr bwMode="auto">
            <a:xfrm>
              <a:off x="4852566" y="4074000"/>
              <a:ext cx="4763" cy="4762"/>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0" y="1"/>
                    <a:pt x="1" y="1"/>
                    <a:pt x="1" y="1"/>
                  </a:cubicBezTo>
                  <a:cubicBezTo>
                    <a:pt x="1"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42" name="Rectangle 910"/>
            <p:cNvSpPr>
              <a:spLocks noChangeArrowheads="1"/>
            </p:cNvSpPr>
            <p:nvPr/>
          </p:nvSpPr>
          <p:spPr bwMode="auto">
            <a:xfrm>
              <a:off x="4890666" y="4054950"/>
              <a:ext cx="1588"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43" name="Rectangle 911"/>
            <p:cNvSpPr>
              <a:spLocks noChangeArrowheads="1"/>
            </p:cNvSpPr>
            <p:nvPr/>
          </p:nvSpPr>
          <p:spPr bwMode="auto">
            <a:xfrm>
              <a:off x="4827166" y="3988275"/>
              <a:ext cx="1588"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44" name="Rectangle 912"/>
            <p:cNvSpPr>
              <a:spLocks noChangeArrowheads="1"/>
            </p:cNvSpPr>
            <p:nvPr/>
          </p:nvSpPr>
          <p:spPr bwMode="auto">
            <a:xfrm>
              <a:off x="4890666" y="4054950"/>
              <a:ext cx="1588"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45" name="Freeform 913"/>
            <p:cNvSpPr/>
            <p:nvPr/>
          </p:nvSpPr>
          <p:spPr bwMode="auto">
            <a:xfrm>
              <a:off x="5104978" y="3991450"/>
              <a:ext cx="3175"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46" name="Freeform 914"/>
            <p:cNvSpPr/>
            <p:nvPr/>
          </p:nvSpPr>
          <p:spPr bwMode="auto">
            <a:xfrm>
              <a:off x="5108153" y="4040663"/>
              <a:ext cx="3175"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47" name="Freeform 915"/>
            <p:cNvSpPr/>
            <p:nvPr/>
          </p:nvSpPr>
          <p:spPr bwMode="auto">
            <a:xfrm>
              <a:off x="5149428" y="4054950"/>
              <a:ext cx="3175"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48" name="Freeform 916"/>
            <p:cNvSpPr>
              <a:spLocks noEditPoints="1"/>
            </p:cNvSpPr>
            <p:nvPr/>
          </p:nvSpPr>
          <p:spPr bwMode="auto">
            <a:xfrm>
              <a:off x="4639841" y="3969225"/>
              <a:ext cx="531813" cy="228600"/>
            </a:xfrm>
            <a:custGeom>
              <a:avLst/>
              <a:gdLst>
                <a:gd name="T0" fmla="*/ 133 w 142"/>
                <a:gd name="T1" fmla="*/ 19 h 61"/>
                <a:gd name="T2" fmla="*/ 124 w 142"/>
                <a:gd name="T3" fmla="*/ 20 h 61"/>
                <a:gd name="T4" fmla="*/ 128 w 142"/>
                <a:gd name="T5" fmla="*/ 17 h 61"/>
                <a:gd name="T6" fmla="*/ 130 w 142"/>
                <a:gd name="T7" fmla="*/ 16 h 61"/>
                <a:gd name="T8" fmla="*/ 137 w 142"/>
                <a:gd name="T9" fmla="*/ 17 h 61"/>
                <a:gd name="T10" fmla="*/ 136 w 142"/>
                <a:gd name="T11" fmla="*/ 15 h 61"/>
                <a:gd name="T12" fmla="*/ 114 w 142"/>
                <a:gd name="T13" fmla="*/ 23 h 61"/>
                <a:gd name="T14" fmla="*/ 24 w 142"/>
                <a:gd name="T15" fmla="*/ 31 h 61"/>
                <a:gd name="T16" fmla="*/ 12 w 142"/>
                <a:gd name="T17" fmla="*/ 33 h 61"/>
                <a:gd name="T18" fmla="*/ 25 w 142"/>
                <a:gd name="T19" fmla="*/ 13 h 61"/>
                <a:gd name="T20" fmla="*/ 52 w 142"/>
                <a:gd name="T21" fmla="*/ 15 h 61"/>
                <a:gd name="T22" fmla="*/ 40 w 142"/>
                <a:gd name="T23" fmla="*/ 20 h 61"/>
                <a:gd name="T24" fmla="*/ 51 w 142"/>
                <a:gd name="T25" fmla="*/ 28 h 61"/>
                <a:gd name="T26" fmla="*/ 85 w 142"/>
                <a:gd name="T27" fmla="*/ 26 h 61"/>
                <a:gd name="T28" fmla="*/ 118 w 142"/>
                <a:gd name="T29" fmla="*/ 12 h 61"/>
                <a:gd name="T30" fmla="*/ 124 w 142"/>
                <a:gd name="T31" fmla="*/ 8 h 61"/>
                <a:gd name="T32" fmla="*/ 121 w 142"/>
                <a:gd name="T33" fmla="*/ 5 h 61"/>
                <a:gd name="T34" fmla="*/ 119 w 142"/>
                <a:gd name="T35" fmla="*/ 3 h 61"/>
                <a:gd name="T36" fmla="*/ 91 w 142"/>
                <a:gd name="T37" fmla="*/ 19 h 61"/>
                <a:gd name="T38" fmla="*/ 63 w 142"/>
                <a:gd name="T39" fmla="*/ 26 h 61"/>
                <a:gd name="T40" fmla="*/ 59 w 142"/>
                <a:gd name="T41" fmla="*/ 29 h 61"/>
                <a:gd name="T42" fmla="*/ 56 w 142"/>
                <a:gd name="T43" fmla="*/ 9 h 61"/>
                <a:gd name="T44" fmla="*/ 41 w 142"/>
                <a:gd name="T45" fmla="*/ 8 h 61"/>
                <a:gd name="T46" fmla="*/ 34 w 142"/>
                <a:gd name="T47" fmla="*/ 0 h 61"/>
                <a:gd name="T48" fmla="*/ 26 w 142"/>
                <a:gd name="T49" fmla="*/ 5 h 61"/>
                <a:gd name="T50" fmla="*/ 0 w 142"/>
                <a:gd name="T51" fmla="*/ 28 h 61"/>
                <a:gd name="T52" fmla="*/ 58 w 142"/>
                <a:gd name="T53" fmla="*/ 54 h 61"/>
                <a:gd name="T54" fmla="*/ 94 w 142"/>
                <a:gd name="T55" fmla="*/ 46 h 61"/>
                <a:gd name="T56" fmla="*/ 102 w 142"/>
                <a:gd name="T57" fmla="*/ 42 h 61"/>
                <a:gd name="T58" fmla="*/ 108 w 142"/>
                <a:gd name="T59" fmla="*/ 40 h 61"/>
                <a:gd name="T60" fmla="*/ 111 w 142"/>
                <a:gd name="T61" fmla="*/ 37 h 61"/>
                <a:gd name="T62" fmla="*/ 115 w 142"/>
                <a:gd name="T63" fmla="*/ 32 h 61"/>
                <a:gd name="T64" fmla="*/ 122 w 142"/>
                <a:gd name="T65" fmla="*/ 28 h 61"/>
                <a:gd name="T66" fmla="*/ 124 w 142"/>
                <a:gd name="T67" fmla="*/ 26 h 61"/>
                <a:gd name="T68" fmla="*/ 132 w 142"/>
                <a:gd name="T69" fmla="*/ 22 h 61"/>
                <a:gd name="T70" fmla="*/ 135 w 142"/>
                <a:gd name="T71" fmla="*/ 22 h 61"/>
                <a:gd name="T72" fmla="*/ 137 w 142"/>
                <a:gd name="T73" fmla="*/ 22 h 61"/>
                <a:gd name="T74" fmla="*/ 132 w 142"/>
                <a:gd name="T75" fmla="*/ 16 h 61"/>
                <a:gd name="T76" fmla="*/ 118 w 142"/>
                <a:gd name="T77" fmla="*/ 3 h 61"/>
                <a:gd name="T78" fmla="*/ 84 w 142"/>
                <a:gd name="T79" fmla="*/ 20 h 61"/>
                <a:gd name="T80" fmla="*/ 64 w 142"/>
                <a:gd name="T81" fmla="*/ 26 h 61"/>
                <a:gd name="T82" fmla="*/ 24 w 142"/>
                <a:gd name="T83" fmla="*/ 8 h 61"/>
                <a:gd name="T84" fmla="*/ 19 w 142"/>
                <a:gd name="T85" fmla="*/ 8 h 61"/>
                <a:gd name="T86" fmla="*/ 22 w 142"/>
                <a:gd name="T87" fmla="*/ 38 h 61"/>
                <a:gd name="T88" fmla="*/ 23 w 142"/>
                <a:gd name="T89" fmla="*/ 35 h 61"/>
                <a:gd name="T90" fmla="*/ 64 w 142"/>
                <a:gd name="T91" fmla="*/ 43 h 61"/>
                <a:gd name="T92" fmla="*/ 66 w 142"/>
                <a:gd name="T93" fmla="*/ 38 h 61"/>
                <a:gd name="T94" fmla="*/ 116 w 142"/>
                <a:gd name="T95" fmla="*/ 25 h 61"/>
                <a:gd name="T96" fmla="*/ 112 w 142"/>
                <a:gd name="T97" fmla="*/ 28 h 61"/>
                <a:gd name="T98" fmla="*/ 112 w 142"/>
                <a:gd name="T99" fmla="*/ 28 h 61"/>
                <a:gd name="T100" fmla="*/ 109 w 142"/>
                <a:gd name="T101" fmla="*/ 36 h 61"/>
                <a:gd name="T102" fmla="*/ 111 w 142"/>
                <a:gd name="T103" fmla="*/ 34 h 61"/>
                <a:gd name="T104" fmla="*/ 113 w 142"/>
                <a:gd name="T105" fmla="*/ 30 h 61"/>
                <a:gd name="T106" fmla="*/ 112 w 142"/>
                <a:gd name="T107" fmla="*/ 34 h 61"/>
                <a:gd name="T108" fmla="*/ 112 w 142"/>
                <a:gd name="T109" fmla="*/ 30 h 61"/>
                <a:gd name="T110" fmla="*/ 115 w 142"/>
                <a:gd name="T111" fmla="*/ 27 h 61"/>
                <a:gd name="T112" fmla="*/ 117 w 142"/>
                <a:gd name="T113" fmla="*/ 24 h 61"/>
                <a:gd name="T114" fmla="*/ 121 w 142"/>
                <a:gd name="T115" fmla="*/ 22 h 61"/>
                <a:gd name="T116" fmla="*/ 121 w 142"/>
                <a:gd name="T117" fmla="*/ 22 h 61"/>
                <a:gd name="T118" fmla="*/ 123 w 142"/>
                <a:gd name="T119" fmla="*/ 24 h 61"/>
                <a:gd name="T120" fmla="*/ 123 w 142"/>
                <a:gd name="T121" fmla="*/ 24 h 61"/>
                <a:gd name="T122" fmla="*/ 129 w 142"/>
                <a:gd name="T123" fmla="*/ 20 h 61"/>
                <a:gd name="T124" fmla="*/ 130 w 142"/>
                <a:gd name="T125" fmla="*/ 2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2" h="61">
                  <a:moveTo>
                    <a:pt x="137" y="21"/>
                  </a:moveTo>
                  <a:cubicBezTo>
                    <a:pt x="137" y="21"/>
                    <a:pt x="137" y="21"/>
                    <a:pt x="137" y="21"/>
                  </a:cubicBezTo>
                  <a:cubicBezTo>
                    <a:pt x="137" y="21"/>
                    <a:pt x="137" y="20"/>
                    <a:pt x="136" y="20"/>
                  </a:cubicBezTo>
                  <a:cubicBezTo>
                    <a:pt x="136" y="20"/>
                    <a:pt x="136" y="20"/>
                    <a:pt x="136" y="20"/>
                  </a:cubicBezTo>
                  <a:cubicBezTo>
                    <a:pt x="135" y="21"/>
                    <a:pt x="135" y="21"/>
                    <a:pt x="135" y="21"/>
                  </a:cubicBezTo>
                  <a:cubicBezTo>
                    <a:pt x="135" y="20"/>
                    <a:pt x="135" y="20"/>
                    <a:pt x="135" y="20"/>
                  </a:cubicBezTo>
                  <a:cubicBezTo>
                    <a:pt x="135" y="20"/>
                    <a:pt x="135" y="20"/>
                    <a:pt x="135" y="20"/>
                  </a:cubicBezTo>
                  <a:cubicBezTo>
                    <a:pt x="135" y="20"/>
                    <a:pt x="134" y="19"/>
                    <a:pt x="133" y="19"/>
                  </a:cubicBezTo>
                  <a:cubicBezTo>
                    <a:pt x="134" y="18"/>
                    <a:pt x="135" y="19"/>
                    <a:pt x="135" y="18"/>
                  </a:cubicBezTo>
                  <a:cubicBezTo>
                    <a:pt x="135" y="19"/>
                    <a:pt x="135" y="19"/>
                    <a:pt x="135" y="19"/>
                  </a:cubicBezTo>
                  <a:cubicBezTo>
                    <a:pt x="137" y="18"/>
                    <a:pt x="138" y="18"/>
                    <a:pt x="140" y="18"/>
                  </a:cubicBezTo>
                  <a:cubicBezTo>
                    <a:pt x="139" y="17"/>
                    <a:pt x="138" y="18"/>
                    <a:pt x="138" y="18"/>
                  </a:cubicBezTo>
                  <a:cubicBezTo>
                    <a:pt x="136" y="17"/>
                    <a:pt x="134" y="18"/>
                    <a:pt x="132" y="18"/>
                  </a:cubicBezTo>
                  <a:cubicBezTo>
                    <a:pt x="132" y="18"/>
                    <a:pt x="132" y="18"/>
                    <a:pt x="132" y="18"/>
                  </a:cubicBezTo>
                  <a:cubicBezTo>
                    <a:pt x="131" y="17"/>
                    <a:pt x="131" y="18"/>
                    <a:pt x="130" y="18"/>
                  </a:cubicBezTo>
                  <a:cubicBezTo>
                    <a:pt x="124" y="20"/>
                    <a:pt x="124" y="20"/>
                    <a:pt x="124" y="20"/>
                  </a:cubicBezTo>
                  <a:cubicBezTo>
                    <a:pt x="125" y="20"/>
                    <a:pt x="125" y="20"/>
                    <a:pt x="125" y="20"/>
                  </a:cubicBezTo>
                  <a:cubicBezTo>
                    <a:pt x="124" y="19"/>
                    <a:pt x="125" y="19"/>
                    <a:pt x="125" y="19"/>
                  </a:cubicBezTo>
                  <a:cubicBezTo>
                    <a:pt x="125" y="19"/>
                    <a:pt x="125" y="19"/>
                    <a:pt x="125" y="19"/>
                  </a:cubicBezTo>
                  <a:cubicBezTo>
                    <a:pt x="124" y="20"/>
                    <a:pt x="124" y="20"/>
                    <a:pt x="124" y="20"/>
                  </a:cubicBezTo>
                  <a:cubicBezTo>
                    <a:pt x="124" y="18"/>
                    <a:pt x="126" y="18"/>
                    <a:pt x="126" y="17"/>
                  </a:cubicBezTo>
                  <a:cubicBezTo>
                    <a:pt x="127" y="17"/>
                    <a:pt x="127" y="17"/>
                    <a:pt x="127" y="17"/>
                  </a:cubicBezTo>
                  <a:cubicBezTo>
                    <a:pt x="126" y="18"/>
                    <a:pt x="126" y="18"/>
                    <a:pt x="126" y="18"/>
                  </a:cubicBezTo>
                  <a:cubicBezTo>
                    <a:pt x="127" y="18"/>
                    <a:pt x="127" y="17"/>
                    <a:pt x="128" y="17"/>
                  </a:cubicBezTo>
                  <a:cubicBezTo>
                    <a:pt x="128" y="18"/>
                    <a:pt x="128" y="18"/>
                    <a:pt x="128" y="18"/>
                  </a:cubicBezTo>
                  <a:cubicBezTo>
                    <a:pt x="129" y="17"/>
                    <a:pt x="129" y="17"/>
                    <a:pt x="129" y="17"/>
                  </a:cubicBezTo>
                  <a:cubicBezTo>
                    <a:pt x="129" y="17"/>
                    <a:pt x="129" y="17"/>
                    <a:pt x="129" y="16"/>
                  </a:cubicBezTo>
                  <a:cubicBezTo>
                    <a:pt x="129" y="17"/>
                    <a:pt x="129" y="17"/>
                    <a:pt x="129" y="17"/>
                  </a:cubicBezTo>
                  <a:cubicBezTo>
                    <a:pt x="128" y="17"/>
                    <a:pt x="128" y="17"/>
                    <a:pt x="128" y="17"/>
                  </a:cubicBezTo>
                  <a:cubicBezTo>
                    <a:pt x="128" y="16"/>
                    <a:pt x="129" y="16"/>
                    <a:pt x="129" y="16"/>
                  </a:cubicBezTo>
                  <a:cubicBezTo>
                    <a:pt x="129" y="15"/>
                    <a:pt x="130" y="15"/>
                    <a:pt x="130" y="16"/>
                  </a:cubicBezTo>
                  <a:cubicBezTo>
                    <a:pt x="130" y="16"/>
                    <a:pt x="130" y="16"/>
                    <a:pt x="130" y="16"/>
                  </a:cubicBezTo>
                  <a:cubicBezTo>
                    <a:pt x="130" y="16"/>
                    <a:pt x="131" y="16"/>
                    <a:pt x="131" y="17"/>
                  </a:cubicBezTo>
                  <a:cubicBezTo>
                    <a:pt x="131" y="17"/>
                    <a:pt x="131" y="17"/>
                    <a:pt x="131" y="17"/>
                  </a:cubicBezTo>
                  <a:cubicBezTo>
                    <a:pt x="131" y="17"/>
                    <a:pt x="131" y="17"/>
                    <a:pt x="131" y="17"/>
                  </a:cubicBezTo>
                  <a:cubicBezTo>
                    <a:pt x="130" y="17"/>
                    <a:pt x="130" y="17"/>
                    <a:pt x="130" y="17"/>
                  </a:cubicBezTo>
                  <a:cubicBezTo>
                    <a:pt x="131" y="17"/>
                    <a:pt x="130" y="18"/>
                    <a:pt x="131" y="18"/>
                  </a:cubicBezTo>
                  <a:cubicBezTo>
                    <a:pt x="132" y="17"/>
                    <a:pt x="133" y="17"/>
                    <a:pt x="134" y="16"/>
                  </a:cubicBezTo>
                  <a:cubicBezTo>
                    <a:pt x="135" y="16"/>
                    <a:pt x="136" y="15"/>
                    <a:pt x="136" y="17"/>
                  </a:cubicBezTo>
                  <a:cubicBezTo>
                    <a:pt x="137" y="17"/>
                    <a:pt x="137" y="17"/>
                    <a:pt x="137" y="17"/>
                  </a:cubicBezTo>
                  <a:cubicBezTo>
                    <a:pt x="136" y="16"/>
                    <a:pt x="136" y="16"/>
                    <a:pt x="136" y="16"/>
                  </a:cubicBezTo>
                  <a:cubicBezTo>
                    <a:pt x="137" y="16"/>
                    <a:pt x="136" y="15"/>
                    <a:pt x="137" y="15"/>
                  </a:cubicBezTo>
                  <a:cubicBezTo>
                    <a:pt x="138" y="16"/>
                    <a:pt x="138" y="16"/>
                    <a:pt x="138" y="16"/>
                  </a:cubicBezTo>
                  <a:cubicBezTo>
                    <a:pt x="138" y="15"/>
                    <a:pt x="138" y="15"/>
                    <a:pt x="138" y="15"/>
                  </a:cubicBezTo>
                  <a:cubicBezTo>
                    <a:pt x="137" y="15"/>
                    <a:pt x="134" y="15"/>
                    <a:pt x="131" y="15"/>
                  </a:cubicBezTo>
                  <a:cubicBezTo>
                    <a:pt x="132" y="15"/>
                    <a:pt x="132" y="15"/>
                    <a:pt x="132" y="15"/>
                  </a:cubicBezTo>
                  <a:cubicBezTo>
                    <a:pt x="132" y="15"/>
                    <a:pt x="132" y="15"/>
                    <a:pt x="133" y="15"/>
                  </a:cubicBezTo>
                  <a:cubicBezTo>
                    <a:pt x="134" y="15"/>
                    <a:pt x="135" y="15"/>
                    <a:pt x="136" y="15"/>
                  </a:cubicBezTo>
                  <a:cubicBezTo>
                    <a:pt x="136" y="14"/>
                    <a:pt x="135" y="14"/>
                    <a:pt x="135" y="14"/>
                  </a:cubicBezTo>
                  <a:cubicBezTo>
                    <a:pt x="135" y="14"/>
                    <a:pt x="135" y="14"/>
                    <a:pt x="135" y="14"/>
                  </a:cubicBezTo>
                  <a:cubicBezTo>
                    <a:pt x="135" y="14"/>
                    <a:pt x="135" y="14"/>
                    <a:pt x="134" y="14"/>
                  </a:cubicBezTo>
                  <a:cubicBezTo>
                    <a:pt x="134" y="14"/>
                    <a:pt x="134" y="14"/>
                    <a:pt x="134" y="14"/>
                  </a:cubicBezTo>
                  <a:cubicBezTo>
                    <a:pt x="131" y="15"/>
                    <a:pt x="129" y="16"/>
                    <a:pt x="126" y="16"/>
                  </a:cubicBezTo>
                  <a:cubicBezTo>
                    <a:pt x="126" y="16"/>
                    <a:pt x="126" y="16"/>
                    <a:pt x="126" y="16"/>
                  </a:cubicBezTo>
                  <a:cubicBezTo>
                    <a:pt x="123" y="17"/>
                    <a:pt x="120" y="19"/>
                    <a:pt x="117" y="20"/>
                  </a:cubicBezTo>
                  <a:cubicBezTo>
                    <a:pt x="116" y="21"/>
                    <a:pt x="115" y="22"/>
                    <a:pt x="114" y="23"/>
                  </a:cubicBezTo>
                  <a:cubicBezTo>
                    <a:pt x="108" y="30"/>
                    <a:pt x="101" y="33"/>
                    <a:pt x="91" y="36"/>
                  </a:cubicBezTo>
                  <a:cubicBezTo>
                    <a:pt x="89" y="36"/>
                    <a:pt x="89" y="36"/>
                    <a:pt x="89" y="36"/>
                  </a:cubicBezTo>
                  <a:cubicBezTo>
                    <a:pt x="84" y="37"/>
                    <a:pt x="81" y="32"/>
                    <a:pt x="75" y="34"/>
                  </a:cubicBezTo>
                  <a:cubicBezTo>
                    <a:pt x="69" y="35"/>
                    <a:pt x="63" y="38"/>
                    <a:pt x="59" y="43"/>
                  </a:cubicBezTo>
                  <a:cubicBezTo>
                    <a:pt x="55" y="47"/>
                    <a:pt x="51" y="50"/>
                    <a:pt x="45" y="50"/>
                  </a:cubicBezTo>
                  <a:cubicBezTo>
                    <a:pt x="38" y="50"/>
                    <a:pt x="30" y="48"/>
                    <a:pt x="27" y="41"/>
                  </a:cubicBezTo>
                  <a:cubicBezTo>
                    <a:pt x="27" y="38"/>
                    <a:pt x="25" y="36"/>
                    <a:pt x="24" y="33"/>
                  </a:cubicBezTo>
                  <a:cubicBezTo>
                    <a:pt x="24" y="33"/>
                    <a:pt x="23" y="32"/>
                    <a:pt x="24" y="31"/>
                  </a:cubicBezTo>
                  <a:cubicBezTo>
                    <a:pt x="24" y="30"/>
                    <a:pt x="24" y="28"/>
                    <a:pt x="22" y="27"/>
                  </a:cubicBezTo>
                  <a:cubicBezTo>
                    <a:pt x="22" y="24"/>
                    <a:pt x="21" y="22"/>
                    <a:pt x="18" y="21"/>
                  </a:cubicBezTo>
                  <a:cubicBezTo>
                    <a:pt x="18" y="22"/>
                    <a:pt x="18" y="22"/>
                    <a:pt x="18" y="22"/>
                  </a:cubicBezTo>
                  <a:cubicBezTo>
                    <a:pt x="18" y="21"/>
                    <a:pt x="17" y="21"/>
                    <a:pt x="17" y="22"/>
                  </a:cubicBezTo>
                  <a:cubicBezTo>
                    <a:pt x="17" y="23"/>
                    <a:pt x="18" y="21"/>
                    <a:pt x="18" y="22"/>
                  </a:cubicBezTo>
                  <a:cubicBezTo>
                    <a:pt x="17" y="23"/>
                    <a:pt x="15" y="23"/>
                    <a:pt x="14" y="23"/>
                  </a:cubicBezTo>
                  <a:cubicBezTo>
                    <a:pt x="14" y="27"/>
                    <a:pt x="20" y="24"/>
                    <a:pt x="20" y="29"/>
                  </a:cubicBezTo>
                  <a:cubicBezTo>
                    <a:pt x="18" y="32"/>
                    <a:pt x="15" y="32"/>
                    <a:pt x="12" y="33"/>
                  </a:cubicBezTo>
                  <a:cubicBezTo>
                    <a:pt x="10" y="32"/>
                    <a:pt x="8" y="31"/>
                    <a:pt x="6" y="29"/>
                  </a:cubicBezTo>
                  <a:cubicBezTo>
                    <a:pt x="5" y="27"/>
                    <a:pt x="6" y="25"/>
                    <a:pt x="6" y="23"/>
                  </a:cubicBezTo>
                  <a:cubicBezTo>
                    <a:pt x="6" y="21"/>
                    <a:pt x="9" y="19"/>
                    <a:pt x="11" y="18"/>
                  </a:cubicBezTo>
                  <a:cubicBezTo>
                    <a:pt x="15" y="17"/>
                    <a:pt x="17" y="14"/>
                    <a:pt x="21" y="16"/>
                  </a:cubicBezTo>
                  <a:cubicBezTo>
                    <a:pt x="22" y="16"/>
                    <a:pt x="22" y="16"/>
                    <a:pt x="23" y="16"/>
                  </a:cubicBezTo>
                  <a:cubicBezTo>
                    <a:pt x="23" y="17"/>
                    <a:pt x="23" y="17"/>
                    <a:pt x="23" y="17"/>
                  </a:cubicBezTo>
                  <a:cubicBezTo>
                    <a:pt x="24" y="17"/>
                    <a:pt x="25" y="18"/>
                    <a:pt x="25" y="18"/>
                  </a:cubicBezTo>
                  <a:cubicBezTo>
                    <a:pt x="25" y="17"/>
                    <a:pt x="26" y="15"/>
                    <a:pt x="25" y="13"/>
                  </a:cubicBezTo>
                  <a:cubicBezTo>
                    <a:pt x="26" y="12"/>
                    <a:pt x="26" y="10"/>
                    <a:pt x="27" y="9"/>
                  </a:cubicBezTo>
                  <a:cubicBezTo>
                    <a:pt x="30" y="9"/>
                    <a:pt x="33" y="10"/>
                    <a:pt x="35" y="11"/>
                  </a:cubicBezTo>
                  <a:cubicBezTo>
                    <a:pt x="37" y="12"/>
                    <a:pt x="36" y="15"/>
                    <a:pt x="35" y="17"/>
                  </a:cubicBezTo>
                  <a:cubicBezTo>
                    <a:pt x="36" y="17"/>
                    <a:pt x="36" y="17"/>
                    <a:pt x="36" y="17"/>
                  </a:cubicBezTo>
                  <a:cubicBezTo>
                    <a:pt x="37" y="17"/>
                    <a:pt x="38" y="17"/>
                    <a:pt x="38" y="16"/>
                  </a:cubicBezTo>
                  <a:cubicBezTo>
                    <a:pt x="39" y="16"/>
                    <a:pt x="39" y="16"/>
                    <a:pt x="39" y="16"/>
                  </a:cubicBezTo>
                  <a:cubicBezTo>
                    <a:pt x="40" y="16"/>
                    <a:pt x="39" y="15"/>
                    <a:pt x="40" y="15"/>
                  </a:cubicBezTo>
                  <a:cubicBezTo>
                    <a:pt x="44" y="17"/>
                    <a:pt x="48" y="12"/>
                    <a:pt x="52" y="15"/>
                  </a:cubicBezTo>
                  <a:cubicBezTo>
                    <a:pt x="53" y="17"/>
                    <a:pt x="54" y="19"/>
                    <a:pt x="53" y="22"/>
                  </a:cubicBezTo>
                  <a:cubicBezTo>
                    <a:pt x="51" y="23"/>
                    <a:pt x="49" y="26"/>
                    <a:pt x="46" y="25"/>
                  </a:cubicBezTo>
                  <a:cubicBezTo>
                    <a:pt x="46" y="26"/>
                    <a:pt x="46" y="26"/>
                    <a:pt x="46" y="26"/>
                  </a:cubicBezTo>
                  <a:cubicBezTo>
                    <a:pt x="46" y="27"/>
                    <a:pt x="45" y="26"/>
                    <a:pt x="45" y="26"/>
                  </a:cubicBezTo>
                  <a:cubicBezTo>
                    <a:pt x="43" y="26"/>
                    <a:pt x="41" y="25"/>
                    <a:pt x="40" y="23"/>
                  </a:cubicBezTo>
                  <a:cubicBezTo>
                    <a:pt x="40" y="22"/>
                    <a:pt x="41" y="22"/>
                    <a:pt x="42" y="22"/>
                  </a:cubicBezTo>
                  <a:cubicBezTo>
                    <a:pt x="40" y="20"/>
                    <a:pt x="40" y="20"/>
                    <a:pt x="40" y="20"/>
                  </a:cubicBezTo>
                  <a:cubicBezTo>
                    <a:pt x="40" y="20"/>
                    <a:pt x="40" y="20"/>
                    <a:pt x="40" y="20"/>
                  </a:cubicBezTo>
                  <a:cubicBezTo>
                    <a:pt x="38" y="21"/>
                    <a:pt x="39" y="24"/>
                    <a:pt x="38" y="25"/>
                  </a:cubicBezTo>
                  <a:cubicBezTo>
                    <a:pt x="38" y="26"/>
                    <a:pt x="39" y="27"/>
                    <a:pt x="39" y="28"/>
                  </a:cubicBezTo>
                  <a:cubicBezTo>
                    <a:pt x="40" y="29"/>
                    <a:pt x="40" y="31"/>
                    <a:pt x="42" y="32"/>
                  </a:cubicBezTo>
                  <a:cubicBezTo>
                    <a:pt x="42" y="31"/>
                    <a:pt x="43" y="31"/>
                    <a:pt x="44" y="31"/>
                  </a:cubicBezTo>
                  <a:cubicBezTo>
                    <a:pt x="46" y="31"/>
                    <a:pt x="46" y="28"/>
                    <a:pt x="48" y="27"/>
                  </a:cubicBezTo>
                  <a:cubicBezTo>
                    <a:pt x="49" y="27"/>
                    <a:pt x="49" y="27"/>
                    <a:pt x="49" y="27"/>
                  </a:cubicBezTo>
                  <a:cubicBezTo>
                    <a:pt x="50" y="27"/>
                    <a:pt x="50" y="27"/>
                    <a:pt x="51" y="27"/>
                  </a:cubicBezTo>
                  <a:cubicBezTo>
                    <a:pt x="52" y="27"/>
                    <a:pt x="50" y="28"/>
                    <a:pt x="51" y="28"/>
                  </a:cubicBezTo>
                  <a:cubicBezTo>
                    <a:pt x="51" y="28"/>
                    <a:pt x="51" y="29"/>
                    <a:pt x="52" y="29"/>
                  </a:cubicBezTo>
                  <a:cubicBezTo>
                    <a:pt x="52" y="30"/>
                    <a:pt x="54" y="30"/>
                    <a:pt x="54" y="31"/>
                  </a:cubicBezTo>
                  <a:cubicBezTo>
                    <a:pt x="55" y="29"/>
                    <a:pt x="56" y="32"/>
                    <a:pt x="57" y="31"/>
                  </a:cubicBezTo>
                  <a:cubicBezTo>
                    <a:pt x="60" y="30"/>
                    <a:pt x="64" y="30"/>
                    <a:pt x="68" y="29"/>
                  </a:cubicBezTo>
                  <a:cubicBezTo>
                    <a:pt x="69" y="26"/>
                    <a:pt x="73" y="28"/>
                    <a:pt x="74" y="25"/>
                  </a:cubicBezTo>
                  <a:cubicBezTo>
                    <a:pt x="76" y="25"/>
                    <a:pt x="77" y="25"/>
                    <a:pt x="79" y="26"/>
                  </a:cubicBezTo>
                  <a:cubicBezTo>
                    <a:pt x="79" y="25"/>
                    <a:pt x="79" y="25"/>
                    <a:pt x="79" y="25"/>
                  </a:cubicBezTo>
                  <a:cubicBezTo>
                    <a:pt x="81" y="25"/>
                    <a:pt x="83" y="26"/>
                    <a:pt x="85" y="26"/>
                  </a:cubicBezTo>
                  <a:cubicBezTo>
                    <a:pt x="89" y="29"/>
                    <a:pt x="94" y="25"/>
                    <a:pt x="99" y="25"/>
                  </a:cubicBezTo>
                  <a:cubicBezTo>
                    <a:pt x="103" y="24"/>
                    <a:pt x="106" y="21"/>
                    <a:pt x="109" y="19"/>
                  </a:cubicBezTo>
                  <a:cubicBezTo>
                    <a:pt x="111" y="16"/>
                    <a:pt x="113" y="16"/>
                    <a:pt x="115" y="15"/>
                  </a:cubicBezTo>
                  <a:cubicBezTo>
                    <a:pt x="115" y="14"/>
                    <a:pt x="115" y="14"/>
                    <a:pt x="115" y="14"/>
                  </a:cubicBezTo>
                  <a:cubicBezTo>
                    <a:pt x="115" y="14"/>
                    <a:pt x="115" y="14"/>
                    <a:pt x="115" y="14"/>
                  </a:cubicBezTo>
                  <a:cubicBezTo>
                    <a:pt x="116" y="14"/>
                    <a:pt x="116" y="14"/>
                    <a:pt x="116" y="14"/>
                  </a:cubicBezTo>
                  <a:cubicBezTo>
                    <a:pt x="116" y="14"/>
                    <a:pt x="117" y="13"/>
                    <a:pt x="117" y="14"/>
                  </a:cubicBezTo>
                  <a:cubicBezTo>
                    <a:pt x="117" y="13"/>
                    <a:pt x="118" y="13"/>
                    <a:pt x="118" y="12"/>
                  </a:cubicBezTo>
                  <a:cubicBezTo>
                    <a:pt x="120" y="12"/>
                    <a:pt x="120" y="11"/>
                    <a:pt x="121" y="11"/>
                  </a:cubicBezTo>
                  <a:cubicBezTo>
                    <a:pt x="121" y="11"/>
                    <a:pt x="121" y="11"/>
                    <a:pt x="121" y="11"/>
                  </a:cubicBezTo>
                  <a:cubicBezTo>
                    <a:pt x="123" y="10"/>
                    <a:pt x="125" y="9"/>
                    <a:pt x="127" y="9"/>
                  </a:cubicBezTo>
                  <a:cubicBezTo>
                    <a:pt x="127" y="8"/>
                    <a:pt x="127" y="8"/>
                    <a:pt x="127" y="8"/>
                  </a:cubicBezTo>
                  <a:cubicBezTo>
                    <a:pt x="127" y="8"/>
                    <a:pt x="127" y="8"/>
                    <a:pt x="127" y="8"/>
                  </a:cubicBezTo>
                  <a:cubicBezTo>
                    <a:pt x="126" y="9"/>
                    <a:pt x="126" y="9"/>
                    <a:pt x="126" y="8"/>
                  </a:cubicBezTo>
                  <a:cubicBezTo>
                    <a:pt x="126" y="8"/>
                    <a:pt x="126" y="8"/>
                    <a:pt x="126" y="8"/>
                  </a:cubicBezTo>
                  <a:cubicBezTo>
                    <a:pt x="124" y="8"/>
                    <a:pt x="124" y="8"/>
                    <a:pt x="124" y="8"/>
                  </a:cubicBezTo>
                  <a:cubicBezTo>
                    <a:pt x="124" y="7"/>
                    <a:pt x="124" y="7"/>
                    <a:pt x="124" y="7"/>
                  </a:cubicBezTo>
                  <a:cubicBezTo>
                    <a:pt x="124" y="8"/>
                    <a:pt x="123" y="8"/>
                    <a:pt x="122" y="8"/>
                  </a:cubicBezTo>
                  <a:cubicBezTo>
                    <a:pt x="123" y="7"/>
                    <a:pt x="123" y="7"/>
                    <a:pt x="123" y="7"/>
                  </a:cubicBezTo>
                  <a:cubicBezTo>
                    <a:pt x="122" y="7"/>
                    <a:pt x="122" y="7"/>
                    <a:pt x="122" y="7"/>
                  </a:cubicBezTo>
                  <a:cubicBezTo>
                    <a:pt x="123" y="7"/>
                    <a:pt x="123" y="7"/>
                    <a:pt x="124" y="6"/>
                  </a:cubicBezTo>
                  <a:cubicBezTo>
                    <a:pt x="123" y="6"/>
                    <a:pt x="122" y="6"/>
                    <a:pt x="122" y="7"/>
                  </a:cubicBezTo>
                  <a:cubicBezTo>
                    <a:pt x="122" y="6"/>
                    <a:pt x="123" y="6"/>
                    <a:pt x="124" y="6"/>
                  </a:cubicBezTo>
                  <a:cubicBezTo>
                    <a:pt x="123" y="6"/>
                    <a:pt x="122" y="6"/>
                    <a:pt x="121" y="5"/>
                  </a:cubicBezTo>
                  <a:cubicBezTo>
                    <a:pt x="122" y="5"/>
                    <a:pt x="123" y="5"/>
                    <a:pt x="124" y="5"/>
                  </a:cubicBezTo>
                  <a:cubicBezTo>
                    <a:pt x="125" y="5"/>
                    <a:pt x="125" y="5"/>
                    <a:pt x="125" y="5"/>
                  </a:cubicBezTo>
                  <a:cubicBezTo>
                    <a:pt x="125" y="5"/>
                    <a:pt x="125" y="5"/>
                    <a:pt x="125" y="5"/>
                  </a:cubicBezTo>
                  <a:cubicBezTo>
                    <a:pt x="121" y="4"/>
                    <a:pt x="121" y="4"/>
                    <a:pt x="121" y="4"/>
                  </a:cubicBezTo>
                  <a:cubicBezTo>
                    <a:pt x="122" y="4"/>
                    <a:pt x="124" y="4"/>
                    <a:pt x="125" y="4"/>
                  </a:cubicBezTo>
                  <a:cubicBezTo>
                    <a:pt x="124" y="3"/>
                    <a:pt x="123" y="4"/>
                    <a:pt x="121" y="4"/>
                  </a:cubicBezTo>
                  <a:cubicBezTo>
                    <a:pt x="122" y="3"/>
                    <a:pt x="123" y="3"/>
                    <a:pt x="124" y="3"/>
                  </a:cubicBezTo>
                  <a:cubicBezTo>
                    <a:pt x="122" y="2"/>
                    <a:pt x="121" y="3"/>
                    <a:pt x="119" y="3"/>
                  </a:cubicBezTo>
                  <a:cubicBezTo>
                    <a:pt x="121" y="2"/>
                    <a:pt x="123" y="1"/>
                    <a:pt x="124" y="1"/>
                  </a:cubicBezTo>
                  <a:cubicBezTo>
                    <a:pt x="120" y="0"/>
                    <a:pt x="117" y="3"/>
                    <a:pt x="114" y="5"/>
                  </a:cubicBezTo>
                  <a:cubicBezTo>
                    <a:pt x="113" y="6"/>
                    <a:pt x="112" y="6"/>
                    <a:pt x="111" y="7"/>
                  </a:cubicBezTo>
                  <a:cubicBezTo>
                    <a:pt x="107" y="9"/>
                    <a:pt x="105" y="12"/>
                    <a:pt x="101" y="14"/>
                  </a:cubicBezTo>
                  <a:cubicBezTo>
                    <a:pt x="97" y="17"/>
                    <a:pt x="92" y="18"/>
                    <a:pt x="87" y="18"/>
                  </a:cubicBezTo>
                  <a:cubicBezTo>
                    <a:pt x="85" y="17"/>
                    <a:pt x="83" y="18"/>
                    <a:pt x="81" y="18"/>
                  </a:cubicBezTo>
                  <a:cubicBezTo>
                    <a:pt x="79" y="18"/>
                    <a:pt x="77" y="17"/>
                    <a:pt x="77" y="18"/>
                  </a:cubicBezTo>
                  <a:cubicBezTo>
                    <a:pt x="82" y="17"/>
                    <a:pt x="86" y="20"/>
                    <a:pt x="91" y="19"/>
                  </a:cubicBezTo>
                  <a:cubicBezTo>
                    <a:pt x="90" y="20"/>
                    <a:pt x="86" y="20"/>
                    <a:pt x="84" y="19"/>
                  </a:cubicBezTo>
                  <a:cubicBezTo>
                    <a:pt x="81" y="19"/>
                    <a:pt x="79" y="19"/>
                    <a:pt x="77" y="19"/>
                  </a:cubicBezTo>
                  <a:cubicBezTo>
                    <a:pt x="77" y="19"/>
                    <a:pt x="77" y="19"/>
                    <a:pt x="77" y="19"/>
                  </a:cubicBezTo>
                  <a:cubicBezTo>
                    <a:pt x="73" y="18"/>
                    <a:pt x="71" y="21"/>
                    <a:pt x="69" y="22"/>
                  </a:cubicBezTo>
                  <a:cubicBezTo>
                    <a:pt x="69" y="22"/>
                    <a:pt x="70" y="22"/>
                    <a:pt x="70" y="22"/>
                  </a:cubicBezTo>
                  <a:cubicBezTo>
                    <a:pt x="69" y="22"/>
                    <a:pt x="68" y="23"/>
                    <a:pt x="67" y="23"/>
                  </a:cubicBezTo>
                  <a:cubicBezTo>
                    <a:pt x="67" y="23"/>
                    <a:pt x="67" y="23"/>
                    <a:pt x="67" y="23"/>
                  </a:cubicBezTo>
                  <a:cubicBezTo>
                    <a:pt x="66" y="25"/>
                    <a:pt x="64" y="25"/>
                    <a:pt x="63" y="26"/>
                  </a:cubicBezTo>
                  <a:cubicBezTo>
                    <a:pt x="63" y="26"/>
                    <a:pt x="63" y="26"/>
                    <a:pt x="63" y="26"/>
                  </a:cubicBezTo>
                  <a:cubicBezTo>
                    <a:pt x="61" y="27"/>
                    <a:pt x="59" y="25"/>
                    <a:pt x="58" y="27"/>
                  </a:cubicBezTo>
                  <a:cubicBezTo>
                    <a:pt x="58" y="27"/>
                    <a:pt x="58" y="27"/>
                    <a:pt x="58" y="27"/>
                  </a:cubicBezTo>
                  <a:cubicBezTo>
                    <a:pt x="58" y="27"/>
                    <a:pt x="60" y="28"/>
                    <a:pt x="59" y="29"/>
                  </a:cubicBezTo>
                  <a:cubicBezTo>
                    <a:pt x="58" y="29"/>
                    <a:pt x="58" y="29"/>
                    <a:pt x="58" y="29"/>
                  </a:cubicBezTo>
                  <a:cubicBezTo>
                    <a:pt x="59" y="29"/>
                    <a:pt x="60" y="30"/>
                    <a:pt x="61" y="29"/>
                  </a:cubicBezTo>
                  <a:cubicBezTo>
                    <a:pt x="60" y="30"/>
                    <a:pt x="58" y="30"/>
                    <a:pt x="57" y="30"/>
                  </a:cubicBezTo>
                  <a:cubicBezTo>
                    <a:pt x="57" y="30"/>
                    <a:pt x="58" y="30"/>
                    <a:pt x="59" y="29"/>
                  </a:cubicBezTo>
                  <a:cubicBezTo>
                    <a:pt x="57" y="29"/>
                    <a:pt x="56" y="30"/>
                    <a:pt x="55" y="29"/>
                  </a:cubicBezTo>
                  <a:cubicBezTo>
                    <a:pt x="55" y="28"/>
                    <a:pt x="55" y="27"/>
                    <a:pt x="55" y="25"/>
                  </a:cubicBezTo>
                  <a:cubicBezTo>
                    <a:pt x="56" y="25"/>
                    <a:pt x="55" y="23"/>
                    <a:pt x="56" y="23"/>
                  </a:cubicBezTo>
                  <a:cubicBezTo>
                    <a:pt x="58" y="20"/>
                    <a:pt x="57" y="18"/>
                    <a:pt x="56" y="15"/>
                  </a:cubicBezTo>
                  <a:cubicBezTo>
                    <a:pt x="57" y="14"/>
                    <a:pt x="56" y="13"/>
                    <a:pt x="57" y="13"/>
                  </a:cubicBezTo>
                  <a:cubicBezTo>
                    <a:pt x="57" y="13"/>
                    <a:pt x="57" y="13"/>
                    <a:pt x="57" y="13"/>
                  </a:cubicBezTo>
                  <a:cubicBezTo>
                    <a:pt x="57" y="11"/>
                    <a:pt x="56" y="10"/>
                    <a:pt x="57" y="9"/>
                  </a:cubicBezTo>
                  <a:cubicBezTo>
                    <a:pt x="56" y="9"/>
                    <a:pt x="56" y="9"/>
                    <a:pt x="56" y="9"/>
                  </a:cubicBezTo>
                  <a:cubicBezTo>
                    <a:pt x="57" y="8"/>
                    <a:pt x="57" y="8"/>
                    <a:pt x="57" y="8"/>
                  </a:cubicBezTo>
                  <a:cubicBezTo>
                    <a:pt x="57" y="7"/>
                    <a:pt x="56" y="7"/>
                    <a:pt x="55" y="6"/>
                  </a:cubicBezTo>
                  <a:cubicBezTo>
                    <a:pt x="54" y="6"/>
                    <a:pt x="53" y="6"/>
                    <a:pt x="53" y="6"/>
                  </a:cubicBezTo>
                  <a:cubicBezTo>
                    <a:pt x="52" y="5"/>
                    <a:pt x="51" y="6"/>
                    <a:pt x="51" y="5"/>
                  </a:cubicBezTo>
                  <a:cubicBezTo>
                    <a:pt x="51" y="6"/>
                    <a:pt x="51" y="6"/>
                    <a:pt x="51" y="6"/>
                  </a:cubicBezTo>
                  <a:cubicBezTo>
                    <a:pt x="50" y="5"/>
                    <a:pt x="50" y="5"/>
                    <a:pt x="50" y="5"/>
                  </a:cubicBezTo>
                  <a:cubicBezTo>
                    <a:pt x="50" y="5"/>
                    <a:pt x="50" y="5"/>
                    <a:pt x="50" y="5"/>
                  </a:cubicBezTo>
                  <a:cubicBezTo>
                    <a:pt x="47" y="5"/>
                    <a:pt x="43" y="6"/>
                    <a:pt x="41" y="8"/>
                  </a:cubicBezTo>
                  <a:cubicBezTo>
                    <a:pt x="42" y="8"/>
                    <a:pt x="42" y="8"/>
                    <a:pt x="42" y="8"/>
                  </a:cubicBezTo>
                  <a:cubicBezTo>
                    <a:pt x="41" y="9"/>
                    <a:pt x="40" y="9"/>
                    <a:pt x="40" y="9"/>
                  </a:cubicBezTo>
                  <a:cubicBezTo>
                    <a:pt x="39" y="8"/>
                    <a:pt x="41" y="6"/>
                    <a:pt x="40" y="5"/>
                  </a:cubicBezTo>
                  <a:cubicBezTo>
                    <a:pt x="41" y="5"/>
                    <a:pt x="41" y="5"/>
                    <a:pt x="41" y="5"/>
                  </a:cubicBezTo>
                  <a:cubicBezTo>
                    <a:pt x="41" y="5"/>
                    <a:pt x="41" y="5"/>
                    <a:pt x="41" y="5"/>
                  </a:cubicBezTo>
                  <a:cubicBezTo>
                    <a:pt x="40" y="0"/>
                    <a:pt x="37" y="0"/>
                    <a:pt x="34" y="0"/>
                  </a:cubicBezTo>
                  <a:cubicBezTo>
                    <a:pt x="34" y="0"/>
                    <a:pt x="34" y="0"/>
                    <a:pt x="34" y="0"/>
                  </a:cubicBezTo>
                  <a:cubicBezTo>
                    <a:pt x="34" y="0"/>
                    <a:pt x="34" y="0"/>
                    <a:pt x="34" y="0"/>
                  </a:cubicBezTo>
                  <a:cubicBezTo>
                    <a:pt x="32" y="0"/>
                    <a:pt x="30" y="0"/>
                    <a:pt x="28" y="1"/>
                  </a:cubicBezTo>
                  <a:cubicBezTo>
                    <a:pt x="28" y="2"/>
                    <a:pt x="28" y="2"/>
                    <a:pt x="28" y="2"/>
                  </a:cubicBezTo>
                  <a:cubicBezTo>
                    <a:pt x="29" y="1"/>
                    <a:pt x="30" y="2"/>
                    <a:pt x="31" y="1"/>
                  </a:cubicBezTo>
                  <a:cubicBezTo>
                    <a:pt x="30" y="3"/>
                    <a:pt x="27" y="2"/>
                    <a:pt x="26" y="4"/>
                  </a:cubicBezTo>
                  <a:cubicBezTo>
                    <a:pt x="26" y="4"/>
                    <a:pt x="26" y="3"/>
                    <a:pt x="27" y="3"/>
                  </a:cubicBezTo>
                  <a:cubicBezTo>
                    <a:pt x="27" y="4"/>
                    <a:pt x="27" y="4"/>
                    <a:pt x="27" y="4"/>
                  </a:cubicBezTo>
                  <a:cubicBezTo>
                    <a:pt x="27" y="3"/>
                    <a:pt x="28" y="3"/>
                    <a:pt x="28" y="3"/>
                  </a:cubicBezTo>
                  <a:cubicBezTo>
                    <a:pt x="28" y="4"/>
                    <a:pt x="26" y="4"/>
                    <a:pt x="26" y="5"/>
                  </a:cubicBezTo>
                  <a:cubicBezTo>
                    <a:pt x="25" y="9"/>
                    <a:pt x="22" y="4"/>
                    <a:pt x="20" y="6"/>
                  </a:cubicBezTo>
                  <a:cubicBezTo>
                    <a:pt x="16" y="7"/>
                    <a:pt x="13" y="7"/>
                    <a:pt x="9" y="10"/>
                  </a:cubicBezTo>
                  <a:cubicBezTo>
                    <a:pt x="7" y="12"/>
                    <a:pt x="4" y="14"/>
                    <a:pt x="4" y="18"/>
                  </a:cubicBezTo>
                  <a:cubicBezTo>
                    <a:pt x="4" y="18"/>
                    <a:pt x="4" y="18"/>
                    <a:pt x="4" y="18"/>
                  </a:cubicBezTo>
                  <a:cubicBezTo>
                    <a:pt x="3" y="20"/>
                    <a:pt x="3" y="20"/>
                    <a:pt x="3" y="20"/>
                  </a:cubicBezTo>
                  <a:cubicBezTo>
                    <a:pt x="0" y="20"/>
                    <a:pt x="2" y="24"/>
                    <a:pt x="1" y="25"/>
                  </a:cubicBezTo>
                  <a:cubicBezTo>
                    <a:pt x="0" y="25"/>
                    <a:pt x="0" y="25"/>
                    <a:pt x="0" y="25"/>
                  </a:cubicBezTo>
                  <a:cubicBezTo>
                    <a:pt x="0" y="26"/>
                    <a:pt x="1" y="27"/>
                    <a:pt x="0" y="28"/>
                  </a:cubicBezTo>
                  <a:cubicBezTo>
                    <a:pt x="1" y="29"/>
                    <a:pt x="1" y="31"/>
                    <a:pt x="2" y="33"/>
                  </a:cubicBezTo>
                  <a:cubicBezTo>
                    <a:pt x="5" y="36"/>
                    <a:pt x="8" y="38"/>
                    <a:pt x="11" y="40"/>
                  </a:cubicBezTo>
                  <a:cubicBezTo>
                    <a:pt x="14" y="40"/>
                    <a:pt x="18" y="39"/>
                    <a:pt x="20" y="37"/>
                  </a:cubicBezTo>
                  <a:cubicBezTo>
                    <a:pt x="22" y="41"/>
                    <a:pt x="22" y="41"/>
                    <a:pt x="22" y="41"/>
                  </a:cubicBezTo>
                  <a:cubicBezTo>
                    <a:pt x="23" y="48"/>
                    <a:pt x="29" y="55"/>
                    <a:pt x="36" y="58"/>
                  </a:cubicBezTo>
                  <a:cubicBezTo>
                    <a:pt x="36" y="58"/>
                    <a:pt x="36" y="58"/>
                    <a:pt x="36" y="58"/>
                  </a:cubicBezTo>
                  <a:cubicBezTo>
                    <a:pt x="40" y="60"/>
                    <a:pt x="45" y="61"/>
                    <a:pt x="50" y="59"/>
                  </a:cubicBezTo>
                  <a:cubicBezTo>
                    <a:pt x="53" y="57"/>
                    <a:pt x="57" y="58"/>
                    <a:pt x="58" y="54"/>
                  </a:cubicBezTo>
                  <a:cubicBezTo>
                    <a:pt x="58" y="53"/>
                    <a:pt x="58" y="53"/>
                    <a:pt x="58" y="53"/>
                  </a:cubicBezTo>
                  <a:cubicBezTo>
                    <a:pt x="60" y="51"/>
                    <a:pt x="61" y="49"/>
                    <a:pt x="63" y="48"/>
                  </a:cubicBezTo>
                  <a:cubicBezTo>
                    <a:pt x="64" y="45"/>
                    <a:pt x="70" y="43"/>
                    <a:pt x="73" y="43"/>
                  </a:cubicBezTo>
                  <a:cubicBezTo>
                    <a:pt x="76" y="43"/>
                    <a:pt x="78" y="43"/>
                    <a:pt x="80" y="44"/>
                  </a:cubicBezTo>
                  <a:cubicBezTo>
                    <a:pt x="83" y="46"/>
                    <a:pt x="86" y="45"/>
                    <a:pt x="89" y="46"/>
                  </a:cubicBezTo>
                  <a:cubicBezTo>
                    <a:pt x="89" y="46"/>
                    <a:pt x="91" y="46"/>
                    <a:pt x="91" y="46"/>
                  </a:cubicBezTo>
                  <a:cubicBezTo>
                    <a:pt x="92" y="46"/>
                    <a:pt x="93" y="45"/>
                    <a:pt x="94" y="46"/>
                  </a:cubicBezTo>
                  <a:cubicBezTo>
                    <a:pt x="94" y="46"/>
                    <a:pt x="94" y="46"/>
                    <a:pt x="94" y="46"/>
                  </a:cubicBezTo>
                  <a:cubicBezTo>
                    <a:pt x="95" y="45"/>
                    <a:pt x="95" y="45"/>
                    <a:pt x="95" y="45"/>
                  </a:cubicBezTo>
                  <a:cubicBezTo>
                    <a:pt x="95" y="46"/>
                    <a:pt x="95" y="46"/>
                    <a:pt x="95" y="46"/>
                  </a:cubicBezTo>
                  <a:cubicBezTo>
                    <a:pt x="99" y="44"/>
                    <a:pt x="99" y="44"/>
                    <a:pt x="99" y="44"/>
                  </a:cubicBezTo>
                  <a:cubicBezTo>
                    <a:pt x="99" y="44"/>
                    <a:pt x="101" y="43"/>
                    <a:pt x="101" y="43"/>
                  </a:cubicBezTo>
                  <a:cubicBezTo>
                    <a:pt x="101" y="43"/>
                    <a:pt x="101" y="43"/>
                    <a:pt x="101" y="43"/>
                  </a:cubicBezTo>
                  <a:cubicBezTo>
                    <a:pt x="102" y="43"/>
                    <a:pt x="102" y="43"/>
                    <a:pt x="102" y="43"/>
                  </a:cubicBezTo>
                  <a:cubicBezTo>
                    <a:pt x="102" y="43"/>
                    <a:pt x="102" y="43"/>
                    <a:pt x="102" y="43"/>
                  </a:cubicBezTo>
                  <a:cubicBezTo>
                    <a:pt x="102" y="42"/>
                    <a:pt x="102" y="42"/>
                    <a:pt x="102" y="42"/>
                  </a:cubicBezTo>
                  <a:cubicBezTo>
                    <a:pt x="102" y="42"/>
                    <a:pt x="102" y="43"/>
                    <a:pt x="103" y="42"/>
                  </a:cubicBezTo>
                  <a:cubicBezTo>
                    <a:pt x="103" y="42"/>
                    <a:pt x="103" y="42"/>
                    <a:pt x="103" y="42"/>
                  </a:cubicBezTo>
                  <a:cubicBezTo>
                    <a:pt x="104" y="41"/>
                    <a:pt x="104" y="41"/>
                    <a:pt x="105" y="41"/>
                  </a:cubicBezTo>
                  <a:cubicBezTo>
                    <a:pt x="105" y="41"/>
                    <a:pt x="105" y="41"/>
                    <a:pt x="105" y="41"/>
                  </a:cubicBezTo>
                  <a:cubicBezTo>
                    <a:pt x="105" y="41"/>
                    <a:pt x="106" y="42"/>
                    <a:pt x="106" y="40"/>
                  </a:cubicBezTo>
                  <a:cubicBezTo>
                    <a:pt x="107" y="41"/>
                    <a:pt x="107" y="41"/>
                    <a:pt x="107" y="41"/>
                  </a:cubicBezTo>
                  <a:cubicBezTo>
                    <a:pt x="107" y="40"/>
                    <a:pt x="107" y="40"/>
                    <a:pt x="107" y="40"/>
                  </a:cubicBezTo>
                  <a:cubicBezTo>
                    <a:pt x="108" y="40"/>
                    <a:pt x="108" y="40"/>
                    <a:pt x="108" y="40"/>
                  </a:cubicBezTo>
                  <a:cubicBezTo>
                    <a:pt x="108" y="40"/>
                    <a:pt x="108" y="40"/>
                    <a:pt x="108" y="40"/>
                  </a:cubicBezTo>
                  <a:cubicBezTo>
                    <a:pt x="109" y="39"/>
                    <a:pt x="110" y="39"/>
                    <a:pt x="111" y="38"/>
                  </a:cubicBezTo>
                  <a:cubicBezTo>
                    <a:pt x="111" y="37"/>
                    <a:pt x="110" y="39"/>
                    <a:pt x="110" y="38"/>
                  </a:cubicBezTo>
                  <a:cubicBezTo>
                    <a:pt x="110" y="37"/>
                    <a:pt x="111" y="38"/>
                    <a:pt x="112" y="37"/>
                  </a:cubicBezTo>
                  <a:cubicBezTo>
                    <a:pt x="112" y="37"/>
                    <a:pt x="113" y="36"/>
                    <a:pt x="113" y="36"/>
                  </a:cubicBezTo>
                  <a:cubicBezTo>
                    <a:pt x="112" y="36"/>
                    <a:pt x="112" y="36"/>
                    <a:pt x="112" y="36"/>
                  </a:cubicBezTo>
                  <a:cubicBezTo>
                    <a:pt x="112" y="37"/>
                    <a:pt x="112" y="37"/>
                    <a:pt x="112" y="37"/>
                  </a:cubicBezTo>
                  <a:cubicBezTo>
                    <a:pt x="112" y="37"/>
                    <a:pt x="111" y="37"/>
                    <a:pt x="111" y="37"/>
                  </a:cubicBezTo>
                  <a:cubicBezTo>
                    <a:pt x="111" y="36"/>
                    <a:pt x="112" y="36"/>
                    <a:pt x="112" y="35"/>
                  </a:cubicBezTo>
                  <a:cubicBezTo>
                    <a:pt x="113" y="35"/>
                    <a:pt x="113" y="34"/>
                    <a:pt x="113" y="34"/>
                  </a:cubicBezTo>
                  <a:cubicBezTo>
                    <a:pt x="114" y="33"/>
                    <a:pt x="114" y="33"/>
                    <a:pt x="114" y="33"/>
                  </a:cubicBezTo>
                  <a:cubicBezTo>
                    <a:pt x="115" y="33"/>
                    <a:pt x="114" y="32"/>
                    <a:pt x="115" y="32"/>
                  </a:cubicBezTo>
                  <a:cubicBezTo>
                    <a:pt x="115" y="32"/>
                    <a:pt x="115" y="33"/>
                    <a:pt x="115" y="34"/>
                  </a:cubicBezTo>
                  <a:cubicBezTo>
                    <a:pt x="115" y="33"/>
                    <a:pt x="116" y="32"/>
                    <a:pt x="116" y="32"/>
                  </a:cubicBezTo>
                  <a:cubicBezTo>
                    <a:pt x="115" y="32"/>
                    <a:pt x="115" y="32"/>
                    <a:pt x="115" y="32"/>
                  </a:cubicBezTo>
                  <a:cubicBezTo>
                    <a:pt x="115" y="32"/>
                    <a:pt x="115" y="32"/>
                    <a:pt x="115" y="32"/>
                  </a:cubicBezTo>
                  <a:cubicBezTo>
                    <a:pt x="116" y="31"/>
                    <a:pt x="117" y="30"/>
                    <a:pt x="118" y="30"/>
                  </a:cubicBezTo>
                  <a:cubicBezTo>
                    <a:pt x="119" y="30"/>
                    <a:pt x="117" y="29"/>
                    <a:pt x="118" y="29"/>
                  </a:cubicBezTo>
                  <a:cubicBezTo>
                    <a:pt x="118" y="30"/>
                    <a:pt x="119" y="30"/>
                    <a:pt x="119" y="30"/>
                  </a:cubicBezTo>
                  <a:cubicBezTo>
                    <a:pt x="119" y="29"/>
                    <a:pt x="119" y="29"/>
                    <a:pt x="119" y="29"/>
                  </a:cubicBezTo>
                  <a:cubicBezTo>
                    <a:pt x="119" y="29"/>
                    <a:pt x="120" y="28"/>
                    <a:pt x="121" y="28"/>
                  </a:cubicBezTo>
                  <a:cubicBezTo>
                    <a:pt x="120" y="28"/>
                    <a:pt x="120" y="28"/>
                    <a:pt x="120" y="28"/>
                  </a:cubicBezTo>
                  <a:cubicBezTo>
                    <a:pt x="121" y="28"/>
                    <a:pt x="121" y="28"/>
                    <a:pt x="121" y="28"/>
                  </a:cubicBezTo>
                  <a:cubicBezTo>
                    <a:pt x="122" y="28"/>
                    <a:pt x="122" y="28"/>
                    <a:pt x="122" y="28"/>
                  </a:cubicBezTo>
                  <a:cubicBezTo>
                    <a:pt x="122" y="28"/>
                    <a:pt x="122" y="27"/>
                    <a:pt x="122" y="27"/>
                  </a:cubicBezTo>
                  <a:cubicBezTo>
                    <a:pt x="123" y="27"/>
                    <a:pt x="123" y="27"/>
                    <a:pt x="123" y="27"/>
                  </a:cubicBezTo>
                  <a:cubicBezTo>
                    <a:pt x="122" y="28"/>
                    <a:pt x="122" y="28"/>
                    <a:pt x="122" y="28"/>
                  </a:cubicBezTo>
                  <a:cubicBezTo>
                    <a:pt x="123" y="27"/>
                    <a:pt x="123" y="27"/>
                    <a:pt x="123" y="27"/>
                  </a:cubicBezTo>
                  <a:cubicBezTo>
                    <a:pt x="124" y="28"/>
                    <a:pt x="124" y="28"/>
                    <a:pt x="124" y="28"/>
                  </a:cubicBezTo>
                  <a:cubicBezTo>
                    <a:pt x="124" y="27"/>
                    <a:pt x="124" y="27"/>
                    <a:pt x="124" y="27"/>
                  </a:cubicBezTo>
                  <a:cubicBezTo>
                    <a:pt x="124" y="27"/>
                    <a:pt x="124" y="26"/>
                    <a:pt x="124" y="26"/>
                  </a:cubicBezTo>
                  <a:cubicBezTo>
                    <a:pt x="124" y="26"/>
                    <a:pt x="124" y="26"/>
                    <a:pt x="124" y="26"/>
                  </a:cubicBezTo>
                  <a:cubicBezTo>
                    <a:pt x="124" y="25"/>
                    <a:pt x="124" y="25"/>
                    <a:pt x="124" y="25"/>
                  </a:cubicBezTo>
                  <a:cubicBezTo>
                    <a:pt x="125" y="25"/>
                    <a:pt x="124" y="26"/>
                    <a:pt x="125" y="26"/>
                  </a:cubicBezTo>
                  <a:cubicBezTo>
                    <a:pt x="124" y="27"/>
                    <a:pt x="124" y="27"/>
                    <a:pt x="124" y="27"/>
                  </a:cubicBezTo>
                  <a:cubicBezTo>
                    <a:pt x="125" y="27"/>
                    <a:pt x="125" y="27"/>
                    <a:pt x="125" y="26"/>
                  </a:cubicBezTo>
                  <a:cubicBezTo>
                    <a:pt x="126" y="26"/>
                    <a:pt x="126" y="26"/>
                    <a:pt x="126" y="26"/>
                  </a:cubicBezTo>
                  <a:cubicBezTo>
                    <a:pt x="125" y="26"/>
                    <a:pt x="125" y="26"/>
                    <a:pt x="125" y="26"/>
                  </a:cubicBezTo>
                  <a:cubicBezTo>
                    <a:pt x="126" y="25"/>
                    <a:pt x="127" y="25"/>
                    <a:pt x="127" y="24"/>
                  </a:cubicBezTo>
                  <a:cubicBezTo>
                    <a:pt x="129" y="25"/>
                    <a:pt x="130" y="22"/>
                    <a:pt x="132" y="22"/>
                  </a:cubicBezTo>
                  <a:cubicBezTo>
                    <a:pt x="132" y="22"/>
                    <a:pt x="132" y="22"/>
                    <a:pt x="132" y="22"/>
                  </a:cubicBezTo>
                  <a:cubicBezTo>
                    <a:pt x="132" y="22"/>
                    <a:pt x="132" y="22"/>
                    <a:pt x="132" y="22"/>
                  </a:cubicBezTo>
                  <a:cubicBezTo>
                    <a:pt x="132" y="23"/>
                    <a:pt x="132" y="23"/>
                    <a:pt x="132" y="23"/>
                  </a:cubicBezTo>
                  <a:cubicBezTo>
                    <a:pt x="133" y="23"/>
                    <a:pt x="133" y="23"/>
                    <a:pt x="133" y="23"/>
                  </a:cubicBezTo>
                  <a:cubicBezTo>
                    <a:pt x="132" y="23"/>
                    <a:pt x="132" y="23"/>
                    <a:pt x="132" y="23"/>
                  </a:cubicBezTo>
                  <a:cubicBezTo>
                    <a:pt x="133" y="23"/>
                    <a:pt x="133" y="23"/>
                    <a:pt x="133" y="22"/>
                  </a:cubicBezTo>
                  <a:cubicBezTo>
                    <a:pt x="134" y="23"/>
                    <a:pt x="134" y="23"/>
                    <a:pt x="134" y="23"/>
                  </a:cubicBezTo>
                  <a:cubicBezTo>
                    <a:pt x="135" y="22"/>
                    <a:pt x="135" y="22"/>
                    <a:pt x="135" y="22"/>
                  </a:cubicBezTo>
                  <a:cubicBezTo>
                    <a:pt x="135" y="22"/>
                    <a:pt x="134" y="23"/>
                    <a:pt x="134" y="22"/>
                  </a:cubicBezTo>
                  <a:cubicBezTo>
                    <a:pt x="134" y="21"/>
                    <a:pt x="135" y="21"/>
                    <a:pt x="136" y="21"/>
                  </a:cubicBezTo>
                  <a:cubicBezTo>
                    <a:pt x="137" y="22"/>
                    <a:pt x="135" y="22"/>
                    <a:pt x="135" y="23"/>
                  </a:cubicBezTo>
                  <a:cubicBezTo>
                    <a:pt x="136" y="23"/>
                    <a:pt x="136" y="23"/>
                    <a:pt x="136" y="23"/>
                  </a:cubicBezTo>
                  <a:cubicBezTo>
                    <a:pt x="135" y="22"/>
                    <a:pt x="137" y="22"/>
                    <a:pt x="136" y="21"/>
                  </a:cubicBezTo>
                  <a:cubicBezTo>
                    <a:pt x="137" y="22"/>
                    <a:pt x="138" y="22"/>
                    <a:pt x="138" y="22"/>
                  </a:cubicBezTo>
                  <a:cubicBezTo>
                    <a:pt x="138" y="23"/>
                    <a:pt x="138" y="23"/>
                    <a:pt x="138" y="23"/>
                  </a:cubicBezTo>
                  <a:cubicBezTo>
                    <a:pt x="137" y="22"/>
                    <a:pt x="137" y="22"/>
                    <a:pt x="137" y="22"/>
                  </a:cubicBezTo>
                  <a:cubicBezTo>
                    <a:pt x="137" y="23"/>
                    <a:pt x="137" y="23"/>
                    <a:pt x="137" y="23"/>
                  </a:cubicBezTo>
                  <a:cubicBezTo>
                    <a:pt x="137" y="23"/>
                    <a:pt x="138" y="23"/>
                    <a:pt x="138" y="22"/>
                  </a:cubicBezTo>
                  <a:cubicBezTo>
                    <a:pt x="138" y="20"/>
                    <a:pt x="141" y="21"/>
                    <a:pt x="142" y="20"/>
                  </a:cubicBezTo>
                  <a:cubicBezTo>
                    <a:pt x="140" y="21"/>
                    <a:pt x="139" y="20"/>
                    <a:pt x="137" y="21"/>
                  </a:cubicBezTo>
                  <a:close/>
                  <a:moveTo>
                    <a:pt x="133" y="16"/>
                  </a:moveTo>
                  <a:cubicBezTo>
                    <a:pt x="133" y="16"/>
                    <a:pt x="133" y="16"/>
                    <a:pt x="133" y="16"/>
                  </a:cubicBezTo>
                  <a:cubicBezTo>
                    <a:pt x="132" y="16"/>
                    <a:pt x="132" y="16"/>
                    <a:pt x="132" y="16"/>
                  </a:cubicBezTo>
                  <a:cubicBezTo>
                    <a:pt x="132" y="16"/>
                    <a:pt x="132" y="16"/>
                    <a:pt x="132" y="16"/>
                  </a:cubicBezTo>
                  <a:cubicBezTo>
                    <a:pt x="132" y="16"/>
                    <a:pt x="132" y="16"/>
                    <a:pt x="132" y="16"/>
                  </a:cubicBezTo>
                  <a:cubicBezTo>
                    <a:pt x="132" y="17"/>
                    <a:pt x="132" y="17"/>
                    <a:pt x="132" y="16"/>
                  </a:cubicBezTo>
                  <a:cubicBezTo>
                    <a:pt x="132" y="16"/>
                    <a:pt x="132" y="16"/>
                    <a:pt x="132" y="16"/>
                  </a:cubicBezTo>
                  <a:cubicBezTo>
                    <a:pt x="133" y="16"/>
                    <a:pt x="133" y="16"/>
                    <a:pt x="133" y="16"/>
                  </a:cubicBezTo>
                  <a:cubicBezTo>
                    <a:pt x="133" y="16"/>
                    <a:pt x="133" y="16"/>
                    <a:pt x="133" y="16"/>
                  </a:cubicBezTo>
                  <a:cubicBezTo>
                    <a:pt x="132" y="16"/>
                    <a:pt x="132" y="16"/>
                    <a:pt x="132" y="16"/>
                  </a:cubicBezTo>
                  <a:lnTo>
                    <a:pt x="133" y="16"/>
                  </a:lnTo>
                  <a:close/>
                  <a:moveTo>
                    <a:pt x="118" y="3"/>
                  </a:moveTo>
                  <a:cubicBezTo>
                    <a:pt x="119" y="3"/>
                    <a:pt x="119" y="3"/>
                    <a:pt x="119" y="3"/>
                  </a:cubicBezTo>
                  <a:cubicBezTo>
                    <a:pt x="117" y="4"/>
                    <a:pt x="117" y="4"/>
                    <a:pt x="117" y="4"/>
                  </a:cubicBezTo>
                  <a:lnTo>
                    <a:pt x="118" y="3"/>
                  </a:lnTo>
                  <a:close/>
                  <a:moveTo>
                    <a:pt x="84" y="20"/>
                  </a:moveTo>
                  <a:cubicBezTo>
                    <a:pt x="85" y="20"/>
                    <a:pt x="85" y="20"/>
                    <a:pt x="86" y="21"/>
                  </a:cubicBezTo>
                  <a:cubicBezTo>
                    <a:pt x="85" y="20"/>
                    <a:pt x="85" y="20"/>
                    <a:pt x="84" y="20"/>
                  </a:cubicBezTo>
                  <a:cubicBezTo>
                    <a:pt x="82" y="20"/>
                    <a:pt x="79" y="20"/>
                    <a:pt x="76" y="19"/>
                  </a:cubicBezTo>
                  <a:cubicBezTo>
                    <a:pt x="79" y="20"/>
                    <a:pt x="82" y="20"/>
                    <a:pt x="84" y="20"/>
                  </a:cubicBezTo>
                  <a:close/>
                  <a:moveTo>
                    <a:pt x="76" y="20"/>
                  </a:moveTo>
                  <a:cubicBezTo>
                    <a:pt x="74" y="20"/>
                    <a:pt x="74" y="20"/>
                    <a:pt x="72" y="20"/>
                  </a:cubicBezTo>
                  <a:cubicBezTo>
                    <a:pt x="73" y="19"/>
                    <a:pt x="75" y="20"/>
                    <a:pt x="76" y="20"/>
                  </a:cubicBezTo>
                  <a:close/>
                  <a:moveTo>
                    <a:pt x="74" y="21"/>
                  </a:moveTo>
                  <a:cubicBezTo>
                    <a:pt x="74" y="21"/>
                    <a:pt x="73" y="22"/>
                    <a:pt x="72" y="21"/>
                  </a:cubicBezTo>
                  <a:lnTo>
                    <a:pt x="74" y="21"/>
                  </a:lnTo>
                  <a:close/>
                  <a:moveTo>
                    <a:pt x="63" y="26"/>
                  </a:moveTo>
                  <a:cubicBezTo>
                    <a:pt x="64" y="26"/>
                    <a:pt x="64" y="26"/>
                    <a:pt x="64" y="26"/>
                  </a:cubicBezTo>
                  <a:cubicBezTo>
                    <a:pt x="63" y="26"/>
                    <a:pt x="63" y="26"/>
                    <a:pt x="63" y="26"/>
                  </a:cubicBezTo>
                  <a:cubicBezTo>
                    <a:pt x="62" y="27"/>
                    <a:pt x="61" y="28"/>
                    <a:pt x="61" y="27"/>
                  </a:cubicBezTo>
                  <a:cubicBezTo>
                    <a:pt x="60" y="27"/>
                    <a:pt x="60" y="27"/>
                    <a:pt x="60" y="27"/>
                  </a:cubicBezTo>
                  <a:cubicBezTo>
                    <a:pt x="61" y="27"/>
                    <a:pt x="62" y="27"/>
                    <a:pt x="63" y="26"/>
                  </a:cubicBezTo>
                  <a:close/>
                  <a:moveTo>
                    <a:pt x="24" y="8"/>
                  </a:moveTo>
                  <a:cubicBezTo>
                    <a:pt x="24" y="8"/>
                    <a:pt x="24" y="8"/>
                    <a:pt x="24" y="8"/>
                  </a:cubicBezTo>
                  <a:cubicBezTo>
                    <a:pt x="22" y="7"/>
                    <a:pt x="22" y="7"/>
                    <a:pt x="22" y="7"/>
                  </a:cubicBezTo>
                  <a:cubicBezTo>
                    <a:pt x="23" y="7"/>
                    <a:pt x="23" y="8"/>
                    <a:pt x="24" y="8"/>
                  </a:cubicBezTo>
                  <a:close/>
                  <a:moveTo>
                    <a:pt x="23" y="9"/>
                  </a:moveTo>
                  <a:cubicBezTo>
                    <a:pt x="23" y="9"/>
                    <a:pt x="23" y="9"/>
                    <a:pt x="23" y="9"/>
                  </a:cubicBezTo>
                  <a:cubicBezTo>
                    <a:pt x="21" y="9"/>
                    <a:pt x="21" y="9"/>
                    <a:pt x="21" y="9"/>
                  </a:cubicBezTo>
                  <a:lnTo>
                    <a:pt x="23" y="9"/>
                  </a:lnTo>
                  <a:close/>
                  <a:moveTo>
                    <a:pt x="16" y="9"/>
                  </a:moveTo>
                  <a:cubicBezTo>
                    <a:pt x="17" y="9"/>
                    <a:pt x="18" y="8"/>
                    <a:pt x="19" y="8"/>
                  </a:cubicBezTo>
                  <a:cubicBezTo>
                    <a:pt x="20" y="8"/>
                    <a:pt x="20" y="8"/>
                    <a:pt x="20" y="8"/>
                  </a:cubicBezTo>
                  <a:cubicBezTo>
                    <a:pt x="20" y="8"/>
                    <a:pt x="20" y="8"/>
                    <a:pt x="19" y="8"/>
                  </a:cubicBezTo>
                  <a:cubicBezTo>
                    <a:pt x="17" y="9"/>
                    <a:pt x="13" y="11"/>
                    <a:pt x="10" y="11"/>
                  </a:cubicBezTo>
                  <a:cubicBezTo>
                    <a:pt x="8" y="13"/>
                    <a:pt x="6" y="15"/>
                    <a:pt x="5" y="18"/>
                  </a:cubicBezTo>
                  <a:cubicBezTo>
                    <a:pt x="6" y="13"/>
                    <a:pt x="11" y="10"/>
                    <a:pt x="16" y="9"/>
                  </a:cubicBezTo>
                  <a:close/>
                  <a:moveTo>
                    <a:pt x="22" y="38"/>
                  </a:moveTo>
                  <a:cubicBezTo>
                    <a:pt x="22" y="38"/>
                    <a:pt x="22" y="38"/>
                    <a:pt x="22" y="38"/>
                  </a:cubicBezTo>
                  <a:cubicBezTo>
                    <a:pt x="22" y="37"/>
                    <a:pt x="22" y="37"/>
                    <a:pt x="22" y="37"/>
                  </a:cubicBezTo>
                  <a:cubicBezTo>
                    <a:pt x="22" y="37"/>
                    <a:pt x="22" y="37"/>
                    <a:pt x="22" y="37"/>
                  </a:cubicBezTo>
                  <a:lnTo>
                    <a:pt x="22" y="38"/>
                  </a:lnTo>
                  <a:close/>
                  <a:moveTo>
                    <a:pt x="22" y="36"/>
                  </a:moveTo>
                  <a:cubicBezTo>
                    <a:pt x="23" y="37"/>
                    <a:pt x="23" y="37"/>
                    <a:pt x="23" y="37"/>
                  </a:cubicBezTo>
                  <a:cubicBezTo>
                    <a:pt x="23" y="38"/>
                    <a:pt x="23" y="38"/>
                    <a:pt x="23" y="38"/>
                  </a:cubicBezTo>
                  <a:cubicBezTo>
                    <a:pt x="23" y="37"/>
                    <a:pt x="23" y="37"/>
                    <a:pt x="23" y="37"/>
                  </a:cubicBezTo>
                  <a:cubicBezTo>
                    <a:pt x="23" y="37"/>
                    <a:pt x="22" y="37"/>
                    <a:pt x="22" y="36"/>
                  </a:cubicBezTo>
                  <a:close/>
                  <a:moveTo>
                    <a:pt x="23" y="35"/>
                  </a:moveTo>
                  <a:cubicBezTo>
                    <a:pt x="24" y="36"/>
                    <a:pt x="25" y="37"/>
                    <a:pt x="25" y="38"/>
                  </a:cubicBezTo>
                  <a:cubicBezTo>
                    <a:pt x="25" y="36"/>
                    <a:pt x="23" y="36"/>
                    <a:pt x="23" y="35"/>
                  </a:cubicBezTo>
                  <a:close/>
                  <a:moveTo>
                    <a:pt x="26" y="41"/>
                  </a:moveTo>
                  <a:cubicBezTo>
                    <a:pt x="28" y="45"/>
                    <a:pt x="30" y="48"/>
                    <a:pt x="33" y="50"/>
                  </a:cubicBezTo>
                  <a:cubicBezTo>
                    <a:pt x="30" y="48"/>
                    <a:pt x="27" y="45"/>
                    <a:pt x="26" y="41"/>
                  </a:cubicBezTo>
                  <a:close/>
                  <a:moveTo>
                    <a:pt x="62" y="44"/>
                  </a:moveTo>
                  <a:cubicBezTo>
                    <a:pt x="63" y="43"/>
                    <a:pt x="63" y="43"/>
                    <a:pt x="63" y="43"/>
                  </a:cubicBezTo>
                  <a:cubicBezTo>
                    <a:pt x="63" y="43"/>
                    <a:pt x="63" y="43"/>
                    <a:pt x="63" y="43"/>
                  </a:cubicBezTo>
                  <a:lnTo>
                    <a:pt x="62" y="44"/>
                  </a:lnTo>
                  <a:close/>
                  <a:moveTo>
                    <a:pt x="64" y="43"/>
                  </a:moveTo>
                  <a:cubicBezTo>
                    <a:pt x="64" y="43"/>
                    <a:pt x="64" y="43"/>
                    <a:pt x="64" y="43"/>
                  </a:cubicBezTo>
                  <a:cubicBezTo>
                    <a:pt x="64" y="43"/>
                    <a:pt x="64" y="43"/>
                    <a:pt x="64" y="43"/>
                  </a:cubicBezTo>
                  <a:cubicBezTo>
                    <a:pt x="64" y="43"/>
                    <a:pt x="64" y="43"/>
                    <a:pt x="64" y="43"/>
                  </a:cubicBezTo>
                  <a:cubicBezTo>
                    <a:pt x="65" y="42"/>
                    <a:pt x="65" y="42"/>
                    <a:pt x="66" y="42"/>
                  </a:cubicBezTo>
                  <a:cubicBezTo>
                    <a:pt x="66" y="42"/>
                    <a:pt x="65" y="43"/>
                    <a:pt x="64" y="43"/>
                  </a:cubicBezTo>
                  <a:close/>
                  <a:moveTo>
                    <a:pt x="64" y="39"/>
                  </a:moveTo>
                  <a:cubicBezTo>
                    <a:pt x="64" y="39"/>
                    <a:pt x="65" y="38"/>
                    <a:pt x="65" y="38"/>
                  </a:cubicBezTo>
                  <a:cubicBezTo>
                    <a:pt x="66" y="38"/>
                    <a:pt x="66" y="38"/>
                    <a:pt x="66" y="38"/>
                  </a:cubicBezTo>
                  <a:lnTo>
                    <a:pt x="64" y="39"/>
                  </a:lnTo>
                  <a:close/>
                  <a:moveTo>
                    <a:pt x="117" y="24"/>
                  </a:moveTo>
                  <a:cubicBezTo>
                    <a:pt x="116" y="24"/>
                    <a:pt x="116" y="24"/>
                    <a:pt x="116" y="24"/>
                  </a:cubicBezTo>
                  <a:cubicBezTo>
                    <a:pt x="116" y="24"/>
                    <a:pt x="116" y="24"/>
                    <a:pt x="116" y="24"/>
                  </a:cubicBezTo>
                  <a:lnTo>
                    <a:pt x="117" y="24"/>
                  </a:lnTo>
                  <a:close/>
                  <a:moveTo>
                    <a:pt x="116" y="25"/>
                  </a:moveTo>
                  <a:cubicBezTo>
                    <a:pt x="116" y="25"/>
                    <a:pt x="116" y="25"/>
                    <a:pt x="116" y="25"/>
                  </a:cubicBezTo>
                  <a:cubicBezTo>
                    <a:pt x="116" y="25"/>
                    <a:pt x="116" y="25"/>
                    <a:pt x="116" y="25"/>
                  </a:cubicBezTo>
                  <a:cubicBezTo>
                    <a:pt x="115" y="25"/>
                    <a:pt x="115" y="25"/>
                    <a:pt x="115" y="25"/>
                  </a:cubicBezTo>
                  <a:cubicBezTo>
                    <a:pt x="115" y="25"/>
                    <a:pt x="116" y="25"/>
                    <a:pt x="116" y="25"/>
                  </a:cubicBezTo>
                  <a:close/>
                  <a:moveTo>
                    <a:pt x="115" y="25"/>
                  </a:moveTo>
                  <a:cubicBezTo>
                    <a:pt x="115" y="26"/>
                    <a:pt x="115" y="26"/>
                    <a:pt x="115" y="26"/>
                  </a:cubicBezTo>
                  <a:cubicBezTo>
                    <a:pt x="115" y="26"/>
                    <a:pt x="115" y="26"/>
                    <a:pt x="114" y="26"/>
                  </a:cubicBezTo>
                  <a:cubicBezTo>
                    <a:pt x="114" y="26"/>
                    <a:pt x="114" y="25"/>
                    <a:pt x="115" y="25"/>
                  </a:cubicBezTo>
                  <a:close/>
                  <a:moveTo>
                    <a:pt x="112" y="28"/>
                  </a:moveTo>
                  <a:cubicBezTo>
                    <a:pt x="112" y="28"/>
                    <a:pt x="112" y="28"/>
                    <a:pt x="112" y="28"/>
                  </a:cubicBezTo>
                  <a:cubicBezTo>
                    <a:pt x="112" y="27"/>
                    <a:pt x="112" y="27"/>
                    <a:pt x="113" y="26"/>
                  </a:cubicBezTo>
                  <a:cubicBezTo>
                    <a:pt x="113" y="26"/>
                    <a:pt x="113" y="26"/>
                    <a:pt x="113" y="26"/>
                  </a:cubicBezTo>
                  <a:cubicBezTo>
                    <a:pt x="113" y="26"/>
                    <a:pt x="113" y="26"/>
                    <a:pt x="113" y="26"/>
                  </a:cubicBezTo>
                  <a:cubicBezTo>
                    <a:pt x="113" y="27"/>
                    <a:pt x="113" y="27"/>
                    <a:pt x="112" y="28"/>
                  </a:cubicBezTo>
                  <a:cubicBezTo>
                    <a:pt x="112" y="28"/>
                    <a:pt x="112" y="28"/>
                    <a:pt x="112" y="28"/>
                  </a:cubicBezTo>
                  <a:cubicBezTo>
                    <a:pt x="112" y="28"/>
                    <a:pt x="112" y="28"/>
                    <a:pt x="112" y="28"/>
                  </a:cubicBezTo>
                  <a:cubicBezTo>
                    <a:pt x="112" y="28"/>
                    <a:pt x="112" y="28"/>
                    <a:pt x="112" y="28"/>
                  </a:cubicBezTo>
                  <a:cubicBezTo>
                    <a:pt x="112" y="28"/>
                    <a:pt x="112" y="28"/>
                    <a:pt x="112" y="28"/>
                  </a:cubicBezTo>
                  <a:cubicBezTo>
                    <a:pt x="112" y="28"/>
                    <a:pt x="112" y="29"/>
                    <a:pt x="111" y="28"/>
                  </a:cubicBezTo>
                  <a:cubicBezTo>
                    <a:pt x="112" y="28"/>
                    <a:pt x="112" y="28"/>
                    <a:pt x="112" y="28"/>
                  </a:cubicBezTo>
                  <a:cubicBezTo>
                    <a:pt x="112" y="28"/>
                    <a:pt x="112" y="27"/>
                    <a:pt x="112" y="28"/>
                  </a:cubicBezTo>
                  <a:close/>
                  <a:moveTo>
                    <a:pt x="109" y="38"/>
                  </a:moveTo>
                  <a:cubicBezTo>
                    <a:pt x="109" y="39"/>
                    <a:pt x="109" y="39"/>
                    <a:pt x="109" y="39"/>
                  </a:cubicBezTo>
                  <a:cubicBezTo>
                    <a:pt x="109" y="38"/>
                    <a:pt x="109" y="38"/>
                    <a:pt x="109" y="38"/>
                  </a:cubicBezTo>
                  <a:cubicBezTo>
                    <a:pt x="109" y="38"/>
                    <a:pt x="109" y="38"/>
                    <a:pt x="109" y="38"/>
                  </a:cubicBezTo>
                  <a:close/>
                  <a:moveTo>
                    <a:pt x="109" y="36"/>
                  </a:moveTo>
                  <a:cubicBezTo>
                    <a:pt x="109" y="35"/>
                    <a:pt x="109" y="35"/>
                    <a:pt x="109" y="35"/>
                  </a:cubicBezTo>
                  <a:cubicBezTo>
                    <a:pt x="110" y="35"/>
                    <a:pt x="110" y="35"/>
                    <a:pt x="110" y="35"/>
                  </a:cubicBezTo>
                  <a:lnTo>
                    <a:pt x="109" y="36"/>
                  </a:lnTo>
                  <a:close/>
                  <a:moveTo>
                    <a:pt x="111" y="34"/>
                  </a:moveTo>
                  <a:cubicBezTo>
                    <a:pt x="111" y="34"/>
                    <a:pt x="111" y="34"/>
                    <a:pt x="111" y="34"/>
                  </a:cubicBezTo>
                  <a:cubicBezTo>
                    <a:pt x="110" y="36"/>
                    <a:pt x="110" y="36"/>
                    <a:pt x="110" y="36"/>
                  </a:cubicBezTo>
                  <a:cubicBezTo>
                    <a:pt x="110" y="35"/>
                    <a:pt x="111" y="34"/>
                    <a:pt x="111" y="33"/>
                  </a:cubicBezTo>
                  <a:lnTo>
                    <a:pt x="111" y="34"/>
                  </a:lnTo>
                  <a:close/>
                  <a:moveTo>
                    <a:pt x="118" y="26"/>
                  </a:moveTo>
                  <a:cubicBezTo>
                    <a:pt x="116" y="27"/>
                    <a:pt x="116" y="27"/>
                    <a:pt x="116" y="27"/>
                  </a:cubicBezTo>
                  <a:cubicBezTo>
                    <a:pt x="116" y="27"/>
                    <a:pt x="116" y="27"/>
                    <a:pt x="116" y="27"/>
                  </a:cubicBezTo>
                  <a:cubicBezTo>
                    <a:pt x="116" y="27"/>
                    <a:pt x="116" y="27"/>
                    <a:pt x="116" y="27"/>
                  </a:cubicBezTo>
                  <a:cubicBezTo>
                    <a:pt x="116" y="27"/>
                    <a:pt x="116" y="27"/>
                    <a:pt x="116" y="27"/>
                  </a:cubicBezTo>
                  <a:cubicBezTo>
                    <a:pt x="115" y="27"/>
                    <a:pt x="115" y="27"/>
                    <a:pt x="115" y="27"/>
                  </a:cubicBezTo>
                  <a:cubicBezTo>
                    <a:pt x="115" y="28"/>
                    <a:pt x="115" y="28"/>
                    <a:pt x="115" y="28"/>
                  </a:cubicBezTo>
                  <a:cubicBezTo>
                    <a:pt x="115" y="28"/>
                    <a:pt x="114" y="30"/>
                    <a:pt x="113" y="30"/>
                  </a:cubicBezTo>
                  <a:cubicBezTo>
                    <a:pt x="113" y="30"/>
                    <a:pt x="113" y="30"/>
                    <a:pt x="113" y="30"/>
                  </a:cubicBezTo>
                  <a:cubicBezTo>
                    <a:pt x="114" y="31"/>
                    <a:pt x="114" y="30"/>
                    <a:pt x="115" y="30"/>
                  </a:cubicBezTo>
                  <a:cubicBezTo>
                    <a:pt x="115" y="31"/>
                    <a:pt x="116" y="29"/>
                    <a:pt x="116" y="29"/>
                  </a:cubicBezTo>
                  <a:cubicBezTo>
                    <a:pt x="116" y="29"/>
                    <a:pt x="116" y="29"/>
                    <a:pt x="116" y="29"/>
                  </a:cubicBezTo>
                  <a:cubicBezTo>
                    <a:pt x="115" y="30"/>
                    <a:pt x="115" y="31"/>
                    <a:pt x="114" y="31"/>
                  </a:cubicBezTo>
                  <a:cubicBezTo>
                    <a:pt x="114" y="31"/>
                    <a:pt x="114" y="31"/>
                    <a:pt x="114" y="31"/>
                  </a:cubicBezTo>
                  <a:cubicBezTo>
                    <a:pt x="114" y="31"/>
                    <a:pt x="114" y="31"/>
                    <a:pt x="114" y="31"/>
                  </a:cubicBezTo>
                  <a:cubicBezTo>
                    <a:pt x="114" y="32"/>
                    <a:pt x="113" y="33"/>
                    <a:pt x="112" y="34"/>
                  </a:cubicBezTo>
                  <a:cubicBezTo>
                    <a:pt x="112" y="34"/>
                    <a:pt x="112" y="34"/>
                    <a:pt x="112" y="34"/>
                  </a:cubicBezTo>
                  <a:cubicBezTo>
                    <a:pt x="112" y="34"/>
                    <a:pt x="112" y="34"/>
                    <a:pt x="112" y="34"/>
                  </a:cubicBezTo>
                  <a:cubicBezTo>
                    <a:pt x="112" y="32"/>
                    <a:pt x="112" y="32"/>
                    <a:pt x="112" y="32"/>
                  </a:cubicBezTo>
                  <a:cubicBezTo>
                    <a:pt x="112" y="32"/>
                    <a:pt x="112" y="32"/>
                    <a:pt x="112" y="32"/>
                  </a:cubicBezTo>
                  <a:cubicBezTo>
                    <a:pt x="112" y="32"/>
                    <a:pt x="112" y="32"/>
                    <a:pt x="112" y="32"/>
                  </a:cubicBezTo>
                  <a:cubicBezTo>
                    <a:pt x="111" y="32"/>
                    <a:pt x="111" y="32"/>
                    <a:pt x="111" y="32"/>
                  </a:cubicBezTo>
                  <a:cubicBezTo>
                    <a:pt x="110" y="32"/>
                    <a:pt x="111" y="30"/>
                    <a:pt x="113" y="30"/>
                  </a:cubicBezTo>
                  <a:cubicBezTo>
                    <a:pt x="112" y="30"/>
                    <a:pt x="112" y="30"/>
                    <a:pt x="112" y="30"/>
                  </a:cubicBezTo>
                  <a:cubicBezTo>
                    <a:pt x="113" y="30"/>
                    <a:pt x="113" y="30"/>
                    <a:pt x="113" y="30"/>
                  </a:cubicBezTo>
                  <a:cubicBezTo>
                    <a:pt x="113" y="29"/>
                    <a:pt x="113" y="29"/>
                    <a:pt x="113" y="29"/>
                  </a:cubicBezTo>
                  <a:cubicBezTo>
                    <a:pt x="113" y="29"/>
                    <a:pt x="113" y="29"/>
                    <a:pt x="113" y="29"/>
                  </a:cubicBezTo>
                  <a:cubicBezTo>
                    <a:pt x="113" y="29"/>
                    <a:pt x="113" y="29"/>
                    <a:pt x="113" y="29"/>
                  </a:cubicBezTo>
                  <a:cubicBezTo>
                    <a:pt x="113" y="29"/>
                    <a:pt x="113" y="29"/>
                    <a:pt x="113" y="29"/>
                  </a:cubicBezTo>
                  <a:cubicBezTo>
                    <a:pt x="113" y="30"/>
                    <a:pt x="113" y="29"/>
                    <a:pt x="113" y="29"/>
                  </a:cubicBezTo>
                  <a:cubicBezTo>
                    <a:pt x="114" y="29"/>
                    <a:pt x="114" y="29"/>
                    <a:pt x="114" y="29"/>
                  </a:cubicBezTo>
                  <a:cubicBezTo>
                    <a:pt x="114" y="28"/>
                    <a:pt x="115" y="28"/>
                    <a:pt x="115" y="27"/>
                  </a:cubicBezTo>
                  <a:cubicBezTo>
                    <a:pt x="116" y="27"/>
                    <a:pt x="116" y="27"/>
                    <a:pt x="116" y="27"/>
                  </a:cubicBezTo>
                  <a:cubicBezTo>
                    <a:pt x="116" y="27"/>
                    <a:pt x="116" y="27"/>
                    <a:pt x="116" y="27"/>
                  </a:cubicBezTo>
                  <a:cubicBezTo>
                    <a:pt x="117" y="26"/>
                    <a:pt x="117" y="26"/>
                    <a:pt x="118" y="26"/>
                  </a:cubicBezTo>
                  <a:close/>
                  <a:moveTo>
                    <a:pt x="117" y="24"/>
                  </a:moveTo>
                  <a:cubicBezTo>
                    <a:pt x="117" y="24"/>
                    <a:pt x="117" y="24"/>
                    <a:pt x="117" y="24"/>
                  </a:cubicBezTo>
                  <a:cubicBezTo>
                    <a:pt x="117" y="23"/>
                    <a:pt x="117" y="23"/>
                    <a:pt x="117" y="23"/>
                  </a:cubicBezTo>
                  <a:cubicBezTo>
                    <a:pt x="118" y="23"/>
                    <a:pt x="118" y="23"/>
                    <a:pt x="118" y="23"/>
                  </a:cubicBezTo>
                  <a:cubicBezTo>
                    <a:pt x="117" y="24"/>
                    <a:pt x="118" y="24"/>
                    <a:pt x="117" y="24"/>
                  </a:cubicBezTo>
                  <a:close/>
                  <a:moveTo>
                    <a:pt x="123" y="19"/>
                  </a:moveTo>
                  <a:cubicBezTo>
                    <a:pt x="124" y="20"/>
                    <a:pt x="124" y="20"/>
                    <a:pt x="124" y="20"/>
                  </a:cubicBezTo>
                  <a:cubicBezTo>
                    <a:pt x="124" y="20"/>
                    <a:pt x="124" y="20"/>
                    <a:pt x="124" y="20"/>
                  </a:cubicBezTo>
                  <a:cubicBezTo>
                    <a:pt x="124" y="21"/>
                    <a:pt x="124" y="19"/>
                    <a:pt x="123" y="20"/>
                  </a:cubicBezTo>
                  <a:cubicBezTo>
                    <a:pt x="123" y="21"/>
                    <a:pt x="123" y="21"/>
                    <a:pt x="122" y="21"/>
                  </a:cubicBezTo>
                  <a:cubicBezTo>
                    <a:pt x="122" y="22"/>
                    <a:pt x="122" y="21"/>
                    <a:pt x="121" y="21"/>
                  </a:cubicBezTo>
                  <a:cubicBezTo>
                    <a:pt x="121" y="22"/>
                    <a:pt x="121" y="22"/>
                    <a:pt x="121" y="22"/>
                  </a:cubicBezTo>
                  <a:cubicBezTo>
                    <a:pt x="121" y="22"/>
                    <a:pt x="121" y="22"/>
                    <a:pt x="121" y="22"/>
                  </a:cubicBezTo>
                  <a:cubicBezTo>
                    <a:pt x="121" y="22"/>
                    <a:pt x="121" y="22"/>
                    <a:pt x="121" y="22"/>
                  </a:cubicBezTo>
                  <a:cubicBezTo>
                    <a:pt x="121" y="22"/>
                    <a:pt x="121" y="22"/>
                    <a:pt x="121" y="22"/>
                  </a:cubicBezTo>
                  <a:cubicBezTo>
                    <a:pt x="120" y="22"/>
                    <a:pt x="120" y="22"/>
                    <a:pt x="120" y="22"/>
                  </a:cubicBezTo>
                  <a:cubicBezTo>
                    <a:pt x="120" y="20"/>
                    <a:pt x="123" y="20"/>
                    <a:pt x="123" y="19"/>
                  </a:cubicBezTo>
                  <a:close/>
                  <a:moveTo>
                    <a:pt x="120" y="23"/>
                  </a:moveTo>
                  <a:cubicBezTo>
                    <a:pt x="120" y="22"/>
                    <a:pt x="121" y="23"/>
                    <a:pt x="120" y="22"/>
                  </a:cubicBezTo>
                  <a:cubicBezTo>
                    <a:pt x="121" y="22"/>
                    <a:pt x="121" y="22"/>
                    <a:pt x="121" y="22"/>
                  </a:cubicBezTo>
                  <a:cubicBezTo>
                    <a:pt x="121" y="22"/>
                    <a:pt x="121" y="22"/>
                    <a:pt x="121" y="22"/>
                  </a:cubicBezTo>
                  <a:lnTo>
                    <a:pt x="120" y="23"/>
                  </a:lnTo>
                  <a:close/>
                  <a:moveTo>
                    <a:pt x="130" y="21"/>
                  </a:moveTo>
                  <a:cubicBezTo>
                    <a:pt x="130" y="23"/>
                    <a:pt x="128" y="22"/>
                    <a:pt x="127" y="23"/>
                  </a:cubicBezTo>
                  <a:cubicBezTo>
                    <a:pt x="127" y="24"/>
                    <a:pt x="127" y="24"/>
                    <a:pt x="127" y="24"/>
                  </a:cubicBezTo>
                  <a:cubicBezTo>
                    <a:pt x="126" y="24"/>
                    <a:pt x="126" y="24"/>
                    <a:pt x="126" y="24"/>
                  </a:cubicBezTo>
                  <a:cubicBezTo>
                    <a:pt x="126" y="24"/>
                    <a:pt x="126" y="24"/>
                    <a:pt x="126" y="24"/>
                  </a:cubicBezTo>
                  <a:cubicBezTo>
                    <a:pt x="125" y="23"/>
                    <a:pt x="124" y="25"/>
                    <a:pt x="123" y="24"/>
                  </a:cubicBezTo>
                  <a:cubicBezTo>
                    <a:pt x="123" y="24"/>
                    <a:pt x="123" y="24"/>
                    <a:pt x="123" y="24"/>
                  </a:cubicBezTo>
                  <a:cubicBezTo>
                    <a:pt x="123" y="25"/>
                    <a:pt x="123" y="25"/>
                    <a:pt x="123" y="25"/>
                  </a:cubicBezTo>
                  <a:cubicBezTo>
                    <a:pt x="123" y="25"/>
                    <a:pt x="123" y="25"/>
                    <a:pt x="123" y="25"/>
                  </a:cubicBezTo>
                  <a:cubicBezTo>
                    <a:pt x="123" y="25"/>
                    <a:pt x="123" y="25"/>
                    <a:pt x="123" y="25"/>
                  </a:cubicBezTo>
                  <a:cubicBezTo>
                    <a:pt x="123" y="25"/>
                    <a:pt x="123" y="25"/>
                    <a:pt x="123" y="25"/>
                  </a:cubicBezTo>
                  <a:cubicBezTo>
                    <a:pt x="123" y="25"/>
                    <a:pt x="122" y="26"/>
                    <a:pt x="122" y="25"/>
                  </a:cubicBezTo>
                  <a:cubicBezTo>
                    <a:pt x="122" y="25"/>
                    <a:pt x="122" y="25"/>
                    <a:pt x="122" y="25"/>
                  </a:cubicBezTo>
                  <a:cubicBezTo>
                    <a:pt x="122" y="25"/>
                    <a:pt x="122" y="25"/>
                    <a:pt x="122" y="25"/>
                  </a:cubicBezTo>
                  <a:cubicBezTo>
                    <a:pt x="123" y="24"/>
                    <a:pt x="123" y="24"/>
                    <a:pt x="123" y="24"/>
                  </a:cubicBezTo>
                  <a:cubicBezTo>
                    <a:pt x="123" y="24"/>
                    <a:pt x="123" y="24"/>
                    <a:pt x="123" y="24"/>
                  </a:cubicBezTo>
                  <a:cubicBezTo>
                    <a:pt x="123" y="24"/>
                    <a:pt x="123" y="24"/>
                    <a:pt x="123" y="24"/>
                  </a:cubicBezTo>
                  <a:cubicBezTo>
                    <a:pt x="124" y="24"/>
                    <a:pt x="125" y="24"/>
                    <a:pt x="124" y="23"/>
                  </a:cubicBezTo>
                  <a:cubicBezTo>
                    <a:pt x="123" y="23"/>
                    <a:pt x="122" y="25"/>
                    <a:pt x="121" y="24"/>
                  </a:cubicBezTo>
                  <a:cubicBezTo>
                    <a:pt x="123" y="24"/>
                    <a:pt x="123" y="22"/>
                    <a:pt x="124" y="22"/>
                  </a:cubicBezTo>
                  <a:cubicBezTo>
                    <a:pt x="124" y="22"/>
                    <a:pt x="124" y="22"/>
                    <a:pt x="124" y="22"/>
                  </a:cubicBezTo>
                  <a:cubicBezTo>
                    <a:pt x="125" y="22"/>
                    <a:pt x="125" y="22"/>
                    <a:pt x="125" y="22"/>
                  </a:cubicBezTo>
                  <a:cubicBezTo>
                    <a:pt x="125" y="20"/>
                    <a:pt x="128" y="21"/>
                    <a:pt x="129" y="20"/>
                  </a:cubicBezTo>
                  <a:cubicBezTo>
                    <a:pt x="129" y="20"/>
                    <a:pt x="129" y="20"/>
                    <a:pt x="129" y="20"/>
                  </a:cubicBezTo>
                  <a:cubicBezTo>
                    <a:pt x="129" y="20"/>
                    <a:pt x="129" y="20"/>
                    <a:pt x="129" y="20"/>
                  </a:cubicBezTo>
                  <a:cubicBezTo>
                    <a:pt x="130" y="20"/>
                    <a:pt x="131" y="20"/>
                    <a:pt x="131" y="19"/>
                  </a:cubicBezTo>
                  <a:cubicBezTo>
                    <a:pt x="131" y="19"/>
                    <a:pt x="131" y="20"/>
                    <a:pt x="131" y="20"/>
                  </a:cubicBezTo>
                  <a:cubicBezTo>
                    <a:pt x="131" y="20"/>
                    <a:pt x="131" y="20"/>
                    <a:pt x="131" y="20"/>
                  </a:cubicBezTo>
                  <a:cubicBezTo>
                    <a:pt x="131" y="20"/>
                    <a:pt x="131" y="20"/>
                    <a:pt x="131" y="20"/>
                  </a:cubicBezTo>
                  <a:cubicBezTo>
                    <a:pt x="131" y="21"/>
                    <a:pt x="132" y="21"/>
                    <a:pt x="133" y="20"/>
                  </a:cubicBezTo>
                  <a:cubicBezTo>
                    <a:pt x="132" y="21"/>
                    <a:pt x="131" y="20"/>
                    <a:pt x="130" y="21"/>
                  </a:cubicBezTo>
                  <a:close/>
                  <a:moveTo>
                    <a:pt x="134" y="22"/>
                  </a:moveTo>
                  <a:cubicBezTo>
                    <a:pt x="133" y="22"/>
                    <a:pt x="133" y="22"/>
                    <a:pt x="133" y="22"/>
                  </a:cubicBezTo>
                  <a:cubicBezTo>
                    <a:pt x="134" y="22"/>
                    <a:pt x="134" y="22"/>
                    <a:pt x="134"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49" name="Freeform 917"/>
            <p:cNvSpPr/>
            <p:nvPr/>
          </p:nvSpPr>
          <p:spPr bwMode="auto">
            <a:xfrm>
              <a:off x="4981153" y="3943825"/>
              <a:ext cx="58738" cy="17462"/>
            </a:xfrm>
            <a:custGeom>
              <a:avLst/>
              <a:gdLst>
                <a:gd name="T0" fmla="*/ 1 w 16"/>
                <a:gd name="T1" fmla="*/ 2 h 5"/>
                <a:gd name="T2" fmla="*/ 13 w 16"/>
                <a:gd name="T3" fmla="*/ 4 h 5"/>
                <a:gd name="T4" fmla="*/ 16 w 16"/>
                <a:gd name="T5" fmla="*/ 1 h 5"/>
                <a:gd name="T6" fmla="*/ 14 w 16"/>
                <a:gd name="T7" fmla="*/ 1 h 5"/>
                <a:gd name="T8" fmla="*/ 14 w 16"/>
                <a:gd name="T9" fmla="*/ 0 h 5"/>
                <a:gd name="T10" fmla="*/ 9 w 16"/>
                <a:gd name="T11" fmla="*/ 2 h 5"/>
                <a:gd name="T12" fmla="*/ 5 w 16"/>
                <a:gd name="T13" fmla="*/ 2 h 5"/>
                <a:gd name="T14" fmla="*/ 0 w 16"/>
                <a:gd name="T15" fmla="*/ 1 h 5"/>
                <a:gd name="T16" fmla="*/ 1 w 16"/>
                <a:gd name="T17" fmla="*/ 2 h 5"/>
                <a:gd name="T18" fmla="*/ 0 w 16"/>
                <a:gd name="T19" fmla="*/ 3 h 5"/>
                <a:gd name="T20" fmla="*/ 1 w 16"/>
                <a:gd name="T21"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5">
                  <a:moveTo>
                    <a:pt x="1" y="2"/>
                  </a:moveTo>
                  <a:cubicBezTo>
                    <a:pt x="5" y="4"/>
                    <a:pt x="9" y="5"/>
                    <a:pt x="13" y="4"/>
                  </a:cubicBezTo>
                  <a:cubicBezTo>
                    <a:pt x="14" y="4"/>
                    <a:pt x="16" y="2"/>
                    <a:pt x="16" y="1"/>
                  </a:cubicBezTo>
                  <a:cubicBezTo>
                    <a:pt x="15" y="2"/>
                    <a:pt x="15" y="1"/>
                    <a:pt x="14" y="1"/>
                  </a:cubicBezTo>
                  <a:cubicBezTo>
                    <a:pt x="14" y="0"/>
                    <a:pt x="14" y="0"/>
                    <a:pt x="14" y="0"/>
                  </a:cubicBezTo>
                  <a:cubicBezTo>
                    <a:pt x="9" y="2"/>
                    <a:pt x="9" y="2"/>
                    <a:pt x="9" y="2"/>
                  </a:cubicBezTo>
                  <a:cubicBezTo>
                    <a:pt x="5" y="2"/>
                    <a:pt x="5" y="2"/>
                    <a:pt x="5" y="2"/>
                  </a:cubicBezTo>
                  <a:cubicBezTo>
                    <a:pt x="3" y="1"/>
                    <a:pt x="2" y="0"/>
                    <a:pt x="0" y="1"/>
                  </a:cubicBezTo>
                  <a:cubicBezTo>
                    <a:pt x="1" y="2"/>
                    <a:pt x="1" y="2"/>
                    <a:pt x="1" y="2"/>
                  </a:cubicBezTo>
                  <a:cubicBezTo>
                    <a:pt x="0" y="3"/>
                    <a:pt x="0" y="3"/>
                    <a:pt x="0" y="3"/>
                  </a:cubicBezTo>
                  <a:lnTo>
                    <a:pt x="1"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50" name="Freeform 918"/>
            <p:cNvSpPr/>
            <p:nvPr/>
          </p:nvSpPr>
          <p:spPr bwMode="auto">
            <a:xfrm>
              <a:off x="5089103" y="3908900"/>
              <a:ext cx="82550" cy="7937"/>
            </a:xfrm>
            <a:custGeom>
              <a:avLst/>
              <a:gdLst>
                <a:gd name="T0" fmla="*/ 0 w 22"/>
                <a:gd name="T1" fmla="*/ 2 h 2"/>
                <a:gd name="T2" fmla="*/ 22 w 22"/>
                <a:gd name="T3" fmla="*/ 0 h 2"/>
                <a:gd name="T4" fmla="*/ 0 w 22"/>
                <a:gd name="T5" fmla="*/ 2 h 2"/>
              </a:gdLst>
              <a:ahLst/>
              <a:cxnLst>
                <a:cxn ang="0">
                  <a:pos x="T0" y="T1"/>
                </a:cxn>
                <a:cxn ang="0">
                  <a:pos x="T2" y="T3"/>
                </a:cxn>
                <a:cxn ang="0">
                  <a:pos x="T4" y="T5"/>
                </a:cxn>
              </a:cxnLst>
              <a:rect l="0" t="0" r="r" b="b"/>
              <a:pathLst>
                <a:path w="22" h="2">
                  <a:moveTo>
                    <a:pt x="0" y="2"/>
                  </a:moveTo>
                  <a:cubicBezTo>
                    <a:pt x="8" y="0"/>
                    <a:pt x="15" y="0"/>
                    <a:pt x="22" y="0"/>
                  </a:cubicBezTo>
                  <a:cubicBezTo>
                    <a:pt x="15" y="0"/>
                    <a:pt x="7" y="0"/>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51" name="Freeform 919"/>
            <p:cNvSpPr/>
            <p:nvPr/>
          </p:nvSpPr>
          <p:spPr bwMode="auto">
            <a:xfrm>
              <a:off x="5171653" y="3916838"/>
              <a:ext cx="11113"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52" name="Freeform 920"/>
            <p:cNvSpPr/>
            <p:nvPr/>
          </p:nvSpPr>
          <p:spPr bwMode="auto">
            <a:xfrm>
              <a:off x="5182766" y="3916838"/>
              <a:ext cx="4763" cy="0"/>
            </a:xfrm>
            <a:custGeom>
              <a:avLst/>
              <a:gdLst>
                <a:gd name="T0" fmla="*/ 0 w 3"/>
                <a:gd name="T1" fmla="*/ 3 w 3"/>
                <a:gd name="T2" fmla="*/ 0 w 3"/>
              </a:gdLst>
              <a:ahLst/>
              <a:cxnLst>
                <a:cxn ang="0">
                  <a:pos x="T0" y="0"/>
                </a:cxn>
                <a:cxn ang="0">
                  <a:pos x="T1" y="0"/>
                </a:cxn>
                <a:cxn ang="0">
                  <a:pos x="T2" y="0"/>
                </a:cxn>
              </a:cxnLst>
              <a:rect l="0" t="0" r="r" b="b"/>
              <a:pathLst>
                <a:path w="3">
                  <a:moveTo>
                    <a:pt x="0" y="0"/>
                  </a:moveTo>
                  <a:lnTo>
                    <a:pt x="3"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53" name="Freeform 921"/>
            <p:cNvSpPr/>
            <p:nvPr/>
          </p:nvSpPr>
          <p:spPr bwMode="auto">
            <a:xfrm>
              <a:off x="5187528" y="3916838"/>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54" name="Freeform 922"/>
            <p:cNvSpPr>
              <a:spLocks noEditPoints="1"/>
            </p:cNvSpPr>
            <p:nvPr/>
          </p:nvSpPr>
          <p:spPr bwMode="auto">
            <a:xfrm>
              <a:off x="4758903" y="4089875"/>
              <a:ext cx="98425" cy="41275"/>
            </a:xfrm>
            <a:custGeom>
              <a:avLst/>
              <a:gdLst>
                <a:gd name="T0" fmla="*/ 22 w 26"/>
                <a:gd name="T1" fmla="*/ 7 h 11"/>
                <a:gd name="T2" fmla="*/ 23 w 26"/>
                <a:gd name="T3" fmla="*/ 5 h 11"/>
                <a:gd name="T4" fmla="*/ 23 w 26"/>
                <a:gd name="T5" fmla="*/ 5 h 11"/>
                <a:gd name="T6" fmla="*/ 24 w 26"/>
                <a:gd name="T7" fmla="*/ 5 h 11"/>
                <a:gd name="T8" fmla="*/ 15 w 26"/>
                <a:gd name="T9" fmla="*/ 6 h 11"/>
                <a:gd name="T10" fmla="*/ 16 w 26"/>
                <a:gd name="T11" fmla="*/ 5 h 11"/>
                <a:gd name="T12" fmla="*/ 8 w 26"/>
                <a:gd name="T13" fmla="*/ 4 h 11"/>
                <a:gd name="T14" fmla="*/ 13 w 26"/>
                <a:gd name="T15" fmla="*/ 4 h 11"/>
                <a:gd name="T16" fmla="*/ 6 w 26"/>
                <a:gd name="T17" fmla="*/ 2 h 11"/>
                <a:gd name="T18" fmla="*/ 4 w 26"/>
                <a:gd name="T19" fmla="*/ 1 h 11"/>
                <a:gd name="T20" fmla="*/ 2 w 26"/>
                <a:gd name="T21" fmla="*/ 1 h 11"/>
                <a:gd name="T22" fmla="*/ 3 w 26"/>
                <a:gd name="T23" fmla="*/ 1 h 11"/>
                <a:gd name="T24" fmla="*/ 1 w 26"/>
                <a:gd name="T25" fmla="*/ 1 h 11"/>
                <a:gd name="T26" fmla="*/ 2 w 26"/>
                <a:gd name="T27" fmla="*/ 1 h 11"/>
                <a:gd name="T28" fmla="*/ 0 w 26"/>
                <a:gd name="T29" fmla="*/ 2 h 11"/>
                <a:gd name="T30" fmla="*/ 1 w 26"/>
                <a:gd name="T31" fmla="*/ 3 h 11"/>
                <a:gd name="T32" fmla="*/ 8 w 26"/>
                <a:gd name="T33" fmla="*/ 8 h 11"/>
                <a:gd name="T34" fmla="*/ 25 w 26"/>
                <a:gd name="T35" fmla="*/ 9 h 11"/>
                <a:gd name="T36" fmla="*/ 25 w 26"/>
                <a:gd name="T37" fmla="*/ 8 h 11"/>
                <a:gd name="T38" fmla="*/ 25 w 26"/>
                <a:gd name="T39" fmla="*/ 8 h 11"/>
                <a:gd name="T40" fmla="*/ 25 w 26"/>
                <a:gd name="T41" fmla="*/ 7 h 11"/>
                <a:gd name="T42" fmla="*/ 23 w 26"/>
                <a:gd name="T43" fmla="*/ 7 h 11"/>
                <a:gd name="T44" fmla="*/ 25 w 26"/>
                <a:gd name="T45" fmla="*/ 6 h 11"/>
                <a:gd name="T46" fmla="*/ 22 w 26"/>
                <a:gd name="T47" fmla="*/ 7 h 11"/>
                <a:gd name="T48" fmla="*/ 6 w 26"/>
                <a:gd name="T49" fmla="*/ 3 h 11"/>
                <a:gd name="T50" fmla="*/ 5 w 26"/>
                <a:gd name="T51" fmla="*/ 2 h 11"/>
                <a:gd name="T52" fmla="*/ 6 w 26"/>
                <a:gd name="T53" fmla="*/ 3 h 11"/>
                <a:gd name="T54" fmla="*/ 13 w 26"/>
                <a:gd name="T55" fmla="*/ 6 h 11"/>
                <a:gd name="T56" fmla="*/ 11 w 26"/>
                <a:gd name="T57" fmla="*/ 6 h 11"/>
                <a:gd name="T58" fmla="*/ 13 w 26"/>
                <a:gd name="T59" fmla="*/ 6 h 11"/>
                <a:gd name="T60" fmla="*/ 14 w 26"/>
                <a:gd name="T61" fmla="*/ 6 h 11"/>
                <a:gd name="T62" fmla="*/ 13 w 26"/>
                <a:gd name="T63"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 h="11">
                  <a:moveTo>
                    <a:pt x="22" y="7"/>
                  </a:moveTo>
                  <a:cubicBezTo>
                    <a:pt x="22" y="6"/>
                    <a:pt x="24" y="6"/>
                    <a:pt x="23" y="5"/>
                  </a:cubicBezTo>
                  <a:cubicBezTo>
                    <a:pt x="23" y="5"/>
                    <a:pt x="23" y="5"/>
                    <a:pt x="23" y="5"/>
                  </a:cubicBezTo>
                  <a:cubicBezTo>
                    <a:pt x="23" y="5"/>
                    <a:pt x="23" y="5"/>
                    <a:pt x="24" y="5"/>
                  </a:cubicBezTo>
                  <a:cubicBezTo>
                    <a:pt x="20" y="6"/>
                    <a:pt x="18" y="6"/>
                    <a:pt x="15" y="6"/>
                  </a:cubicBezTo>
                  <a:cubicBezTo>
                    <a:pt x="16" y="5"/>
                    <a:pt x="16" y="5"/>
                    <a:pt x="16" y="5"/>
                  </a:cubicBezTo>
                  <a:cubicBezTo>
                    <a:pt x="13" y="5"/>
                    <a:pt x="10" y="6"/>
                    <a:pt x="8" y="4"/>
                  </a:cubicBezTo>
                  <a:cubicBezTo>
                    <a:pt x="9" y="4"/>
                    <a:pt x="11" y="5"/>
                    <a:pt x="13" y="4"/>
                  </a:cubicBezTo>
                  <a:cubicBezTo>
                    <a:pt x="10" y="5"/>
                    <a:pt x="8" y="3"/>
                    <a:pt x="6" y="2"/>
                  </a:cubicBezTo>
                  <a:cubicBezTo>
                    <a:pt x="4" y="1"/>
                    <a:pt x="4" y="1"/>
                    <a:pt x="4" y="1"/>
                  </a:cubicBezTo>
                  <a:cubicBezTo>
                    <a:pt x="3" y="1"/>
                    <a:pt x="3" y="0"/>
                    <a:pt x="2" y="1"/>
                  </a:cubicBezTo>
                  <a:cubicBezTo>
                    <a:pt x="3" y="1"/>
                    <a:pt x="3" y="1"/>
                    <a:pt x="3" y="1"/>
                  </a:cubicBezTo>
                  <a:cubicBezTo>
                    <a:pt x="3" y="2"/>
                    <a:pt x="2" y="1"/>
                    <a:pt x="1" y="1"/>
                  </a:cubicBezTo>
                  <a:cubicBezTo>
                    <a:pt x="2" y="1"/>
                    <a:pt x="2" y="1"/>
                    <a:pt x="2" y="1"/>
                  </a:cubicBezTo>
                  <a:cubicBezTo>
                    <a:pt x="0" y="2"/>
                    <a:pt x="0" y="2"/>
                    <a:pt x="0" y="2"/>
                  </a:cubicBezTo>
                  <a:cubicBezTo>
                    <a:pt x="1" y="2"/>
                    <a:pt x="1" y="3"/>
                    <a:pt x="1" y="3"/>
                  </a:cubicBezTo>
                  <a:cubicBezTo>
                    <a:pt x="3" y="5"/>
                    <a:pt x="5" y="7"/>
                    <a:pt x="8" y="8"/>
                  </a:cubicBezTo>
                  <a:cubicBezTo>
                    <a:pt x="13" y="11"/>
                    <a:pt x="19" y="10"/>
                    <a:pt x="25" y="9"/>
                  </a:cubicBezTo>
                  <a:cubicBezTo>
                    <a:pt x="24" y="8"/>
                    <a:pt x="26" y="8"/>
                    <a:pt x="25" y="8"/>
                  </a:cubicBezTo>
                  <a:cubicBezTo>
                    <a:pt x="25" y="8"/>
                    <a:pt x="25" y="8"/>
                    <a:pt x="25" y="8"/>
                  </a:cubicBezTo>
                  <a:cubicBezTo>
                    <a:pt x="25" y="7"/>
                    <a:pt x="25" y="7"/>
                    <a:pt x="25" y="7"/>
                  </a:cubicBezTo>
                  <a:cubicBezTo>
                    <a:pt x="25" y="7"/>
                    <a:pt x="25" y="7"/>
                    <a:pt x="23" y="7"/>
                  </a:cubicBezTo>
                  <a:cubicBezTo>
                    <a:pt x="24" y="7"/>
                    <a:pt x="24" y="6"/>
                    <a:pt x="25" y="6"/>
                  </a:cubicBezTo>
                  <a:lnTo>
                    <a:pt x="22" y="7"/>
                  </a:lnTo>
                  <a:close/>
                  <a:moveTo>
                    <a:pt x="6" y="3"/>
                  </a:moveTo>
                  <a:cubicBezTo>
                    <a:pt x="5" y="2"/>
                    <a:pt x="5" y="2"/>
                    <a:pt x="5" y="2"/>
                  </a:cubicBezTo>
                  <a:cubicBezTo>
                    <a:pt x="6" y="3"/>
                    <a:pt x="6" y="3"/>
                    <a:pt x="6" y="3"/>
                  </a:cubicBezTo>
                  <a:close/>
                  <a:moveTo>
                    <a:pt x="13" y="6"/>
                  </a:moveTo>
                  <a:cubicBezTo>
                    <a:pt x="12" y="6"/>
                    <a:pt x="12" y="6"/>
                    <a:pt x="11" y="6"/>
                  </a:cubicBezTo>
                  <a:cubicBezTo>
                    <a:pt x="12" y="6"/>
                    <a:pt x="12" y="6"/>
                    <a:pt x="13" y="6"/>
                  </a:cubicBezTo>
                  <a:cubicBezTo>
                    <a:pt x="13" y="6"/>
                    <a:pt x="14" y="6"/>
                    <a:pt x="14" y="6"/>
                  </a:cubicBezTo>
                  <a:cubicBezTo>
                    <a:pt x="14" y="6"/>
                    <a:pt x="13" y="6"/>
                    <a:pt x="1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55" name="Freeform 923"/>
            <p:cNvSpPr/>
            <p:nvPr/>
          </p:nvSpPr>
          <p:spPr bwMode="auto">
            <a:xfrm>
              <a:off x="4849391" y="4104163"/>
              <a:ext cx="0" cy="4762"/>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56" name="Freeform 924"/>
            <p:cNvSpPr/>
            <p:nvPr/>
          </p:nvSpPr>
          <p:spPr bwMode="auto">
            <a:xfrm>
              <a:off x="4871616" y="408511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57" name="Freeform 925"/>
            <p:cNvSpPr/>
            <p:nvPr/>
          </p:nvSpPr>
          <p:spPr bwMode="auto">
            <a:xfrm>
              <a:off x="4871616" y="4085113"/>
              <a:ext cx="476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58" name="Freeform 926"/>
            <p:cNvSpPr/>
            <p:nvPr/>
          </p:nvSpPr>
          <p:spPr bwMode="auto">
            <a:xfrm>
              <a:off x="4808116" y="4108925"/>
              <a:ext cx="3175"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59" name="Freeform 927"/>
            <p:cNvSpPr/>
            <p:nvPr/>
          </p:nvSpPr>
          <p:spPr bwMode="auto">
            <a:xfrm>
              <a:off x="4811291" y="4104163"/>
              <a:ext cx="4763" cy="476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60" name="Freeform 928"/>
            <p:cNvSpPr/>
            <p:nvPr/>
          </p:nvSpPr>
          <p:spPr bwMode="auto">
            <a:xfrm>
              <a:off x="4819228" y="4108925"/>
              <a:ext cx="7938" cy="3175"/>
            </a:xfrm>
            <a:custGeom>
              <a:avLst/>
              <a:gdLst>
                <a:gd name="T0" fmla="*/ 2 w 2"/>
                <a:gd name="T1" fmla="*/ 0 h 1"/>
                <a:gd name="T2" fmla="*/ 0 w 2"/>
                <a:gd name="T3" fmla="*/ 0 h 1"/>
                <a:gd name="T4" fmla="*/ 2 w 2"/>
                <a:gd name="T5" fmla="*/ 0 h 1"/>
              </a:gdLst>
              <a:ahLst/>
              <a:cxnLst>
                <a:cxn ang="0">
                  <a:pos x="T0" y="T1"/>
                </a:cxn>
                <a:cxn ang="0">
                  <a:pos x="T2" y="T3"/>
                </a:cxn>
                <a:cxn ang="0">
                  <a:pos x="T4" y="T5"/>
                </a:cxn>
              </a:cxnLst>
              <a:rect l="0" t="0" r="r" b="b"/>
              <a:pathLst>
                <a:path w="2" h="1">
                  <a:moveTo>
                    <a:pt x="2" y="0"/>
                  </a:moveTo>
                  <a:cubicBezTo>
                    <a:pt x="2" y="0"/>
                    <a:pt x="1" y="0"/>
                    <a:pt x="0" y="0"/>
                  </a:cubicBezTo>
                  <a:cubicBezTo>
                    <a:pt x="1" y="0"/>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61" name="Freeform 929"/>
            <p:cNvSpPr/>
            <p:nvPr/>
          </p:nvSpPr>
          <p:spPr bwMode="auto">
            <a:xfrm>
              <a:off x="5130378" y="4015263"/>
              <a:ext cx="26988" cy="6350"/>
            </a:xfrm>
            <a:custGeom>
              <a:avLst/>
              <a:gdLst>
                <a:gd name="T0" fmla="*/ 0 w 7"/>
                <a:gd name="T1" fmla="*/ 1 h 2"/>
                <a:gd name="T2" fmla="*/ 0 w 7"/>
                <a:gd name="T3" fmla="*/ 2 h 2"/>
                <a:gd name="T4" fmla="*/ 4 w 7"/>
                <a:gd name="T5" fmla="*/ 1 h 2"/>
                <a:gd name="T6" fmla="*/ 7 w 7"/>
                <a:gd name="T7" fmla="*/ 1 h 2"/>
                <a:gd name="T8" fmla="*/ 7 w 7"/>
                <a:gd name="T9" fmla="*/ 1 h 2"/>
                <a:gd name="T10" fmla="*/ 7 w 7"/>
                <a:gd name="T11" fmla="*/ 0 h 2"/>
                <a:gd name="T12" fmla="*/ 7 w 7"/>
                <a:gd name="T13" fmla="*/ 0 h 2"/>
                <a:gd name="T14" fmla="*/ 0 w 7"/>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2">
                  <a:moveTo>
                    <a:pt x="0" y="1"/>
                  </a:moveTo>
                  <a:cubicBezTo>
                    <a:pt x="0" y="2"/>
                    <a:pt x="0" y="2"/>
                    <a:pt x="0" y="2"/>
                  </a:cubicBezTo>
                  <a:cubicBezTo>
                    <a:pt x="4" y="1"/>
                    <a:pt x="4" y="1"/>
                    <a:pt x="4" y="1"/>
                  </a:cubicBezTo>
                  <a:cubicBezTo>
                    <a:pt x="5" y="1"/>
                    <a:pt x="7" y="1"/>
                    <a:pt x="7" y="1"/>
                  </a:cubicBezTo>
                  <a:cubicBezTo>
                    <a:pt x="7" y="1"/>
                    <a:pt x="7" y="1"/>
                    <a:pt x="7" y="1"/>
                  </a:cubicBezTo>
                  <a:cubicBezTo>
                    <a:pt x="7" y="0"/>
                    <a:pt x="7" y="0"/>
                    <a:pt x="7" y="0"/>
                  </a:cubicBezTo>
                  <a:cubicBezTo>
                    <a:pt x="7" y="0"/>
                    <a:pt x="7" y="0"/>
                    <a:pt x="7" y="0"/>
                  </a:cubicBezTo>
                  <a:cubicBezTo>
                    <a:pt x="4" y="1"/>
                    <a:pt x="2"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62" name="Freeform 930"/>
            <p:cNvSpPr/>
            <p:nvPr/>
          </p:nvSpPr>
          <p:spPr bwMode="auto">
            <a:xfrm>
              <a:off x="5152603" y="4021613"/>
              <a:ext cx="11113" cy="4762"/>
            </a:xfrm>
            <a:custGeom>
              <a:avLst/>
              <a:gdLst>
                <a:gd name="T0" fmla="*/ 3 w 3"/>
                <a:gd name="T1" fmla="*/ 0 h 1"/>
                <a:gd name="T2" fmla="*/ 0 w 3"/>
                <a:gd name="T3" fmla="*/ 0 h 1"/>
                <a:gd name="T4" fmla="*/ 0 w 3"/>
                <a:gd name="T5" fmla="*/ 1 h 1"/>
                <a:gd name="T6" fmla="*/ 3 w 3"/>
                <a:gd name="T7" fmla="*/ 0 h 1"/>
              </a:gdLst>
              <a:ahLst/>
              <a:cxnLst>
                <a:cxn ang="0">
                  <a:pos x="T0" y="T1"/>
                </a:cxn>
                <a:cxn ang="0">
                  <a:pos x="T2" y="T3"/>
                </a:cxn>
                <a:cxn ang="0">
                  <a:pos x="T4" y="T5"/>
                </a:cxn>
                <a:cxn ang="0">
                  <a:pos x="T6" y="T7"/>
                </a:cxn>
              </a:cxnLst>
              <a:rect l="0" t="0" r="r" b="b"/>
              <a:pathLst>
                <a:path w="3" h="1">
                  <a:moveTo>
                    <a:pt x="3" y="0"/>
                  </a:moveTo>
                  <a:cubicBezTo>
                    <a:pt x="0" y="0"/>
                    <a:pt x="0" y="0"/>
                    <a:pt x="0" y="0"/>
                  </a:cubicBezTo>
                  <a:cubicBezTo>
                    <a:pt x="0" y="1"/>
                    <a:pt x="0" y="1"/>
                    <a:pt x="0" y="1"/>
                  </a:cubicBezTo>
                  <a:cubicBezTo>
                    <a:pt x="1" y="0"/>
                    <a:pt x="2" y="1"/>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63" name="Freeform 931"/>
            <p:cNvSpPr/>
            <p:nvPr/>
          </p:nvSpPr>
          <p:spPr bwMode="auto">
            <a:xfrm>
              <a:off x="5152603" y="4029550"/>
              <a:ext cx="7938" cy="3175"/>
            </a:xfrm>
            <a:custGeom>
              <a:avLst/>
              <a:gdLst>
                <a:gd name="T0" fmla="*/ 0 w 2"/>
                <a:gd name="T1" fmla="*/ 1 h 1"/>
                <a:gd name="T2" fmla="*/ 2 w 2"/>
                <a:gd name="T3" fmla="*/ 0 h 1"/>
                <a:gd name="T4" fmla="*/ 2 w 2"/>
                <a:gd name="T5" fmla="*/ 0 h 1"/>
                <a:gd name="T6" fmla="*/ 1 w 2"/>
                <a:gd name="T7" fmla="*/ 0 h 1"/>
                <a:gd name="T8" fmla="*/ 0 w 2"/>
                <a:gd name="T9" fmla="*/ 1 h 1"/>
              </a:gdLst>
              <a:ahLst/>
              <a:cxnLst>
                <a:cxn ang="0">
                  <a:pos x="T0" y="T1"/>
                </a:cxn>
                <a:cxn ang="0">
                  <a:pos x="T2" y="T3"/>
                </a:cxn>
                <a:cxn ang="0">
                  <a:pos x="T4" y="T5"/>
                </a:cxn>
                <a:cxn ang="0">
                  <a:pos x="T6" y="T7"/>
                </a:cxn>
                <a:cxn ang="0">
                  <a:pos x="T8" y="T9"/>
                </a:cxn>
              </a:cxnLst>
              <a:rect l="0" t="0" r="r" b="b"/>
              <a:pathLst>
                <a:path w="2" h="1">
                  <a:moveTo>
                    <a:pt x="0" y="1"/>
                  </a:moveTo>
                  <a:cubicBezTo>
                    <a:pt x="1" y="0"/>
                    <a:pt x="2" y="1"/>
                    <a:pt x="2" y="0"/>
                  </a:cubicBezTo>
                  <a:cubicBezTo>
                    <a:pt x="2" y="0"/>
                    <a:pt x="2" y="0"/>
                    <a:pt x="2" y="0"/>
                  </a:cubicBezTo>
                  <a:cubicBezTo>
                    <a:pt x="2" y="0"/>
                    <a:pt x="1" y="1"/>
                    <a:pt x="1" y="0"/>
                  </a:cubicBezTo>
                  <a:cubicBezTo>
                    <a:pt x="0"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64" name="Freeform 932"/>
            <p:cNvSpPr/>
            <p:nvPr/>
          </p:nvSpPr>
          <p:spPr bwMode="auto">
            <a:xfrm>
              <a:off x="5152603" y="403272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65" name="Rectangle 933"/>
            <p:cNvSpPr>
              <a:spLocks noChangeArrowheads="1"/>
            </p:cNvSpPr>
            <p:nvPr/>
          </p:nvSpPr>
          <p:spPr bwMode="auto">
            <a:xfrm>
              <a:off x="5127203" y="4048600"/>
              <a:ext cx="1588"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66" name="Freeform 934"/>
            <p:cNvSpPr/>
            <p:nvPr/>
          </p:nvSpPr>
          <p:spPr bwMode="auto">
            <a:xfrm>
              <a:off x="5122441" y="4048600"/>
              <a:ext cx="4763" cy="3175"/>
            </a:xfrm>
            <a:custGeom>
              <a:avLst/>
              <a:gdLst>
                <a:gd name="T0" fmla="*/ 3 w 3"/>
                <a:gd name="T1" fmla="*/ 2 h 2"/>
                <a:gd name="T2" fmla="*/ 3 w 3"/>
                <a:gd name="T3" fmla="*/ 0 h 2"/>
                <a:gd name="T4" fmla="*/ 0 w 3"/>
                <a:gd name="T5" fmla="*/ 2 h 2"/>
                <a:gd name="T6" fmla="*/ 3 w 3"/>
                <a:gd name="T7" fmla="*/ 2 h 2"/>
              </a:gdLst>
              <a:ahLst/>
              <a:cxnLst>
                <a:cxn ang="0">
                  <a:pos x="T0" y="T1"/>
                </a:cxn>
                <a:cxn ang="0">
                  <a:pos x="T2" y="T3"/>
                </a:cxn>
                <a:cxn ang="0">
                  <a:pos x="T4" y="T5"/>
                </a:cxn>
                <a:cxn ang="0">
                  <a:pos x="T6" y="T7"/>
                </a:cxn>
              </a:cxnLst>
              <a:rect l="0" t="0" r="r" b="b"/>
              <a:pathLst>
                <a:path w="3" h="2">
                  <a:moveTo>
                    <a:pt x="3" y="2"/>
                  </a:moveTo>
                  <a:lnTo>
                    <a:pt x="3" y="0"/>
                  </a:lnTo>
                  <a:lnTo>
                    <a:pt x="0" y="2"/>
                  </a:lnTo>
                  <a:lnTo>
                    <a:pt x="3"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67" name="Freeform 935"/>
            <p:cNvSpPr/>
            <p:nvPr/>
          </p:nvSpPr>
          <p:spPr bwMode="auto">
            <a:xfrm>
              <a:off x="5122441" y="4043838"/>
              <a:ext cx="7938" cy="4762"/>
            </a:xfrm>
            <a:custGeom>
              <a:avLst/>
              <a:gdLst>
                <a:gd name="T0" fmla="*/ 0 w 2"/>
                <a:gd name="T1" fmla="*/ 1 h 1"/>
                <a:gd name="T2" fmla="*/ 1 w 2"/>
                <a:gd name="T3" fmla="*/ 1 h 1"/>
                <a:gd name="T4" fmla="*/ 2 w 2"/>
                <a:gd name="T5" fmla="*/ 0 h 1"/>
                <a:gd name="T6" fmla="*/ 0 w 2"/>
                <a:gd name="T7" fmla="*/ 1 h 1"/>
              </a:gdLst>
              <a:ahLst/>
              <a:cxnLst>
                <a:cxn ang="0">
                  <a:pos x="T0" y="T1"/>
                </a:cxn>
                <a:cxn ang="0">
                  <a:pos x="T2" y="T3"/>
                </a:cxn>
                <a:cxn ang="0">
                  <a:pos x="T4" y="T5"/>
                </a:cxn>
                <a:cxn ang="0">
                  <a:pos x="T6" y="T7"/>
                </a:cxn>
              </a:cxnLst>
              <a:rect l="0" t="0" r="r" b="b"/>
              <a:pathLst>
                <a:path w="2" h="1">
                  <a:moveTo>
                    <a:pt x="0" y="1"/>
                  </a:moveTo>
                  <a:cubicBezTo>
                    <a:pt x="1" y="1"/>
                    <a:pt x="1" y="1"/>
                    <a:pt x="1" y="1"/>
                  </a:cubicBezTo>
                  <a:cubicBezTo>
                    <a:pt x="1" y="0"/>
                    <a:pt x="1" y="1"/>
                    <a:pt x="2" y="0"/>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68" name="Rectangle 936"/>
            <p:cNvSpPr>
              <a:spLocks noChangeArrowheads="1"/>
            </p:cNvSpPr>
            <p:nvPr/>
          </p:nvSpPr>
          <p:spPr bwMode="auto">
            <a:xfrm>
              <a:off x="5108153" y="4054950"/>
              <a:ext cx="1588" cy="47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69" name="Freeform 937"/>
            <p:cNvSpPr/>
            <p:nvPr/>
          </p:nvSpPr>
          <p:spPr bwMode="auto">
            <a:xfrm>
              <a:off x="5133553" y="4051775"/>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70" name="Freeform 938"/>
            <p:cNvSpPr/>
            <p:nvPr/>
          </p:nvSpPr>
          <p:spPr bwMode="auto">
            <a:xfrm>
              <a:off x="5160541" y="4051775"/>
              <a:ext cx="11113" cy="3175"/>
            </a:xfrm>
            <a:custGeom>
              <a:avLst/>
              <a:gdLst>
                <a:gd name="T0" fmla="*/ 0 w 7"/>
                <a:gd name="T1" fmla="*/ 2 h 2"/>
                <a:gd name="T2" fmla="*/ 7 w 7"/>
                <a:gd name="T3" fmla="*/ 0 h 2"/>
                <a:gd name="T4" fmla="*/ 0 w 7"/>
                <a:gd name="T5" fmla="*/ 0 h 2"/>
                <a:gd name="T6" fmla="*/ 0 w 7"/>
                <a:gd name="T7" fmla="*/ 2 h 2"/>
              </a:gdLst>
              <a:ahLst/>
              <a:cxnLst>
                <a:cxn ang="0">
                  <a:pos x="T0" y="T1"/>
                </a:cxn>
                <a:cxn ang="0">
                  <a:pos x="T2" y="T3"/>
                </a:cxn>
                <a:cxn ang="0">
                  <a:pos x="T4" y="T5"/>
                </a:cxn>
                <a:cxn ang="0">
                  <a:pos x="T6" y="T7"/>
                </a:cxn>
              </a:cxnLst>
              <a:rect l="0" t="0" r="r" b="b"/>
              <a:pathLst>
                <a:path w="7" h="2">
                  <a:moveTo>
                    <a:pt x="0" y="2"/>
                  </a:moveTo>
                  <a:lnTo>
                    <a:pt x="7" y="0"/>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71" name="Rectangle 939"/>
            <p:cNvSpPr>
              <a:spLocks noChangeArrowheads="1"/>
            </p:cNvSpPr>
            <p:nvPr/>
          </p:nvSpPr>
          <p:spPr bwMode="auto">
            <a:xfrm>
              <a:off x="5058941" y="4089875"/>
              <a:ext cx="4763"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72" name="Freeform 940"/>
            <p:cNvSpPr/>
            <p:nvPr/>
          </p:nvSpPr>
          <p:spPr bwMode="auto">
            <a:xfrm>
              <a:off x="5063703" y="4085113"/>
              <a:ext cx="0" cy="4762"/>
            </a:xfrm>
            <a:custGeom>
              <a:avLst/>
              <a:gdLst>
                <a:gd name="T0" fmla="*/ 0 h 3"/>
                <a:gd name="T1" fmla="*/ 3 h 3"/>
                <a:gd name="T2" fmla="*/ 0 h 3"/>
              </a:gdLst>
              <a:ahLst/>
              <a:cxnLst>
                <a:cxn ang="0">
                  <a:pos x="0" y="T0"/>
                </a:cxn>
                <a:cxn ang="0">
                  <a:pos x="0" y="T1"/>
                </a:cxn>
                <a:cxn ang="0">
                  <a:pos x="0" y="T2"/>
                </a:cxn>
              </a:cxnLst>
              <a:rect l="0" t="0" r="r" b="b"/>
              <a:pathLst>
                <a:path h="3">
                  <a:moveTo>
                    <a:pt x="0" y="0"/>
                  </a:moveTo>
                  <a:lnTo>
                    <a:pt x="0" y="3"/>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sp>
          <p:nvSpPr>
            <p:cNvPr id="73" name="Freeform 941"/>
            <p:cNvSpPr/>
            <p:nvPr/>
          </p:nvSpPr>
          <p:spPr bwMode="auto">
            <a:xfrm>
              <a:off x="5063703" y="4096225"/>
              <a:ext cx="3175" cy="476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1"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solidFill>
                  <a:schemeClr val="tx1">
                    <a:lumMod val="75000"/>
                    <a:lumOff val="25000"/>
                  </a:schemeClr>
                </a:solidFill>
                <a:cs typeface="+mn-ea"/>
                <a:sym typeface="+mn-lt"/>
              </a:endParaRPr>
            </a:p>
          </p:txBody>
        </p:sp>
      </p:grpSp>
    </p:spTree>
  </p:cSld>
  <p:clrMapOvr>
    <a:masterClrMapping/>
  </p:clrMapOvr>
  <p:transition spd="med">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9" name="组合 68"/>
          <p:cNvGrpSpPr/>
          <p:nvPr/>
        </p:nvGrpSpPr>
        <p:grpSpPr>
          <a:xfrm>
            <a:off x="1098709" y="394335"/>
            <a:ext cx="2657951" cy="533876"/>
            <a:chOff x="4498" y="118"/>
            <a:chExt cx="2753" cy="1121"/>
          </a:xfrm>
        </p:grpSpPr>
        <p:sp>
          <p:nvSpPr>
            <p:cNvPr id="70" name="圆角矩形 69"/>
            <p:cNvSpPr/>
            <p:nvPr/>
          </p:nvSpPr>
          <p:spPr>
            <a:xfrm>
              <a:off x="4712" y="217"/>
              <a:ext cx="2294" cy="92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71" name="文本框 70"/>
            <p:cNvSpPr txBox="1"/>
            <p:nvPr/>
          </p:nvSpPr>
          <p:spPr>
            <a:xfrm>
              <a:off x="4498" y="118"/>
              <a:ext cx="2753" cy="1121"/>
            </a:xfrm>
            <a:prstGeom prst="rect">
              <a:avLst/>
            </a:prstGeom>
            <a:noFill/>
          </p:spPr>
          <p:txBody>
            <a:bodyPr wrap="square" rtlCol="0" anchor="t">
              <a:spAutoFit/>
            </a:bodyPr>
            <a:p>
              <a:pPr indent="0" algn="ctr">
                <a:lnSpc>
                  <a:spcPct val="120000"/>
                </a:lnSpc>
                <a:spcBef>
                  <a:spcPts val="0"/>
                </a:spcBef>
                <a:spcAft>
                  <a:spcPts val="0"/>
                </a:spcAft>
                <a:buNone/>
              </a:pPr>
              <a:r>
                <a:rPr lang="en-US" altLang="zh-CN" sz="2400" b="1" spc="130">
                  <a:ln>
                    <a:noFill/>
                  </a:ln>
                  <a:solidFill>
                    <a:srgbClr val="FF0000"/>
                  </a:solidFill>
                  <a:latin typeface="Calibri" panose="020F0502020204030204" charset="0"/>
                  <a:ea typeface="微软雅黑" panose="020B0503020204020204" charset="-122"/>
                  <a:cs typeface="Calibri" panose="020F0502020204030204" charset="0"/>
                  <a:sym typeface="+mn-ea"/>
                </a:rPr>
                <a:t>Appreciation</a:t>
              </a:r>
              <a:endParaRPr lang="en-US" altLang="zh-CN" sz="2400" b="1" spc="130">
                <a:ln>
                  <a:noFill/>
                </a:ln>
                <a:solidFill>
                  <a:srgbClr val="FF0000"/>
                </a:solidFill>
                <a:latin typeface="Calibri" panose="020F0502020204030204" charset="0"/>
                <a:ea typeface="微软雅黑" panose="020B0503020204020204" charset="-122"/>
                <a:cs typeface="Calibri" panose="020F0502020204030204" charset="0"/>
                <a:sym typeface="+mn-ea"/>
              </a:endParaRPr>
            </a:p>
          </p:txBody>
        </p:sp>
      </p:grpSp>
      <p:sp>
        <p:nvSpPr>
          <p:cNvPr id="14" name="TextBox 13"/>
          <p:cNvSpPr txBox="1"/>
          <p:nvPr/>
        </p:nvSpPr>
        <p:spPr>
          <a:xfrm>
            <a:off x="354134" y="1174873"/>
            <a:ext cx="5213908" cy="645160"/>
          </a:xfrm>
          <a:prstGeom prst="rect">
            <a:avLst/>
          </a:prstGeom>
          <a:noFill/>
        </p:spPr>
        <p:txBody>
          <a:bodyPr wrap="square" rtlCol="0">
            <a:spAutoFit/>
          </a:bodyPr>
          <a:p>
            <a:r>
              <a:rPr lang="en-US" altLang="zh-CN" sz="1800" b="1" dirty="0">
                <a:solidFill>
                  <a:srgbClr val="4095D5"/>
                </a:solidFill>
                <a:latin typeface="Arial" panose="020B0604020202020204" pitchFamily="34" charset="0"/>
              </a:rPr>
              <a:t>Read one possible version and make sure you </a:t>
            </a:r>
            <a:r>
              <a:rPr lang="en-US" altLang="zh-CN" sz="1800" b="1" dirty="0" smtClean="0">
                <a:solidFill>
                  <a:srgbClr val="4095D5"/>
                </a:solidFill>
                <a:latin typeface="Arial" panose="020B0604020202020204" pitchFamily="34" charset="0"/>
              </a:rPr>
              <a:t>know how the </a:t>
            </a:r>
            <a:r>
              <a:rPr lang="en-US" altLang="zh-CN" sz="1800" b="1" dirty="0">
                <a:solidFill>
                  <a:srgbClr val="4095D5"/>
                </a:solidFill>
                <a:latin typeface="Arial" panose="020B0604020202020204" pitchFamily="34" charset="0"/>
              </a:rPr>
              <a:t>plot </a:t>
            </a:r>
            <a:r>
              <a:rPr lang="en-US" altLang="zh-CN" sz="1800" b="1" dirty="0" smtClean="0">
                <a:solidFill>
                  <a:srgbClr val="4095D5"/>
                </a:solidFill>
                <a:latin typeface="Arial" panose="020B0604020202020204" pitchFamily="34" charset="0"/>
              </a:rPr>
              <a:t>develops.</a:t>
            </a:r>
            <a:endParaRPr lang="en-US" altLang="zh-CN" sz="1800" b="1" dirty="0">
              <a:solidFill>
                <a:srgbClr val="4095D5"/>
              </a:solidFill>
              <a:latin typeface="Arial" panose="020B0604020202020204" pitchFamily="34" charset="0"/>
            </a:endParaRPr>
          </a:p>
        </p:txBody>
      </p:sp>
      <p:sp>
        <p:nvSpPr>
          <p:cNvPr id="2" name="TextBox 2"/>
          <p:cNvSpPr txBox="1"/>
          <p:nvPr/>
        </p:nvSpPr>
        <p:spPr>
          <a:xfrm>
            <a:off x="374968" y="1908728"/>
            <a:ext cx="8365331" cy="3357880"/>
          </a:xfrm>
          <a:prstGeom prst="rect">
            <a:avLst/>
          </a:prstGeom>
          <a:noFill/>
          <a:ln>
            <a:noFill/>
          </a:ln>
        </p:spPr>
        <p:txBody>
          <a:bodyPr wrap="square" rtlCol="0">
            <a:spAutoFit/>
          </a:bodyPr>
          <a:p>
            <a:pPr algn="just"/>
            <a:r>
              <a:rPr lang="en-US" altLang="zh-CN" sz="2025" b="1" dirty="0">
                <a:latin typeface="Times New Roman" panose="02020603050405020304" pitchFamily="18" charset="0"/>
                <a:cs typeface="Times New Roman" panose="02020603050405020304" pitchFamily="18" charset="0"/>
              </a:rPr>
              <a:t>Paragraph 1</a:t>
            </a:r>
            <a:r>
              <a:rPr lang="en-US" altLang="zh-CN" sz="2025" b="1" dirty="0" smtClean="0">
                <a:latin typeface="Times New Roman" panose="02020603050405020304" pitchFamily="18" charset="0"/>
                <a:cs typeface="Times New Roman" panose="02020603050405020304" pitchFamily="18" charset="0"/>
              </a:rPr>
              <a:t>: </a:t>
            </a:r>
            <a:r>
              <a:rPr lang="en-US" altLang="zh-CN" sz="2025" b="1" i="1" dirty="0">
                <a:solidFill>
                  <a:srgbClr val="0070C0"/>
                </a:solidFill>
                <a:latin typeface="Times New Roman" panose="02020603050405020304" pitchFamily="18" charset="0"/>
                <a:cs typeface="Times New Roman" panose="02020603050405020304" pitchFamily="18" charset="0"/>
              </a:rPr>
              <a:t>When Mrs. Meredith heard of John’s idea, she thought it was a good one, too. </a:t>
            </a:r>
            <a:r>
              <a:rPr lang="en-US" altLang="zh-CN" sz="2400" dirty="0">
                <a:latin typeface="Times New Roman" panose="02020603050405020304" pitchFamily="18" charset="0"/>
                <a:cs typeface="Times New Roman" panose="02020603050405020304" pitchFamily="18" charset="0"/>
              </a:rPr>
              <a:t>A plan was made, and </a:t>
            </a:r>
            <a:r>
              <a:rPr lang="en-US" altLang="zh-CN" sz="2400" dirty="0">
                <a:solidFill>
                  <a:srgbClr val="FF0000"/>
                </a:solidFill>
                <a:latin typeface="Times New Roman" panose="02020603050405020304" pitchFamily="18" charset="0"/>
                <a:cs typeface="Times New Roman" panose="02020603050405020304" pitchFamily="18" charset="0"/>
              </a:rPr>
              <a:t>work was allocated </a:t>
            </a:r>
            <a:r>
              <a:rPr lang="en-US" altLang="zh-CN" sz="2400" dirty="0">
                <a:latin typeface="Times New Roman" panose="02020603050405020304" pitchFamily="18" charset="0"/>
                <a:cs typeface="Times New Roman" panose="02020603050405020304" pitchFamily="18" charset="0"/>
              </a:rPr>
              <a:t>within minutes. While Mrs. Meredith </a:t>
            </a:r>
            <a:r>
              <a:rPr lang="en-US" altLang="zh-CN" sz="2400" dirty="0">
                <a:solidFill>
                  <a:srgbClr val="FF0000"/>
                </a:solidFill>
                <a:latin typeface="Times New Roman" panose="02020603050405020304" pitchFamily="18" charset="0"/>
                <a:cs typeface="Times New Roman" panose="02020603050405020304" pitchFamily="18" charset="0"/>
              </a:rPr>
              <a:t>sought out</a:t>
            </a:r>
            <a:r>
              <a:rPr lang="en-US" altLang="zh-CN" sz="2400" dirty="0">
                <a:latin typeface="Times New Roman" panose="02020603050405020304" pitchFamily="18" charset="0"/>
                <a:cs typeface="Times New Roman" panose="02020603050405020304" pitchFamily="18" charset="0"/>
              </a:rPr>
              <a:t> the largest pan in her possession, the children went to find Bernard and tell him the idea. The little boy was so </a:t>
            </a:r>
            <a:r>
              <a:rPr lang="en-US" altLang="zh-CN" sz="2400" dirty="0">
                <a:solidFill>
                  <a:srgbClr val="FF0000"/>
                </a:solidFill>
                <a:latin typeface="Times New Roman" panose="02020603050405020304" pitchFamily="18" charset="0"/>
                <a:cs typeface="Times New Roman" panose="02020603050405020304" pitchFamily="18" charset="0"/>
              </a:rPr>
              <a:t>thankful</a:t>
            </a:r>
            <a:r>
              <a:rPr lang="en-US" altLang="zh-CN" sz="2400" dirty="0">
                <a:latin typeface="Times New Roman" panose="02020603050405020304" pitchFamily="18" charset="0"/>
                <a:cs typeface="Times New Roman" panose="02020603050405020304" pitchFamily="18" charset="0"/>
              </a:rPr>
              <a:t> that he was </a:t>
            </a:r>
            <a:r>
              <a:rPr lang="en-US" altLang="zh-CN" sz="2400" dirty="0">
                <a:solidFill>
                  <a:srgbClr val="FF0000"/>
                </a:solidFill>
                <a:latin typeface="Times New Roman" panose="02020603050405020304" pitchFamily="18" charset="0"/>
                <a:cs typeface="Times New Roman" panose="02020603050405020304" pitchFamily="18" charset="0"/>
              </a:rPr>
              <a:t>lost for words</a:t>
            </a:r>
            <a:r>
              <a:rPr lang="en-US" altLang="zh-CN" sz="2400" dirty="0">
                <a:latin typeface="Times New Roman" panose="02020603050405020304" pitchFamily="18" charset="0"/>
                <a:cs typeface="Times New Roman" panose="02020603050405020304" pitchFamily="18" charset="0"/>
              </a:rPr>
              <a:t>. Soon the Meredith household was filled with laughter. </a:t>
            </a:r>
            <a:r>
              <a:rPr lang="en-US" altLang="zh-CN" sz="2400" dirty="0">
                <a:solidFill>
                  <a:srgbClr val="FF0000"/>
                </a:solidFill>
                <a:latin typeface="Times New Roman" panose="02020603050405020304" pitchFamily="18" charset="0"/>
                <a:cs typeface="Times New Roman" panose="02020603050405020304" pitchFamily="18" charset="0"/>
              </a:rPr>
              <a:t>The aroma spread out for miles</a:t>
            </a:r>
            <a:r>
              <a:rPr lang="en-US" altLang="zh-CN" sz="2400" dirty="0">
                <a:latin typeface="Times New Roman" panose="02020603050405020304" pitchFamily="18" charset="0"/>
                <a:cs typeface="Times New Roman" panose="02020603050405020304" pitchFamily="18" charset="0"/>
              </a:rPr>
              <a:t>. Neighbors </a:t>
            </a:r>
            <a:r>
              <a:rPr lang="en-US" altLang="zh-CN" sz="2400" dirty="0">
                <a:solidFill>
                  <a:srgbClr val="FF0000"/>
                </a:solidFill>
                <a:latin typeface="Times New Roman" panose="02020603050405020304" pitchFamily="18" charset="0"/>
                <a:cs typeface="Times New Roman" panose="02020603050405020304" pitchFamily="18" charset="0"/>
              </a:rPr>
              <a:t>popped their heads out of their windows</a:t>
            </a:r>
            <a:r>
              <a:rPr lang="en-US" altLang="zh-CN" sz="2400" dirty="0">
                <a:latin typeface="Times New Roman" panose="02020603050405020304" pitchFamily="18" charset="0"/>
                <a:cs typeface="Times New Roman" panose="02020603050405020304" pitchFamily="18" charset="0"/>
              </a:rPr>
              <a:t> in search of its source. When the work was done, Bernard carefully </a:t>
            </a:r>
            <a:r>
              <a:rPr lang="en-US" altLang="zh-CN" sz="2400" dirty="0">
                <a:solidFill>
                  <a:srgbClr val="FF0000"/>
                </a:solidFill>
                <a:latin typeface="Times New Roman" panose="02020603050405020304" pitchFamily="18" charset="0"/>
                <a:cs typeface="Times New Roman" panose="02020603050405020304" pitchFamily="18" charset="0"/>
              </a:rPr>
              <a:t>sealed the paper bags </a:t>
            </a:r>
            <a:r>
              <a:rPr lang="en-US" altLang="zh-CN" sz="2400" dirty="0">
                <a:latin typeface="Times New Roman" panose="02020603050405020304" pitchFamily="18" charset="0"/>
                <a:cs typeface="Times New Roman" panose="02020603050405020304" pitchFamily="18" charset="0"/>
              </a:rPr>
              <a:t>and </a:t>
            </a:r>
            <a:r>
              <a:rPr lang="en-US" altLang="zh-CN" sz="2400" dirty="0">
                <a:solidFill>
                  <a:srgbClr val="FF0000"/>
                </a:solidFill>
                <a:latin typeface="Times New Roman" panose="02020603050405020304" pitchFamily="18" charset="0"/>
                <a:cs typeface="Times New Roman" panose="02020603050405020304" pitchFamily="18" charset="0"/>
              </a:rPr>
              <a:t>gathered them in a basket</a:t>
            </a:r>
            <a:r>
              <a:rPr lang="en-US" altLang="zh-CN" sz="2400" dirty="0">
                <a:latin typeface="Times New Roman" panose="02020603050405020304" pitchFamily="18" charset="0"/>
                <a:cs typeface="Times New Roman" panose="02020603050405020304" pitchFamily="18" charset="0"/>
              </a:rPr>
              <a:t>.</a:t>
            </a:r>
            <a:endParaRPr lang="zh-CN" altLang="en-US" sz="2400" dirty="0">
              <a:latin typeface="Times New Roman" panose="02020603050405020304" pitchFamily="18" charset="0"/>
              <a:cs typeface="Times New Roman" panose="02020603050405020304" pitchFamily="18" charset="0"/>
            </a:endParaRPr>
          </a:p>
        </p:txBody>
      </p:sp>
      <p:sp>
        <p:nvSpPr>
          <p:cNvPr id="4" name="椭圆形标注 3"/>
          <p:cNvSpPr/>
          <p:nvPr/>
        </p:nvSpPr>
        <p:spPr>
          <a:xfrm>
            <a:off x="6570742" y="3069655"/>
            <a:ext cx="1228249" cy="718661"/>
          </a:xfrm>
          <a:prstGeom prst="wedgeEllipseCallout">
            <a:avLst/>
          </a:prstGeom>
        </p:spPr>
        <p:style>
          <a:lnRef idx="0">
            <a:srgbClr val="ED7D31"/>
          </a:lnRef>
          <a:fillRef idx="3">
            <a:srgbClr val="ED7D31"/>
          </a:fillRef>
          <a:effectRef idx="3">
            <a:srgbClr val="ED7D31"/>
          </a:effectRef>
          <a:fontRef idx="minor">
            <a:sysClr val="window" lastClr="FFFFFF"/>
          </a:fontRef>
        </p:style>
        <p:txBody>
          <a:bodyPr vertOverflow="overflow" horzOverflow="overflow" vert="horz" wrap="square" numCol="1" spcCol="0" rtlCol="0" fromWordArt="0" anchor="ctr" anchorCtr="0" forceAA="0" compatLnSpc="1">
            <a:noAutofit/>
          </a:bodyPr>
          <a:p>
            <a:pPr lvl="0" algn="ctr">
              <a:buClrTx/>
              <a:buSzTx/>
              <a:buFontTx/>
            </a:pPr>
            <a:r>
              <a:rPr lang="zh-CN" altLang="en-US" sz="2400" dirty="0">
                <a:effectLst>
                  <a:outerShdw blurRad="50800" dist="38100" dir="2700000" algn="tl" rotWithShape="0">
                    <a:prstClr val="black">
                      <a:alpha val="40000"/>
                    </a:prstClr>
                  </a:outerShdw>
                </a:effectLst>
                <a:sym typeface="微软雅黑" panose="020B0503020204020204" charset="-122"/>
              </a:rPr>
              <a:t>环境</a:t>
            </a:r>
            <a:endParaRPr lang="zh-CN" altLang="en-US" sz="2400" dirty="0">
              <a:effectLst>
                <a:outerShdw blurRad="50800" dist="38100" dir="2700000" algn="tl" rotWithShape="0">
                  <a:prstClr val="black">
                    <a:alpha val="40000"/>
                  </a:prstClr>
                </a:outerShdw>
              </a:effectLst>
              <a:sym typeface="微软雅黑" panose="020B0503020204020204" charset="-122"/>
            </a:endParaRPr>
          </a:p>
        </p:txBody>
      </p:sp>
      <p:sp>
        <p:nvSpPr>
          <p:cNvPr id="5" name="椭圆形标注 4"/>
          <p:cNvSpPr/>
          <p:nvPr/>
        </p:nvSpPr>
        <p:spPr>
          <a:xfrm>
            <a:off x="3253342" y="3405491"/>
            <a:ext cx="1228249" cy="718661"/>
          </a:xfrm>
          <a:prstGeom prst="wedgeEllipseCallout">
            <a:avLst/>
          </a:prstGeom>
        </p:spPr>
        <p:style>
          <a:lnRef idx="0">
            <a:srgbClr val="ED7D31"/>
          </a:lnRef>
          <a:fillRef idx="3">
            <a:srgbClr val="ED7D31"/>
          </a:fillRef>
          <a:effectRef idx="3">
            <a:srgbClr val="ED7D31"/>
          </a:effectRef>
          <a:fontRef idx="minor">
            <a:sysClr val="window" lastClr="FFFFFF"/>
          </a:fontRef>
        </p:style>
        <p:txBody>
          <a:bodyPr vertOverflow="overflow" horzOverflow="overflow" vert="horz" wrap="square" numCol="1" spcCol="0" rtlCol="0" fromWordArt="0" anchor="ctr" anchorCtr="0" forceAA="0" compatLnSpc="1">
            <a:noAutofit/>
          </a:bodyPr>
          <a:p>
            <a:pPr lvl="0" algn="ctr">
              <a:buClrTx/>
              <a:buSzTx/>
              <a:buFontTx/>
            </a:pPr>
            <a:r>
              <a:rPr lang="zh-CN" altLang="en-US" sz="2400" dirty="0">
                <a:effectLst>
                  <a:outerShdw blurRad="50800" dist="38100" dir="2700000" algn="tl" rotWithShape="0">
                    <a:prstClr val="black">
                      <a:alpha val="40000"/>
                    </a:prstClr>
                  </a:outerShdw>
                </a:effectLst>
                <a:sym typeface="微软雅黑" panose="020B0503020204020204" charset="-122"/>
              </a:rPr>
              <a:t>动作</a:t>
            </a:r>
            <a:endParaRPr lang="zh-CN" altLang="en-US" sz="2400" dirty="0">
              <a:effectLst>
                <a:outerShdw blurRad="50800" dist="38100" dir="2700000" algn="tl" rotWithShape="0">
                  <a:prstClr val="black">
                    <a:alpha val="40000"/>
                  </a:prstClr>
                </a:outerShdw>
              </a:effectLst>
              <a:sym typeface="微软雅黑" panose="020B0503020204020204" charset="-122"/>
            </a:endParaRPr>
          </a:p>
        </p:txBody>
      </p:sp>
      <p:sp>
        <p:nvSpPr>
          <p:cNvPr id="8" name="椭圆形标注 7"/>
          <p:cNvSpPr/>
          <p:nvPr/>
        </p:nvSpPr>
        <p:spPr>
          <a:xfrm>
            <a:off x="4480956" y="2009761"/>
            <a:ext cx="1228249" cy="718661"/>
          </a:xfrm>
          <a:prstGeom prst="wedgeEllipseCallout">
            <a:avLst/>
          </a:prstGeom>
        </p:spPr>
        <p:style>
          <a:lnRef idx="0">
            <a:srgbClr val="ED7D31"/>
          </a:lnRef>
          <a:fillRef idx="3">
            <a:srgbClr val="ED7D31"/>
          </a:fillRef>
          <a:effectRef idx="3">
            <a:srgbClr val="ED7D31"/>
          </a:effectRef>
          <a:fontRef idx="minor">
            <a:sysClr val="window" lastClr="FFFFFF"/>
          </a:fontRef>
        </p:style>
        <p:txBody>
          <a:bodyPr vertOverflow="overflow" horzOverflow="overflow" vert="horz" wrap="square" numCol="1" spcCol="0" rtlCol="0" fromWordArt="0" anchor="ctr" anchorCtr="0" forceAA="0" compatLnSpc="1">
            <a:noAutofit/>
          </a:bodyPr>
          <a:p>
            <a:pPr lvl="0" algn="ctr">
              <a:buClrTx/>
              <a:buSzTx/>
              <a:buFontTx/>
            </a:pPr>
            <a:r>
              <a:rPr lang="zh-CN" altLang="en-US" sz="2400" dirty="0">
                <a:effectLst>
                  <a:outerShdw blurRad="50800" dist="38100" dir="2700000" algn="tl" rotWithShape="0">
                    <a:prstClr val="black">
                      <a:alpha val="40000"/>
                    </a:prstClr>
                  </a:outerShdw>
                </a:effectLst>
                <a:sym typeface="微软雅黑" panose="020B0503020204020204" charset="-122"/>
              </a:rPr>
              <a:t>动作</a:t>
            </a:r>
            <a:endParaRPr lang="zh-CN" altLang="en-US" sz="2400" dirty="0">
              <a:effectLst>
                <a:outerShdw blurRad="50800" dist="38100" dir="2700000" algn="tl" rotWithShape="0">
                  <a:prstClr val="black">
                    <a:alpha val="40000"/>
                  </a:prstClr>
                </a:outerShdw>
              </a:effectLst>
              <a:sym typeface="微软雅黑" panose="020B0503020204020204" charset="-122"/>
            </a:endParaRPr>
          </a:p>
        </p:txBody>
      </p:sp>
      <p:sp>
        <p:nvSpPr>
          <p:cNvPr id="10" name="椭圆形标注 9"/>
          <p:cNvSpPr/>
          <p:nvPr/>
        </p:nvSpPr>
        <p:spPr>
          <a:xfrm>
            <a:off x="633331" y="3405662"/>
            <a:ext cx="1228249" cy="718661"/>
          </a:xfrm>
          <a:prstGeom prst="wedgeEllipseCallout">
            <a:avLst/>
          </a:prstGeom>
          <a:solidFill>
            <a:srgbClr val="70AD47"/>
          </a:solidFill>
        </p:spPr>
        <p:style>
          <a:lnRef idx="0">
            <a:srgbClr val="ED7D31"/>
          </a:lnRef>
          <a:fillRef idx="3">
            <a:srgbClr val="ED7D31"/>
          </a:fillRef>
          <a:effectRef idx="3">
            <a:srgbClr val="ED7D31"/>
          </a:effectRef>
          <a:fontRef idx="minor">
            <a:sysClr val="window" lastClr="FFFFFF"/>
          </a:fontRef>
        </p:style>
        <p:txBody>
          <a:bodyPr vertOverflow="overflow" horzOverflow="overflow" vert="horz" wrap="square" numCol="1" spcCol="0" rtlCol="0" fromWordArt="0" anchor="ctr" anchorCtr="0" forceAA="0" compatLnSpc="1">
            <a:noAutofit/>
          </a:bodyPr>
          <a:p>
            <a:pPr lvl="0" algn="ctr">
              <a:buClrTx/>
              <a:buSzTx/>
              <a:buFontTx/>
            </a:pPr>
            <a:r>
              <a:rPr lang="zh-CN" altLang="en-US" sz="2400" dirty="0">
                <a:effectLst>
                  <a:outerShdw blurRad="50800" dist="38100" dir="2700000" algn="tl" rotWithShape="0">
                    <a:prstClr val="black">
                      <a:alpha val="40000"/>
                    </a:prstClr>
                  </a:outerShdw>
                </a:effectLst>
                <a:sym typeface="微软雅黑" panose="020B0503020204020204" charset="-122"/>
              </a:rPr>
              <a:t>夸张</a:t>
            </a:r>
            <a:endParaRPr lang="zh-CN" altLang="en-US" sz="2400" dirty="0">
              <a:effectLst>
                <a:outerShdw blurRad="50800" dist="38100" dir="2700000" algn="tl" rotWithShape="0">
                  <a:prstClr val="black">
                    <a:alpha val="40000"/>
                  </a:prstClr>
                </a:outerShdw>
              </a:effectLst>
              <a:sym typeface="微软雅黑" panose="020B0503020204020204" charset="-122"/>
            </a:endParaRPr>
          </a:p>
        </p:txBody>
      </p:sp>
    </p:spTree>
  </p:cSld>
  <p:clrMapOvr>
    <a:masterClrMapping/>
  </p:clrMapOvr>
  <p:transition spd="med">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9" name="组合 68"/>
          <p:cNvGrpSpPr/>
          <p:nvPr/>
        </p:nvGrpSpPr>
        <p:grpSpPr>
          <a:xfrm>
            <a:off x="1113314" y="394335"/>
            <a:ext cx="2657951" cy="533876"/>
            <a:chOff x="4498" y="118"/>
            <a:chExt cx="2753" cy="1121"/>
          </a:xfrm>
        </p:grpSpPr>
        <p:sp>
          <p:nvSpPr>
            <p:cNvPr id="70" name="圆角矩形 69"/>
            <p:cNvSpPr/>
            <p:nvPr/>
          </p:nvSpPr>
          <p:spPr>
            <a:xfrm>
              <a:off x="4712" y="217"/>
              <a:ext cx="2294" cy="92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71" name="文本框 70"/>
            <p:cNvSpPr txBox="1"/>
            <p:nvPr/>
          </p:nvSpPr>
          <p:spPr>
            <a:xfrm>
              <a:off x="4498" y="118"/>
              <a:ext cx="2753" cy="1121"/>
            </a:xfrm>
            <a:prstGeom prst="rect">
              <a:avLst/>
            </a:prstGeom>
            <a:noFill/>
          </p:spPr>
          <p:txBody>
            <a:bodyPr wrap="square" rtlCol="0" anchor="t">
              <a:spAutoFit/>
            </a:bodyPr>
            <a:p>
              <a:pPr indent="0" algn="ctr">
                <a:lnSpc>
                  <a:spcPct val="120000"/>
                </a:lnSpc>
                <a:spcBef>
                  <a:spcPts val="0"/>
                </a:spcBef>
                <a:spcAft>
                  <a:spcPts val="0"/>
                </a:spcAft>
                <a:buNone/>
              </a:pPr>
              <a:r>
                <a:rPr lang="zh-CN" altLang="en-US" sz="2400" b="1" spc="130">
                  <a:ln>
                    <a:noFill/>
                  </a:ln>
                  <a:solidFill>
                    <a:srgbClr val="FF0000"/>
                  </a:solidFill>
                  <a:latin typeface="Calibri" panose="020F0502020204030204" charset="0"/>
                  <a:ea typeface="微软雅黑" panose="020B0503020204020204" charset="-122"/>
                  <a:cs typeface="Calibri" panose="020F0502020204030204" charset="0"/>
                  <a:sym typeface="+mn-ea"/>
                </a:rPr>
                <a:t>品评</a:t>
              </a:r>
              <a:endParaRPr lang="zh-CN" altLang="en-US" sz="2400" b="1" spc="130">
                <a:ln>
                  <a:noFill/>
                </a:ln>
                <a:solidFill>
                  <a:srgbClr val="FF0000"/>
                </a:solidFill>
                <a:latin typeface="Calibri" panose="020F0502020204030204" charset="0"/>
                <a:ea typeface="微软雅黑" panose="020B0503020204020204" charset="-122"/>
                <a:cs typeface="Calibri" panose="020F0502020204030204" charset="0"/>
                <a:sym typeface="+mn-ea"/>
              </a:endParaRPr>
            </a:p>
          </p:txBody>
        </p:sp>
      </p:grpSp>
      <p:sp>
        <p:nvSpPr>
          <p:cNvPr id="10" name="TextBox 9"/>
          <p:cNvSpPr txBox="1"/>
          <p:nvPr/>
        </p:nvSpPr>
        <p:spPr>
          <a:xfrm>
            <a:off x="430334" y="1181313"/>
            <a:ext cx="5213908" cy="645160"/>
          </a:xfrm>
          <a:prstGeom prst="rect">
            <a:avLst/>
          </a:prstGeom>
          <a:noFill/>
        </p:spPr>
        <p:txBody>
          <a:bodyPr wrap="square" rtlCol="0">
            <a:spAutoFit/>
          </a:bodyPr>
          <a:p>
            <a:r>
              <a:rPr lang="en-US" altLang="zh-CN" sz="1800" b="1" dirty="0">
                <a:solidFill>
                  <a:srgbClr val="4095D5"/>
                </a:solidFill>
                <a:latin typeface="Arial" panose="020B0604020202020204" pitchFamily="34" charset="0"/>
              </a:rPr>
              <a:t>Read one possible version and make sure you </a:t>
            </a:r>
            <a:r>
              <a:rPr lang="en-US" altLang="zh-CN" sz="1800" b="1" dirty="0" smtClean="0">
                <a:solidFill>
                  <a:srgbClr val="4095D5"/>
                </a:solidFill>
                <a:latin typeface="Arial" panose="020B0604020202020204" pitchFamily="34" charset="0"/>
              </a:rPr>
              <a:t>know how the </a:t>
            </a:r>
            <a:r>
              <a:rPr lang="en-US" altLang="zh-CN" sz="1800" b="1" dirty="0">
                <a:solidFill>
                  <a:srgbClr val="4095D5"/>
                </a:solidFill>
                <a:latin typeface="Arial" panose="020B0604020202020204" pitchFamily="34" charset="0"/>
              </a:rPr>
              <a:t>plot </a:t>
            </a:r>
            <a:r>
              <a:rPr lang="en-US" altLang="zh-CN" sz="1800" b="1" dirty="0" smtClean="0">
                <a:solidFill>
                  <a:srgbClr val="4095D5"/>
                </a:solidFill>
                <a:latin typeface="Arial" panose="020B0604020202020204" pitchFamily="34" charset="0"/>
              </a:rPr>
              <a:t>develops.</a:t>
            </a:r>
            <a:endParaRPr lang="en-US" altLang="zh-CN" sz="1800" b="1" dirty="0">
              <a:solidFill>
                <a:srgbClr val="4095D5"/>
              </a:solidFill>
              <a:latin typeface="Arial" panose="020B0604020202020204" pitchFamily="34" charset="0"/>
            </a:endParaRPr>
          </a:p>
        </p:txBody>
      </p:sp>
      <p:sp>
        <p:nvSpPr>
          <p:cNvPr id="2" name="TextBox 2"/>
          <p:cNvSpPr txBox="1"/>
          <p:nvPr/>
        </p:nvSpPr>
        <p:spPr>
          <a:xfrm>
            <a:off x="430530" y="1946593"/>
            <a:ext cx="8282464" cy="3727450"/>
          </a:xfrm>
          <a:prstGeom prst="rect">
            <a:avLst/>
          </a:prstGeom>
          <a:noFill/>
          <a:ln>
            <a:noFill/>
          </a:ln>
        </p:spPr>
        <p:txBody>
          <a:bodyPr wrap="square" rtlCol="0">
            <a:spAutoFit/>
          </a:bodyPr>
          <a:p>
            <a:pPr algn="just"/>
            <a:r>
              <a:rPr lang="en-US" altLang="zh-CN" sz="2025" b="1" dirty="0">
                <a:latin typeface="Times New Roman" panose="02020603050405020304" pitchFamily="18" charset="0"/>
                <a:cs typeface="Times New Roman" panose="02020603050405020304" pitchFamily="18" charset="0"/>
              </a:rPr>
              <a:t>Paragraph </a:t>
            </a:r>
            <a:r>
              <a:rPr lang="en-US" altLang="zh-CN" sz="2025" b="1" dirty="0" smtClean="0">
                <a:latin typeface="Times New Roman" panose="02020603050405020304" pitchFamily="18" charset="0"/>
                <a:cs typeface="Times New Roman" panose="02020603050405020304" pitchFamily="18" charset="0"/>
              </a:rPr>
              <a:t>2: </a:t>
            </a:r>
            <a:r>
              <a:rPr lang="en-US" altLang="zh-CN" sz="2025" b="1" i="1" dirty="0">
                <a:solidFill>
                  <a:srgbClr val="0070C0"/>
                </a:solidFill>
                <a:latin typeface="Times New Roman" panose="02020603050405020304" pitchFamily="18" charset="0"/>
                <a:cs typeface="Times New Roman" panose="02020603050405020304" pitchFamily="18" charset="0"/>
              </a:rPr>
              <a:t>With everything ready, Bernard started out on his new business. </a:t>
            </a:r>
            <a:r>
              <a:rPr lang="en-US" altLang="zh-CN" sz="2400" dirty="0">
                <a:latin typeface="Times New Roman" panose="02020603050405020304" pitchFamily="18" charset="0"/>
                <a:cs typeface="Times New Roman" panose="02020603050405020304" pitchFamily="18" charset="0"/>
              </a:rPr>
              <a:t>The shy boy </a:t>
            </a:r>
            <a:r>
              <a:rPr lang="en-US" altLang="zh-CN" sz="2400" dirty="0">
                <a:solidFill>
                  <a:srgbClr val="FF0000"/>
                </a:solidFill>
                <a:latin typeface="Times New Roman" panose="02020603050405020304" pitchFamily="18" charset="0"/>
                <a:cs typeface="Times New Roman" panose="02020603050405020304" pitchFamily="18" charset="0"/>
              </a:rPr>
              <a:t>hesitated upon reaching the first door</a:t>
            </a:r>
            <a:r>
              <a:rPr lang="en-US" altLang="zh-CN" sz="2400" dirty="0">
                <a:latin typeface="Times New Roman" panose="02020603050405020304" pitchFamily="18" charset="0"/>
                <a:cs typeface="Times New Roman" panose="02020603050405020304" pitchFamily="18" charset="0"/>
              </a:rPr>
              <a:t>, but the Meredith kids encouraged him with </a:t>
            </a:r>
            <a:r>
              <a:rPr lang="en-US" altLang="zh-CN" sz="2400" dirty="0">
                <a:solidFill>
                  <a:srgbClr val="FF0000"/>
                </a:solidFill>
                <a:latin typeface="Times New Roman" panose="02020603050405020304" pitchFamily="18" charset="0"/>
                <a:cs typeface="Times New Roman" panose="02020603050405020304" pitchFamily="18" charset="0"/>
              </a:rPr>
              <a:t>a “go for it” gesture</a:t>
            </a:r>
            <a:r>
              <a:rPr lang="en-US" altLang="zh-CN" sz="2400" dirty="0">
                <a:latin typeface="Times New Roman" panose="02020603050405020304" pitchFamily="18" charset="0"/>
                <a:cs typeface="Times New Roman" panose="02020603050405020304" pitchFamily="18" charset="0"/>
              </a:rPr>
              <a:t>. After </a:t>
            </a:r>
            <a:r>
              <a:rPr lang="en-US" altLang="zh-CN" sz="2400" dirty="0">
                <a:solidFill>
                  <a:srgbClr val="FF0000"/>
                </a:solidFill>
                <a:latin typeface="Times New Roman" panose="02020603050405020304" pitchFamily="18" charset="0"/>
                <a:cs typeface="Times New Roman" panose="02020603050405020304" pitchFamily="18" charset="0"/>
              </a:rPr>
              <a:t>a short gentle knock</a:t>
            </a:r>
            <a:r>
              <a:rPr lang="en-US" altLang="zh-CN" sz="2400" dirty="0">
                <a:latin typeface="Times New Roman" panose="02020603050405020304" pitchFamily="18" charset="0"/>
                <a:cs typeface="Times New Roman" panose="02020603050405020304" pitchFamily="18" charset="0"/>
              </a:rPr>
              <a:t>, the door opened and </a:t>
            </a:r>
            <a:r>
              <a:rPr lang="en-US" altLang="zh-CN" sz="2400" dirty="0">
                <a:solidFill>
                  <a:srgbClr val="FF0000"/>
                </a:solidFill>
                <a:latin typeface="Times New Roman" panose="02020603050405020304" pitchFamily="18" charset="0"/>
                <a:cs typeface="Times New Roman" panose="02020603050405020304" pitchFamily="18" charset="0"/>
              </a:rPr>
              <a:t>a friendly face </a:t>
            </a:r>
            <a:r>
              <a:rPr lang="en-US" altLang="zh-CN" sz="2400" dirty="0">
                <a:latin typeface="Times New Roman" panose="02020603050405020304" pitchFamily="18" charset="0"/>
                <a:cs typeface="Times New Roman" panose="02020603050405020304" pitchFamily="18" charset="0"/>
              </a:rPr>
              <a:t>emerged. The neighbor asked if she could buy a bag of </a:t>
            </a:r>
            <a:r>
              <a:rPr lang="en-US" altLang="zh-CN" sz="2400" dirty="0">
                <a:solidFill>
                  <a:srgbClr val="FF0000"/>
                </a:solidFill>
                <a:latin typeface="Times New Roman" panose="02020603050405020304" pitchFamily="18" charset="0"/>
                <a:cs typeface="Times New Roman" panose="02020603050405020304" pitchFamily="18" charset="0"/>
              </a:rPr>
              <a:t>the tempting snack</a:t>
            </a:r>
            <a:r>
              <a:rPr lang="en-US" altLang="zh-CN" sz="2400" dirty="0">
                <a:latin typeface="Times New Roman" panose="02020603050405020304" pitchFamily="18" charset="0"/>
                <a:cs typeface="Times New Roman" panose="02020603050405020304" pitchFamily="18" charset="0"/>
              </a:rPr>
              <a:t>. As they went down the street, more doors opened. Even the </a:t>
            </a:r>
            <a:r>
              <a:rPr lang="en-US" altLang="zh-CN" sz="2400" dirty="0">
                <a:solidFill>
                  <a:srgbClr val="FF0000"/>
                </a:solidFill>
                <a:latin typeface="Times New Roman" panose="02020603050405020304" pitchFamily="18" charset="0"/>
                <a:cs typeface="Times New Roman" panose="02020603050405020304" pitchFamily="18" charset="0"/>
              </a:rPr>
              <a:t>less privileged households</a:t>
            </a:r>
            <a:r>
              <a:rPr lang="en-US" altLang="zh-CN" sz="2400" dirty="0">
                <a:latin typeface="Times New Roman" panose="02020603050405020304" pitchFamily="18" charset="0"/>
                <a:cs typeface="Times New Roman" panose="02020603050405020304" pitchFamily="18" charset="0"/>
              </a:rPr>
              <a:t> offered to make fair trades with their extra food. </a:t>
            </a:r>
            <a:r>
              <a:rPr lang="en-US" altLang="zh-CN" sz="2400" dirty="0">
                <a:solidFill>
                  <a:srgbClr val="FF0000"/>
                </a:solidFill>
                <a:latin typeface="Times New Roman" panose="02020603050405020304" pitchFamily="18" charset="0"/>
                <a:cs typeface="Times New Roman" panose="02020603050405020304" pitchFamily="18" charset="0"/>
              </a:rPr>
              <a:t>The basket grew heavier with coins, foods, and other necessities, while Bernard’s steps became lighter with joy and relief</a:t>
            </a:r>
            <a:r>
              <a:rPr lang="en-US" altLang="zh-CN" sz="2400" dirty="0" smtClean="0">
                <a:latin typeface="Times New Roman" panose="02020603050405020304" pitchFamily="18" charset="0"/>
                <a:cs typeface="Times New Roman" panose="02020603050405020304" pitchFamily="18" charset="0"/>
              </a:rPr>
              <a:t>.</a:t>
            </a:r>
            <a:r>
              <a:rPr lang="en-US" altLang="zh-CN" sz="2400" dirty="0" smtClean="0">
                <a:solidFill>
                  <a:srgbClr val="FF0000"/>
                </a:solidFill>
                <a:latin typeface="Times New Roman" panose="02020603050405020304" pitchFamily="18" charset="0"/>
                <a:cs typeface="Times New Roman" panose="02020603050405020304" pitchFamily="18" charset="0"/>
              </a:rPr>
              <a:t> </a:t>
            </a:r>
            <a:endParaRPr lang="zh-CN" altLang="zh-CN" sz="2400" dirty="0">
              <a:latin typeface="Times New Roman" panose="02020603050405020304" pitchFamily="18" charset="0"/>
              <a:cs typeface="Times New Roman" panose="02020603050405020304" pitchFamily="18" charset="0"/>
            </a:endParaRPr>
          </a:p>
        </p:txBody>
      </p:sp>
      <p:sp>
        <p:nvSpPr>
          <p:cNvPr id="4" name="椭圆形标注 3"/>
          <p:cNvSpPr/>
          <p:nvPr/>
        </p:nvSpPr>
        <p:spPr>
          <a:xfrm>
            <a:off x="6867286" y="2011031"/>
            <a:ext cx="1228249" cy="718661"/>
          </a:xfrm>
          <a:prstGeom prst="wedgeEllipseCallout">
            <a:avLst/>
          </a:prstGeom>
        </p:spPr>
        <p:style>
          <a:lnRef idx="0">
            <a:srgbClr val="ED7D31"/>
          </a:lnRef>
          <a:fillRef idx="3">
            <a:srgbClr val="ED7D31"/>
          </a:fillRef>
          <a:effectRef idx="3">
            <a:srgbClr val="ED7D31"/>
          </a:effectRef>
          <a:fontRef idx="minor">
            <a:sysClr val="window" lastClr="FFFFFF"/>
          </a:fontRef>
        </p:style>
        <p:txBody>
          <a:bodyPr vertOverflow="overflow" horzOverflow="overflow" vert="horz" wrap="square" numCol="1" spcCol="0" rtlCol="0" fromWordArt="0" anchor="ctr" anchorCtr="0" forceAA="0" compatLnSpc="1">
            <a:noAutofit/>
          </a:bodyPr>
          <a:p>
            <a:pPr lvl="0" algn="ctr">
              <a:buClrTx/>
              <a:buSzTx/>
              <a:buFontTx/>
            </a:pPr>
            <a:r>
              <a:rPr lang="zh-CN" altLang="en-US" sz="2400" dirty="0">
                <a:effectLst>
                  <a:outerShdw blurRad="50800" dist="38100" dir="2700000" algn="tl" rotWithShape="0">
                    <a:prstClr val="black">
                      <a:alpha val="40000"/>
                    </a:prstClr>
                  </a:outerShdw>
                </a:effectLst>
                <a:sym typeface="微软雅黑" panose="020B0503020204020204" charset="-122"/>
              </a:rPr>
              <a:t>动作</a:t>
            </a:r>
            <a:endParaRPr lang="zh-CN" altLang="en-US" sz="2400" dirty="0">
              <a:effectLst>
                <a:outerShdw blurRad="50800" dist="38100" dir="2700000" algn="tl" rotWithShape="0">
                  <a:prstClr val="black">
                    <a:alpha val="40000"/>
                  </a:prstClr>
                </a:outerShdw>
              </a:effectLst>
              <a:sym typeface="微软雅黑" panose="020B0503020204020204" charset="-122"/>
            </a:endParaRPr>
          </a:p>
        </p:txBody>
      </p:sp>
      <p:sp>
        <p:nvSpPr>
          <p:cNvPr id="5" name="椭圆形标注 4"/>
          <p:cNvSpPr/>
          <p:nvPr/>
        </p:nvSpPr>
        <p:spPr>
          <a:xfrm>
            <a:off x="1971436" y="2379886"/>
            <a:ext cx="1228249" cy="718661"/>
          </a:xfrm>
          <a:prstGeom prst="wedgeEllipseCallout">
            <a:avLst/>
          </a:prstGeom>
        </p:spPr>
        <p:style>
          <a:lnRef idx="0">
            <a:srgbClr val="ED7D31"/>
          </a:lnRef>
          <a:fillRef idx="3">
            <a:srgbClr val="ED7D31"/>
          </a:fillRef>
          <a:effectRef idx="3">
            <a:srgbClr val="ED7D31"/>
          </a:effectRef>
          <a:fontRef idx="minor">
            <a:sysClr val="window" lastClr="FFFFFF"/>
          </a:fontRef>
        </p:style>
        <p:txBody>
          <a:bodyPr vertOverflow="overflow" horzOverflow="overflow" vert="horz" wrap="square" numCol="1" spcCol="0" rtlCol="0" fromWordArt="0" anchor="ctr" anchorCtr="0" forceAA="0" compatLnSpc="1">
            <a:noAutofit/>
          </a:bodyPr>
          <a:p>
            <a:pPr lvl="0" algn="ctr">
              <a:buClrTx/>
              <a:buSzTx/>
              <a:buFontTx/>
            </a:pPr>
            <a:r>
              <a:rPr lang="zh-CN" altLang="en-US" sz="2400" dirty="0">
                <a:effectLst>
                  <a:outerShdw blurRad="50800" dist="38100" dir="2700000" algn="tl" rotWithShape="0">
                    <a:prstClr val="black">
                      <a:alpha val="40000"/>
                    </a:prstClr>
                  </a:outerShdw>
                </a:effectLst>
                <a:sym typeface="微软雅黑" panose="020B0503020204020204" charset="-122"/>
              </a:rPr>
              <a:t>动作</a:t>
            </a:r>
            <a:endParaRPr lang="zh-CN" altLang="en-US" sz="2400" dirty="0">
              <a:effectLst>
                <a:outerShdw blurRad="50800" dist="38100" dir="2700000" algn="tl" rotWithShape="0">
                  <a:prstClr val="black">
                    <a:alpha val="40000"/>
                  </a:prstClr>
                </a:outerShdw>
              </a:effectLst>
              <a:sym typeface="微软雅黑" panose="020B0503020204020204" charset="-122"/>
            </a:endParaRPr>
          </a:p>
        </p:txBody>
      </p:sp>
      <p:sp>
        <p:nvSpPr>
          <p:cNvPr id="6" name="椭圆形标注 5"/>
          <p:cNvSpPr/>
          <p:nvPr/>
        </p:nvSpPr>
        <p:spPr>
          <a:xfrm>
            <a:off x="5891687" y="4179448"/>
            <a:ext cx="1228249" cy="718661"/>
          </a:xfrm>
          <a:prstGeom prst="wedgeEllipseCallout">
            <a:avLst/>
          </a:prstGeom>
          <a:solidFill>
            <a:srgbClr val="70AD47"/>
          </a:solidFill>
        </p:spPr>
        <p:style>
          <a:lnRef idx="0">
            <a:srgbClr val="ED7D31"/>
          </a:lnRef>
          <a:fillRef idx="3">
            <a:srgbClr val="ED7D31"/>
          </a:fillRef>
          <a:effectRef idx="3">
            <a:srgbClr val="ED7D31"/>
          </a:effectRef>
          <a:fontRef idx="minor">
            <a:sysClr val="window" lastClr="FFFFFF"/>
          </a:fontRef>
        </p:style>
        <p:txBody>
          <a:bodyPr vertOverflow="overflow" horzOverflow="overflow" vert="horz" wrap="square" numCol="1" spcCol="0" rtlCol="0" fromWordArt="0" anchor="ctr" anchorCtr="0" forceAA="0" compatLnSpc="1">
            <a:noAutofit/>
          </a:bodyPr>
          <a:p>
            <a:pPr lvl="0" algn="ctr">
              <a:buClrTx/>
              <a:buSzTx/>
              <a:buFontTx/>
            </a:pPr>
            <a:r>
              <a:rPr lang="zh-CN" altLang="en-US" sz="2400" dirty="0" smtClean="0">
                <a:effectLst>
                  <a:outerShdw blurRad="50800" dist="38100" dir="2700000" algn="tl" rotWithShape="0">
                    <a:prstClr val="black">
                      <a:alpha val="40000"/>
                    </a:prstClr>
                  </a:outerShdw>
                </a:effectLst>
                <a:sym typeface="微软雅黑" panose="020B0503020204020204" charset="-122"/>
              </a:rPr>
              <a:t>对比</a:t>
            </a:r>
            <a:endParaRPr lang="zh-CN" altLang="en-US" sz="2400" dirty="0">
              <a:effectLst>
                <a:outerShdw blurRad="50800" dist="38100" dir="2700000" algn="tl" rotWithShape="0">
                  <a:prstClr val="black">
                    <a:alpha val="40000"/>
                  </a:prstClr>
                </a:outerShdw>
              </a:effectLst>
              <a:sym typeface="微软雅黑" panose="020B0503020204020204" charset="-122"/>
            </a:endParaRPr>
          </a:p>
        </p:txBody>
      </p:sp>
      <p:sp>
        <p:nvSpPr>
          <p:cNvPr id="8" name="椭圆形标注 7"/>
          <p:cNvSpPr/>
          <p:nvPr/>
        </p:nvSpPr>
        <p:spPr>
          <a:xfrm>
            <a:off x="7719535" y="2731316"/>
            <a:ext cx="1228249" cy="718661"/>
          </a:xfrm>
          <a:prstGeom prst="wedgeEllipseCallout">
            <a:avLst/>
          </a:prstGeom>
          <a:solidFill>
            <a:srgbClr val="5B9BD5"/>
          </a:solidFill>
        </p:spPr>
        <p:style>
          <a:lnRef idx="0">
            <a:srgbClr val="ED7D31"/>
          </a:lnRef>
          <a:fillRef idx="3">
            <a:srgbClr val="ED7D31"/>
          </a:fillRef>
          <a:effectRef idx="3">
            <a:srgbClr val="ED7D31"/>
          </a:effectRef>
          <a:fontRef idx="minor">
            <a:sysClr val="window" lastClr="FFFFFF"/>
          </a:fontRef>
        </p:style>
        <p:txBody>
          <a:bodyPr vertOverflow="overflow" horzOverflow="overflow" vert="horz" wrap="square" numCol="1" spcCol="0" rtlCol="0" fromWordArt="0" anchor="ctr" anchorCtr="0" forceAA="0" compatLnSpc="1">
            <a:noAutofit/>
          </a:bodyPr>
          <a:p>
            <a:pPr lvl="0" algn="ctr">
              <a:buClrTx/>
              <a:buSzTx/>
              <a:buFontTx/>
            </a:pPr>
            <a:r>
              <a:rPr lang="zh-CN" altLang="en-US" sz="2400" dirty="0">
                <a:effectLst>
                  <a:outerShdw blurRad="50800" dist="38100" dir="2700000" algn="tl" rotWithShape="0">
                    <a:prstClr val="black">
                      <a:alpha val="40000"/>
                    </a:prstClr>
                  </a:outerShdw>
                </a:effectLst>
                <a:sym typeface="微软雅黑" panose="020B0503020204020204" charset="-122"/>
              </a:rPr>
              <a:t>替代</a:t>
            </a:r>
            <a:endParaRPr lang="zh-CN" altLang="en-US" sz="2400" dirty="0">
              <a:effectLst>
                <a:outerShdw blurRad="50800" dist="38100" dir="2700000" algn="tl" rotWithShape="0">
                  <a:prstClr val="black">
                    <a:alpha val="40000"/>
                  </a:prstClr>
                </a:outerShdw>
              </a:effectLst>
              <a:sym typeface="微软雅黑" panose="020B0503020204020204" charset="-122"/>
            </a:endParaRPr>
          </a:p>
        </p:txBody>
      </p:sp>
    </p:spTree>
  </p:cSld>
  <p:clrMapOvr>
    <a:masterClrMapping/>
  </p:clrMapOvr>
  <p:transition spd="med">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 name="文本框 70"/>
          <p:cNvSpPr txBox="1"/>
          <p:nvPr/>
        </p:nvSpPr>
        <p:spPr>
          <a:xfrm>
            <a:off x="1098709" y="394335"/>
            <a:ext cx="2657951" cy="533876"/>
          </a:xfrm>
          <a:prstGeom prst="rect">
            <a:avLst/>
          </a:prstGeom>
          <a:noFill/>
        </p:spPr>
        <p:txBody>
          <a:bodyPr wrap="square" rtlCol="0" anchor="t">
            <a:spAutoFit/>
          </a:bodyPr>
          <a:p>
            <a:pPr indent="0" algn="ctr">
              <a:lnSpc>
                <a:spcPct val="120000"/>
              </a:lnSpc>
              <a:spcBef>
                <a:spcPts val="0"/>
              </a:spcBef>
              <a:spcAft>
                <a:spcPts val="0"/>
              </a:spcAft>
              <a:buNone/>
            </a:pPr>
            <a:r>
              <a:rPr lang="en-US" altLang="zh-CN" sz="2400" b="1" spc="130">
                <a:ln>
                  <a:noFill/>
                </a:ln>
                <a:solidFill>
                  <a:srgbClr val="FF0000"/>
                </a:solidFill>
                <a:latin typeface="Calibri" panose="020F0502020204030204" charset="0"/>
                <a:ea typeface="微软雅黑" panose="020B0503020204020204" charset="-122"/>
                <a:cs typeface="Calibri" panose="020F0502020204030204" charset="0"/>
                <a:sym typeface="+mn-ea"/>
              </a:rPr>
              <a:t>Accumulation</a:t>
            </a:r>
            <a:endParaRPr lang="en-US" altLang="zh-CN" sz="2400" b="1" spc="130">
              <a:ln>
                <a:noFill/>
              </a:ln>
              <a:solidFill>
                <a:srgbClr val="FF0000"/>
              </a:solidFill>
              <a:latin typeface="Calibri" panose="020F0502020204030204" charset="0"/>
              <a:ea typeface="微软雅黑" panose="020B0503020204020204" charset="-122"/>
              <a:cs typeface="Calibri" panose="020F0502020204030204" charset="0"/>
              <a:sym typeface="+mn-ea"/>
            </a:endParaRPr>
          </a:p>
        </p:txBody>
      </p:sp>
      <p:sp>
        <p:nvSpPr>
          <p:cNvPr id="2" name="TextBox 1"/>
          <p:cNvSpPr txBox="1"/>
          <p:nvPr/>
        </p:nvSpPr>
        <p:spPr>
          <a:xfrm>
            <a:off x="258128" y="1081835"/>
            <a:ext cx="6210690" cy="414020"/>
          </a:xfrm>
          <a:prstGeom prst="rect">
            <a:avLst/>
          </a:prstGeom>
          <a:noFill/>
        </p:spPr>
        <p:txBody>
          <a:bodyPr wrap="square" rtlCol="0">
            <a:spAutoFit/>
          </a:bodyPr>
          <a:p>
            <a:r>
              <a:rPr lang="en-US" sz="2100" b="1" dirty="0">
                <a:ln w="22225">
                  <a:noFill/>
                  <a:prstDash val="solid"/>
                </a:ln>
                <a:solidFill>
                  <a:srgbClr val="65A5DA"/>
                </a:solidFill>
                <a:effectLst/>
                <a:latin typeface="Arial" panose="020B0604020202020204" pitchFamily="34" charset="0"/>
              </a:rPr>
              <a:t>Useful Expressions</a:t>
            </a:r>
            <a:endParaRPr lang="en-US" sz="2100" b="1" dirty="0">
              <a:ln w="22225">
                <a:noFill/>
                <a:prstDash val="solid"/>
              </a:ln>
              <a:solidFill>
                <a:srgbClr val="65A5DA"/>
              </a:solidFill>
              <a:effectLst/>
              <a:latin typeface="Arial" panose="020B0604020202020204" pitchFamily="34" charset="0"/>
            </a:endParaRPr>
          </a:p>
        </p:txBody>
      </p:sp>
      <p:sp>
        <p:nvSpPr>
          <p:cNvPr id="3" name="TextBox 2"/>
          <p:cNvSpPr txBox="1"/>
          <p:nvPr/>
        </p:nvSpPr>
        <p:spPr>
          <a:xfrm>
            <a:off x="258402" y="1825466"/>
            <a:ext cx="8593455" cy="4292600"/>
          </a:xfrm>
          <a:prstGeom prst="rect">
            <a:avLst/>
          </a:prstGeom>
          <a:noFill/>
        </p:spPr>
        <p:txBody>
          <a:bodyPr wrap="square" rtlCol="0">
            <a:spAutoFit/>
          </a:bodyPr>
          <a:p>
            <a:pPr marL="342900" indent="-342900" algn="just">
              <a:buFont typeface="Arial" panose="020B0604020202020204" pitchFamily="34" charset="0"/>
              <a:buChar char="•"/>
            </a:pPr>
            <a:r>
              <a:rPr lang="en-US" altLang="zh-CN" sz="2100" b="1" dirty="0" smtClean="0">
                <a:solidFill>
                  <a:srgbClr val="FF0000"/>
                </a:solidFill>
                <a:latin typeface="Times New Roman" panose="02020603050405020304" pitchFamily="18" charset="0"/>
                <a:cs typeface="Times New Roman" panose="02020603050405020304" pitchFamily="18" charset="0"/>
              </a:rPr>
              <a:t>allocate</a:t>
            </a:r>
            <a:r>
              <a:rPr lang="en-US" altLang="zh-CN" sz="2100" dirty="0" smtClean="0">
                <a:latin typeface="Times New Roman" panose="02020603050405020304" pitchFamily="18" charset="0"/>
                <a:cs typeface="Times New Roman" panose="02020603050405020304" pitchFamily="18" charset="0"/>
              </a:rPr>
              <a:t> </a:t>
            </a:r>
            <a:r>
              <a:rPr lang="en-US" altLang="zh-CN" sz="2100" i="1" dirty="0">
                <a:latin typeface="Times New Roman" panose="02020603050405020304" pitchFamily="18" charset="0"/>
                <a:cs typeface="Times New Roman" panose="02020603050405020304" pitchFamily="18" charset="0"/>
              </a:rPr>
              <a:t>v</a:t>
            </a:r>
            <a:r>
              <a:rPr lang="en-US" altLang="zh-CN" sz="2100" i="1" dirty="0" smtClean="0">
                <a:latin typeface="Times New Roman" panose="02020603050405020304" pitchFamily="18" charset="0"/>
                <a:cs typeface="Times New Roman" panose="02020603050405020304" pitchFamily="18" charset="0"/>
              </a:rPr>
              <a:t>. </a:t>
            </a:r>
            <a:r>
              <a:rPr lang="zh-CN" altLang="en-US" sz="2100" dirty="0" smtClean="0">
                <a:latin typeface="Times New Roman" panose="02020603050405020304" pitchFamily="18" charset="0"/>
                <a:cs typeface="Times New Roman" panose="02020603050405020304" pitchFamily="18" charset="0"/>
              </a:rPr>
              <a:t>分配</a:t>
            </a:r>
            <a:r>
              <a:rPr lang="en-US" altLang="zh-CN" sz="2100" dirty="0" smtClean="0">
                <a:latin typeface="宋体" panose="02010600030101010101" pitchFamily="2" charset="-122"/>
                <a:ea typeface="宋体" panose="02010600030101010101" pitchFamily="2" charset="-122"/>
                <a:cs typeface="Times New Roman" panose="02020603050405020304" pitchFamily="18" charset="0"/>
              </a:rPr>
              <a:t>……</a:t>
            </a:r>
            <a:r>
              <a:rPr lang="en-US" altLang="zh-CN" sz="2100" dirty="0" smtClean="0">
                <a:latin typeface="+mn-ea"/>
                <a:cs typeface="Times New Roman" panose="02020603050405020304" pitchFamily="18" charset="0"/>
              </a:rPr>
              <a:t>（</a:t>
            </a:r>
            <a:r>
              <a:rPr lang="zh-CN" altLang="en-US" sz="2100" dirty="0" smtClean="0">
                <a:latin typeface="+mn-ea"/>
                <a:cs typeface="Times New Roman" panose="02020603050405020304" pitchFamily="18" charset="0"/>
              </a:rPr>
              <a:t>给）</a:t>
            </a:r>
            <a:r>
              <a:rPr lang="zh-CN" altLang="zh-CN" sz="2100" dirty="0" smtClean="0">
                <a:latin typeface="+mn-ea"/>
                <a:cs typeface="Times New Roman" panose="02020603050405020304" pitchFamily="18" charset="0"/>
              </a:rPr>
              <a:t> </a:t>
            </a:r>
            <a:r>
              <a:rPr lang="en-US" altLang="zh-CN" sz="2100" dirty="0"/>
              <a:t> </a:t>
            </a:r>
            <a:r>
              <a:rPr lang="en-US" altLang="zh-CN" sz="2100" dirty="0">
                <a:latin typeface="Times New Roman" panose="02020603050405020304" pitchFamily="18" charset="0"/>
                <a:cs typeface="Times New Roman" panose="02020603050405020304" pitchFamily="18" charset="0"/>
              </a:rPr>
              <a:t>to give </a:t>
            </a:r>
            <a:r>
              <a:rPr lang="en-US" altLang="zh-CN" sz="2100" dirty="0" smtClean="0">
                <a:latin typeface="Times New Roman" panose="02020603050405020304" pitchFamily="18" charset="0"/>
                <a:cs typeface="Times New Roman" panose="02020603050405020304" pitchFamily="18" charset="0"/>
              </a:rPr>
              <a:t>something </a:t>
            </a:r>
            <a:r>
              <a:rPr lang="en-US" altLang="zh-CN" sz="2100" dirty="0">
                <a:latin typeface="Times New Roman" panose="02020603050405020304" pitchFamily="18" charset="0"/>
                <a:cs typeface="Times New Roman" panose="02020603050405020304" pitchFamily="18" charset="0"/>
              </a:rPr>
              <a:t>officially to </a:t>
            </a:r>
            <a:r>
              <a:rPr lang="en-US" altLang="zh-CN" sz="2100" dirty="0" smtClean="0">
                <a:latin typeface="Times New Roman" panose="02020603050405020304" pitchFamily="18" charset="0"/>
                <a:cs typeface="Times New Roman" panose="02020603050405020304" pitchFamily="18" charset="0"/>
              </a:rPr>
              <a:t>somebody or something </a:t>
            </a:r>
            <a:r>
              <a:rPr lang="en-US" altLang="zh-CN" sz="2100" dirty="0">
                <a:latin typeface="Times New Roman" panose="02020603050405020304" pitchFamily="18" charset="0"/>
                <a:cs typeface="Times New Roman" panose="02020603050405020304" pitchFamily="18" charset="0"/>
              </a:rPr>
              <a:t>for a particular </a:t>
            </a:r>
            <a:r>
              <a:rPr lang="en-US" altLang="zh-CN" sz="2100" dirty="0" smtClean="0">
                <a:latin typeface="Times New Roman" panose="02020603050405020304" pitchFamily="18" charset="0"/>
                <a:cs typeface="Times New Roman" panose="02020603050405020304" pitchFamily="18" charset="0"/>
              </a:rPr>
              <a:t>purpose</a:t>
            </a:r>
            <a:endParaRPr lang="en-US" altLang="zh-CN" sz="2100" dirty="0" smtClean="0">
              <a:latin typeface="Times New Roman" panose="02020603050405020304" pitchFamily="18" charset="0"/>
              <a:cs typeface="Times New Roman" panose="02020603050405020304" pitchFamily="18" charset="0"/>
            </a:endParaRPr>
          </a:p>
          <a:p>
            <a:pPr algn="just"/>
            <a:endParaRPr lang="zh-CN" altLang="zh-CN" sz="21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altLang="zh-CN" sz="2100" b="1" dirty="0" smtClean="0">
                <a:solidFill>
                  <a:srgbClr val="FF0000"/>
                </a:solidFill>
                <a:latin typeface="Times New Roman" panose="02020603050405020304" pitchFamily="18" charset="0"/>
                <a:cs typeface="Times New Roman" panose="02020603050405020304" pitchFamily="18" charset="0"/>
              </a:rPr>
              <a:t>aroma </a:t>
            </a:r>
            <a:r>
              <a:rPr lang="en-US" altLang="zh-CN" sz="2100" i="1" dirty="0">
                <a:latin typeface="Times New Roman" panose="02020603050405020304" pitchFamily="18" charset="0"/>
                <a:cs typeface="Times New Roman" panose="02020603050405020304" pitchFamily="18" charset="0"/>
              </a:rPr>
              <a:t>n.</a:t>
            </a:r>
            <a:r>
              <a:rPr lang="en-US" altLang="zh-CN" sz="2100" dirty="0">
                <a:latin typeface="Times New Roman" panose="02020603050405020304" pitchFamily="18" charset="0"/>
                <a:cs typeface="Times New Roman" panose="02020603050405020304" pitchFamily="18" charset="0"/>
              </a:rPr>
              <a:t> </a:t>
            </a:r>
            <a:r>
              <a:rPr lang="zh-CN" altLang="en-US" sz="2100" dirty="0" smtClean="0">
                <a:latin typeface="Times New Roman" panose="02020603050405020304" pitchFamily="18" charset="0"/>
                <a:cs typeface="Times New Roman" panose="02020603050405020304" pitchFamily="18" charset="0"/>
              </a:rPr>
              <a:t>芳香；香味 </a:t>
            </a:r>
            <a:r>
              <a:rPr lang="en-US" altLang="zh-CN" sz="2100" dirty="0">
                <a:latin typeface="Times New Roman" panose="02020603050405020304" pitchFamily="18" charset="0"/>
                <a:cs typeface="Times New Roman" panose="02020603050405020304" pitchFamily="18" charset="0"/>
              </a:rPr>
              <a:t>a pleasant, noticeable </a:t>
            </a:r>
            <a:r>
              <a:rPr lang="en-US" altLang="zh-CN" sz="2100" dirty="0" smtClean="0">
                <a:latin typeface="Times New Roman" panose="02020603050405020304" pitchFamily="18" charset="0"/>
                <a:cs typeface="Times New Roman" panose="02020603050405020304" pitchFamily="18" charset="0"/>
              </a:rPr>
              <a:t>smell</a:t>
            </a:r>
            <a:endParaRPr lang="en-US" altLang="zh-CN" sz="2100" dirty="0" smtClean="0">
              <a:latin typeface="Times New Roman" panose="02020603050405020304" pitchFamily="18" charset="0"/>
              <a:cs typeface="Times New Roman" panose="02020603050405020304" pitchFamily="18" charset="0"/>
            </a:endParaRPr>
          </a:p>
          <a:p>
            <a:pPr algn="just"/>
            <a:endParaRPr lang="zh-CN" altLang="zh-CN" sz="21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altLang="zh-CN" sz="2100" b="1" dirty="0" smtClean="0">
                <a:solidFill>
                  <a:srgbClr val="FF0000"/>
                </a:solidFill>
                <a:latin typeface="Times New Roman" panose="02020603050405020304" pitchFamily="18" charset="0"/>
                <a:cs typeface="Times New Roman" panose="02020603050405020304" pitchFamily="18" charset="0"/>
              </a:rPr>
              <a:t>pop </a:t>
            </a:r>
            <a:r>
              <a:rPr lang="en-US" altLang="zh-CN" sz="2100" i="1" dirty="0">
                <a:latin typeface="Times New Roman" panose="02020603050405020304" pitchFamily="18" charset="0"/>
                <a:cs typeface="Times New Roman" panose="02020603050405020304" pitchFamily="18" charset="0"/>
              </a:rPr>
              <a:t>v</a:t>
            </a:r>
            <a:r>
              <a:rPr lang="en-US" altLang="zh-CN" sz="2100" i="1" dirty="0" smtClean="0">
                <a:latin typeface="Times New Roman" panose="02020603050405020304" pitchFamily="18" charset="0"/>
                <a:cs typeface="Times New Roman" panose="02020603050405020304" pitchFamily="18" charset="0"/>
              </a:rPr>
              <a:t>. </a:t>
            </a:r>
            <a:r>
              <a:rPr lang="zh-CN" altLang="en-US" sz="2100" dirty="0">
                <a:latin typeface="Times New Roman" panose="02020603050405020304" pitchFamily="18" charset="0"/>
                <a:cs typeface="Times New Roman" panose="02020603050405020304" pitchFamily="18" charset="0"/>
              </a:rPr>
              <a:t>（让人意外地）突然</a:t>
            </a:r>
            <a:r>
              <a:rPr lang="zh-CN" altLang="en-US" sz="2100" dirty="0" smtClean="0">
                <a:latin typeface="Times New Roman" panose="02020603050405020304" pitchFamily="18" charset="0"/>
                <a:cs typeface="Times New Roman" panose="02020603050405020304" pitchFamily="18" charset="0"/>
              </a:rPr>
              <a:t>出现 </a:t>
            </a:r>
            <a:r>
              <a:rPr lang="en-US" altLang="zh-CN" sz="2100" dirty="0" smtClean="0">
                <a:latin typeface="Times New Roman" panose="02020603050405020304" pitchFamily="18" charset="0"/>
                <a:cs typeface="Times New Roman" panose="02020603050405020304" pitchFamily="18" charset="0"/>
              </a:rPr>
              <a:t>to </a:t>
            </a:r>
            <a:r>
              <a:rPr lang="en-US" altLang="zh-CN" sz="2100" dirty="0">
                <a:latin typeface="Times New Roman" panose="02020603050405020304" pitchFamily="18" charset="0"/>
                <a:cs typeface="Times New Roman" panose="02020603050405020304" pitchFamily="18" charset="0"/>
              </a:rPr>
              <a:t>suddenly appear, especially when not </a:t>
            </a:r>
            <a:r>
              <a:rPr lang="en-US" altLang="zh-CN" sz="2100" dirty="0" smtClean="0">
                <a:latin typeface="Times New Roman" panose="02020603050405020304" pitchFamily="18" charset="0"/>
                <a:cs typeface="Times New Roman" panose="02020603050405020304" pitchFamily="18" charset="0"/>
              </a:rPr>
              <a:t>expected</a:t>
            </a:r>
            <a:endParaRPr lang="en-US" altLang="zh-CN" sz="2100" dirty="0" smtClean="0">
              <a:latin typeface="Times New Roman" panose="02020603050405020304" pitchFamily="18" charset="0"/>
              <a:cs typeface="Times New Roman" panose="02020603050405020304" pitchFamily="18" charset="0"/>
            </a:endParaRPr>
          </a:p>
          <a:p>
            <a:pPr algn="just"/>
            <a:endParaRPr lang="en-US" altLang="zh-CN" sz="21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altLang="zh-CN" sz="2100" b="1" dirty="0" smtClean="0">
                <a:solidFill>
                  <a:srgbClr val="FF0000"/>
                </a:solidFill>
                <a:latin typeface="Times New Roman" panose="02020603050405020304" pitchFamily="18" charset="0"/>
                <a:cs typeface="Times New Roman" panose="02020603050405020304" pitchFamily="18" charset="0"/>
              </a:rPr>
              <a:t>seal </a:t>
            </a:r>
            <a:r>
              <a:rPr lang="en-US" altLang="zh-CN" sz="2100" i="1" dirty="0">
                <a:latin typeface="Times New Roman" panose="02020603050405020304" pitchFamily="18" charset="0"/>
                <a:cs typeface="Times New Roman" panose="02020603050405020304" pitchFamily="18" charset="0"/>
              </a:rPr>
              <a:t>v</a:t>
            </a:r>
            <a:r>
              <a:rPr lang="en-US" altLang="zh-CN" sz="2100" i="1" dirty="0" smtClean="0">
                <a:latin typeface="Times New Roman" panose="02020603050405020304" pitchFamily="18" charset="0"/>
                <a:cs typeface="Times New Roman" panose="02020603050405020304" pitchFamily="18" charset="0"/>
              </a:rPr>
              <a:t>. </a:t>
            </a:r>
            <a:r>
              <a:rPr lang="zh-CN" altLang="en-US" sz="2100" dirty="0" smtClean="0">
                <a:latin typeface="Times New Roman" panose="02020603050405020304" pitchFamily="18" charset="0"/>
                <a:cs typeface="Times New Roman" panose="02020603050405020304" pitchFamily="18" charset="0"/>
              </a:rPr>
              <a:t>密封</a:t>
            </a:r>
            <a:r>
              <a:rPr lang="zh-CN" altLang="en-US" sz="2100" dirty="0">
                <a:latin typeface="Times New Roman" panose="02020603050405020304" pitchFamily="18" charset="0"/>
                <a:cs typeface="Times New Roman" panose="02020603050405020304" pitchFamily="18" charset="0"/>
              </a:rPr>
              <a:t>（容器</a:t>
            </a:r>
            <a:r>
              <a:rPr lang="zh-CN" altLang="en-US" sz="2100" dirty="0" smtClean="0">
                <a:latin typeface="Times New Roman" panose="02020603050405020304" pitchFamily="18" charset="0"/>
                <a:cs typeface="Times New Roman" panose="02020603050405020304" pitchFamily="18" charset="0"/>
              </a:rPr>
              <a:t>） </a:t>
            </a:r>
            <a:r>
              <a:rPr lang="en-US" altLang="zh-CN" sz="2100" dirty="0" smtClean="0">
                <a:latin typeface="Times New Roman" panose="02020603050405020304" pitchFamily="18" charset="0"/>
                <a:cs typeface="Times New Roman" panose="02020603050405020304" pitchFamily="18" charset="0"/>
              </a:rPr>
              <a:t>to </a:t>
            </a:r>
            <a:r>
              <a:rPr lang="en-US" altLang="zh-CN" sz="2100" dirty="0">
                <a:latin typeface="Times New Roman" panose="02020603050405020304" pitchFamily="18" charset="0"/>
                <a:cs typeface="Times New Roman" panose="02020603050405020304" pitchFamily="18" charset="0"/>
              </a:rPr>
              <a:t>close a container tightly or fill a crack, etc., especially so that air, liquid, etc. cannot get in or out </a:t>
            </a:r>
            <a:endParaRPr lang="en-US" altLang="zh-CN" sz="2100" dirty="0" smtClean="0">
              <a:latin typeface="Times New Roman" panose="02020603050405020304" pitchFamily="18" charset="0"/>
              <a:cs typeface="Times New Roman" panose="02020603050405020304" pitchFamily="18" charset="0"/>
            </a:endParaRPr>
          </a:p>
          <a:p>
            <a:pPr algn="just"/>
            <a:endParaRPr lang="en-US" altLang="zh-CN" sz="21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altLang="zh-CN" sz="2100" b="1" dirty="0" smtClean="0">
                <a:solidFill>
                  <a:srgbClr val="FF0000"/>
                </a:solidFill>
                <a:latin typeface="Times New Roman" panose="02020603050405020304" pitchFamily="18" charset="0"/>
                <a:cs typeface="Times New Roman" panose="02020603050405020304" pitchFamily="18" charset="0"/>
              </a:rPr>
              <a:t>gesture </a:t>
            </a:r>
            <a:r>
              <a:rPr lang="en-US" altLang="zh-CN" sz="2100" i="1" dirty="0">
                <a:latin typeface="Times New Roman" panose="02020603050405020304" pitchFamily="18" charset="0"/>
                <a:cs typeface="Times New Roman" panose="02020603050405020304" pitchFamily="18" charset="0"/>
              </a:rPr>
              <a:t>n</a:t>
            </a:r>
            <a:r>
              <a:rPr lang="en-US" altLang="zh-CN" sz="2100" i="1" dirty="0" smtClean="0">
                <a:latin typeface="Times New Roman" panose="02020603050405020304" pitchFamily="18" charset="0"/>
                <a:cs typeface="Times New Roman" panose="02020603050405020304" pitchFamily="18" charset="0"/>
              </a:rPr>
              <a:t>. </a:t>
            </a:r>
            <a:r>
              <a:rPr lang="zh-CN" altLang="en-US" sz="2100" dirty="0" smtClean="0">
                <a:latin typeface="Times New Roman" panose="02020603050405020304" pitchFamily="18" charset="0"/>
                <a:cs typeface="Times New Roman" panose="02020603050405020304" pitchFamily="18" charset="0"/>
              </a:rPr>
              <a:t>手势</a:t>
            </a:r>
            <a:r>
              <a:rPr lang="zh-CN" altLang="en-US" sz="2100" dirty="0">
                <a:latin typeface="Times New Roman" panose="02020603050405020304" pitchFamily="18" charset="0"/>
                <a:cs typeface="Times New Roman" panose="02020603050405020304" pitchFamily="18" charset="0"/>
              </a:rPr>
              <a:t>；姿势；示意</a:t>
            </a:r>
            <a:r>
              <a:rPr lang="zh-CN" altLang="en-US" sz="2100" dirty="0" smtClean="0">
                <a:latin typeface="Times New Roman" panose="02020603050405020304" pitchFamily="18" charset="0"/>
                <a:cs typeface="Times New Roman" panose="02020603050405020304" pitchFamily="18" charset="0"/>
              </a:rPr>
              <a:t>动作</a:t>
            </a:r>
            <a:r>
              <a:rPr lang="en-US" altLang="zh-CN" sz="2100" dirty="0" smtClean="0">
                <a:latin typeface="Times New Roman" panose="02020603050405020304" pitchFamily="18" charset="0"/>
                <a:cs typeface="Times New Roman" panose="02020603050405020304" pitchFamily="18" charset="0"/>
              </a:rPr>
              <a:t> </a:t>
            </a:r>
            <a:r>
              <a:rPr lang="en-US" altLang="zh-CN" sz="2100" dirty="0">
                <a:latin typeface="Times New Roman" panose="02020603050405020304" pitchFamily="18" charset="0"/>
                <a:cs typeface="Times New Roman" panose="02020603050405020304" pitchFamily="18" charset="0"/>
              </a:rPr>
              <a:t>a movement that you make with your hands, your head or your face to show a particular meaning </a:t>
            </a:r>
            <a:endParaRPr lang="zh-CN" altLang="zh-CN" sz="2100" dirty="0">
              <a:latin typeface="Times New Roman" panose="02020603050405020304" pitchFamily="18" charset="0"/>
              <a:cs typeface="Times New Roman" panose="02020603050405020304" pitchFamily="18" charset="0"/>
            </a:endParaRPr>
          </a:p>
        </p:txBody>
      </p:sp>
    </p:spTree>
  </p:cSld>
  <p:clrMapOvr>
    <a:masterClrMapping/>
  </p:clrMapOvr>
  <p:transition spd="med">
    <p:cut/>
  </p:transition>
  <p:timing>
    <p:tnLst>
      <p:par>
        <p:cTn id="1" dur="indefinite" restart="never" nodeType="tmRoot"/>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Box 2"/>
          <p:cNvSpPr txBox="1"/>
          <p:nvPr/>
        </p:nvSpPr>
        <p:spPr>
          <a:xfrm>
            <a:off x="605112" y="1688306"/>
            <a:ext cx="8005488" cy="2676525"/>
          </a:xfrm>
          <a:prstGeom prst="rect">
            <a:avLst/>
          </a:prstGeom>
          <a:noFill/>
        </p:spPr>
        <p:txBody>
          <a:bodyPr wrap="square" rtlCol="0">
            <a:spAutoFit/>
          </a:bodyPr>
          <a:p>
            <a:pPr marL="342900" indent="-342900" algn="just">
              <a:buFont typeface="Arial" panose="020B0604020202020204" pitchFamily="34" charset="0"/>
              <a:buChar char="•"/>
            </a:pPr>
            <a:r>
              <a:rPr lang="en-US" altLang="zh-CN" sz="2100" b="1" dirty="0">
                <a:solidFill>
                  <a:srgbClr val="FF0000"/>
                </a:solidFill>
                <a:latin typeface="Times New Roman" panose="02020603050405020304" pitchFamily="18" charset="0"/>
                <a:cs typeface="Times New Roman" panose="02020603050405020304" pitchFamily="18" charset="0"/>
              </a:rPr>
              <a:t>tempting </a:t>
            </a:r>
            <a:r>
              <a:rPr lang="en-US" altLang="zh-CN" sz="2100" i="1" dirty="0">
                <a:latin typeface="Times New Roman" panose="02020603050405020304" pitchFamily="18" charset="0"/>
                <a:cs typeface="Times New Roman" panose="02020603050405020304" pitchFamily="18" charset="0"/>
              </a:rPr>
              <a:t>adj</a:t>
            </a:r>
            <a:r>
              <a:rPr lang="en-US" altLang="zh-CN" sz="2100" dirty="0">
                <a:latin typeface="Times New Roman" panose="02020603050405020304" pitchFamily="18" charset="0"/>
                <a:cs typeface="Times New Roman" panose="02020603050405020304" pitchFamily="18" charset="0"/>
              </a:rPr>
              <a:t>.</a:t>
            </a:r>
            <a:r>
              <a:rPr lang="zh-CN" altLang="en-US" sz="2100" dirty="0">
                <a:latin typeface="Times New Roman" panose="02020603050405020304" pitchFamily="18" charset="0"/>
                <a:cs typeface="Times New Roman" panose="02020603050405020304" pitchFamily="18" charset="0"/>
              </a:rPr>
              <a:t>吸引人的；诱人的 </a:t>
            </a:r>
            <a:r>
              <a:rPr lang="en-US" altLang="zh-CN" sz="2100" dirty="0">
                <a:latin typeface="Times New Roman" panose="02020603050405020304" pitchFamily="18" charset="0"/>
                <a:cs typeface="Times New Roman" panose="02020603050405020304" pitchFamily="18" charset="0"/>
              </a:rPr>
              <a:t>something that is tempting is attractive, and makes people want to have it, do it, etc</a:t>
            </a:r>
            <a:r>
              <a:rPr lang="en-US" altLang="zh-CN" sz="2100" dirty="0" smtClean="0">
                <a:latin typeface="Times New Roman" panose="02020603050405020304" pitchFamily="18" charset="0"/>
                <a:cs typeface="Times New Roman" panose="02020603050405020304" pitchFamily="18" charset="0"/>
              </a:rPr>
              <a:t>.</a:t>
            </a:r>
            <a:endParaRPr lang="en-US" altLang="zh-CN" sz="2100" dirty="0" smtClean="0">
              <a:latin typeface="Times New Roman" panose="02020603050405020304" pitchFamily="18" charset="0"/>
              <a:cs typeface="Times New Roman" panose="02020603050405020304" pitchFamily="18" charset="0"/>
            </a:endParaRPr>
          </a:p>
          <a:p>
            <a:pPr algn="just"/>
            <a:endParaRPr lang="en-US" altLang="zh-CN" sz="2100" b="1" dirty="0" smtClean="0">
              <a:solidFill>
                <a:srgbClr val="FF0000"/>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altLang="zh-CN" sz="2100" b="1" dirty="0" smtClean="0">
                <a:solidFill>
                  <a:srgbClr val="FF0000"/>
                </a:solidFill>
                <a:latin typeface="Times New Roman" panose="02020603050405020304" pitchFamily="18" charset="0"/>
                <a:cs typeface="Times New Roman" panose="02020603050405020304" pitchFamily="18" charset="0"/>
              </a:rPr>
              <a:t>seek out</a:t>
            </a:r>
            <a:r>
              <a:rPr lang="zh-CN" altLang="en-US" sz="2100" dirty="0">
                <a:latin typeface="Times New Roman" panose="02020603050405020304" pitchFamily="18" charset="0"/>
                <a:cs typeface="Times New Roman" panose="02020603050405020304" pitchFamily="18" charset="0"/>
              </a:rPr>
              <a:t> </a:t>
            </a:r>
            <a:r>
              <a:rPr lang="zh-CN" altLang="en-US" sz="2100" dirty="0" smtClean="0">
                <a:latin typeface="Times New Roman" panose="02020603050405020304" pitchFamily="18" charset="0"/>
                <a:cs typeface="Times New Roman" panose="02020603050405020304" pitchFamily="18" charset="0"/>
              </a:rPr>
              <a:t> 找寻到；找到</a:t>
            </a:r>
            <a:endParaRPr lang="en-US" altLang="zh-CN" sz="2100" dirty="0" smtClean="0">
              <a:latin typeface="Times New Roman" panose="02020603050405020304" pitchFamily="18" charset="0"/>
              <a:cs typeface="Times New Roman" panose="02020603050405020304" pitchFamily="18" charset="0"/>
            </a:endParaRPr>
          </a:p>
          <a:p>
            <a:pPr algn="just"/>
            <a:endParaRPr lang="zh-CN" altLang="zh-CN" sz="21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altLang="zh-CN" sz="2100" b="1" dirty="0" smtClean="0">
                <a:solidFill>
                  <a:srgbClr val="FF0000"/>
                </a:solidFill>
                <a:latin typeface="Times New Roman" panose="02020603050405020304" pitchFamily="18" charset="0"/>
                <a:cs typeface="Times New Roman" panose="02020603050405020304" pitchFamily="18" charset="0"/>
              </a:rPr>
              <a:t>lost for words  </a:t>
            </a:r>
            <a:r>
              <a:rPr lang="zh-CN" altLang="en-US" sz="2100" dirty="0" smtClean="0">
                <a:latin typeface="Times New Roman" panose="02020603050405020304" pitchFamily="18" charset="0"/>
                <a:cs typeface="Times New Roman" panose="02020603050405020304" pitchFamily="18" charset="0"/>
              </a:rPr>
              <a:t>说</a:t>
            </a:r>
            <a:r>
              <a:rPr lang="zh-CN" altLang="en-US" sz="2100" dirty="0">
                <a:latin typeface="Times New Roman" panose="02020603050405020304" pitchFamily="18" charset="0"/>
                <a:cs typeface="Times New Roman" panose="02020603050405020304" pitchFamily="18" charset="0"/>
              </a:rPr>
              <a:t>不</a:t>
            </a:r>
            <a:r>
              <a:rPr lang="zh-CN" altLang="en-US" sz="2100" dirty="0" smtClean="0">
                <a:latin typeface="Times New Roman" panose="02020603050405020304" pitchFamily="18" charset="0"/>
                <a:cs typeface="Times New Roman" panose="02020603050405020304" pitchFamily="18" charset="0"/>
              </a:rPr>
              <a:t>出话来</a:t>
            </a:r>
            <a:endParaRPr lang="en-US" altLang="zh-CN" sz="2100" dirty="0" smtClean="0">
              <a:latin typeface="Times New Roman" panose="02020603050405020304" pitchFamily="18" charset="0"/>
              <a:cs typeface="Times New Roman" panose="02020603050405020304" pitchFamily="18" charset="0"/>
            </a:endParaRPr>
          </a:p>
          <a:p>
            <a:pPr algn="just"/>
            <a:endParaRPr lang="en-US" altLang="zh-CN" sz="2100" dirty="0" smtClean="0">
              <a:latin typeface="Times New Roman" panose="02020603050405020304" pitchFamily="18" charset="0"/>
              <a:cs typeface="Times New Roman" panose="02020603050405020304" pitchFamily="18" charset="0"/>
            </a:endParaRPr>
          </a:p>
          <a:p>
            <a:pPr algn="just">
              <a:buFont typeface="Arial" panose="020B0604020202020204" pitchFamily="34" charset="0"/>
            </a:pPr>
            <a:endParaRPr lang="en-US" altLang="zh-CN" sz="21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258128" y="1081835"/>
            <a:ext cx="6210690" cy="414020"/>
          </a:xfrm>
          <a:prstGeom prst="rect">
            <a:avLst/>
          </a:prstGeom>
          <a:noFill/>
        </p:spPr>
        <p:txBody>
          <a:bodyPr wrap="square" rtlCol="0">
            <a:spAutoFit/>
          </a:bodyPr>
          <a:p>
            <a:r>
              <a:rPr lang="en-US" sz="2100" b="1" dirty="0">
                <a:ln w="22225">
                  <a:noFill/>
                  <a:prstDash val="solid"/>
                </a:ln>
                <a:solidFill>
                  <a:srgbClr val="65A5DA"/>
                </a:solidFill>
                <a:effectLst/>
                <a:latin typeface="Arial" panose="020B0604020202020204" pitchFamily="34" charset="0"/>
              </a:rPr>
              <a:t>Useful Expressions</a:t>
            </a:r>
            <a:endParaRPr lang="en-US" sz="2100" b="1" dirty="0">
              <a:ln w="22225">
                <a:noFill/>
                <a:prstDash val="solid"/>
              </a:ln>
              <a:solidFill>
                <a:srgbClr val="65A5DA"/>
              </a:solidFill>
              <a:effectLst/>
              <a:latin typeface="Arial" panose="020B0604020202020204" pitchFamily="34" charset="0"/>
            </a:endParaRPr>
          </a:p>
        </p:txBody>
      </p:sp>
    </p:spTree>
  </p:cSld>
  <p:clrMapOvr>
    <a:masterClrMapping/>
  </p:clrMapOvr>
  <p:transition spd="med">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Box 2"/>
          <p:cNvSpPr txBox="1"/>
          <p:nvPr/>
        </p:nvSpPr>
        <p:spPr>
          <a:xfrm>
            <a:off x="490742" y="1814860"/>
            <a:ext cx="8345329" cy="3646170"/>
          </a:xfrm>
          <a:prstGeom prst="rect">
            <a:avLst/>
          </a:prstGeom>
          <a:noFill/>
        </p:spPr>
        <p:txBody>
          <a:bodyPr wrap="square" rtlCol="0">
            <a:spAutoFit/>
          </a:bodyPr>
          <a:p>
            <a:pPr indent="-514350">
              <a:buAutoNum type="arabicPeriod"/>
            </a:pPr>
            <a:r>
              <a:rPr lang="en-US" altLang="zh-CN" sz="2100" dirty="0">
                <a:latin typeface="Arial" panose="020B0604020202020204" pitchFamily="34" charset="0"/>
                <a:cs typeface="Arial" panose="020B0604020202020204" pitchFamily="34" charset="0"/>
              </a:rPr>
              <a:t>A plan was made, and work was  </a:t>
            </a:r>
            <a:r>
              <a:rPr lang="en-US" altLang="zh-CN" sz="2100" dirty="0">
                <a:latin typeface="Arial" panose="020B0604020202020204" pitchFamily="34" charset="0"/>
                <a:cs typeface="Arial" panose="020B0604020202020204" pitchFamily="34" charset="0"/>
                <a:sym typeface="+mn-ea"/>
              </a:rPr>
              <a:t>_____________</a:t>
            </a:r>
            <a:r>
              <a:rPr lang="en-US" altLang="zh-CN" sz="2100" dirty="0">
                <a:latin typeface="Arial" panose="020B0604020202020204" pitchFamily="34" charset="0"/>
                <a:cs typeface="Arial" panose="020B0604020202020204" pitchFamily="34" charset="0"/>
              </a:rPr>
              <a:t> </a:t>
            </a:r>
            <a:r>
              <a:rPr lang="en-US" altLang="zh-CN" sz="2100" dirty="0" smtClean="0">
                <a:latin typeface="Arial" panose="020B0604020202020204" pitchFamily="34" charset="0"/>
                <a:cs typeface="Arial" panose="020B0604020202020204" pitchFamily="34" charset="0"/>
              </a:rPr>
              <a:t>(allocate) </a:t>
            </a:r>
            <a:r>
              <a:rPr lang="en-US" altLang="zh-CN" sz="2100" dirty="0">
                <a:latin typeface="Arial" panose="020B0604020202020204" pitchFamily="34" charset="0"/>
                <a:cs typeface="Arial" panose="020B0604020202020204" pitchFamily="34" charset="0"/>
              </a:rPr>
              <a:t>within minutes. </a:t>
            </a:r>
            <a:endParaRPr lang="en-US" altLang="zh-CN" sz="2100" dirty="0" smtClean="0">
              <a:latin typeface="Times New Roman" panose="02020603050405020304" pitchFamily="18" charset="0"/>
              <a:cs typeface="Times New Roman" panose="02020603050405020304" pitchFamily="18" charset="0"/>
            </a:endParaRPr>
          </a:p>
          <a:p>
            <a:endParaRPr lang="en-US" altLang="zh-CN" sz="2100" dirty="0" smtClean="0">
              <a:latin typeface="Arial" panose="020B0604020202020204" pitchFamily="34" charset="0"/>
              <a:cs typeface="Arial" panose="020B0604020202020204" pitchFamily="34" charset="0"/>
            </a:endParaRPr>
          </a:p>
          <a:p>
            <a:r>
              <a:rPr lang="en-US" altLang="zh-CN" sz="2100" dirty="0" smtClean="0">
                <a:latin typeface="Arial" panose="020B0604020202020204" pitchFamily="34" charset="0"/>
                <a:cs typeface="Arial" panose="020B0604020202020204" pitchFamily="34" charset="0"/>
              </a:rPr>
              <a:t>2</a:t>
            </a:r>
            <a:r>
              <a:rPr lang="en-US" altLang="zh-CN" sz="2100" dirty="0">
                <a:latin typeface="Arial" panose="020B0604020202020204" pitchFamily="34" charset="0"/>
                <a:cs typeface="Arial" panose="020B0604020202020204" pitchFamily="34" charset="0"/>
              </a:rPr>
              <a:t>. Neighbors</a:t>
            </a:r>
            <a:r>
              <a:rPr lang="en-US" altLang="zh-CN" sz="2100" dirty="0">
                <a:latin typeface="Times New Roman" panose="02020603050405020304" pitchFamily="18" charset="0"/>
                <a:cs typeface="Times New Roman" panose="02020603050405020304" pitchFamily="18" charset="0"/>
              </a:rPr>
              <a:t> </a:t>
            </a:r>
            <a:r>
              <a:rPr lang="en-US" altLang="zh-CN" sz="2100" dirty="0">
                <a:latin typeface="Arial" panose="020B0604020202020204" pitchFamily="34" charset="0"/>
                <a:cs typeface="Arial" panose="020B0604020202020204" pitchFamily="34" charset="0"/>
                <a:sym typeface="+mn-ea"/>
              </a:rPr>
              <a:t>_____________</a:t>
            </a:r>
            <a:r>
              <a:rPr lang="en-US" altLang="zh-CN" sz="2100" dirty="0">
                <a:latin typeface="Arial" panose="020B0604020202020204" pitchFamily="34" charset="0"/>
                <a:cs typeface="Arial" panose="020B0604020202020204" pitchFamily="34" charset="0"/>
              </a:rPr>
              <a:t> （pop） their heads out of their windows in search of its source. </a:t>
            </a:r>
            <a:endParaRPr lang="en-US" altLang="zh-CN" sz="2100" dirty="0">
              <a:latin typeface="Arial" panose="020B0604020202020204" pitchFamily="34" charset="0"/>
              <a:cs typeface="Arial" panose="020B0604020202020204" pitchFamily="34" charset="0"/>
            </a:endParaRPr>
          </a:p>
          <a:p>
            <a:endParaRPr lang="en-US" altLang="zh-CN" sz="2100" dirty="0" smtClean="0">
              <a:latin typeface="Arial" panose="020B0604020202020204" pitchFamily="34" charset="0"/>
              <a:cs typeface="Arial" panose="020B0604020202020204" pitchFamily="34" charset="0"/>
            </a:endParaRPr>
          </a:p>
          <a:p>
            <a:r>
              <a:rPr lang="en-US" altLang="zh-CN" sz="2100" dirty="0" smtClean="0">
                <a:latin typeface="Arial" panose="020B0604020202020204" pitchFamily="34" charset="0"/>
                <a:cs typeface="Arial" panose="020B0604020202020204" pitchFamily="34" charset="0"/>
              </a:rPr>
              <a:t>3</a:t>
            </a:r>
            <a:r>
              <a:rPr lang="en-US" altLang="zh-CN" sz="2100" dirty="0">
                <a:latin typeface="Arial" panose="020B0604020202020204" pitchFamily="34" charset="0"/>
                <a:cs typeface="Arial" panose="020B0604020202020204" pitchFamily="34" charset="0"/>
              </a:rPr>
              <a:t>. The neighbor asked if she could buy a bag of the </a:t>
            </a:r>
            <a:r>
              <a:rPr lang="en-US" altLang="zh-CN" sz="2100" dirty="0">
                <a:latin typeface="Arial" panose="020B0604020202020204" pitchFamily="34" charset="0"/>
                <a:cs typeface="Arial" panose="020B0604020202020204" pitchFamily="34" charset="0"/>
                <a:sym typeface="+mn-ea"/>
              </a:rPr>
              <a:t>_____________</a:t>
            </a:r>
            <a:r>
              <a:rPr lang="en-US" altLang="zh-CN" sz="2100" dirty="0">
                <a:latin typeface="Arial" panose="020B0604020202020204" pitchFamily="34" charset="0"/>
                <a:cs typeface="Arial" panose="020B0604020202020204" pitchFamily="34" charset="0"/>
              </a:rPr>
              <a:t> </a:t>
            </a:r>
            <a:r>
              <a:rPr lang="en-US" altLang="zh-CN" sz="2100" dirty="0" smtClean="0">
                <a:latin typeface="Arial" panose="020B0604020202020204" pitchFamily="34" charset="0"/>
                <a:cs typeface="Arial" panose="020B0604020202020204" pitchFamily="34" charset="0"/>
              </a:rPr>
              <a:t>(tempt) </a:t>
            </a:r>
            <a:r>
              <a:rPr lang="en-US" altLang="zh-CN" sz="2100" dirty="0">
                <a:latin typeface="Arial" panose="020B0604020202020204" pitchFamily="34" charset="0"/>
                <a:cs typeface="Arial" panose="020B0604020202020204" pitchFamily="34" charset="0"/>
              </a:rPr>
              <a:t>snack. </a:t>
            </a:r>
            <a:endParaRPr lang="en-US" altLang="zh-CN" sz="2100" dirty="0" smtClean="0">
              <a:latin typeface="Arial" panose="020B0604020202020204" pitchFamily="34" charset="0"/>
              <a:cs typeface="Arial" panose="020B0604020202020204" pitchFamily="34" charset="0"/>
            </a:endParaRPr>
          </a:p>
          <a:p>
            <a:endParaRPr lang="en-US" altLang="zh-CN" sz="2100" dirty="0">
              <a:latin typeface="Arial" panose="020B0604020202020204" pitchFamily="34" charset="0"/>
              <a:cs typeface="Arial" panose="020B0604020202020204" pitchFamily="34" charset="0"/>
            </a:endParaRPr>
          </a:p>
          <a:p>
            <a:r>
              <a:rPr lang="en-US" altLang="zh-CN" sz="2100" dirty="0" smtClean="0">
                <a:latin typeface="Arial" panose="020B0604020202020204" pitchFamily="34" charset="0"/>
                <a:cs typeface="Arial" panose="020B0604020202020204" pitchFamily="34" charset="0"/>
              </a:rPr>
              <a:t>4. Even </a:t>
            </a:r>
            <a:r>
              <a:rPr lang="en-US" altLang="zh-CN" sz="2100" dirty="0">
                <a:latin typeface="Arial" panose="020B0604020202020204" pitchFamily="34" charset="0"/>
                <a:cs typeface="Arial" panose="020B0604020202020204" pitchFamily="34" charset="0"/>
              </a:rPr>
              <a:t>the less </a:t>
            </a:r>
            <a:r>
              <a:rPr lang="en-US" altLang="zh-CN" sz="2100" dirty="0">
                <a:latin typeface="Arial" panose="020B0604020202020204" pitchFamily="34" charset="0"/>
                <a:cs typeface="Arial" panose="020B0604020202020204" pitchFamily="34" charset="0"/>
                <a:sym typeface="+mn-ea"/>
              </a:rPr>
              <a:t>_____________ </a:t>
            </a:r>
            <a:r>
              <a:rPr lang="en-US" altLang="zh-CN" sz="2100" dirty="0" smtClean="0">
                <a:latin typeface="Arial" panose="020B0604020202020204" pitchFamily="34" charset="0"/>
                <a:cs typeface="Arial" panose="020B0604020202020204" pitchFamily="34" charset="0"/>
                <a:sym typeface="+mn-ea"/>
              </a:rPr>
              <a:t>(</a:t>
            </a:r>
            <a:r>
              <a:rPr lang="en-US" altLang="zh-CN" sz="2100" dirty="0" smtClean="0">
                <a:latin typeface="Arial" panose="020B0604020202020204" pitchFamily="34" charset="0"/>
                <a:cs typeface="Arial" panose="020B0604020202020204" pitchFamily="34" charset="0"/>
              </a:rPr>
              <a:t>privilege) </a:t>
            </a:r>
            <a:r>
              <a:rPr lang="en-US" altLang="zh-CN" sz="2100" dirty="0">
                <a:latin typeface="Arial" panose="020B0604020202020204" pitchFamily="34" charset="0"/>
                <a:cs typeface="Arial" panose="020B0604020202020204" pitchFamily="34" charset="0"/>
              </a:rPr>
              <a:t>households offered to make fair trades with their extra food</a:t>
            </a:r>
            <a:r>
              <a:rPr lang="en-US" altLang="zh-CN" sz="2100" dirty="0" smtClean="0">
                <a:latin typeface="Arial" panose="020B0604020202020204" pitchFamily="34" charset="0"/>
                <a:cs typeface="Arial" panose="020B0604020202020204" pitchFamily="34" charset="0"/>
              </a:rPr>
              <a:t>.</a:t>
            </a:r>
            <a:endParaRPr lang="en-US" altLang="zh-CN" sz="2100" dirty="0">
              <a:latin typeface="Arial" panose="020B0604020202020204" pitchFamily="34" charset="0"/>
              <a:cs typeface="Arial" panose="020B0604020202020204" pitchFamily="34" charset="0"/>
            </a:endParaRPr>
          </a:p>
        </p:txBody>
      </p:sp>
      <p:sp>
        <p:nvSpPr>
          <p:cNvPr id="6" name="文本框 5"/>
          <p:cNvSpPr txBox="1"/>
          <p:nvPr/>
        </p:nvSpPr>
        <p:spPr>
          <a:xfrm>
            <a:off x="5046074" y="1776760"/>
            <a:ext cx="1646873" cy="414020"/>
          </a:xfrm>
          <a:prstGeom prst="rect">
            <a:avLst/>
          </a:prstGeom>
          <a:noFill/>
        </p:spPr>
        <p:txBody>
          <a:bodyPr wrap="square" rtlCol="0">
            <a:spAutoFit/>
          </a:bodyPr>
          <a:p>
            <a:r>
              <a:rPr lang="en-US" altLang="zh-CN" sz="2100" dirty="0" smtClean="0">
                <a:solidFill>
                  <a:srgbClr val="FF0000"/>
                </a:solidFill>
                <a:latin typeface="Arial" panose="020B0604020202020204" pitchFamily="34" charset="0"/>
                <a:cs typeface="Arial" panose="020B0604020202020204" pitchFamily="34" charset="0"/>
                <a:sym typeface="+mn-ea"/>
              </a:rPr>
              <a:t>allocated</a:t>
            </a:r>
            <a:endParaRPr lang="zh-CN" altLang="zh-CN" sz="2100" dirty="0">
              <a:solidFill>
                <a:srgbClr val="FF0000"/>
              </a:solidFill>
              <a:latin typeface="Arial" panose="020B0604020202020204" pitchFamily="34" charset="0"/>
              <a:cs typeface="Arial" panose="020B0604020202020204" pitchFamily="34" charset="0"/>
            </a:endParaRPr>
          </a:p>
        </p:txBody>
      </p:sp>
      <p:sp>
        <p:nvSpPr>
          <p:cNvPr id="7" name="文本框 6"/>
          <p:cNvSpPr txBox="1"/>
          <p:nvPr/>
        </p:nvSpPr>
        <p:spPr>
          <a:xfrm>
            <a:off x="2237832" y="2726742"/>
            <a:ext cx="1646873" cy="414020"/>
          </a:xfrm>
          <a:prstGeom prst="rect">
            <a:avLst/>
          </a:prstGeom>
          <a:noFill/>
        </p:spPr>
        <p:txBody>
          <a:bodyPr wrap="square" rtlCol="0">
            <a:spAutoFit/>
          </a:bodyPr>
          <a:p>
            <a:r>
              <a:rPr lang="en-US" altLang="zh-CN" sz="2100" dirty="0" smtClean="0">
                <a:solidFill>
                  <a:srgbClr val="FF0000"/>
                </a:solidFill>
                <a:latin typeface="Arial" panose="020B0604020202020204" pitchFamily="34" charset="0"/>
                <a:cs typeface="Arial" panose="020B0604020202020204" pitchFamily="34" charset="0"/>
                <a:sym typeface="+mn-ea"/>
              </a:rPr>
              <a:t>popped</a:t>
            </a:r>
            <a:endParaRPr lang="en-US" altLang="zh-CN" sz="1350" dirty="0"/>
          </a:p>
        </p:txBody>
      </p:sp>
      <p:sp>
        <p:nvSpPr>
          <p:cNvPr id="8" name="文本框 7"/>
          <p:cNvSpPr txBox="1"/>
          <p:nvPr/>
        </p:nvSpPr>
        <p:spPr>
          <a:xfrm>
            <a:off x="6817724" y="3687814"/>
            <a:ext cx="1646873" cy="414020"/>
          </a:xfrm>
          <a:prstGeom prst="rect">
            <a:avLst/>
          </a:prstGeom>
          <a:noFill/>
        </p:spPr>
        <p:txBody>
          <a:bodyPr wrap="square" rtlCol="0">
            <a:spAutoFit/>
          </a:bodyPr>
          <a:p>
            <a:r>
              <a:rPr lang="en-US" altLang="zh-CN" sz="2100" dirty="0" smtClean="0">
                <a:solidFill>
                  <a:srgbClr val="FF0000"/>
                </a:solidFill>
                <a:latin typeface="Arial" panose="020B0604020202020204" pitchFamily="34" charset="0"/>
                <a:cs typeface="Arial" panose="020B0604020202020204" pitchFamily="34" charset="0"/>
                <a:sym typeface="+mn-ea"/>
              </a:rPr>
              <a:t>tempting</a:t>
            </a:r>
            <a:endParaRPr lang="en-US" altLang="zh-CN" sz="1350" dirty="0"/>
          </a:p>
        </p:txBody>
      </p:sp>
      <p:sp>
        <p:nvSpPr>
          <p:cNvPr id="14" name="TextBox 10"/>
          <p:cNvSpPr txBox="1"/>
          <p:nvPr/>
        </p:nvSpPr>
        <p:spPr>
          <a:xfrm>
            <a:off x="227013" y="1129460"/>
            <a:ext cx="4818698" cy="414020"/>
          </a:xfrm>
          <a:prstGeom prst="rect">
            <a:avLst/>
          </a:prstGeom>
          <a:noFill/>
        </p:spPr>
        <p:txBody>
          <a:bodyPr wrap="square" rtlCol="0">
            <a:spAutoFit/>
          </a:bodyPr>
          <a:p>
            <a:r>
              <a:rPr lang="en-US" sz="2100" b="1" dirty="0" smtClean="0">
                <a:ln w="22225">
                  <a:noFill/>
                  <a:prstDash val="solid"/>
                </a:ln>
                <a:solidFill>
                  <a:srgbClr val="65A5DA"/>
                </a:solidFill>
                <a:effectLst/>
                <a:latin typeface="Arial" panose="020B0604020202020204" pitchFamily="34" charset="0"/>
              </a:rPr>
              <a:t>R</a:t>
            </a:r>
            <a:r>
              <a:rPr lang="en-US" altLang="zh-CN" sz="2100" b="1" dirty="0" smtClean="0">
                <a:ln w="22225">
                  <a:noFill/>
                  <a:prstDash val="solid"/>
                </a:ln>
                <a:solidFill>
                  <a:srgbClr val="65A5DA"/>
                </a:solidFill>
                <a:effectLst/>
                <a:latin typeface="Arial" panose="020B0604020202020204" pitchFamily="34" charset="0"/>
              </a:rPr>
              <a:t>eview</a:t>
            </a:r>
            <a:r>
              <a:rPr lang="en-US" sz="2100" b="1" dirty="0" smtClean="0">
                <a:ln w="22225">
                  <a:noFill/>
                  <a:prstDash val="solid"/>
                </a:ln>
                <a:solidFill>
                  <a:srgbClr val="65A5DA"/>
                </a:solidFill>
                <a:effectLst/>
                <a:latin typeface="Arial" panose="020B0604020202020204" pitchFamily="34" charset="0"/>
              </a:rPr>
              <a:t> and Practice</a:t>
            </a:r>
            <a:endParaRPr lang="en-US" sz="2100" b="1" dirty="0">
              <a:ln w="22225">
                <a:noFill/>
                <a:prstDash val="solid"/>
              </a:ln>
              <a:solidFill>
                <a:srgbClr val="65A5DA"/>
              </a:solidFill>
              <a:effectLst/>
              <a:latin typeface="Arial" panose="020B0604020202020204" pitchFamily="34" charset="0"/>
            </a:endParaRPr>
          </a:p>
        </p:txBody>
      </p:sp>
      <p:sp>
        <p:nvSpPr>
          <p:cNvPr id="9" name="文本框 7"/>
          <p:cNvSpPr txBox="1"/>
          <p:nvPr/>
        </p:nvSpPr>
        <p:spPr>
          <a:xfrm>
            <a:off x="2645774" y="4649840"/>
            <a:ext cx="1646873" cy="414020"/>
          </a:xfrm>
          <a:prstGeom prst="rect">
            <a:avLst/>
          </a:prstGeom>
          <a:noFill/>
        </p:spPr>
        <p:txBody>
          <a:bodyPr wrap="square" rtlCol="0">
            <a:spAutoFit/>
          </a:bodyPr>
          <a:p>
            <a:r>
              <a:rPr lang="en-US" altLang="zh-CN" sz="2100" dirty="0" smtClean="0">
                <a:solidFill>
                  <a:srgbClr val="FF0000"/>
                </a:solidFill>
                <a:latin typeface="Arial" panose="020B0604020202020204" pitchFamily="34" charset="0"/>
                <a:cs typeface="Arial" panose="020B0604020202020204" pitchFamily="34" charset="0"/>
                <a:sym typeface="+mn-ea"/>
              </a:rPr>
              <a:t>privileged</a:t>
            </a:r>
            <a:endParaRPr lang="en-US" altLang="zh-CN" sz="1350" dirty="0"/>
          </a:p>
        </p:txBody>
      </p:sp>
    </p:spTree>
  </p:cSld>
  <p:clrMapOvr>
    <a:masterClrMapping/>
  </p:clrMapOvr>
  <p:transition spd="med">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Box 2"/>
          <p:cNvSpPr txBox="1"/>
          <p:nvPr/>
        </p:nvSpPr>
        <p:spPr>
          <a:xfrm>
            <a:off x="435372" y="1646856"/>
            <a:ext cx="8273654" cy="3646170"/>
          </a:xfrm>
          <a:prstGeom prst="rect">
            <a:avLst/>
          </a:prstGeom>
          <a:noFill/>
        </p:spPr>
        <p:txBody>
          <a:bodyPr wrap="square" rtlCol="0">
            <a:spAutoFit/>
          </a:bodyPr>
          <a:p>
            <a:pPr algn="just"/>
            <a:r>
              <a:rPr lang="en-US" altLang="zh-CN" sz="2100" dirty="0">
                <a:latin typeface="Arial" panose="020B0604020202020204" pitchFamily="34" charset="0"/>
                <a:cs typeface="Arial" panose="020B0604020202020204" pitchFamily="34" charset="0"/>
              </a:rPr>
              <a:t>5. While Mrs. Meredith </a:t>
            </a:r>
            <a:r>
              <a:rPr lang="en-US" altLang="zh-CN" sz="2100" dirty="0" smtClean="0">
                <a:latin typeface="Arial" panose="020B0604020202020204" pitchFamily="34" charset="0"/>
                <a:cs typeface="Arial" panose="020B0604020202020204" pitchFamily="34" charset="0"/>
              </a:rPr>
              <a:t>__________ （</a:t>
            </a:r>
            <a:r>
              <a:rPr lang="zh-CN" altLang="en-US" sz="2100" dirty="0" smtClean="0">
                <a:latin typeface="Arial" panose="020B0604020202020204" pitchFamily="34" charset="0"/>
                <a:cs typeface="Arial" panose="020B0604020202020204" pitchFamily="34" charset="0"/>
              </a:rPr>
              <a:t>找出）</a:t>
            </a:r>
            <a:r>
              <a:rPr lang="en-US" altLang="zh-CN" sz="2100" dirty="0" smtClean="0">
                <a:latin typeface="Arial" panose="020B0604020202020204" pitchFamily="34" charset="0"/>
                <a:cs typeface="Arial" panose="020B0604020202020204" pitchFamily="34" charset="0"/>
              </a:rPr>
              <a:t>the </a:t>
            </a:r>
            <a:r>
              <a:rPr lang="en-US" altLang="zh-CN" sz="2100" dirty="0">
                <a:latin typeface="Arial" panose="020B0604020202020204" pitchFamily="34" charset="0"/>
                <a:cs typeface="Arial" panose="020B0604020202020204" pitchFamily="34" charset="0"/>
              </a:rPr>
              <a:t>largest pan in her possession, the children went to find Bernard and tell him the idea. </a:t>
            </a:r>
            <a:endParaRPr lang="en-US" altLang="zh-CN" sz="2100" dirty="0">
              <a:latin typeface="Arial" panose="020B0604020202020204" pitchFamily="34" charset="0"/>
              <a:cs typeface="Arial" panose="020B0604020202020204" pitchFamily="34" charset="0"/>
            </a:endParaRPr>
          </a:p>
          <a:p>
            <a:pPr algn="just"/>
            <a:endParaRPr lang="en-US" altLang="zh-CN" sz="2100" dirty="0" smtClean="0">
              <a:latin typeface="Arial" panose="020B0604020202020204" pitchFamily="34" charset="0"/>
              <a:cs typeface="Arial" panose="020B0604020202020204" pitchFamily="34" charset="0"/>
            </a:endParaRPr>
          </a:p>
          <a:p>
            <a:pPr algn="just"/>
            <a:r>
              <a:rPr lang="en-US" altLang="zh-CN" sz="2100" dirty="0" smtClean="0">
                <a:latin typeface="Arial" panose="020B0604020202020204" pitchFamily="34" charset="0"/>
                <a:cs typeface="Arial" panose="020B0604020202020204" pitchFamily="34" charset="0"/>
              </a:rPr>
              <a:t>6</a:t>
            </a:r>
            <a:r>
              <a:rPr lang="en-US" altLang="zh-CN" sz="2100" dirty="0">
                <a:latin typeface="Arial" panose="020B0604020202020204" pitchFamily="34" charset="0"/>
                <a:cs typeface="Arial" panose="020B0604020202020204" pitchFamily="34" charset="0"/>
              </a:rPr>
              <a:t>. The little boy was so thankful that he was lost for words. Soon the Meredith household was </a:t>
            </a:r>
            <a:r>
              <a:rPr lang="en-US" altLang="zh-CN" sz="2100" dirty="0" smtClean="0">
                <a:latin typeface="Arial" panose="020B0604020202020204" pitchFamily="34" charset="0"/>
                <a:cs typeface="Arial" panose="020B0604020202020204" pitchFamily="34" charset="0"/>
              </a:rPr>
              <a:t>_______________ （</a:t>
            </a:r>
            <a:r>
              <a:rPr lang="zh-CN" altLang="en-US" sz="2100" dirty="0" smtClean="0">
                <a:latin typeface="Arial" panose="020B0604020202020204" pitchFamily="34" charset="0"/>
                <a:cs typeface="Arial" panose="020B0604020202020204" pitchFamily="34" charset="0"/>
              </a:rPr>
              <a:t>充满）</a:t>
            </a:r>
            <a:r>
              <a:rPr lang="en-US" altLang="zh-CN" sz="2100" dirty="0" smtClean="0">
                <a:latin typeface="Arial" panose="020B0604020202020204" pitchFamily="34" charset="0"/>
                <a:cs typeface="Arial" panose="020B0604020202020204" pitchFamily="34" charset="0"/>
              </a:rPr>
              <a:t>laughter</a:t>
            </a:r>
            <a:r>
              <a:rPr lang="en-US" altLang="zh-CN" sz="2100" dirty="0">
                <a:latin typeface="Arial" panose="020B0604020202020204" pitchFamily="34" charset="0"/>
                <a:cs typeface="Arial" panose="020B0604020202020204" pitchFamily="34" charset="0"/>
              </a:rPr>
              <a:t>. </a:t>
            </a:r>
            <a:endParaRPr lang="en-US" altLang="zh-CN" sz="2100" dirty="0">
              <a:latin typeface="Arial" panose="020B0604020202020204" pitchFamily="34" charset="0"/>
              <a:cs typeface="Arial" panose="020B0604020202020204" pitchFamily="34" charset="0"/>
            </a:endParaRPr>
          </a:p>
          <a:p>
            <a:pPr algn="just"/>
            <a:endParaRPr lang="en-US" altLang="zh-CN" sz="2100" dirty="0" smtClean="0">
              <a:latin typeface="Arial" panose="020B0604020202020204" pitchFamily="34" charset="0"/>
              <a:cs typeface="Arial" panose="020B0604020202020204" pitchFamily="34" charset="0"/>
            </a:endParaRPr>
          </a:p>
          <a:p>
            <a:pPr algn="just"/>
            <a:r>
              <a:rPr lang="en-US" altLang="zh-CN" sz="2100" dirty="0" smtClean="0">
                <a:latin typeface="Arial" panose="020B0604020202020204" pitchFamily="34" charset="0"/>
                <a:cs typeface="Arial" panose="020B0604020202020204" pitchFamily="34" charset="0"/>
              </a:rPr>
              <a:t>7</a:t>
            </a:r>
            <a:r>
              <a:rPr lang="en-US" altLang="zh-CN" sz="2100" dirty="0">
                <a:latin typeface="Arial" panose="020B0604020202020204" pitchFamily="34" charset="0"/>
                <a:cs typeface="Arial" panose="020B0604020202020204" pitchFamily="34" charset="0"/>
              </a:rPr>
              <a:t>. </a:t>
            </a:r>
            <a:r>
              <a:rPr lang="en-US" altLang="zh-CN" sz="2100" dirty="0">
                <a:cs typeface="Times New Roman" panose="02020603050405020304" pitchFamily="18" charset="0"/>
              </a:rPr>
              <a:t>After a short </a:t>
            </a:r>
            <a:r>
              <a:rPr lang="en-US" altLang="zh-CN" sz="2100" dirty="0" smtClean="0">
                <a:cs typeface="Times New Roman" panose="02020603050405020304" pitchFamily="18" charset="0"/>
                <a:sym typeface="+mn-ea"/>
              </a:rPr>
              <a:t>________________ </a:t>
            </a:r>
            <a:r>
              <a:rPr lang="en-US" altLang="zh-CN" sz="2100" dirty="0" smtClean="0">
                <a:latin typeface="Arial" panose="020B0604020202020204" pitchFamily="34" charset="0"/>
                <a:cs typeface="Arial" panose="020B0604020202020204" pitchFamily="34" charset="0"/>
              </a:rPr>
              <a:t>（</a:t>
            </a:r>
            <a:r>
              <a:rPr lang="zh-CN" altLang="en-US" sz="2100" dirty="0" smtClean="0">
                <a:latin typeface="Arial" panose="020B0604020202020204" pitchFamily="34" charset="0"/>
                <a:cs typeface="Arial" panose="020B0604020202020204" pitchFamily="34" charset="0"/>
              </a:rPr>
              <a:t>轻轻的敲门声）</a:t>
            </a:r>
            <a:r>
              <a:rPr lang="en-US" altLang="zh-CN" sz="2100" dirty="0" smtClean="0">
                <a:cs typeface="Times New Roman" panose="02020603050405020304" pitchFamily="18" charset="0"/>
              </a:rPr>
              <a:t>, </a:t>
            </a:r>
            <a:r>
              <a:rPr lang="en-US" altLang="zh-CN" sz="2100" dirty="0">
                <a:cs typeface="Times New Roman" panose="02020603050405020304" pitchFamily="18" charset="0"/>
              </a:rPr>
              <a:t>the door opened and a friendly face emerged.</a:t>
            </a:r>
            <a:endParaRPr lang="en-US" altLang="zh-CN" sz="2100" dirty="0">
              <a:cs typeface="Times New Roman" panose="02020603050405020304" pitchFamily="18" charset="0"/>
            </a:endParaRPr>
          </a:p>
          <a:p>
            <a:pPr algn="just"/>
            <a:endParaRPr lang="en-US" altLang="zh-CN" sz="2100" dirty="0" smtClean="0">
              <a:latin typeface="Arial" panose="020B0604020202020204" pitchFamily="34" charset="0"/>
              <a:cs typeface="Arial" panose="020B0604020202020204" pitchFamily="34" charset="0"/>
            </a:endParaRPr>
          </a:p>
          <a:p>
            <a:pPr algn="just"/>
            <a:r>
              <a:rPr lang="en-US" altLang="zh-CN" sz="2100" dirty="0" smtClean="0">
                <a:latin typeface="Arial" panose="020B0604020202020204" pitchFamily="34" charset="0"/>
                <a:cs typeface="Arial" panose="020B0604020202020204" pitchFamily="34" charset="0"/>
              </a:rPr>
              <a:t>8. </a:t>
            </a:r>
            <a:r>
              <a:rPr lang="en-US" altLang="zh-CN" sz="2100" dirty="0">
                <a:cs typeface="Times New Roman" panose="02020603050405020304" pitchFamily="18" charset="0"/>
              </a:rPr>
              <a:t>Even the less privileged households offered </a:t>
            </a:r>
            <a:r>
              <a:rPr lang="en-US" altLang="zh-CN" sz="2100" dirty="0" smtClean="0">
                <a:cs typeface="Times New Roman" panose="02020603050405020304" pitchFamily="18" charset="0"/>
              </a:rPr>
              <a:t>to</a:t>
            </a:r>
            <a:r>
              <a:rPr lang="en-US" altLang="zh-CN" sz="2100" dirty="0">
                <a:cs typeface="Times New Roman" panose="02020603050405020304" pitchFamily="18" charset="0"/>
                <a:sym typeface="+mn-ea"/>
              </a:rPr>
              <a:t> </a:t>
            </a:r>
            <a:r>
              <a:rPr lang="en-US" altLang="zh-CN" sz="2100" dirty="0" smtClean="0">
                <a:cs typeface="Times New Roman" panose="02020603050405020304" pitchFamily="18" charset="0"/>
                <a:sym typeface="+mn-ea"/>
              </a:rPr>
              <a:t>_________________ </a:t>
            </a:r>
            <a:r>
              <a:rPr lang="en-US" altLang="zh-CN" sz="2100" dirty="0" smtClean="0">
                <a:cs typeface="Times New Roman" panose="02020603050405020304" pitchFamily="18" charset="0"/>
              </a:rPr>
              <a:t>(</a:t>
            </a:r>
            <a:r>
              <a:rPr lang="zh-CN" altLang="en-US" sz="2100" dirty="0" smtClean="0"/>
              <a:t>与</a:t>
            </a:r>
            <a:r>
              <a:rPr lang="en-US" altLang="zh-CN" sz="2100" dirty="0" smtClean="0"/>
              <a:t>……</a:t>
            </a:r>
            <a:r>
              <a:rPr lang="zh-CN" altLang="en-US" sz="2100" dirty="0" smtClean="0"/>
              <a:t>公平交易</a:t>
            </a:r>
            <a:r>
              <a:rPr lang="en-US" altLang="zh-CN" sz="2100" dirty="0" smtClean="0"/>
              <a:t>)</a:t>
            </a:r>
            <a:r>
              <a:rPr lang="zh-CN" altLang="en-US" sz="2100" dirty="0"/>
              <a:t> </a:t>
            </a:r>
            <a:r>
              <a:rPr lang="en-US" altLang="zh-CN" sz="2100" dirty="0" smtClean="0">
                <a:cs typeface="Times New Roman" panose="02020603050405020304" pitchFamily="18" charset="0"/>
              </a:rPr>
              <a:t>their </a:t>
            </a:r>
            <a:r>
              <a:rPr lang="en-US" altLang="zh-CN" sz="2100" dirty="0">
                <a:cs typeface="Times New Roman" panose="02020603050405020304" pitchFamily="18" charset="0"/>
              </a:rPr>
              <a:t>extra food. </a:t>
            </a:r>
            <a:endParaRPr lang="zh-CN" altLang="zh-CN" sz="2100" dirty="0">
              <a:cs typeface="Times New Roman" panose="02020603050405020304" pitchFamily="18" charset="0"/>
            </a:endParaRPr>
          </a:p>
        </p:txBody>
      </p:sp>
      <p:sp>
        <p:nvSpPr>
          <p:cNvPr id="5" name="文本框 4"/>
          <p:cNvSpPr txBox="1"/>
          <p:nvPr/>
        </p:nvSpPr>
        <p:spPr>
          <a:xfrm>
            <a:off x="3438108" y="1645033"/>
            <a:ext cx="1651278" cy="414020"/>
          </a:xfrm>
          <a:prstGeom prst="rect">
            <a:avLst/>
          </a:prstGeom>
          <a:noFill/>
        </p:spPr>
        <p:txBody>
          <a:bodyPr wrap="square" rtlCol="0">
            <a:spAutoFit/>
          </a:bodyPr>
          <a:p>
            <a:r>
              <a:rPr lang="en-US" altLang="zh-CN" sz="2100" dirty="0">
                <a:solidFill>
                  <a:srgbClr val="FF0000"/>
                </a:solidFill>
                <a:latin typeface="Arial" panose="020B0604020202020204" pitchFamily="34" charset="0"/>
                <a:cs typeface="Arial" panose="020B0604020202020204" pitchFamily="34" charset="0"/>
              </a:rPr>
              <a:t>sought out</a:t>
            </a:r>
            <a:endParaRPr lang="en-US" altLang="zh-CN" sz="2100" dirty="0">
              <a:solidFill>
                <a:srgbClr val="FF0000"/>
              </a:solidFill>
            </a:endParaRPr>
          </a:p>
        </p:txBody>
      </p:sp>
      <p:sp>
        <p:nvSpPr>
          <p:cNvPr id="2" name="文本框 1"/>
          <p:cNvSpPr txBox="1"/>
          <p:nvPr/>
        </p:nvSpPr>
        <p:spPr>
          <a:xfrm>
            <a:off x="3832145" y="2924775"/>
            <a:ext cx="1568530" cy="414020"/>
          </a:xfrm>
          <a:prstGeom prst="rect">
            <a:avLst/>
          </a:prstGeom>
          <a:noFill/>
        </p:spPr>
        <p:txBody>
          <a:bodyPr wrap="square" rtlCol="0">
            <a:spAutoFit/>
          </a:bodyPr>
          <a:p>
            <a:r>
              <a:rPr lang="en-US" altLang="zh-CN" sz="2100" dirty="0">
                <a:solidFill>
                  <a:srgbClr val="FF0000"/>
                </a:solidFill>
                <a:latin typeface="Arial" panose="020B0604020202020204" pitchFamily="34" charset="0"/>
                <a:cs typeface="Arial" panose="020B0604020202020204" pitchFamily="34" charset="0"/>
                <a:sym typeface="+mn-ea"/>
              </a:rPr>
              <a:t>f</a:t>
            </a:r>
            <a:r>
              <a:rPr lang="en-US" altLang="zh-CN" sz="2100" dirty="0" smtClean="0">
                <a:solidFill>
                  <a:srgbClr val="FF0000"/>
                </a:solidFill>
                <a:latin typeface="Arial" panose="020B0604020202020204" pitchFamily="34" charset="0"/>
                <a:cs typeface="Arial" panose="020B0604020202020204" pitchFamily="34" charset="0"/>
                <a:sym typeface="+mn-ea"/>
              </a:rPr>
              <a:t>illed with</a:t>
            </a:r>
            <a:endParaRPr lang="en-US" altLang="zh-CN" sz="1350" dirty="0"/>
          </a:p>
        </p:txBody>
      </p:sp>
      <p:sp>
        <p:nvSpPr>
          <p:cNvPr id="6" name="文本框 3"/>
          <p:cNvSpPr txBox="1"/>
          <p:nvPr/>
        </p:nvSpPr>
        <p:spPr>
          <a:xfrm>
            <a:off x="2886550" y="3551033"/>
            <a:ext cx="1748910" cy="414020"/>
          </a:xfrm>
          <a:prstGeom prst="rect">
            <a:avLst/>
          </a:prstGeom>
          <a:noFill/>
        </p:spPr>
        <p:txBody>
          <a:bodyPr wrap="square" rtlCol="0">
            <a:spAutoFit/>
          </a:bodyPr>
          <a:p>
            <a:r>
              <a:rPr lang="en-US" altLang="zh-CN" sz="2100" dirty="0">
                <a:solidFill>
                  <a:srgbClr val="FF0000"/>
                </a:solidFill>
                <a:latin typeface="Arial" panose="020B0604020202020204" pitchFamily="34" charset="0"/>
                <a:cs typeface="Arial" panose="020B0604020202020204" pitchFamily="34" charset="0"/>
                <a:sym typeface="+mn-ea"/>
              </a:rPr>
              <a:t>g</a:t>
            </a:r>
            <a:r>
              <a:rPr lang="en-US" altLang="zh-CN" sz="2100" dirty="0" smtClean="0">
                <a:solidFill>
                  <a:srgbClr val="FF0000"/>
                </a:solidFill>
                <a:latin typeface="Arial" panose="020B0604020202020204" pitchFamily="34" charset="0"/>
                <a:cs typeface="Arial" panose="020B0604020202020204" pitchFamily="34" charset="0"/>
                <a:sym typeface="+mn-ea"/>
              </a:rPr>
              <a:t>entle knock</a:t>
            </a:r>
            <a:endParaRPr lang="en-US" altLang="zh-CN" sz="1350" dirty="0"/>
          </a:p>
        </p:txBody>
      </p:sp>
      <p:sp>
        <p:nvSpPr>
          <p:cNvPr id="7" name="文本框 3"/>
          <p:cNvSpPr txBox="1"/>
          <p:nvPr/>
        </p:nvSpPr>
        <p:spPr>
          <a:xfrm>
            <a:off x="470296" y="4878089"/>
            <a:ext cx="3124676" cy="414020"/>
          </a:xfrm>
          <a:prstGeom prst="rect">
            <a:avLst/>
          </a:prstGeom>
          <a:noFill/>
        </p:spPr>
        <p:txBody>
          <a:bodyPr wrap="square" rtlCol="0">
            <a:spAutoFit/>
          </a:bodyPr>
          <a:p>
            <a:r>
              <a:rPr lang="en-US" altLang="zh-CN" sz="2100" dirty="0">
                <a:solidFill>
                  <a:srgbClr val="FF0000"/>
                </a:solidFill>
                <a:cs typeface="Times New Roman" panose="02020603050405020304" pitchFamily="18" charset="0"/>
              </a:rPr>
              <a:t>make fair trades with</a:t>
            </a:r>
            <a:endParaRPr lang="en-US" altLang="zh-CN" sz="2100" dirty="0">
              <a:solidFill>
                <a:srgbClr val="FF0000"/>
              </a:solidFill>
            </a:endParaRPr>
          </a:p>
        </p:txBody>
      </p:sp>
    </p:spTree>
  </p:cSld>
  <p:clrMapOvr>
    <a:masterClrMapping/>
  </p:clrMapOvr>
  <p:transition spd="med">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nvSpPr>
        <p:spPr>
          <a:xfrm>
            <a:off x="385082" y="1600197"/>
            <a:ext cx="8417379" cy="4095752"/>
          </a:xfrm>
          <a:prstGeom prst="rect">
            <a:avLst/>
          </a:prstGeom>
          <a:noFill/>
          <a:ln>
            <a:noFill/>
          </a:ln>
        </p:spPr>
        <p:txBody>
          <a:bodyPr vert="horz" lIns="90000" tIns="46800" rIns="90000" bIns="4680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00000"/>
              </a:lnSpc>
              <a:buNone/>
            </a:pPr>
            <a:r>
              <a:rPr lang="en-US" altLang="zh-CN" sz="825" dirty="0" smtClean="0">
                <a:solidFill>
                  <a:schemeClr val="tx1"/>
                </a:solidFill>
                <a:latin typeface="Arial" panose="020B0604020202020204" pitchFamily="34" charset="0"/>
                <a:ea typeface="Batang" panose="02030600000101010101" pitchFamily="18" charset="-127"/>
                <a:cs typeface="Arial" panose="020B0604020202020204" pitchFamily="34" charset="0"/>
              </a:rPr>
              <a:t> </a:t>
            </a:r>
            <a:r>
              <a:rPr lang="en-US" altLang="zh-CN" sz="1800" dirty="0">
                <a:solidFill>
                  <a:schemeClr val="tx1"/>
                </a:solidFill>
                <a:ea typeface="Batang" panose="02030600000101010101" pitchFamily="18" charset="-127"/>
                <a:cs typeface="Arial" panose="020B0604020202020204" pitchFamily="34" charset="0"/>
              </a:rPr>
              <a:t> </a:t>
            </a:r>
            <a:r>
              <a:rPr lang="en-US" altLang="zh-CN" sz="1800" dirty="0" smtClean="0">
                <a:solidFill>
                  <a:schemeClr val="tx1"/>
                </a:solidFill>
                <a:ea typeface="Batang" panose="02030600000101010101" pitchFamily="18" charset="-127"/>
                <a:cs typeface="Arial" panose="020B0604020202020204" pitchFamily="34" charset="0"/>
              </a:rPr>
              <a:t>     </a:t>
            </a:r>
            <a:r>
              <a:rPr lang="en-US" altLang="zh-CN" sz="2100" dirty="0" smtClean="0">
                <a:solidFill>
                  <a:schemeClr val="tx1"/>
                </a:solidFill>
                <a:cs typeface="Arial" panose="020B0604020202020204" pitchFamily="34" charset="0"/>
              </a:rPr>
              <a:t>The </a:t>
            </a:r>
            <a:r>
              <a:rPr lang="en-US" altLang="zh-CN" sz="2100" dirty="0">
                <a:solidFill>
                  <a:schemeClr val="tx1"/>
                </a:solidFill>
                <a:cs typeface="Arial" panose="020B0604020202020204" pitchFamily="34" charset="0"/>
              </a:rPr>
              <a:t>Meredith family lived in a small community. As the economy was in decline, some people in the town had lost their jobs. Many of their families were struggling to make ends meet. People were trying to help each other meet the challenges. </a:t>
            </a:r>
            <a:endParaRPr lang="en-US" altLang="zh-CN" sz="2100" dirty="0" smtClean="0">
              <a:solidFill>
                <a:schemeClr val="tx1"/>
              </a:solidFill>
              <a:cs typeface="Arial" panose="020B0604020202020204" pitchFamily="34" charset="0"/>
            </a:endParaRPr>
          </a:p>
          <a:p>
            <a:pPr marL="0" indent="0" algn="just">
              <a:lnSpc>
                <a:spcPct val="100000"/>
              </a:lnSpc>
              <a:buNone/>
            </a:pPr>
            <a:r>
              <a:rPr lang="en-US" altLang="zh-CN" sz="2100" dirty="0" smtClean="0">
                <a:solidFill>
                  <a:schemeClr val="tx1"/>
                </a:solidFill>
                <a:cs typeface="Arial" panose="020B0604020202020204" pitchFamily="34" charset="0"/>
              </a:rPr>
              <a:t>      Mrs</a:t>
            </a:r>
            <a:r>
              <a:rPr lang="en-US" altLang="zh-CN" sz="2100" dirty="0">
                <a:solidFill>
                  <a:schemeClr val="tx1"/>
                </a:solidFill>
                <a:cs typeface="Arial" panose="020B0604020202020204" pitchFamily="34" charset="0"/>
              </a:rPr>
              <a:t>. Meredith was a most kind and thoughtful woman. She spent a great deal of time visiting the poor. She knew they had problems, and they needed all kinds of help. When she had time, she would bring food and medicine to them. </a:t>
            </a:r>
            <a:endParaRPr lang="en-US" altLang="zh-CN" sz="2100" dirty="0" smtClean="0">
              <a:solidFill>
                <a:schemeClr val="tx1"/>
              </a:solidFill>
              <a:cs typeface="Arial" panose="020B0604020202020204" pitchFamily="34" charset="0"/>
            </a:endParaRPr>
          </a:p>
          <a:p>
            <a:pPr marL="0" indent="0" algn="just">
              <a:lnSpc>
                <a:spcPct val="100000"/>
              </a:lnSpc>
              <a:buNone/>
            </a:pPr>
            <a:r>
              <a:rPr lang="en-US" altLang="zh-CN" sz="2100" dirty="0" smtClean="0">
                <a:solidFill>
                  <a:schemeClr val="tx1"/>
                </a:solidFill>
                <a:cs typeface="Arial" panose="020B0604020202020204" pitchFamily="34" charset="0"/>
              </a:rPr>
              <a:t>      One </a:t>
            </a:r>
            <a:r>
              <a:rPr lang="en-US" altLang="zh-CN" sz="2100" dirty="0">
                <a:solidFill>
                  <a:schemeClr val="tx1"/>
                </a:solidFill>
                <a:cs typeface="Arial" panose="020B0604020202020204" pitchFamily="34" charset="0"/>
              </a:rPr>
              <a:t>morning she told her children about a family she had visited the day before. There was a man sick in bed, his wife, who took care of him and could not go out to work, and </a:t>
            </a:r>
            <a:r>
              <a:rPr lang="en-US" altLang="zh-CN" sz="2100" dirty="0" smtClean="0">
                <a:solidFill>
                  <a:schemeClr val="tx1"/>
                </a:solidFill>
                <a:cs typeface="Arial" panose="020B0604020202020204" pitchFamily="34" charset="0"/>
              </a:rPr>
              <a:t>their </a:t>
            </a:r>
            <a:endParaRPr lang="en-US" altLang="zh-CN" sz="2100" dirty="0">
              <a:solidFill>
                <a:schemeClr val="tx1"/>
              </a:solidFill>
              <a:cs typeface="Arial" panose="020B0604020202020204" pitchFamily="34" charset="0"/>
            </a:endParaRPr>
          </a:p>
        </p:txBody>
      </p:sp>
    </p:spTree>
  </p:cSld>
  <p:clrMapOvr>
    <a:masterClrMapping/>
  </p:clrMapOvr>
  <p:transition spd="med">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Box 2"/>
          <p:cNvSpPr txBox="1"/>
          <p:nvPr/>
        </p:nvSpPr>
        <p:spPr>
          <a:xfrm>
            <a:off x="404336" y="1987193"/>
            <a:ext cx="8398669" cy="3044190"/>
          </a:xfrm>
          <a:prstGeom prst="rect">
            <a:avLst/>
          </a:prstGeom>
          <a:noFill/>
        </p:spPr>
        <p:txBody>
          <a:bodyPr wrap="square" rtlCol="0">
            <a:spAutoFit/>
          </a:bodyPr>
          <a:p>
            <a:pPr algn="just">
              <a:lnSpc>
                <a:spcPct val="110000"/>
              </a:lnSpc>
            </a:pPr>
            <a:r>
              <a:rPr lang="en-US" altLang="zh-CN" sz="2400" dirty="0">
                <a:latin typeface="Arial" panose="020B0604020202020204" pitchFamily="34" charset="0"/>
                <a:cs typeface="Arial" panose="020B0604020202020204" pitchFamily="34" charset="0"/>
              </a:rPr>
              <a:t>9</a:t>
            </a:r>
            <a:r>
              <a:rPr lang="en-US" altLang="zh-CN" sz="2400" dirty="0" smtClean="0">
                <a:latin typeface="Arial" panose="020B0604020202020204" pitchFamily="34" charset="0"/>
                <a:cs typeface="Arial" panose="020B0604020202020204" pitchFamily="34" charset="0"/>
              </a:rPr>
              <a:t>. </a:t>
            </a:r>
            <a:r>
              <a:rPr lang="en-US" altLang="zh-CN" sz="2400" dirty="0">
                <a:cs typeface="Arial" panose="020B0604020202020204" pitchFamily="34" charset="0"/>
              </a:rPr>
              <a:t>After a short gentle knock, the door opened and </a:t>
            </a:r>
            <a:r>
              <a:rPr lang="en-US" altLang="zh-CN" sz="2400" dirty="0">
                <a:solidFill>
                  <a:srgbClr val="FF0000"/>
                </a:solidFill>
                <a:cs typeface="Arial" panose="020B0604020202020204" pitchFamily="34" charset="0"/>
              </a:rPr>
              <a:t>a friendly face emerged</a:t>
            </a:r>
            <a:r>
              <a:rPr lang="en-US" altLang="zh-CN" sz="2400" dirty="0">
                <a:cs typeface="Arial" panose="020B0604020202020204" pitchFamily="34" charset="0"/>
              </a:rPr>
              <a:t>. </a:t>
            </a:r>
            <a:endParaRPr lang="zh-CN" altLang="zh-CN" sz="2400" dirty="0">
              <a:cs typeface="Arial" panose="020B0604020202020204" pitchFamily="34" charset="0"/>
            </a:endParaRPr>
          </a:p>
          <a:p>
            <a:pPr algn="just">
              <a:lnSpc>
                <a:spcPct val="150000"/>
              </a:lnSpc>
            </a:pPr>
            <a:endParaRPr lang="en-US" altLang="zh-CN" sz="2400" dirty="0" smtClean="0">
              <a:latin typeface="Arial" panose="020B0604020202020204" pitchFamily="34" charset="0"/>
              <a:cs typeface="Arial" panose="020B0604020202020204" pitchFamily="34" charset="0"/>
            </a:endParaRPr>
          </a:p>
          <a:p>
            <a:pPr>
              <a:lnSpc>
                <a:spcPct val="110000"/>
              </a:lnSpc>
            </a:pPr>
            <a:r>
              <a:rPr lang="zh-CN" altLang="zh-CN" sz="2400" dirty="0" smtClean="0">
                <a:latin typeface="Arial" panose="020B0604020202020204" pitchFamily="34" charset="0"/>
                <a:cs typeface="Arial" panose="020B0604020202020204" pitchFamily="34" charset="0"/>
              </a:rPr>
              <a:t>（</a:t>
            </a:r>
            <a:r>
              <a:rPr lang="zh-CN" altLang="zh-CN" sz="2400" dirty="0">
                <a:latin typeface="Arial" panose="020B0604020202020204" pitchFamily="34" charset="0"/>
                <a:cs typeface="Arial" panose="020B0604020202020204" pitchFamily="34" charset="0"/>
              </a:rPr>
              <a:t>仿写）</a:t>
            </a:r>
            <a:r>
              <a:rPr lang="zh-CN" altLang="zh-CN" sz="2400" dirty="0" smtClean="0">
                <a:latin typeface="Arial" panose="020B0604020202020204" pitchFamily="34" charset="0"/>
                <a:cs typeface="Arial" panose="020B0604020202020204" pitchFamily="34" charset="0"/>
              </a:rPr>
              <a:t>当</a:t>
            </a:r>
            <a:r>
              <a:rPr lang="zh-CN" altLang="en-US" sz="2400" dirty="0">
                <a:latin typeface="Arial" panose="020B0604020202020204" pitchFamily="34" charset="0"/>
                <a:cs typeface="Arial" panose="020B0604020202020204" pitchFamily="34" charset="0"/>
              </a:rPr>
              <a:t>玛丽</a:t>
            </a:r>
            <a:r>
              <a:rPr lang="zh-CN" altLang="en-US" sz="2400" dirty="0" smtClean="0">
                <a:latin typeface="Arial" panose="020B0604020202020204" pitchFamily="34" charset="0"/>
                <a:cs typeface="Arial" panose="020B0604020202020204" pitchFamily="34" charset="0"/>
              </a:rPr>
              <a:t>那张友好的脸出现时</a:t>
            </a:r>
            <a:r>
              <a:rPr lang="zh-CN" altLang="zh-CN" sz="2400" dirty="0" smtClean="0">
                <a:latin typeface="Arial" panose="020B0604020202020204" pitchFamily="34" charset="0"/>
                <a:cs typeface="Arial" panose="020B0604020202020204" pitchFamily="34" charset="0"/>
              </a:rPr>
              <a:t>，</a:t>
            </a:r>
            <a:r>
              <a:rPr lang="zh-CN" altLang="en-US" sz="2400" dirty="0" smtClean="0">
                <a:latin typeface="Arial" panose="020B0604020202020204" pitchFamily="34" charset="0"/>
                <a:cs typeface="Arial" panose="020B0604020202020204" pitchFamily="34" charset="0"/>
              </a:rPr>
              <a:t>理查德正等候在门外</a:t>
            </a:r>
            <a:r>
              <a:rPr lang="zh-CN" altLang="zh-CN" sz="2400" dirty="0" smtClean="0">
                <a:latin typeface="Arial" panose="020B0604020202020204" pitchFamily="34" charset="0"/>
                <a:cs typeface="Arial" panose="020B0604020202020204" pitchFamily="34" charset="0"/>
              </a:rPr>
              <a:t>。</a:t>
            </a:r>
            <a:endParaRPr lang="en-US" altLang="zh-CN" sz="2400" dirty="0" smtClean="0">
              <a:latin typeface="Arial" panose="020B0604020202020204" pitchFamily="34" charset="0"/>
              <a:cs typeface="Arial" panose="020B0604020202020204" pitchFamily="34" charset="0"/>
            </a:endParaRPr>
          </a:p>
          <a:p>
            <a:pPr>
              <a:lnSpc>
                <a:spcPct val="110000"/>
              </a:lnSpc>
            </a:pPr>
            <a:r>
              <a:rPr lang="en-US" altLang="zh-CN" sz="2400" dirty="0">
                <a:latin typeface="Arial" panose="020B0604020202020204" pitchFamily="34" charset="0"/>
                <a:cs typeface="Arial" panose="020B0604020202020204" pitchFamily="34" charset="0"/>
              </a:rPr>
              <a:t>Richard was waiting outside the door as </a:t>
            </a:r>
            <a:r>
              <a:rPr lang="en-US" altLang="zh-CN" sz="2400" dirty="0" smtClean="0">
                <a:latin typeface="Arial" panose="020B0604020202020204" pitchFamily="34" charset="0"/>
                <a:cs typeface="Arial" panose="020B0604020202020204" pitchFamily="34" charset="0"/>
              </a:rPr>
              <a:t>Mary’s ______________________.</a:t>
            </a:r>
            <a:endParaRPr lang="zh-CN" altLang="zh-CN" sz="2400" dirty="0">
              <a:latin typeface="Arial" panose="020B0604020202020204" pitchFamily="34" charset="0"/>
              <a:cs typeface="Arial" panose="020B0604020202020204" pitchFamily="34" charset="0"/>
            </a:endParaRPr>
          </a:p>
          <a:p>
            <a:endParaRPr lang="zh-CN" altLang="zh-CN" sz="2400" dirty="0">
              <a:latin typeface="Arial" panose="020B0604020202020204" pitchFamily="34" charset="0"/>
              <a:cs typeface="Arial" panose="020B0604020202020204" pitchFamily="34" charset="0"/>
            </a:endParaRPr>
          </a:p>
        </p:txBody>
      </p:sp>
      <p:sp>
        <p:nvSpPr>
          <p:cNvPr id="6" name="TextBox 5"/>
          <p:cNvSpPr txBox="1"/>
          <p:nvPr/>
        </p:nvSpPr>
        <p:spPr>
          <a:xfrm>
            <a:off x="258128" y="1129460"/>
            <a:ext cx="4818698" cy="414020"/>
          </a:xfrm>
          <a:prstGeom prst="rect">
            <a:avLst/>
          </a:prstGeom>
          <a:noFill/>
        </p:spPr>
        <p:txBody>
          <a:bodyPr wrap="square" rtlCol="0">
            <a:spAutoFit/>
          </a:bodyPr>
          <a:p>
            <a:r>
              <a:rPr lang="en-US" sz="2100" b="1" dirty="0" smtClean="0">
                <a:ln w="22225">
                  <a:noFill/>
                  <a:prstDash val="solid"/>
                </a:ln>
                <a:solidFill>
                  <a:srgbClr val="65A5DA"/>
                </a:solidFill>
                <a:effectLst/>
                <a:latin typeface="Arial" panose="020B0604020202020204" pitchFamily="34" charset="0"/>
              </a:rPr>
              <a:t>R</a:t>
            </a:r>
            <a:r>
              <a:rPr lang="en-US" altLang="zh-CN" sz="2100" b="1" dirty="0" smtClean="0">
                <a:ln w="22225">
                  <a:noFill/>
                  <a:prstDash val="solid"/>
                </a:ln>
                <a:solidFill>
                  <a:srgbClr val="65A5DA"/>
                </a:solidFill>
                <a:effectLst/>
                <a:latin typeface="Arial" panose="020B0604020202020204" pitchFamily="34" charset="0"/>
              </a:rPr>
              <a:t>eview</a:t>
            </a:r>
            <a:r>
              <a:rPr lang="en-US" sz="2100" b="1" dirty="0" smtClean="0">
                <a:ln w="22225">
                  <a:noFill/>
                  <a:prstDash val="solid"/>
                </a:ln>
                <a:solidFill>
                  <a:srgbClr val="65A5DA"/>
                </a:solidFill>
                <a:effectLst/>
                <a:latin typeface="Arial" panose="020B0604020202020204" pitchFamily="34" charset="0"/>
              </a:rPr>
              <a:t> and Practice</a:t>
            </a:r>
            <a:endParaRPr lang="en-US" sz="2100" b="1" dirty="0">
              <a:ln w="22225">
                <a:noFill/>
                <a:prstDash val="solid"/>
              </a:ln>
              <a:solidFill>
                <a:srgbClr val="65A5DA"/>
              </a:solidFill>
              <a:effectLst/>
              <a:latin typeface="Arial" panose="020B0604020202020204" pitchFamily="34" charset="0"/>
            </a:endParaRPr>
          </a:p>
        </p:txBody>
      </p:sp>
      <p:sp>
        <p:nvSpPr>
          <p:cNvPr id="4" name="文本框 3"/>
          <p:cNvSpPr txBox="1"/>
          <p:nvPr/>
        </p:nvSpPr>
        <p:spPr>
          <a:xfrm>
            <a:off x="541292" y="4110922"/>
            <a:ext cx="4544378" cy="460375"/>
          </a:xfrm>
          <a:prstGeom prst="rect">
            <a:avLst/>
          </a:prstGeom>
          <a:noFill/>
        </p:spPr>
        <p:txBody>
          <a:bodyPr wrap="square" rtlCol="0">
            <a:spAutoFit/>
          </a:bodyPr>
          <a:p>
            <a:r>
              <a:rPr lang="en-US" altLang="zh-CN" sz="2400" dirty="0" smtClean="0">
                <a:solidFill>
                  <a:srgbClr val="FF0000"/>
                </a:solidFill>
                <a:latin typeface="Arial" panose="020B0604020202020204" pitchFamily="34" charset="0"/>
                <a:cs typeface="Arial" panose="020B0604020202020204" pitchFamily="34" charset="0"/>
                <a:sym typeface="微软雅黑" panose="020B0503020204020204" charset="-122"/>
              </a:rPr>
              <a:t>friendly face emerged</a:t>
            </a:r>
            <a:endParaRPr lang="en-US" altLang="zh-CN" sz="2400" dirty="0" smtClean="0">
              <a:solidFill>
                <a:srgbClr val="FF0000"/>
              </a:solidFill>
              <a:latin typeface="Arial" panose="020B0604020202020204" pitchFamily="34" charset="0"/>
              <a:cs typeface="Arial" panose="020B0604020202020204" pitchFamily="34" charset="0"/>
              <a:sym typeface="微软雅黑" panose="020B0503020204020204" charset="-122"/>
            </a:endParaRPr>
          </a:p>
        </p:txBody>
      </p:sp>
    </p:spTree>
  </p:cSld>
  <p:clrMapOvr>
    <a:masterClrMapping/>
  </p:clrMapOvr>
  <p:transition spd="med">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TextBox 2"/>
          <p:cNvSpPr txBox="1"/>
          <p:nvPr/>
        </p:nvSpPr>
        <p:spPr>
          <a:xfrm>
            <a:off x="423386" y="2192670"/>
            <a:ext cx="8398669" cy="2416810"/>
          </a:xfrm>
          <a:prstGeom prst="rect">
            <a:avLst/>
          </a:prstGeom>
          <a:noFill/>
        </p:spPr>
        <p:txBody>
          <a:bodyPr wrap="square" rtlCol="0">
            <a:spAutoFit/>
          </a:bodyPr>
          <a:p>
            <a:pPr algn="just"/>
            <a:r>
              <a:rPr lang="en-US" altLang="zh-CN" sz="2400" dirty="0" smtClean="0">
                <a:latin typeface="Arial" panose="020B0604020202020204" pitchFamily="34" charset="0"/>
                <a:cs typeface="Arial" panose="020B0604020202020204" pitchFamily="34" charset="0"/>
              </a:rPr>
              <a:t>10. </a:t>
            </a:r>
            <a:r>
              <a:rPr lang="en-US" altLang="zh-CN" sz="2400" dirty="0">
                <a:latin typeface="Arial" panose="020B0604020202020204" pitchFamily="34" charset="0"/>
                <a:cs typeface="Arial" panose="020B0604020202020204" pitchFamily="34" charset="0"/>
              </a:rPr>
              <a:t>Neighbors </a:t>
            </a:r>
            <a:r>
              <a:rPr lang="en-US" altLang="zh-CN" sz="2400" dirty="0">
                <a:solidFill>
                  <a:srgbClr val="FF0000"/>
                </a:solidFill>
                <a:latin typeface="Arial" panose="020B0604020202020204" pitchFamily="34" charset="0"/>
                <a:cs typeface="Arial" panose="020B0604020202020204" pitchFamily="34" charset="0"/>
              </a:rPr>
              <a:t>popped their heads out of their windows</a:t>
            </a:r>
            <a:r>
              <a:rPr lang="en-US" altLang="zh-CN" sz="2400" dirty="0">
                <a:latin typeface="Arial" panose="020B0604020202020204" pitchFamily="34" charset="0"/>
                <a:cs typeface="Arial" panose="020B0604020202020204" pitchFamily="34" charset="0"/>
              </a:rPr>
              <a:t> in search of its source. </a:t>
            </a:r>
            <a:endParaRPr lang="zh-CN" altLang="zh-CN" sz="2400" dirty="0">
              <a:latin typeface="Arial" panose="020B0604020202020204" pitchFamily="34" charset="0"/>
              <a:cs typeface="Arial" panose="020B0604020202020204" pitchFamily="34" charset="0"/>
            </a:endParaRPr>
          </a:p>
          <a:p>
            <a:pPr algn="just"/>
            <a:endParaRPr lang="en-US" altLang="zh-CN" sz="2400" dirty="0" smtClean="0">
              <a:latin typeface="Arial" panose="020B0604020202020204" pitchFamily="34" charset="0"/>
              <a:cs typeface="Arial" panose="020B0604020202020204" pitchFamily="34" charset="0"/>
            </a:endParaRPr>
          </a:p>
          <a:p>
            <a:pPr algn="just">
              <a:lnSpc>
                <a:spcPct val="110000"/>
              </a:lnSpc>
            </a:pPr>
            <a:r>
              <a:rPr lang="zh-CN" altLang="zh-CN" sz="2400" dirty="0" smtClean="0">
                <a:latin typeface="Arial" panose="020B0604020202020204" pitchFamily="34" charset="0"/>
                <a:cs typeface="Arial" panose="020B0604020202020204" pitchFamily="34" charset="0"/>
              </a:rPr>
              <a:t>（</a:t>
            </a:r>
            <a:r>
              <a:rPr lang="zh-CN" altLang="zh-CN" sz="2400" dirty="0">
                <a:latin typeface="Arial" panose="020B0604020202020204" pitchFamily="34" charset="0"/>
                <a:cs typeface="Arial" panose="020B0604020202020204" pitchFamily="34" charset="0"/>
              </a:rPr>
              <a:t>仿写</a:t>
            </a:r>
            <a:r>
              <a:rPr lang="zh-CN" altLang="zh-CN" sz="2400" dirty="0" smtClean="0">
                <a:latin typeface="Arial" panose="020B0604020202020204" pitchFamily="34" charset="0"/>
                <a:cs typeface="Arial" panose="020B0604020202020204" pitchFamily="34" charset="0"/>
              </a:rPr>
              <a:t>）</a:t>
            </a:r>
            <a:r>
              <a:rPr lang="zh-CN" altLang="en-US" sz="2400" dirty="0" smtClean="0">
                <a:latin typeface="Arial" panose="020B0604020202020204" pitchFamily="34" charset="0"/>
                <a:cs typeface="Arial" panose="020B0604020202020204" pitchFamily="34" charset="0"/>
              </a:rPr>
              <a:t>听到一阵噪音响起</a:t>
            </a:r>
            <a:r>
              <a:rPr lang="zh-CN" altLang="zh-CN" sz="2400" dirty="0" smtClean="0">
                <a:latin typeface="Arial" panose="020B0604020202020204" pitchFamily="34" charset="0"/>
                <a:cs typeface="Arial" panose="020B0604020202020204" pitchFamily="34" charset="0"/>
              </a:rPr>
              <a:t>，</a:t>
            </a:r>
            <a:r>
              <a:rPr lang="zh-CN" altLang="en-US" sz="2400" dirty="0" smtClean="0">
                <a:latin typeface="Arial" panose="020B0604020202020204" pitchFamily="34" charset="0"/>
                <a:cs typeface="Arial" panose="020B0604020202020204" pitchFamily="34" charset="0"/>
              </a:rPr>
              <a:t>汤姆好奇地把头探出了窗外</a:t>
            </a:r>
            <a:r>
              <a:rPr lang="zh-CN" altLang="zh-CN" sz="2400" dirty="0" smtClean="0">
                <a:latin typeface="Arial" panose="020B0604020202020204" pitchFamily="34" charset="0"/>
                <a:cs typeface="Arial" panose="020B0604020202020204" pitchFamily="34" charset="0"/>
              </a:rPr>
              <a:t>。</a:t>
            </a:r>
            <a:endParaRPr lang="en-US" altLang="zh-CN" sz="2400" dirty="0" smtClean="0">
              <a:latin typeface="Arial" panose="020B0604020202020204" pitchFamily="34" charset="0"/>
              <a:cs typeface="Arial" panose="020B0604020202020204" pitchFamily="34" charset="0"/>
            </a:endParaRPr>
          </a:p>
          <a:p>
            <a:pPr algn="just">
              <a:lnSpc>
                <a:spcPct val="110000"/>
              </a:lnSpc>
            </a:pPr>
            <a:r>
              <a:rPr lang="en-US" altLang="zh-CN" sz="2400" dirty="0" smtClean="0">
                <a:latin typeface="Arial" panose="020B0604020202020204" pitchFamily="34" charset="0"/>
                <a:cs typeface="Arial" panose="020B0604020202020204" pitchFamily="34" charset="0"/>
              </a:rPr>
              <a:t>Tom __________________________________________ on hearing a burst of noise.</a:t>
            </a:r>
            <a:endParaRPr lang="zh-CN" altLang="zh-CN" sz="2400" dirty="0">
              <a:solidFill>
                <a:srgbClr val="FF0000"/>
              </a:solidFill>
              <a:latin typeface="Arial" panose="020B0604020202020204" pitchFamily="34" charset="0"/>
              <a:cs typeface="Arial" panose="020B0604020202020204" pitchFamily="34" charset="0"/>
            </a:endParaRPr>
          </a:p>
        </p:txBody>
      </p:sp>
      <p:sp>
        <p:nvSpPr>
          <p:cNvPr id="10" name="TextBox 5"/>
          <p:cNvSpPr txBox="1"/>
          <p:nvPr/>
        </p:nvSpPr>
        <p:spPr>
          <a:xfrm>
            <a:off x="258128" y="1129460"/>
            <a:ext cx="4818698" cy="414020"/>
          </a:xfrm>
          <a:prstGeom prst="rect">
            <a:avLst/>
          </a:prstGeom>
          <a:noFill/>
        </p:spPr>
        <p:txBody>
          <a:bodyPr wrap="square" rtlCol="0">
            <a:spAutoFit/>
          </a:bodyPr>
          <a:p>
            <a:r>
              <a:rPr lang="en-US" sz="2100" b="1" dirty="0" smtClean="0">
                <a:ln w="22225">
                  <a:noFill/>
                  <a:prstDash val="solid"/>
                </a:ln>
                <a:solidFill>
                  <a:srgbClr val="65A5DA"/>
                </a:solidFill>
                <a:effectLst/>
                <a:latin typeface="Arial" panose="020B0604020202020204" pitchFamily="34" charset="0"/>
              </a:rPr>
              <a:t>R</a:t>
            </a:r>
            <a:r>
              <a:rPr lang="en-US" altLang="zh-CN" sz="2100" b="1" dirty="0" smtClean="0">
                <a:ln w="22225">
                  <a:noFill/>
                  <a:prstDash val="solid"/>
                </a:ln>
                <a:solidFill>
                  <a:srgbClr val="65A5DA"/>
                </a:solidFill>
                <a:effectLst/>
                <a:latin typeface="Arial" panose="020B0604020202020204" pitchFamily="34" charset="0"/>
              </a:rPr>
              <a:t>eview</a:t>
            </a:r>
            <a:r>
              <a:rPr lang="en-US" sz="2100" b="1" dirty="0" smtClean="0">
                <a:ln w="22225">
                  <a:noFill/>
                  <a:prstDash val="solid"/>
                </a:ln>
                <a:solidFill>
                  <a:srgbClr val="65A5DA"/>
                </a:solidFill>
                <a:effectLst/>
                <a:latin typeface="Arial" panose="020B0604020202020204" pitchFamily="34" charset="0"/>
              </a:rPr>
              <a:t> and Practice</a:t>
            </a:r>
            <a:endParaRPr lang="en-US" sz="2100" b="1" dirty="0">
              <a:ln w="22225">
                <a:noFill/>
                <a:prstDash val="solid"/>
              </a:ln>
              <a:solidFill>
                <a:srgbClr val="65A5DA"/>
              </a:solidFill>
              <a:effectLst/>
              <a:latin typeface="Arial" panose="020B0604020202020204" pitchFamily="34" charset="0"/>
            </a:endParaRPr>
          </a:p>
        </p:txBody>
      </p:sp>
      <p:sp>
        <p:nvSpPr>
          <p:cNvPr id="4" name="文本框 3"/>
          <p:cNvSpPr txBox="1"/>
          <p:nvPr/>
        </p:nvSpPr>
        <p:spPr>
          <a:xfrm>
            <a:off x="1344452" y="3579061"/>
            <a:ext cx="6785136" cy="553085"/>
          </a:xfrm>
          <a:prstGeom prst="rect">
            <a:avLst/>
          </a:prstGeom>
          <a:noFill/>
        </p:spPr>
        <p:txBody>
          <a:bodyPr wrap="square" rtlCol="0">
            <a:spAutoFit/>
          </a:bodyPr>
          <a:p>
            <a:r>
              <a:rPr lang="en-US" altLang="zh-CN" sz="2400" dirty="0" smtClean="0">
                <a:solidFill>
                  <a:srgbClr val="FF0000"/>
                </a:solidFill>
                <a:latin typeface="Arial" panose="020B0604020202020204" pitchFamily="34" charset="0"/>
                <a:cs typeface="Arial" panose="020B0604020202020204" pitchFamily="34" charset="0"/>
                <a:sym typeface="+mn-ea"/>
              </a:rPr>
              <a:t>popped his head out of the window with curiosity</a:t>
            </a:r>
            <a:r>
              <a:rPr lang="en-US" altLang="zh-CN" sz="3000" dirty="0" smtClean="0">
                <a:solidFill>
                  <a:srgbClr val="FF0000"/>
                </a:solidFill>
                <a:latin typeface="Arial" panose="020B0604020202020204" pitchFamily="34" charset="0"/>
                <a:cs typeface="Arial" panose="020B0604020202020204" pitchFamily="34" charset="0"/>
                <a:sym typeface="+mn-ea"/>
              </a:rPr>
              <a:t> </a:t>
            </a:r>
            <a:endParaRPr lang="en-US" altLang="zh-CN" sz="3000" dirty="0"/>
          </a:p>
        </p:txBody>
      </p:sp>
    </p:spTree>
  </p:cSld>
  <p:clrMapOvr>
    <a:masterClrMapping/>
  </p:clrMapOvr>
  <p:transition spd="med">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2" name="组合 41"/>
          <p:cNvGrpSpPr/>
          <p:nvPr/>
        </p:nvGrpSpPr>
        <p:grpSpPr>
          <a:xfrm>
            <a:off x="3075981" y="2248927"/>
            <a:ext cx="2700335" cy="1173347"/>
            <a:chOff x="2855913" y="-477838"/>
            <a:chExt cx="5757862" cy="2501900"/>
          </a:xfrm>
          <a:solidFill>
            <a:srgbClr val="165969"/>
          </a:solidFill>
        </p:grpSpPr>
        <p:sp>
          <p:nvSpPr>
            <p:cNvPr id="43" name="Freeform 5"/>
            <p:cNvSpPr/>
            <p:nvPr userDrawn="1"/>
          </p:nvSpPr>
          <p:spPr bwMode="auto">
            <a:xfrm>
              <a:off x="2855913" y="76200"/>
              <a:ext cx="1317625" cy="1687513"/>
            </a:xfrm>
            <a:custGeom>
              <a:avLst/>
              <a:gdLst>
                <a:gd name="T0" fmla="*/ 557 w 702"/>
                <a:gd name="T1" fmla="*/ 136 h 898"/>
                <a:gd name="T2" fmla="*/ 681 w 702"/>
                <a:gd name="T3" fmla="*/ 72 h 898"/>
                <a:gd name="T4" fmla="*/ 700 w 702"/>
                <a:gd name="T5" fmla="*/ 55 h 898"/>
                <a:gd name="T6" fmla="*/ 673 w 702"/>
                <a:gd name="T7" fmla="*/ 31 h 898"/>
                <a:gd name="T8" fmla="*/ 656 w 702"/>
                <a:gd name="T9" fmla="*/ 16 h 898"/>
                <a:gd name="T10" fmla="*/ 569 w 702"/>
                <a:gd name="T11" fmla="*/ 21 h 898"/>
                <a:gd name="T12" fmla="*/ 286 w 702"/>
                <a:gd name="T13" fmla="*/ 79 h 898"/>
                <a:gd name="T14" fmla="*/ 38 w 702"/>
                <a:gd name="T15" fmla="*/ 130 h 898"/>
                <a:gd name="T16" fmla="*/ 4 w 702"/>
                <a:gd name="T17" fmla="*/ 193 h 898"/>
                <a:gd name="T18" fmla="*/ 34 w 702"/>
                <a:gd name="T19" fmla="*/ 231 h 898"/>
                <a:gd name="T20" fmla="*/ 216 w 702"/>
                <a:gd name="T21" fmla="*/ 210 h 898"/>
                <a:gd name="T22" fmla="*/ 381 w 702"/>
                <a:gd name="T23" fmla="*/ 176 h 898"/>
                <a:gd name="T24" fmla="*/ 374 w 702"/>
                <a:gd name="T25" fmla="*/ 216 h 898"/>
                <a:gd name="T26" fmla="*/ 351 w 702"/>
                <a:gd name="T27" fmla="*/ 487 h 898"/>
                <a:gd name="T28" fmla="*/ 338 w 702"/>
                <a:gd name="T29" fmla="*/ 716 h 898"/>
                <a:gd name="T30" fmla="*/ 329 w 702"/>
                <a:gd name="T31" fmla="*/ 755 h 898"/>
                <a:gd name="T32" fmla="*/ 350 w 702"/>
                <a:gd name="T33" fmla="*/ 771 h 898"/>
                <a:gd name="T34" fmla="*/ 350 w 702"/>
                <a:gd name="T35" fmla="*/ 799 h 898"/>
                <a:gd name="T36" fmla="*/ 345 w 702"/>
                <a:gd name="T37" fmla="*/ 843 h 898"/>
                <a:gd name="T38" fmla="*/ 358 w 702"/>
                <a:gd name="T39" fmla="*/ 840 h 898"/>
                <a:gd name="T40" fmla="*/ 397 w 702"/>
                <a:gd name="T41" fmla="*/ 885 h 898"/>
                <a:gd name="T42" fmla="*/ 402 w 702"/>
                <a:gd name="T43" fmla="*/ 896 h 898"/>
                <a:gd name="T44" fmla="*/ 412 w 702"/>
                <a:gd name="T45" fmla="*/ 870 h 898"/>
                <a:gd name="T46" fmla="*/ 427 w 702"/>
                <a:gd name="T47" fmla="*/ 828 h 898"/>
                <a:gd name="T48" fmla="*/ 444 w 702"/>
                <a:gd name="T49" fmla="*/ 704 h 898"/>
                <a:gd name="T50" fmla="*/ 534 w 702"/>
                <a:gd name="T51" fmla="*/ 164 h 898"/>
                <a:gd name="T52" fmla="*/ 557 w 702"/>
                <a:gd name="T53" fmla="*/ 136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2" h="898">
                  <a:moveTo>
                    <a:pt x="557" y="136"/>
                  </a:moveTo>
                  <a:cubicBezTo>
                    <a:pt x="599" y="117"/>
                    <a:pt x="649" y="111"/>
                    <a:pt x="681" y="72"/>
                  </a:cubicBezTo>
                  <a:cubicBezTo>
                    <a:pt x="686" y="65"/>
                    <a:pt x="702" y="68"/>
                    <a:pt x="700" y="55"/>
                  </a:cubicBezTo>
                  <a:cubicBezTo>
                    <a:pt x="698" y="40"/>
                    <a:pt x="685" y="35"/>
                    <a:pt x="673" y="31"/>
                  </a:cubicBezTo>
                  <a:cubicBezTo>
                    <a:pt x="666" y="27"/>
                    <a:pt x="680" y="0"/>
                    <a:pt x="656" y="16"/>
                  </a:cubicBezTo>
                  <a:cubicBezTo>
                    <a:pt x="627" y="16"/>
                    <a:pt x="598" y="15"/>
                    <a:pt x="569" y="21"/>
                  </a:cubicBezTo>
                  <a:cubicBezTo>
                    <a:pt x="475" y="41"/>
                    <a:pt x="380" y="60"/>
                    <a:pt x="286" y="79"/>
                  </a:cubicBezTo>
                  <a:cubicBezTo>
                    <a:pt x="203" y="96"/>
                    <a:pt x="121" y="114"/>
                    <a:pt x="38" y="130"/>
                  </a:cubicBezTo>
                  <a:cubicBezTo>
                    <a:pt x="0" y="138"/>
                    <a:pt x="7" y="167"/>
                    <a:pt x="4" y="193"/>
                  </a:cubicBezTo>
                  <a:cubicBezTo>
                    <a:pt x="1" y="216"/>
                    <a:pt x="12" y="226"/>
                    <a:pt x="34" y="231"/>
                  </a:cubicBezTo>
                  <a:cubicBezTo>
                    <a:pt x="98" y="247"/>
                    <a:pt x="156" y="221"/>
                    <a:pt x="216" y="210"/>
                  </a:cubicBezTo>
                  <a:cubicBezTo>
                    <a:pt x="271" y="201"/>
                    <a:pt x="324" y="180"/>
                    <a:pt x="381" y="176"/>
                  </a:cubicBezTo>
                  <a:cubicBezTo>
                    <a:pt x="378" y="192"/>
                    <a:pt x="375" y="204"/>
                    <a:pt x="374" y="216"/>
                  </a:cubicBezTo>
                  <a:cubicBezTo>
                    <a:pt x="362" y="306"/>
                    <a:pt x="365" y="397"/>
                    <a:pt x="351" y="487"/>
                  </a:cubicBezTo>
                  <a:cubicBezTo>
                    <a:pt x="338" y="562"/>
                    <a:pt x="341" y="640"/>
                    <a:pt x="338" y="716"/>
                  </a:cubicBezTo>
                  <a:cubicBezTo>
                    <a:pt x="335" y="729"/>
                    <a:pt x="333" y="742"/>
                    <a:pt x="329" y="755"/>
                  </a:cubicBezTo>
                  <a:cubicBezTo>
                    <a:pt x="324" y="776"/>
                    <a:pt x="336" y="774"/>
                    <a:pt x="350" y="771"/>
                  </a:cubicBezTo>
                  <a:cubicBezTo>
                    <a:pt x="345" y="781"/>
                    <a:pt x="350" y="790"/>
                    <a:pt x="350" y="799"/>
                  </a:cubicBezTo>
                  <a:cubicBezTo>
                    <a:pt x="344" y="813"/>
                    <a:pt x="341" y="829"/>
                    <a:pt x="345" y="843"/>
                  </a:cubicBezTo>
                  <a:cubicBezTo>
                    <a:pt x="349" y="859"/>
                    <a:pt x="352" y="835"/>
                    <a:pt x="358" y="840"/>
                  </a:cubicBezTo>
                  <a:cubicBezTo>
                    <a:pt x="381" y="847"/>
                    <a:pt x="379" y="875"/>
                    <a:pt x="397" y="885"/>
                  </a:cubicBezTo>
                  <a:cubicBezTo>
                    <a:pt x="397" y="889"/>
                    <a:pt x="398" y="898"/>
                    <a:pt x="402" y="896"/>
                  </a:cubicBezTo>
                  <a:cubicBezTo>
                    <a:pt x="413" y="891"/>
                    <a:pt x="411" y="879"/>
                    <a:pt x="412" y="870"/>
                  </a:cubicBezTo>
                  <a:cubicBezTo>
                    <a:pt x="424" y="858"/>
                    <a:pt x="425" y="842"/>
                    <a:pt x="427" y="828"/>
                  </a:cubicBezTo>
                  <a:cubicBezTo>
                    <a:pt x="433" y="787"/>
                    <a:pt x="438" y="745"/>
                    <a:pt x="444" y="704"/>
                  </a:cubicBezTo>
                  <a:cubicBezTo>
                    <a:pt x="467" y="523"/>
                    <a:pt x="495" y="342"/>
                    <a:pt x="534" y="164"/>
                  </a:cubicBezTo>
                  <a:cubicBezTo>
                    <a:pt x="537" y="149"/>
                    <a:pt x="541" y="143"/>
                    <a:pt x="557" y="136"/>
                  </a:cubicBezTo>
                  <a:close/>
                </a:path>
              </a:pathLst>
            </a:custGeom>
            <a:grpFill/>
            <a:ln>
              <a:noFill/>
            </a:ln>
          </p:spPr>
          <p:txBody>
            <a:bodyPr vert="horz" wrap="square" lIns="68580" tIns="34290" rIns="68580" bIns="34290" numCol="1" anchor="t" anchorCtr="0" compatLnSpc="1"/>
            <a:p>
              <a:endParaRPr lang="zh-CN" altLang="en-US" sz="1350"/>
            </a:p>
          </p:txBody>
        </p:sp>
        <p:sp>
          <p:nvSpPr>
            <p:cNvPr id="44" name="Freeform 6"/>
            <p:cNvSpPr/>
            <p:nvPr userDrawn="1"/>
          </p:nvSpPr>
          <p:spPr bwMode="auto">
            <a:xfrm>
              <a:off x="5822950" y="-236538"/>
              <a:ext cx="796925" cy="1274763"/>
            </a:xfrm>
            <a:custGeom>
              <a:avLst/>
              <a:gdLst>
                <a:gd name="T0" fmla="*/ 70 w 425"/>
                <a:gd name="T1" fmla="*/ 666 h 678"/>
                <a:gd name="T2" fmla="*/ 102 w 425"/>
                <a:gd name="T3" fmla="*/ 625 h 678"/>
                <a:gd name="T4" fmla="*/ 140 w 425"/>
                <a:gd name="T5" fmla="*/ 469 h 678"/>
                <a:gd name="T6" fmla="*/ 199 w 425"/>
                <a:gd name="T7" fmla="*/ 577 h 678"/>
                <a:gd name="T8" fmla="*/ 248 w 425"/>
                <a:gd name="T9" fmla="*/ 639 h 678"/>
                <a:gd name="T10" fmla="*/ 383 w 425"/>
                <a:gd name="T11" fmla="*/ 548 h 678"/>
                <a:gd name="T12" fmla="*/ 392 w 425"/>
                <a:gd name="T13" fmla="*/ 470 h 678"/>
                <a:gd name="T14" fmla="*/ 395 w 425"/>
                <a:gd name="T15" fmla="*/ 377 h 678"/>
                <a:gd name="T16" fmla="*/ 414 w 425"/>
                <a:gd name="T17" fmla="*/ 160 h 678"/>
                <a:gd name="T18" fmla="*/ 421 w 425"/>
                <a:gd name="T19" fmla="*/ 110 h 678"/>
                <a:gd name="T20" fmla="*/ 408 w 425"/>
                <a:gd name="T21" fmla="*/ 136 h 678"/>
                <a:gd name="T22" fmla="*/ 408 w 425"/>
                <a:gd name="T23" fmla="*/ 61 h 678"/>
                <a:gd name="T24" fmla="*/ 403 w 425"/>
                <a:gd name="T25" fmla="*/ 47 h 678"/>
                <a:gd name="T26" fmla="*/ 385 w 425"/>
                <a:gd name="T27" fmla="*/ 53 h 678"/>
                <a:gd name="T28" fmla="*/ 369 w 425"/>
                <a:gd name="T29" fmla="*/ 31 h 678"/>
                <a:gd name="T30" fmla="*/ 348 w 425"/>
                <a:gd name="T31" fmla="*/ 0 h 678"/>
                <a:gd name="T32" fmla="*/ 341 w 425"/>
                <a:gd name="T33" fmla="*/ 24 h 678"/>
                <a:gd name="T34" fmla="*/ 325 w 425"/>
                <a:gd name="T35" fmla="*/ 70 h 678"/>
                <a:gd name="T36" fmla="*/ 285 w 425"/>
                <a:gd name="T37" fmla="*/ 308 h 678"/>
                <a:gd name="T38" fmla="*/ 264 w 425"/>
                <a:gd name="T39" fmla="*/ 407 h 678"/>
                <a:gd name="T40" fmla="*/ 165 w 425"/>
                <a:gd name="T41" fmla="*/ 251 h 678"/>
                <a:gd name="T42" fmla="*/ 89 w 425"/>
                <a:gd name="T43" fmla="*/ 222 h 678"/>
                <a:gd name="T44" fmla="*/ 55 w 425"/>
                <a:gd name="T45" fmla="*/ 274 h 678"/>
                <a:gd name="T46" fmla="*/ 7 w 425"/>
                <a:gd name="T47" fmla="*/ 539 h 678"/>
                <a:gd name="T48" fmla="*/ 6 w 425"/>
                <a:gd name="T49" fmla="*/ 622 h 678"/>
                <a:gd name="T50" fmla="*/ 70 w 425"/>
                <a:gd name="T51" fmla="*/ 666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25" h="678">
                  <a:moveTo>
                    <a:pt x="70" y="666"/>
                  </a:moveTo>
                  <a:cubicBezTo>
                    <a:pt x="91" y="660"/>
                    <a:pt x="97" y="641"/>
                    <a:pt x="102" y="625"/>
                  </a:cubicBezTo>
                  <a:cubicBezTo>
                    <a:pt x="115" y="575"/>
                    <a:pt x="126" y="525"/>
                    <a:pt x="140" y="469"/>
                  </a:cubicBezTo>
                  <a:cubicBezTo>
                    <a:pt x="156" y="511"/>
                    <a:pt x="186" y="537"/>
                    <a:pt x="199" y="577"/>
                  </a:cubicBezTo>
                  <a:cubicBezTo>
                    <a:pt x="206" y="598"/>
                    <a:pt x="211" y="636"/>
                    <a:pt x="248" y="639"/>
                  </a:cubicBezTo>
                  <a:cubicBezTo>
                    <a:pt x="327" y="646"/>
                    <a:pt x="360" y="624"/>
                    <a:pt x="383" y="548"/>
                  </a:cubicBezTo>
                  <a:cubicBezTo>
                    <a:pt x="391" y="523"/>
                    <a:pt x="394" y="497"/>
                    <a:pt x="392" y="470"/>
                  </a:cubicBezTo>
                  <a:cubicBezTo>
                    <a:pt x="391" y="439"/>
                    <a:pt x="386" y="405"/>
                    <a:pt x="395" y="377"/>
                  </a:cubicBezTo>
                  <a:cubicBezTo>
                    <a:pt x="416" y="305"/>
                    <a:pt x="410" y="232"/>
                    <a:pt x="414" y="160"/>
                  </a:cubicBezTo>
                  <a:cubicBezTo>
                    <a:pt x="421" y="144"/>
                    <a:pt x="425" y="127"/>
                    <a:pt x="421" y="110"/>
                  </a:cubicBezTo>
                  <a:cubicBezTo>
                    <a:pt x="408" y="114"/>
                    <a:pt x="424" y="133"/>
                    <a:pt x="408" y="136"/>
                  </a:cubicBezTo>
                  <a:cubicBezTo>
                    <a:pt x="402" y="111"/>
                    <a:pt x="404" y="86"/>
                    <a:pt x="408" y="61"/>
                  </a:cubicBezTo>
                  <a:cubicBezTo>
                    <a:pt x="409" y="55"/>
                    <a:pt x="410" y="49"/>
                    <a:pt x="403" y="47"/>
                  </a:cubicBezTo>
                  <a:cubicBezTo>
                    <a:pt x="396" y="45"/>
                    <a:pt x="388" y="45"/>
                    <a:pt x="385" y="53"/>
                  </a:cubicBezTo>
                  <a:cubicBezTo>
                    <a:pt x="374" y="50"/>
                    <a:pt x="370" y="41"/>
                    <a:pt x="369" y="31"/>
                  </a:cubicBezTo>
                  <a:cubicBezTo>
                    <a:pt x="373" y="14"/>
                    <a:pt x="351" y="14"/>
                    <a:pt x="348" y="0"/>
                  </a:cubicBezTo>
                  <a:cubicBezTo>
                    <a:pt x="346" y="8"/>
                    <a:pt x="344" y="16"/>
                    <a:pt x="341" y="24"/>
                  </a:cubicBezTo>
                  <a:cubicBezTo>
                    <a:pt x="332" y="38"/>
                    <a:pt x="328" y="54"/>
                    <a:pt x="325" y="70"/>
                  </a:cubicBezTo>
                  <a:cubicBezTo>
                    <a:pt x="312" y="149"/>
                    <a:pt x="300" y="229"/>
                    <a:pt x="285" y="308"/>
                  </a:cubicBezTo>
                  <a:cubicBezTo>
                    <a:pt x="279" y="341"/>
                    <a:pt x="278" y="376"/>
                    <a:pt x="264" y="407"/>
                  </a:cubicBezTo>
                  <a:cubicBezTo>
                    <a:pt x="209" y="367"/>
                    <a:pt x="207" y="297"/>
                    <a:pt x="165" y="251"/>
                  </a:cubicBezTo>
                  <a:cubicBezTo>
                    <a:pt x="144" y="228"/>
                    <a:pt x="117" y="220"/>
                    <a:pt x="89" y="222"/>
                  </a:cubicBezTo>
                  <a:cubicBezTo>
                    <a:pt x="61" y="224"/>
                    <a:pt x="57" y="252"/>
                    <a:pt x="55" y="274"/>
                  </a:cubicBezTo>
                  <a:cubicBezTo>
                    <a:pt x="45" y="363"/>
                    <a:pt x="29" y="452"/>
                    <a:pt x="7" y="539"/>
                  </a:cubicBezTo>
                  <a:cubicBezTo>
                    <a:pt x="0" y="566"/>
                    <a:pt x="2" y="595"/>
                    <a:pt x="6" y="622"/>
                  </a:cubicBezTo>
                  <a:cubicBezTo>
                    <a:pt x="14" y="673"/>
                    <a:pt x="22" y="678"/>
                    <a:pt x="70" y="666"/>
                  </a:cubicBezTo>
                  <a:close/>
                </a:path>
              </a:pathLst>
            </a:custGeom>
            <a:grpFill/>
            <a:ln>
              <a:noFill/>
            </a:ln>
          </p:spPr>
          <p:txBody>
            <a:bodyPr vert="horz" wrap="square" lIns="68580" tIns="34290" rIns="68580" bIns="34290" numCol="1" anchor="t" anchorCtr="0" compatLnSpc="1"/>
            <a:p>
              <a:endParaRPr lang="zh-CN" altLang="en-US" sz="1350"/>
            </a:p>
          </p:txBody>
        </p:sp>
        <p:sp>
          <p:nvSpPr>
            <p:cNvPr id="45" name="Freeform 7"/>
            <p:cNvSpPr/>
            <p:nvPr userDrawn="1"/>
          </p:nvSpPr>
          <p:spPr bwMode="auto">
            <a:xfrm>
              <a:off x="3781425" y="1284287"/>
              <a:ext cx="4832350" cy="739775"/>
            </a:xfrm>
            <a:custGeom>
              <a:avLst/>
              <a:gdLst>
                <a:gd name="T0" fmla="*/ 2501 w 2575"/>
                <a:gd name="T1" fmla="*/ 20 h 394"/>
                <a:gd name="T2" fmla="*/ 2494 w 2575"/>
                <a:gd name="T3" fmla="*/ 22 h 394"/>
                <a:gd name="T4" fmla="*/ 2477 w 2575"/>
                <a:gd name="T5" fmla="*/ 22 h 394"/>
                <a:gd name="T6" fmla="*/ 2278 w 2575"/>
                <a:gd name="T7" fmla="*/ 47 h 394"/>
                <a:gd name="T8" fmla="*/ 1713 w 2575"/>
                <a:gd name="T9" fmla="*/ 111 h 394"/>
                <a:gd name="T10" fmla="*/ 1248 w 2575"/>
                <a:gd name="T11" fmla="*/ 152 h 394"/>
                <a:gd name="T12" fmla="*/ 649 w 2575"/>
                <a:gd name="T13" fmla="*/ 207 h 394"/>
                <a:gd name="T14" fmla="*/ 107 w 2575"/>
                <a:gd name="T15" fmla="*/ 272 h 394"/>
                <a:gd name="T16" fmla="*/ 20 w 2575"/>
                <a:gd name="T17" fmla="*/ 296 h 394"/>
                <a:gd name="T18" fmla="*/ 2 w 2575"/>
                <a:gd name="T19" fmla="*/ 318 h 394"/>
                <a:gd name="T20" fmla="*/ 20 w 2575"/>
                <a:gd name="T21" fmla="*/ 335 h 394"/>
                <a:gd name="T22" fmla="*/ 53 w 2575"/>
                <a:gd name="T23" fmla="*/ 352 h 394"/>
                <a:gd name="T24" fmla="*/ 122 w 2575"/>
                <a:gd name="T25" fmla="*/ 385 h 394"/>
                <a:gd name="T26" fmla="*/ 500 w 2575"/>
                <a:gd name="T27" fmla="*/ 352 h 394"/>
                <a:gd name="T28" fmla="*/ 1185 w 2575"/>
                <a:gd name="T29" fmla="*/ 267 h 394"/>
                <a:gd name="T30" fmla="*/ 1483 w 2575"/>
                <a:gd name="T31" fmla="*/ 239 h 394"/>
                <a:gd name="T32" fmla="*/ 2021 w 2575"/>
                <a:gd name="T33" fmla="*/ 171 h 394"/>
                <a:gd name="T34" fmla="*/ 2075 w 2575"/>
                <a:gd name="T35" fmla="*/ 162 h 394"/>
                <a:gd name="T36" fmla="*/ 2134 w 2575"/>
                <a:gd name="T37" fmla="*/ 157 h 394"/>
                <a:gd name="T38" fmla="*/ 2172 w 2575"/>
                <a:gd name="T39" fmla="*/ 150 h 394"/>
                <a:gd name="T40" fmla="*/ 2206 w 2575"/>
                <a:gd name="T41" fmla="*/ 149 h 394"/>
                <a:gd name="T42" fmla="*/ 2234 w 2575"/>
                <a:gd name="T43" fmla="*/ 135 h 394"/>
                <a:gd name="T44" fmla="*/ 2258 w 2575"/>
                <a:gd name="T45" fmla="*/ 128 h 394"/>
                <a:gd name="T46" fmla="*/ 2416 w 2575"/>
                <a:gd name="T47" fmla="*/ 94 h 394"/>
                <a:gd name="T48" fmla="*/ 2448 w 2575"/>
                <a:gd name="T49" fmla="*/ 72 h 394"/>
                <a:gd name="T50" fmla="*/ 2450 w 2575"/>
                <a:gd name="T51" fmla="*/ 71 h 394"/>
                <a:gd name="T52" fmla="*/ 2453 w 2575"/>
                <a:gd name="T53" fmla="*/ 71 h 394"/>
                <a:gd name="T54" fmla="*/ 2475 w 2575"/>
                <a:gd name="T55" fmla="*/ 69 h 394"/>
                <a:gd name="T56" fmla="*/ 2475 w 2575"/>
                <a:gd name="T57" fmla="*/ 63 h 394"/>
                <a:gd name="T58" fmla="*/ 2455 w 2575"/>
                <a:gd name="T59" fmla="*/ 67 h 394"/>
                <a:gd name="T60" fmla="*/ 2463 w 2575"/>
                <a:gd name="T61" fmla="*/ 49 h 394"/>
                <a:gd name="T62" fmla="*/ 2471 w 2575"/>
                <a:gd name="T63" fmla="*/ 50 h 394"/>
                <a:gd name="T64" fmla="*/ 2471 w 2575"/>
                <a:gd name="T65" fmla="*/ 50 h 394"/>
                <a:gd name="T66" fmla="*/ 2516 w 2575"/>
                <a:gd name="T67" fmla="*/ 36 h 394"/>
                <a:gd name="T68" fmla="*/ 2575 w 2575"/>
                <a:gd name="T69" fmla="*/ 15 h 394"/>
                <a:gd name="T70" fmla="*/ 2501 w 2575"/>
                <a:gd name="T71" fmla="*/ 2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75" h="394">
                  <a:moveTo>
                    <a:pt x="2501" y="20"/>
                  </a:moveTo>
                  <a:cubicBezTo>
                    <a:pt x="2499" y="21"/>
                    <a:pt x="2496" y="21"/>
                    <a:pt x="2494" y="22"/>
                  </a:cubicBezTo>
                  <a:cubicBezTo>
                    <a:pt x="2488" y="22"/>
                    <a:pt x="2483" y="22"/>
                    <a:pt x="2477" y="22"/>
                  </a:cubicBezTo>
                  <a:cubicBezTo>
                    <a:pt x="2409" y="18"/>
                    <a:pt x="2344" y="37"/>
                    <a:pt x="2278" y="47"/>
                  </a:cubicBezTo>
                  <a:cubicBezTo>
                    <a:pt x="2091" y="74"/>
                    <a:pt x="1902" y="89"/>
                    <a:pt x="1713" y="111"/>
                  </a:cubicBezTo>
                  <a:cubicBezTo>
                    <a:pt x="1559" y="128"/>
                    <a:pt x="1403" y="134"/>
                    <a:pt x="1248" y="152"/>
                  </a:cubicBezTo>
                  <a:cubicBezTo>
                    <a:pt x="1049" y="174"/>
                    <a:pt x="849" y="186"/>
                    <a:pt x="649" y="207"/>
                  </a:cubicBezTo>
                  <a:cubicBezTo>
                    <a:pt x="468" y="227"/>
                    <a:pt x="287" y="244"/>
                    <a:pt x="107" y="272"/>
                  </a:cubicBezTo>
                  <a:cubicBezTo>
                    <a:pt x="77" y="277"/>
                    <a:pt x="47" y="283"/>
                    <a:pt x="20" y="296"/>
                  </a:cubicBezTo>
                  <a:cubicBezTo>
                    <a:pt x="11" y="301"/>
                    <a:pt x="0" y="306"/>
                    <a:pt x="2" y="318"/>
                  </a:cubicBezTo>
                  <a:cubicBezTo>
                    <a:pt x="3" y="328"/>
                    <a:pt x="12" y="331"/>
                    <a:pt x="20" y="335"/>
                  </a:cubicBezTo>
                  <a:cubicBezTo>
                    <a:pt x="32" y="340"/>
                    <a:pt x="50" y="340"/>
                    <a:pt x="53" y="352"/>
                  </a:cubicBezTo>
                  <a:cubicBezTo>
                    <a:pt x="63" y="394"/>
                    <a:pt x="96" y="387"/>
                    <a:pt x="122" y="385"/>
                  </a:cubicBezTo>
                  <a:cubicBezTo>
                    <a:pt x="248" y="376"/>
                    <a:pt x="374" y="366"/>
                    <a:pt x="500" y="352"/>
                  </a:cubicBezTo>
                  <a:cubicBezTo>
                    <a:pt x="729" y="326"/>
                    <a:pt x="955" y="282"/>
                    <a:pt x="1185" y="267"/>
                  </a:cubicBezTo>
                  <a:cubicBezTo>
                    <a:pt x="1284" y="260"/>
                    <a:pt x="1384" y="251"/>
                    <a:pt x="1483" y="239"/>
                  </a:cubicBezTo>
                  <a:cubicBezTo>
                    <a:pt x="1662" y="218"/>
                    <a:pt x="1842" y="194"/>
                    <a:pt x="2021" y="171"/>
                  </a:cubicBezTo>
                  <a:cubicBezTo>
                    <a:pt x="2039" y="168"/>
                    <a:pt x="2057" y="165"/>
                    <a:pt x="2075" y="162"/>
                  </a:cubicBezTo>
                  <a:cubicBezTo>
                    <a:pt x="2095" y="166"/>
                    <a:pt x="2113" y="148"/>
                    <a:pt x="2134" y="157"/>
                  </a:cubicBezTo>
                  <a:cubicBezTo>
                    <a:pt x="2148" y="161"/>
                    <a:pt x="2162" y="160"/>
                    <a:pt x="2172" y="150"/>
                  </a:cubicBezTo>
                  <a:cubicBezTo>
                    <a:pt x="2184" y="138"/>
                    <a:pt x="2194" y="146"/>
                    <a:pt x="2206" y="149"/>
                  </a:cubicBezTo>
                  <a:cubicBezTo>
                    <a:pt x="2214" y="141"/>
                    <a:pt x="2229" y="150"/>
                    <a:pt x="2234" y="135"/>
                  </a:cubicBezTo>
                  <a:cubicBezTo>
                    <a:pt x="2241" y="129"/>
                    <a:pt x="2256" y="152"/>
                    <a:pt x="2258" y="128"/>
                  </a:cubicBezTo>
                  <a:cubicBezTo>
                    <a:pt x="2310" y="114"/>
                    <a:pt x="2362" y="98"/>
                    <a:pt x="2416" y="94"/>
                  </a:cubicBezTo>
                  <a:cubicBezTo>
                    <a:pt x="2430" y="92"/>
                    <a:pt x="2455" y="105"/>
                    <a:pt x="2448" y="72"/>
                  </a:cubicBezTo>
                  <a:cubicBezTo>
                    <a:pt x="2450" y="71"/>
                    <a:pt x="2450" y="71"/>
                    <a:pt x="2450" y="71"/>
                  </a:cubicBezTo>
                  <a:cubicBezTo>
                    <a:pt x="2453" y="71"/>
                    <a:pt x="2453" y="71"/>
                    <a:pt x="2453" y="71"/>
                  </a:cubicBezTo>
                  <a:cubicBezTo>
                    <a:pt x="2461" y="76"/>
                    <a:pt x="2469" y="77"/>
                    <a:pt x="2475" y="69"/>
                  </a:cubicBezTo>
                  <a:cubicBezTo>
                    <a:pt x="2476" y="68"/>
                    <a:pt x="2476" y="63"/>
                    <a:pt x="2475" y="63"/>
                  </a:cubicBezTo>
                  <a:cubicBezTo>
                    <a:pt x="2468" y="59"/>
                    <a:pt x="2462" y="64"/>
                    <a:pt x="2455" y="67"/>
                  </a:cubicBezTo>
                  <a:cubicBezTo>
                    <a:pt x="2446" y="56"/>
                    <a:pt x="2453" y="52"/>
                    <a:pt x="2463" y="49"/>
                  </a:cubicBezTo>
                  <a:cubicBezTo>
                    <a:pt x="2466" y="50"/>
                    <a:pt x="2468" y="50"/>
                    <a:pt x="2471" y="50"/>
                  </a:cubicBezTo>
                  <a:cubicBezTo>
                    <a:pt x="2471" y="50"/>
                    <a:pt x="2471" y="50"/>
                    <a:pt x="2471" y="50"/>
                  </a:cubicBezTo>
                  <a:cubicBezTo>
                    <a:pt x="2487" y="50"/>
                    <a:pt x="2504" y="50"/>
                    <a:pt x="2516" y="36"/>
                  </a:cubicBezTo>
                  <a:cubicBezTo>
                    <a:pt x="2538" y="36"/>
                    <a:pt x="2551" y="11"/>
                    <a:pt x="2575" y="15"/>
                  </a:cubicBezTo>
                  <a:cubicBezTo>
                    <a:pt x="2549" y="0"/>
                    <a:pt x="2525" y="12"/>
                    <a:pt x="2501" y="20"/>
                  </a:cubicBezTo>
                  <a:close/>
                </a:path>
              </a:pathLst>
            </a:custGeom>
            <a:grpFill/>
            <a:ln>
              <a:noFill/>
            </a:ln>
          </p:spPr>
          <p:txBody>
            <a:bodyPr vert="horz" wrap="square" lIns="68580" tIns="34290" rIns="68580" bIns="34290" numCol="1" anchor="t" anchorCtr="0" compatLnSpc="1"/>
            <a:p>
              <a:endParaRPr lang="zh-CN" altLang="en-US" sz="1350"/>
            </a:p>
          </p:txBody>
        </p:sp>
        <p:sp>
          <p:nvSpPr>
            <p:cNvPr id="46" name="Freeform 8"/>
            <p:cNvSpPr>
              <a:spLocks noEditPoints="1"/>
            </p:cNvSpPr>
            <p:nvPr userDrawn="1"/>
          </p:nvSpPr>
          <p:spPr bwMode="auto">
            <a:xfrm>
              <a:off x="3929063" y="6350"/>
              <a:ext cx="1911350" cy="1619250"/>
            </a:xfrm>
            <a:custGeom>
              <a:avLst/>
              <a:gdLst>
                <a:gd name="T0" fmla="*/ 47 w 1018"/>
                <a:gd name="T1" fmla="*/ 358 h 862"/>
                <a:gd name="T2" fmla="*/ 51 w 1018"/>
                <a:gd name="T3" fmla="*/ 449 h 862"/>
                <a:gd name="T4" fmla="*/ 70 w 1018"/>
                <a:gd name="T5" fmla="*/ 534 h 862"/>
                <a:gd name="T6" fmla="*/ 182 w 1018"/>
                <a:gd name="T7" fmla="*/ 591 h 862"/>
                <a:gd name="T8" fmla="*/ 210 w 1018"/>
                <a:gd name="T9" fmla="*/ 513 h 862"/>
                <a:gd name="T10" fmla="*/ 403 w 1018"/>
                <a:gd name="T11" fmla="*/ 371 h 862"/>
                <a:gd name="T12" fmla="*/ 332 w 1018"/>
                <a:gd name="T13" fmla="*/ 844 h 862"/>
                <a:gd name="T14" fmla="*/ 395 w 1018"/>
                <a:gd name="T15" fmla="*/ 829 h 862"/>
                <a:gd name="T16" fmla="*/ 514 w 1018"/>
                <a:gd name="T17" fmla="*/ 372 h 862"/>
                <a:gd name="T18" fmla="*/ 586 w 1018"/>
                <a:gd name="T19" fmla="*/ 338 h 862"/>
                <a:gd name="T20" fmla="*/ 588 w 1018"/>
                <a:gd name="T21" fmla="*/ 631 h 862"/>
                <a:gd name="T22" fmla="*/ 588 w 1018"/>
                <a:gd name="T23" fmla="*/ 631 h 862"/>
                <a:gd name="T24" fmla="*/ 609 w 1018"/>
                <a:gd name="T25" fmla="*/ 631 h 862"/>
                <a:gd name="T26" fmla="*/ 609 w 1018"/>
                <a:gd name="T27" fmla="*/ 631 h 862"/>
                <a:gd name="T28" fmla="*/ 692 w 1018"/>
                <a:gd name="T29" fmla="*/ 481 h 862"/>
                <a:gd name="T30" fmla="*/ 843 w 1018"/>
                <a:gd name="T31" fmla="*/ 477 h 862"/>
                <a:gd name="T32" fmla="*/ 978 w 1018"/>
                <a:gd name="T33" fmla="*/ 679 h 862"/>
                <a:gd name="T34" fmla="*/ 996 w 1018"/>
                <a:gd name="T35" fmla="*/ 573 h 862"/>
                <a:gd name="T36" fmla="*/ 946 w 1018"/>
                <a:gd name="T37" fmla="*/ 385 h 862"/>
                <a:gd name="T38" fmla="*/ 907 w 1018"/>
                <a:gd name="T39" fmla="*/ 334 h 862"/>
                <a:gd name="T40" fmla="*/ 753 w 1018"/>
                <a:gd name="T41" fmla="*/ 48 h 862"/>
                <a:gd name="T42" fmla="*/ 666 w 1018"/>
                <a:gd name="T43" fmla="*/ 83 h 862"/>
                <a:gd name="T44" fmla="*/ 673 w 1018"/>
                <a:gd name="T45" fmla="*/ 161 h 862"/>
                <a:gd name="T46" fmla="*/ 582 w 1018"/>
                <a:gd name="T47" fmla="*/ 89 h 862"/>
                <a:gd name="T48" fmla="*/ 486 w 1018"/>
                <a:gd name="T49" fmla="*/ 48 h 862"/>
                <a:gd name="T50" fmla="*/ 426 w 1018"/>
                <a:gd name="T51" fmla="*/ 250 h 862"/>
                <a:gd name="T52" fmla="*/ 276 w 1018"/>
                <a:gd name="T53" fmla="*/ 318 h 862"/>
                <a:gd name="T54" fmla="*/ 281 w 1018"/>
                <a:gd name="T55" fmla="*/ 191 h 862"/>
                <a:gd name="T56" fmla="*/ 279 w 1018"/>
                <a:gd name="T57" fmla="*/ 76 h 862"/>
                <a:gd name="T58" fmla="*/ 171 w 1018"/>
                <a:gd name="T59" fmla="*/ 100 h 862"/>
                <a:gd name="T60" fmla="*/ 59 w 1018"/>
                <a:gd name="T61" fmla="*/ 358 h 862"/>
                <a:gd name="T62" fmla="*/ 725 w 1018"/>
                <a:gd name="T63" fmla="*/ 232 h 862"/>
                <a:gd name="T64" fmla="*/ 779 w 1018"/>
                <a:gd name="T65" fmla="*/ 382 h 862"/>
                <a:gd name="T66" fmla="*/ 697 w 1018"/>
                <a:gd name="T67" fmla="*/ 282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18" h="862">
                  <a:moveTo>
                    <a:pt x="59" y="358"/>
                  </a:moveTo>
                  <a:cubicBezTo>
                    <a:pt x="55" y="358"/>
                    <a:pt x="51" y="357"/>
                    <a:pt x="47" y="358"/>
                  </a:cubicBezTo>
                  <a:cubicBezTo>
                    <a:pt x="29" y="362"/>
                    <a:pt x="8" y="362"/>
                    <a:pt x="2" y="386"/>
                  </a:cubicBezTo>
                  <a:cubicBezTo>
                    <a:pt x="0" y="398"/>
                    <a:pt x="40" y="448"/>
                    <a:pt x="51" y="449"/>
                  </a:cubicBezTo>
                  <a:cubicBezTo>
                    <a:pt x="97" y="456"/>
                    <a:pt x="97" y="456"/>
                    <a:pt x="79" y="502"/>
                  </a:cubicBezTo>
                  <a:cubicBezTo>
                    <a:pt x="75" y="512"/>
                    <a:pt x="70" y="523"/>
                    <a:pt x="70" y="534"/>
                  </a:cubicBezTo>
                  <a:cubicBezTo>
                    <a:pt x="69" y="550"/>
                    <a:pt x="60" y="573"/>
                    <a:pt x="83" y="580"/>
                  </a:cubicBezTo>
                  <a:cubicBezTo>
                    <a:pt x="115" y="590"/>
                    <a:pt x="149" y="598"/>
                    <a:pt x="182" y="591"/>
                  </a:cubicBezTo>
                  <a:cubicBezTo>
                    <a:pt x="196" y="589"/>
                    <a:pt x="208" y="578"/>
                    <a:pt x="208" y="559"/>
                  </a:cubicBezTo>
                  <a:cubicBezTo>
                    <a:pt x="208" y="544"/>
                    <a:pt x="209" y="528"/>
                    <a:pt x="210" y="513"/>
                  </a:cubicBezTo>
                  <a:cubicBezTo>
                    <a:pt x="211" y="482"/>
                    <a:pt x="210" y="443"/>
                    <a:pt x="238" y="427"/>
                  </a:cubicBezTo>
                  <a:cubicBezTo>
                    <a:pt x="286" y="398"/>
                    <a:pt x="343" y="388"/>
                    <a:pt x="403" y="371"/>
                  </a:cubicBezTo>
                  <a:cubicBezTo>
                    <a:pt x="386" y="444"/>
                    <a:pt x="369" y="509"/>
                    <a:pt x="354" y="576"/>
                  </a:cubicBezTo>
                  <a:cubicBezTo>
                    <a:pt x="333" y="664"/>
                    <a:pt x="320" y="753"/>
                    <a:pt x="332" y="844"/>
                  </a:cubicBezTo>
                  <a:cubicBezTo>
                    <a:pt x="334" y="862"/>
                    <a:pt x="350" y="858"/>
                    <a:pt x="351" y="858"/>
                  </a:cubicBezTo>
                  <a:cubicBezTo>
                    <a:pt x="365" y="846"/>
                    <a:pt x="386" y="841"/>
                    <a:pt x="395" y="829"/>
                  </a:cubicBezTo>
                  <a:cubicBezTo>
                    <a:pt x="410" y="808"/>
                    <a:pt x="418" y="781"/>
                    <a:pt x="426" y="756"/>
                  </a:cubicBezTo>
                  <a:cubicBezTo>
                    <a:pt x="463" y="630"/>
                    <a:pt x="490" y="501"/>
                    <a:pt x="514" y="372"/>
                  </a:cubicBezTo>
                  <a:cubicBezTo>
                    <a:pt x="524" y="323"/>
                    <a:pt x="547" y="297"/>
                    <a:pt x="593" y="285"/>
                  </a:cubicBezTo>
                  <a:cubicBezTo>
                    <a:pt x="596" y="304"/>
                    <a:pt x="591" y="322"/>
                    <a:pt x="586" y="338"/>
                  </a:cubicBezTo>
                  <a:cubicBezTo>
                    <a:pt x="566" y="401"/>
                    <a:pt x="553" y="465"/>
                    <a:pt x="558" y="530"/>
                  </a:cubicBezTo>
                  <a:cubicBezTo>
                    <a:pt x="560" y="563"/>
                    <a:pt x="546" y="607"/>
                    <a:pt x="588" y="631"/>
                  </a:cubicBezTo>
                  <a:cubicBezTo>
                    <a:pt x="588" y="631"/>
                    <a:pt x="588" y="631"/>
                    <a:pt x="588" y="631"/>
                  </a:cubicBezTo>
                  <a:cubicBezTo>
                    <a:pt x="588" y="631"/>
                    <a:pt x="588" y="631"/>
                    <a:pt x="588" y="631"/>
                  </a:cubicBezTo>
                  <a:cubicBezTo>
                    <a:pt x="591" y="641"/>
                    <a:pt x="594" y="650"/>
                    <a:pt x="598" y="661"/>
                  </a:cubicBezTo>
                  <a:cubicBezTo>
                    <a:pt x="607" y="651"/>
                    <a:pt x="609" y="642"/>
                    <a:pt x="609" y="631"/>
                  </a:cubicBezTo>
                  <a:cubicBezTo>
                    <a:pt x="607" y="629"/>
                    <a:pt x="604" y="627"/>
                    <a:pt x="602" y="626"/>
                  </a:cubicBezTo>
                  <a:cubicBezTo>
                    <a:pt x="604" y="625"/>
                    <a:pt x="607" y="626"/>
                    <a:pt x="609" y="631"/>
                  </a:cubicBezTo>
                  <a:cubicBezTo>
                    <a:pt x="624" y="577"/>
                    <a:pt x="623" y="519"/>
                    <a:pt x="642" y="463"/>
                  </a:cubicBezTo>
                  <a:cubicBezTo>
                    <a:pt x="658" y="474"/>
                    <a:pt x="674" y="479"/>
                    <a:pt x="692" y="481"/>
                  </a:cubicBezTo>
                  <a:cubicBezTo>
                    <a:pt x="733" y="487"/>
                    <a:pt x="770" y="466"/>
                    <a:pt x="810" y="461"/>
                  </a:cubicBezTo>
                  <a:cubicBezTo>
                    <a:pt x="830" y="459"/>
                    <a:pt x="836" y="462"/>
                    <a:pt x="843" y="477"/>
                  </a:cubicBezTo>
                  <a:cubicBezTo>
                    <a:pt x="865" y="521"/>
                    <a:pt x="881" y="567"/>
                    <a:pt x="890" y="617"/>
                  </a:cubicBezTo>
                  <a:cubicBezTo>
                    <a:pt x="902" y="691"/>
                    <a:pt x="905" y="690"/>
                    <a:pt x="978" y="679"/>
                  </a:cubicBezTo>
                  <a:cubicBezTo>
                    <a:pt x="1013" y="674"/>
                    <a:pt x="1018" y="655"/>
                    <a:pt x="1013" y="627"/>
                  </a:cubicBezTo>
                  <a:cubicBezTo>
                    <a:pt x="1010" y="609"/>
                    <a:pt x="1005" y="590"/>
                    <a:pt x="996" y="573"/>
                  </a:cubicBezTo>
                  <a:cubicBezTo>
                    <a:pt x="971" y="523"/>
                    <a:pt x="959" y="469"/>
                    <a:pt x="943" y="416"/>
                  </a:cubicBezTo>
                  <a:cubicBezTo>
                    <a:pt x="939" y="404"/>
                    <a:pt x="941" y="394"/>
                    <a:pt x="946" y="385"/>
                  </a:cubicBezTo>
                  <a:cubicBezTo>
                    <a:pt x="958" y="363"/>
                    <a:pt x="952" y="345"/>
                    <a:pt x="929" y="342"/>
                  </a:cubicBezTo>
                  <a:cubicBezTo>
                    <a:pt x="920" y="341"/>
                    <a:pt x="913" y="345"/>
                    <a:pt x="907" y="334"/>
                  </a:cubicBezTo>
                  <a:cubicBezTo>
                    <a:pt x="880" y="282"/>
                    <a:pt x="848" y="233"/>
                    <a:pt x="825" y="180"/>
                  </a:cubicBezTo>
                  <a:cubicBezTo>
                    <a:pt x="805" y="134"/>
                    <a:pt x="781" y="90"/>
                    <a:pt x="753" y="48"/>
                  </a:cubicBezTo>
                  <a:cubicBezTo>
                    <a:pt x="749" y="41"/>
                    <a:pt x="743" y="28"/>
                    <a:pt x="735" y="32"/>
                  </a:cubicBezTo>
                  <a:cubicBezTo>
                    <a:pt x="710" y="45"/>
                    <a:pt x="684" y="60"/>
                    <a:pt x="666" y="83"/>
                  </a:cubicBezTo>
                  <a:cubicBezTo>
                    <a:pt x="653" y="100"/>
                    <a:pt x="673" y="112"/>
                    <a:pt x="676" y="127"/>
                  </a:cubicBezTo>
                  <a:cubicBezTo>
                    <a:pt x="678" y="139"/>
                    <a:pt x="696" y="150"/>
                    <a:pt x="673" y="161"/>
                  </a:cubicBezTo>
                  <a:cubicBezTo>
                    <a:pt x="636" y="178"/>
                    <a:pt x="601" y="201"/>
                    <a:pt x="557" y="213"/>
                  </a:cubicBezTo>
                  <a:cubicBezTo>
                    <a:pt x="566" y="170"/>
                    <a:pt x="573" y="129"/>
                    <a:pt x="582" y="89"/>
                  </a:cubicBezTo>
                  <a:cubicBezTo>
                    <a:pt x="592" y="45"/>
                    <a:pt x="584" y="29"/>
                    <a:pt x="539" y="12"/>
                  </a:cubicBezTo>
                  <a:cubicBezTo>
                    <a:pt x="506" y="0"/>
                    <a:pt x="499" y="30"/>
                    <a:pt x="486" y="48"/>
                  </a:cubicBezTo>
                  <a:cubicBezTo>
                    <a:pt x="474" y="64"/>
                    <a:pt x="466" y="83"/>
                    <a:pt x="462" y="103"/>
                  </a:cubicBezTo>
                  <a:cubicBezTo>
                    <a:pt x="450" y="152"/>
                    <a:pt x="438" y="201"/>
                    <a:pt x="426" y="250"/>
                  </a:cubicBezTo>
                  <a:cubicBezTo>
                    <a:pt x="423" y="263"/>
                    <a:pt x="421" y="275"/>
                    <a:pt x="406" y="280"/>
                  </a:cubicBezTo>
                  <a:cubicBezTo>
                    <a:pt x="363" y="292"/>
                    <a:pt x="319" y="305"/>
                    <a:pt x="276" y="318"/>
                  </a:cubicBezTo>
                  <a:cubicBezTo>
                    <a:pt x="255" y="324"/>
                    <a:pt x="252" y="314"/>
                    <a:pt x="255" y="297"/>
                  </a:cubicBezTo>
                  <a:cubicBezTo>
                    <a:pt x="261" y="261"/>
                    <a:pt x="266" y="225"/>
                    <a:pt x="281" y="191"/>
                  </a:cubicBezTo>
                  <a:cubicBezTo>
                    <a:pt x="294" y="161"/>
                    <a:pt x="298" y="130"/>
                    <a:pt x="300" y="99"/>
                  </a:cubicBezTo>
                  <a:cubicBezTo>
                    <a:pt x="301" y="83"/>
                    <a:pt x="297" y="76"/>
                    <a:pt x="279" y="76"/>
                  </a:cubicBezTo>
                  <a:cubicBezTo>
                    <a:pt x="261" y="75"/>
                    <a:pt x="242" y="71"/>
                    <a:pt x="224" y="66"/>
                  </a:cubicBezTo>
                  <a:cubicBezTo>
                    <a:pt x="192" y="57"/>
                    <a:pt x="183" y="72"/>
                    <a:pt x="171" y="100"/>
                  </a:cubicBezTo>
                  <a:cubicBezTo>
                    <a:pt x="143" y="164"/>
                    <a:pt x="145" y="233"/>
                    <a:pt x="126" y="298"/>
                  </a:cubicBezTo>
                  <a:cubicBezTo>
                    <a:pt x="114" y="341"/>
                    <a:pt x="97" y="356"/>
                    <a:pt x="59" y="358"/>
                  </a:cubicBezTo>
                  <a:close/>
                  <a:moveTo>
                    <a:pt x="697" y="282"/>
                  </a:moveTo>
                  <a:cubicBezTo>
                    <a:pt x="703" y="265"/>
                    <a:pt x="715" y="249"/>
                    <a:pt x="725" y="232"/>
                  </a:cubicBezTo>
                  <a:cubicBezTo>
                    <a:pt x="757" y="273"/>
                    <a:pt x="777" y="314"/>
                    <a:pt x="794" y="358"/>
                  </a:cubicBezTo>
                  <a:cubicBezTo>
                    <a:pt x="802" y="378"/>
                    <a:pt x="797" y="383"/>
                    <a:pt x="779" y="382"/>
                  </a:cubicBezTo>
                  <a:cubicBezTo>
                    <a:pt x="774" y="382"/>
                    <a:pt x="769" y="383"/>
                    <a:pt x="764" y="383"/>
                  </a:cubicBezTo>
                  <a:cubicBezTo>
                    <a:pt x="618" y="393"/>
                    <a:pt x="664" y="384"/>
                    <a:pt x="697" y="282"/>
                  </a:cubicBezTo>
                  <a:close/>
                </a:path>
              </a:pathLst>
            </a:custGeom>
            <a:grpFill/>
            <a:ln>
              <a:noFill/>
            </a:ln>
          </p:spPr>
          <p:txBody>
            <a:bodyPr vert="horz" wrap="square" lIns="68580" tIns="34290" rIns="68580" bIns="34290" numCol="1" anchor="t" anchorCtr="0" compatLnSpc="1"/>
            <a:p>
              <a:endParaRPr lang="zh-CN" altLang="en-US" sz="1350"/>
            </a:p>
          </p:txBody>
        </p:sp>
        <p:sp>
          <p:nvSpPr>
            <p:cNvPr id="47" name="Freeform 9"/>
            <p:cNvSpPr>
              <a:spLocks noEditPoints="1"/>
            </p:cNvSpPr>
            <p:nvPr userDrawn="1"/>
          </p:nvSpPr>
          <p:spPr bwMode="auto">
            <a:xfrm>
              <a:off x="6592888" y="-477838"/>
              <a:ext cx="1638300" cy="1947863"/>
            </a:xfrm>
            <a:custGeom>
              <a:avLst/>
              <a:gdLst>
                <a:gd name="T0" fmla="*/ 14 w 873"/>
                <a:gd name="T1" fmla="*/ 1009 h 1036"/>
                <a:gd name="T2" fmla="*/ 20 w 873"/>
                <a:gd name="T3" fmla="*/ 1026 h 1036"/>
                <a:gd name="T4" fmla="*/ 44 w 873"/>
                <a:gd name="T5" fmla="*/ 1024 h 1036"/>
                <a:gd name="T6" fmla="*/ 118 w 873"/>
                <a:gd name="T7" fmla="*/ 878 h 1036"/>
                <a:gd name="T8" fmla="*/ 151 w 873"/>
                <a:gd name="T9" fmla="*/ 746 h 1036"/>
                <a:gd name="T10" fmla="*/ 167 w 873"/>
                <a:gd name="T11" fmla="*/ 764 h 1036"/>
                <a:gd name="T12" fmla="*/ 280 w 873"/>
                <a:gd name="T13" fmla="*/ 911 h 1036"/>
                <a:gd name="T14" fmla="*/ 435 w 873"/>
                <a:gd name="T15" fmla="*/ 964 h 1036"/>
                <a:gd name="T16" fmla="*/ 466 w 873"/>
                <a:gd name="T17" fmla="*/ 913 h 1036"/>
                <a:gd name="T18" fmla="*/ 696 w 873"/>
                <a:gd name="T19" fmla="*/ 846 h 1036"/>
                <a:gd name="T20" fmla="*/ 762 w 873"/>
                <a:gd name="T21" fmla="*/ 639 h 1036"/>
                <a:gd name="T22" fmla="*/ 639 w 873"/>
                <a:gd name="T23" fmla="*/ 496 h 1036"/>
                <a:gd name="T24" fmla="*/ 650 w 873"/>
                <a:gd name="T25" fmla="*/ 490 h 1036"/>
                <a:gd name="T26" fmla="*/ 676 w 873"/>
                <a:gd name="T27" fmla="*/ 443 h 1036"/>
                <a:gd name="T28" fmla="*/ 650 w 873"/>
                <a:gd name="T29" fmla="*/ 416 h 1036"/>
                <a:gd name="T30" fmla="*/ 650 w 873"/>
                <a:gd name="T31" fmla="*/ 401 h 1036"/>
                <a:gd name="T32" fmla="*/ 766 w 873"/>
                <a:gd name="T33" fmla="*/ 311 h 1036"/>
                <a:gd name="T34" fmla="*/ 837 w 873"/>
                <a:gd name="T35" fmla="*/ 325 h 1036"/>
                <a:gd name="T36" fmla="*/ 837 w 873"/>
                <a:gd name="T37" fmla="*/ 325 h 1036"/>
                <a:gd name="T38" fmla="*/ 863 w 873"/>
                <a:gd name="T39" fmla="*/ 362 h 1036"/>
                <a:gd name="T40" fmla="*/ 858 w 873"/>
                <a:gd name="T41" fmla="*/ 317 h 1036"/>
                <a:gd name="T42" fmla="*/ 861 w 873"/>
                <a:gd name="T43" fmla="*/ 281 h 1036"/>
                <a:gd name="T44" fmla="*/ 677 w 873"/>
                <a:gd name="T45" fmla="*/ 218 h 1036"/>
                <a:gd name="T46" fmla="*/ 613 w 873"/>
                <a:gd name="T47" fmla="*/ 265 h 1036"/>
                <a:gd name="T48" fmla="*/ 474 w 873"/>
                <a:gd name="T49" fmla="*/ 462 h 1036"/>
                <a:gd name="T50" fmla="*/ 446 w 873"/>
                <a:gd name="T51" fmla="*/ 482 h 1036"/>
                <a:gd name="T52" fmla="*/ 227 w 873"/>
                <a:gd name="T53" fmla="*/ 529 h 1036"/>
                <a:gd name="T54" fmla="*/ 204 w 873"/>
                <a:gd name="T55" fmla="*/ 507 h 1036"/>
                <a:gd name="T56" fmla="*/ 256 w 873"/>
                <a:gd name="T57" fmla="*/ 298 h 1036"/>
                <a:gd name="T58" fmla="*/ 306 w 873"/>
                <a:gd name="T59" fmla="*/ 72 h 1036"/>
                <a:gd name="T60" fmla="*/ 256 w 873"/>
                <a:gd name="T61" fmla="*/ 12 h 1036"/>
                <a:gd name="T62" fmla="*/ 217 w 873"/>
                <a:gd name="T63" fmla="*/ 37 h 1036"/>
                <a:gd name="T64" fmla="*/ 173 w 873"/>
                <a:gd name="T65" fmla="*/ 140 h 1036"/>
                <a:gd name="T66" fmla="*/ 88 w 873"/>
                <a:gd name="T67" fmla="*/ 513 h 1036"/>
                <a:gd name="T68" fmla="*/ 57 w 873"/>
                <a:gd name="T69" fmla="*/ 633 h 1036"/>
                <a:gd name="T70" fmla="*/ 14 w 873"/>
                <a:gd name="T71" fmla="*/ 1009 h 1036"/>
                <a:gd name="T72" fmla="*/ 431 w 873"/>
                <a:gd name="T73" fmla="*/ 585 h 1036"/>
                <a:gd name="T74" fmla="*/ 442 w 873"/>
                <a:gd name="T75" fmla="*/ 583 h 1036"/>
                <a:gd name="T76" fmla="*/ 566 w 873"/>
                <a:gd name="T77" fmla="*/ 617 h 1036"/>
                <a:gd name="T78" fmla="*/ 617 w 873"/>
                <a:gd name="T79" fmla="*/ 656 h 1036"/>
                <a:gd name="T80" fmla="*/ 629 w 873"/>
                <a:gd name="T81" fmla="*/ 754 h 1036"/>
                <a:gd name="T82" fmla="*/ 521 w 873"/>
                <a:gd name="T83" fmla="*/ 826 h 1036"/>
                <a:gd name="T84" fmla="*/ 469 w 873"/>
                <a:gd name="T85" fmla="*/ 873 h 1036"/>
                <a:gd name="T86" fmla="*/ 456 w 873"/>
                <a:gd name="T87" fmla="*/ 875 h 1036"/>
                <a:gd name="T88" fmla="*/ 440 w 873"/>
                <a:gd name="T89" fmla="*/ 881 h 1036"/>
                <a:gd name="T90" fmla="*/ 440 w 873"/>
                <a:gd name="T91" fmla="*/ 881 h 1036"/>
                <a:gd name="T92" fmla="*/ 440 w 873"/>
                <a:gd name="T93" fmla="*/ 881 h 1036"/>
                <a:gd name="T94" fmla="*/ 370 w 873"/>
                <a:gd name="T95" fmla="*/ 820 h 1036"/>
                <a:gd name="T96" fmla="*/ 313 w 873"/>
                <a:gd name="T97" fmla="*/ 762 h 1036"/>
                <a:gd name="T98" fmla="*/ 205 w 873"/>
                <a:gd name="T99" fmla="*/ 650 h 1036"/>
                <a:gd name="T100" fmla="*/ 431 w 873"/>
                <a:gd name="T101" fmla="*/ 585 h 1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73" h="1036">
                  <a:moveTo>
                    <a:pt x="14" y="1009"/>
                  </a:moveTo>
                  <a:cubicBezTo>
                    <a:pt x="14" y="1015"/>
                    <a:pt x="9" y="1032"/>
                    <a:pt x="20" y="1026"/>
                  </a:cubicBezTo>
                  <a:cubicBezTo>
                    <a:pt x="29" y="1021"/>
                    <a:pt x="33" y="1036"/>
                    <a:pt x="44" y="1024"/>
                  </a:cubicBezTo>
                  <a:cubicBezTo>
                    <a:pt x="83" y="982"/>
                    <a:pt x="105" y="933"/>
                    <a:pt x="118" y="878"/>
                  </a:cubicBezTo>
                  <a:cubicBezTo>
                    <a:pt x="129" y="836"/>
                    <a:pt x="139" y="793"/>
                    <a:pt x="151" y="746"/>
                  </a:cubicBezTo>
                  <a:cubicBezTo>
                    <a:pt x="159" y="755"/>
                    <a:pt x="164" y="759"/>
                    <a:pt x="167" y="764"/>
                  </a:cubicBezTo>
                  <a:cubicBezTo>
                    <a:pt x="205" y="813"/>
                    <a:pt x="243" y="862"/>
                    <a:pt x="280" y="911"/>
                  </a:cubicBezTo>
                  <a:cubicBezTo>
                    <a:pt x="320" y="964"/>
                    <a:pt x="374" y="978"/>
                    <a:pt x="435" y="964"/>
                  </a:cubicBezTo>
                  <a:cubicBezTo>
                    <a:pt x="460" y="959"/>
                    <a:pt x="488" y="949"/>
                    <a:pt x="466" y="913"/>
                  </a:cubicBezTo>
                  <a:cubicBezTo>
                    <a:pt x="550" y="909"/>
                    <a:pt x="628" y="898"/>
                    <a:pt x="696" y="846"/>
                  </a:cubicBezTo>
                  <a:cubicBezTo>
                    <a:pt x="763" y="796"/>
                    <a:pt x="789" y="719"/>
                    <a:pt x="762" y="639"/>
                  </a:cubicBezTo>
                  <a:cubicBezTo>
                    <a:pt x="741" y="574"/>
                    <a:pt x="691" y="535"/>
                    <a:pt x="639" y="496"/>
                  </a:cubicBezTo>
                  <a:cubicBezTo>
                    <a:pt x="644" y="494"/>
                    <a:pt x="647" y="492"/>
                    <a:pt x="650" y="490"/>
                  </a:cubicBezTo>
                  <a:cubicBezTo>
                    <a:pt x="665" y="478"/>
                    <a:pt x="673" y="460"/>
                    <a:pt x="676" y="443"/>
                  </a:cubicBezTo>
                  <a:cubicBezTo>
                    <a:pt x="679" y="429"/>
                    <a:pt x="671" y="415"/>
                    <a:pt x="650" y="416"/>
                  </a:cubicBezTo>
                  <a:cubicBezTo>
                    <a:pt x="643" y="416"/>
                    <a:pt x="646" y="404"/>
                    <a:pt x="650" y="401"/>
                  </a:cubicBezTo>
                  <a:cubicBezTo>
                    <a:pt x="689" y="371"/>
                    <a:pt x="702" y="310"/>
                    <a:pt x="766" y="311"/>
                  </a:cubicBezTo>
                  <a:cubicBezTo>
                    <a:pt x="791" y="312"/>
                    <a:pt x="813" y="322"/>
                    <a:pt x="837" y="325"/>
                  </a:cubicBezTo>
                  <a:cubicBezTo>
                    <a:pt x="837" y="325"/>
                    <a:pt x="837" y="325"/>
                    <a:pt x="837" y="325"/>
                  </a:cubicBezTo>
                  <a:cubicBezTo>
                    <a:pt x="840" y="341"/>
                    <a:pt x="860" y="345"/>
                    <a:pt x="863" y="362"/>
                  </a:cubicBezTo>
                  <a:cubicBezTo>
                    <a:pt x="870" y="345"/>
                    <a:pt x="868" y="331"/>
                    <a:pt x="858" y="317"/>
                  </a:cubicBezTo>
                  <a:cubicBezTo>
                    <a:pt x="873" y="306"/>
                    <a:pt x="868" y="294"/>
                    <a:pt x="861" y="281"/>
                  </a:cubicBezTo>
                  <a:cubicBezTo>
                    <a:pt x="835" y="230"/>
                    <a:pt x="755" y="177"/>
                    <a:pt x="677" y="218"/>
                  </a:cubicBezTo>
                  <a:cubicBezTo>
                    <a:pt x="653" y="231"/>
                    <a:pt x="632" y="246"/>
                    <a:pt x="613" y="265"/>
                  </a:cubicBezTo>
                  <a:cubicBezTo>
                    <a:pt x="555" y="322"/>
                    <a:pt x="490" y="375"/>
                    <a:pt x="474" y="462"/>
                  </a:cubicBezTo>
                  <a:cubicBezTo>
                    <a:pt x="470" y="480"/>
                    <a:pt x="457" y="478"/>
                    <a:pt x="446" y="482"/>
                  </a:cubicBezTo>
                  <a:cubicBezTo>
                    <a:pt x="374" y="504"/>
                    <a:pt x="301" y="514"/>
                    <a:pt x="227" y="529"/>
                  </a:cubicBezTo>
                  <a:cubicBezTo>
                    <a:pt x="205" y="533"/>
                    <a:pt x="200" y="526"/>
                    <a:pt x="204" y="507"/>
                  </a:cubicBezTo>
                  <a:cubicBezTo>
                    <a:pt x="221" y="437"/>
                    <a:pt x="236" y="367"/>
                    <a:pt x="256" y="298"/>
                  </a:cubicBezTo>
                  <a:cubicBezTo>
                    <a:pt x="277" y="223"/>
                    <a:pt x="288" y="147"/>
                    <a:pt x="306" y="72"/>
                  </a:cubicBezTo>
                  <a:cubicBezTo>
                    <a:pt x="315" y="32"/>
                    <a:pt x="281" y="24"/>
                    <a:pt x="256" y="12"/>
                  </a:cubicBezTo>
                  <a:cubicBezTo>
                    <a:pt x="233" y="0"/>
                    <a:pt x="226" y="24"/>
                    <a:pt x="217" y="37"/>
                  </a:cubicBezTo>
                  <a:cubicBezTo>
                    <a:pt x="194" y="68"/>
                    <a:pt x="181" y="103"/>
                    <a:pt x="173" y="140"/>
                  </a:cubicBezTo>
                  <a:cubicBezTo>
                    <a:pt x="145" y="265"/>
                    <a:pt x="120" y="390"/>
                    <a:pt x="88" y="513"/>
                  </a:cubicBezTo>
                  <a:cubicBezTo>
                    <a:pt x="77" y="553"/>
                    <a:pt x="64" y="591"/>
                    <a:pt x="57" y="633"/>
                  </a:cubicBezTo>
                  <a:cubicBezTo>
                    <a:pt x="35" y="758"/>
                    <a:pt x="0" y="881"/>
                    <a:pt x="14" y="1009"/>
                  </a:cubicBezTo>
                  <a:close/>
                  <a:moveTo>
                    <a:pt x="431" y="585"/>
                  </a:moveTo>
                  <a:cubicBezTo>
                    <a:pt x="435" y="585"/>
                    <a:pt x="439" y="585"/>
                    <a:pt x="442" y="583"/>
                  </a:cubicBezTo>
                  <a:cubicBezTo>
                    <a:pt x="498" y="542"/>
                    <a:pt x="531" y="579"/>
                    <a:pt x="566" y="617"/>
                  </a:cubicBezTo>
                  <a:cubicBezTo>
                    <a:pt x="580" y="633"/>
                    <a:pt x="598" y="647"/>
                    <a:pt x="617" y="656"/>
                  </a:cubicBezTo>
                  <a:cubicBezTo>
                    <a:pt x="666" y="679"/>
                    <a:pt x="659" y="719"/>
                    <a:pt x="629" y="754"/>
                  </a:cubicBezTo>
                  <a:cubicBezTo>
                    <a:pt x="601" y="788"/>
                    <a:pt x="559" y="807"/>
                    <a:pt x="521" y="826"/>
                  </a:cubicBezTo>
                  <a:cubicBezTo>
                    <a:pt x="497" y="838"/>
                    <a:pt x="475" y="843"/>
                    <a:pt x="469" y="873"/>
                  </a:cubicBezTo>
                  <a:cubicBezTo>
                    <a:pt x="469" y="874"/>
                    <a:pt x="461" y="874"/>
                    <a:pt x="456" y="875"/>
                  </a:cubicBezTo>
                  <a:cubicBezTo>
                    <a:pt x="451" y="877"/>
                    <a:pt x="445" y="879"/>
                    <a:pt x="440" y="881"/>
                  </a:cubicBezTo>
                  <a:cubicBezTo>
                    <a:pt x="440" y="881"/>
                    <a:pt x="440" y="881"/>
                    <a:pt x="440" y="881"/>
                  </a:cubicBezTo>
                  <a:cubicBezTo>
                    <a:pt x="440" y="881"/>
                    <a:pt x="440" y="881"/>
                    <a:pt x="440" y="881"/>
                  </a:cubicBezTo>
                  <a:cubicBezTo>
                    <a:pt x="428" y="848"/>
                    <a:pt x="393" y="841"/>
                    <a:pt x="370" y="820"/>
                  </a:cubicBezTo>
                  <a:cubicBezTo>
                    <a:pt x="350" y="802"/>
                    <a:pt x="331" y="783"/>
                    <a:pt x="313" y="762"/>
                  </a:cubicBezTo>
                  <a:cubicBezTo>
                    <a:pt x="280" y="723"/>
                    <a:pt x="241" y="688"/>
                    <a:pt x="205" y="650"/>
                  </a:cubicBezTo>
                  <a:cubicBezTo>
                    <a:pt x="278" y="625"/>
                    <a:pt x="353" y="599"/>
                    <a:pt x="431" y="585"/>
                  </a:cubicBezTo>
                  <a:close/>
                </a:path>
              </a:pathLst>
            </a:custGeom>
            <a:grpFill/>
            <a:ln>
              <a:noFill/>
            </a:ln>
          </p:spPr>
          <p:txBody>
            <a:bodyPr vert="horz" wrap="square" lIns="68580" tIns="34290" rIns="68580" bIns="34290" numCol="1" anchor="t" anchorCtr="0" compatLnSpc="1"/>
            <a:p>
              <a:endParaRPr lang="zh-CN" altLang="en-US" sz="1350"/>
            </a:p>
          </p:txBody>
        </p:sp>
      </p:grpSp>
    </p:spTree>
  </p:cSld>
  <p:clrMapOvr>
    <a:masterClrMapping/>
  </p:clrMapOvr>
  <p:transition spd="med" advClick="0" advTm="2000">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nvSpPr>
        <p:spPr>
          <a:xfrm>
            <a:off x="391886" y="1648380"/>
            <a:ext cx="8417379" cy="3942795"/>
          </a:xfrm>
          <a:prstGeom prst="rect">
            <a:avLst/>
          </a:prstGeom>
          <a:noFill/>
        </p:spPr>
        <p:txBody>
          <a:bodyPr vert="horz" lIns="90000" tIns="46800" rIns="90000" bIns="4680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algn="just">
              <a:lnSpc>
                <a:spcPct val="100000"/>
              </a:lnSpc>
              <a:buClrTx/>
              <a:buSzTx/>
              <a:buNone/>
            </a:pPr>
            <a:r>
              <a:rPr lang="en-US" altLang="zh-CN" sz="2100" dirty="0" smtClean="0">
                <a:solidFill>
                  <a:schemeClr val="tx1"/>
                </a:solidFill>
                <a:cs typeface="Arial" panose="020B0604020202020204" pitchFamily="34" charset="0"/>
              </a:rPr>
              <a:t>little boy. The little boy — his name was Bernard — had interested her very much.</a:t>
            </a:r>
            <a:endParaRPr lang="en-US" altLang="zh-CN" sz="2100" dirty="0" smtClean="0">
              <a:solidFill>
                <a:schemeClr val="tx1"/>
              </a:solidFill>
              <a:cs typeface="Arial" panose="020B0604020202020204" pitchFamily="34" charset="0"/>
            </a:endParaRPr>
          </a:p>
          <a:p>
            <a:pPr marL="0" algn="just">
              <a:lnSpc>
                <a:spcPct val="100000"/>
              </a:lnSpc>
              <a:buClrTx/>
              <a:buSzTx/>
              <a:buNone/>
            </a:pPr>
            <a:r>
              <a:rPr lang="en-US" altLang="zh-CN" sz="2100" dirty="0" smtClean="0">
                <a:solidFill>
                  <a:schemeClr val="tx1"/>
                </a:solidFill>
                <a:cs typeface="Arial" panose="020B0604020202020204" pitchFamily="34" charset="0"/>
              </a:rPr>
              <a:t>      “I wish you could see him,” she said to her own children, John, Harry, and Clara. “He is such a help to his mother. He wants very much to earn some money, but I don’t see what he can do.”</a:t>
            </a:r>
            <a:endParaRPr lang="en-US" altLang="zh-CN" sz="2100" dirty="0" smtClean="0">
              <a:solidFill>
                <a:schemeClr val="tx1"/>
              </a:solidFill>
              <a:cs typeface="Arial" panose="020B0604020202020204" pitchFamily="34" charset="0"/>
            </a:endParaRPr>
          </a:p>
          <a:p>
            <a:pPr marL="0" algn="just">
              <a:lnSpc>
                <a:spcPct val="100000"/>
              </a:lnSpc>
              <a:buClrTx/>
              <a:buSzTx/>
              <a:buNone/>
            </a:pPr>
            <a:r>
              <a:rPr lang="en-US" altLang="zh-CN" sz="2100" dirty="0" smtClean="0">
                <a:solidFill>
                  <a:schemeClr val="tx1"/>
                </a:solidFill>
                <a:cs typeface="Arial" panose="020B0604020202020204" pitchFamily="34" charset="0"/>
              </a:rPr>
              <a:t>      After their mother left the room, the children sat thinking about Bernard. “I wish we could help him to earn money,” said Clara. “His family is suffering so much.”</a:t>
            </a:r>
            <a:endParaRPr lang="en-US" altLang="zh-CN" sz="2100" dirty="0" smtClean="0">
              <a:solidFill>
                <a:schemeClr val="tx1"/>
              </a:solidFill>
              <a:cs typeface="Arial" panose="020B0604020202020204" pitchFamily="34" charset="0"/>
            </a:endParaRPr>
          </a:p>
          <a:p>
            <a:pPr marL="0" algn="just">
              <a:lnSpc>
                <a:spcPct val="100000"/>
              </a:lnSpc>
              <a:buClrTx/>
              <a:buSzTx/>
              <a:buNone/>
            </a:pPr>
            <a:r>
              <a:rPr lang="en-US" altLang="zh-CN" sz="2100" dirty="0" smtClean="0">
                <a:solidFill>
                  <a:schemeClr val="tx1"/>
                </a:solidFill>
                <a:cs typeface="Arial" panose="020B0604020202020204" pitchFamily="34" charset="0"/>
              </a:rPr>
              <a:t>      “So do I,” said Harry. “We really should do something to assist them.” </a:t>
            </a:r>
            <a:endParaRPr lang="en-US" altLang="zh-CN" sz="2100" dirty="0" smtClean="0">
              <a:solidFill>
                <a:schemeClr val="tx1"/>
              </a:solidFill>
              <a:latin typeface="Arial" panose="020B0604020202020204" pitchFamily="34" charset="0"/>
              <a:cs typeface="Arial" panose="020B0604020202020204" pitchFamily="34" charset="0"/>
            </a:endParaRPr>
          </a:p>
        </p:txBody>
      </p:sp>
    </p:spTree>
  </p:cSld>
  <p:clrMapOvr>
    <a:masterClrMapping/>
  </p:clrMapOvr>
  <p:transition spd="med">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nvSpPr>
        <p:spPr>
          <a:xfrm>
            <a:off x="400049" y="1498706"/>
            <a:ext cx="8417378" cy="4092470"/>
          </a:xfrm>
          <a:prstGeom prst="rect">
            <a:avLst/>
          </a:prstGeom>
          <a:noFill/>
        </p:spPr>
        <p:txBody>
          <a:bodyPr vert="horz" lIns="90000" tIns="46800" rIns="90000" bIns="4680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00000"/>
              </a:lnSpc>
              <a:buNone/>
            </a:pPr>
            <a:r>
              <a:rPr lang="en-US" altLang="zh-CN" sz="2100" dirty="0" smtClean="0">
                <a:solidFill>
                  <a:schemeClr val="tx1"/>
                </a:solidFill>
                <a:cs typeface="Arial" panose="020B0604020202020204" pitchFamily="34" charset="0"/>
              </a:rPr>
              <a:t>        For </a:t>
            </a:r>
            <a:r>
              <a:rPr lang="en-US" altLang="zh-CN" sz="2100" dirty="0">
                <a:solidFill>
                  <a:schemeClr val="tx1"/>
                </a:solidFill>
                <a:cs typeface="Arial" panose="020B0604020202020204" pitchFamily="34" charset="0"/>
              </a:rPr>
              <a:t>some moments, John said nothing, but, suddenly, </a:t>
            </a:r>
            <a:r>
              <a:rPr lang="en-US" altLang="zh-CN" sz="2100" dirty="0" smtClean="0">
                <a:solidFill>
                  <a:schemeClr val="tx1"/>
                </a:solidFill>
                <a:cs typeface="Arial" panose="020B0604020202020204" pitchFamily="34" charset="0"/>
              </a:rPr>
              <a:t>he sprang </a:t>
            </a:r>
            <a:r>
              <a:rPr lang="en-US" altLang="zh-CN" sz="2100" dirty="0">
                <a:solidFill>
                  <a:schemeClr val="tx1"/>
                </a:solidFill>
                <a:cs typeface="Arial" panose="020B0604020202020204" pitchFamily="34" charset="0"/>
              </a:rPr>
              <a:t>to his feet and cried, “I have a great idea! I </a:t>
            </a:r>
            <a:r>
              <a:rPr lang="en-US" altLang="zh-CN" sz="2100" dirty="0" smtClean="0">
                <a:solidFill>
                  <a:schemeClr val="tx1"/>
                </a:solidFill>
                <a:cs typeface="Arial" panose="020B0604020202020204" pitchFamily="34" charset="0"/>
              </a:rPr>
              <a:t>have a </a:t>
            </a:r>
            <a:r>
              <a:rPr lang="en-US" altLang="zh-CN" sz="2100" dirty="0">
                <a:solidFill>
                  <a:schemeClr val="tx1"/>
                </a:solidFill>
                <a:cs typeface="Arial" panose="020B0604020202020204" pitchFamily="34" charset="0"/>
              </a:rPr>
              <a:t>solution that we can all help accomplish</a:t>
            </a:r>
            <a:r>
              <a:rPr lang="zh-CN" altLang="en-US" sz="2100" dirty="0">
                <a:solidFill>
                  <a:schemeClr val="tx1"/>
                </a:solidFill>
                <a:cs typeface="Arial" panose="020B0604020202020204" pitchFamily="34" charset="0"/>
              </a:rPr>
              <a:t>（完成）</a:t>
            </a:r>
            <a:r>
              <a:rPr lang="en-US" altLang="zh-CN" sz="2100" dirty="0" smtClean="0">
                <a:solidFill>
                  <a:schemeClr val="tx1"/>
                </a:solidFill>
                <a:cs typeface="Arial" panose="020B0604020202020204" pitchFamily="34" charset="0"/>
              </a:rPr>
              <a:t>.”</a:t>
            </a:r>
            <a:endParaRPr lang="en-US" altLang="zh-CN" sz="2100" dirty="0" smtClean="0">
              <a:solidFill>
                <a:schemeClr val="tx1"/>
              </a:solidFill>
              <a:cs typeface="Arial" panose="020B0604020202020204" pitchFamily="34" charset="0"/>
            </a:endParaRPr>
          </a:p>
          <a:p>
            <a:pPr marL="0" indent="0" algn="just">
              <a:lnSpc>
                <a:spcPct val="100000"/>
              </a:lnSpc>
              <a:buNone/>
            </a:pPr>
            <a:r>
              <a:rPr lang="en-US" altLang="zh-CN" sz="2100" dirty="0">
                <a:solidFill>
                  <a:schemeClr val="tx1"/>
                </a:solidFill>
                <a:cs typeface="Arial" panose="020B0604020202020204" pitchFamily="34" charset="0"/>
              </a:rPr>
              <a:t> </a:t>
            </a:r>
            <a:r>
              <a:rPr lang="en-US" altLang="zh-CN" sz="2100" dirty="0" smtClean="0">
                <a:solidFill>
                  <a:schemeClr val="tx1"/>
                </a:solidFill>
                <a:cs typeface="Arial" panose="020B0604020202020204" pitchFamily="34" charset="0"/>
              </a:rPr>
              <a:t>       The </a:t>
            </a:r>
            <a:r>
              <a:rPr lang="en-US" altLang="zh-CN" sz="2100" dirty="0">
                <a:solidFill>
                  <a:schemeClr val="tx1"/>
                </a:solidFill>
                <a:cs typeface="Arial" panose="020B0604020202020204" pitchFamily="34" charset="0"/>
              </a:rPr>
              <a:t>other children also jumped up all attention. When John had an idea, it was sure to be a good one. I’ll tell </a:t>
            </a:r>
            <a:r>
              <a:rPr lang="en-US" altLang="zh-CN" sz="2100" dirty="0" smtClean="0">
                <a:solidFill>
                  <a:schemeClr val="tx1"/>
                </a:solidFill>
                <a:cs typeface="Arial" panose="020B0604020202020204" pitchFamily="34" charset="0"/>
              </a:rPr>
              <a:t>you what </a:t>
            </a:r>
            <a:r>
              <a:rPr lang="en-US" altLang="zh-CN" sz="2100" dirty="0">
                <a:solidFill>
                  <a:schemeClr val="tx1"/>
                </a:solidFill>
                <a:cs typeface="Arial" panose="020B0604020202020204" pitchFamily="34" charset="0"/>
              </a:rPr>
              <a:t>we can do,” said John. “You know that big box of </a:t>
            </a:r>
            <a:r>
              <a:rPr lang="en-US" altLang="zh-CN" sz="2100" dirty="0" smtClean="0">
                <a:solidFill>
                  <a:schemeClr val="tx1"/>
                </a:solidFill>
                <a:cs typeface="Arial" panose="020B0604020202020204" pitchFamily="34" charset="0"/>
              </a:rPr>
              <a:t>corn Uncle John sent us ?Well, we can make popcorn</a:t>
            </a:r>
            <a:r>
              <a:rPr lang="zh-CN" altLang="en-US" sz="2100" dirty="0" smtClean="0">
                <a:solidFill>
                  <a:schemeClr val="tx1"/>
                </a:solidFill>
                <a:cs typeface="Arial" panose="020B0604020202020204" pitchFamily="34" charset="0"/>
              </a:rPr>
              <a:t>（爆米花），</a:t>
            </a:r>
            <a:r>
              <a:rPr lang="en-US" altLang="zh-CN" sz="2100" dirty="0" smtClean="0">
                <a:solidFill>
                  <a:schemeClr val="tx1"/>
                </a:solidFill>
                <a:cs typeface="Arial" panose="020B0604020202020204" pitchFamily="34" charset="0"/>
              </a:rPr>
              <a:t>and put it into paper bags, and Bernard can take it around to the houses and sell it.”</a:t>
            </a:r>
            <a:endParaRPr lang="en-US" altLang="zh-CN" sz="2100" dirty="0">
              <a:solidFill>
                <a:schemeClr val="tx1"/>
              </a:solidFill>
              <a:cs typeface="Arial" panose="020B0604020202020204" pitchFamily="34" charset="0"/>
            </a:endParaRPr>
          </a:p>
          <a:p>
            <a:pPr marL="0" indent="0" algn="just">
              <a:lnSpc>
                <a:spcPct val="100000"/>
              </a:lnSpc>
              <a:buNone/>
            </a:pPr>
            <a:r>
              <a:rPr lang="en-US" altLang="zh-CN" sz="2100" dirty="0" smtClean="0">
                <a:solidFill>
                  <a:schemeClr val="tx1"/>
                </a:solidFill>
                <a:cs typeface="Arial" panose="020B0604020202020204" pitchFamily="34" charset="0"/>
              </a:rPr>
              <a:t>      </a:t>
            </a:r>
            <a:endParaRPr lang="en-US" altLang="zh-CN" sz="2100" dirty="0" smtClean="0">
              <a:solidFill>
                <a:schemeClr val="tx1"/>
              </a:solidFill>
              <a:cs typeface="Arial" panose="020B0604020202020204" pitchFamily="34" charset="0"/>
            </a:endParaRPr>
          </a:p>
          <a:p>
            <a:pPr marL="0" indent="0" algn="just">
              <a:lnSpc>
                <a:spcPct val="100000"/>
              </a:lnSpc>
              <a:buNone/>
            </a:pPr>
            <a:endParaRPr lang="en-US" altLang="zh-CN" sz="2100" dirty="0">
              <a:solidFill>
                <a:schemeClr val="tx1"/>
              </a:solidFill>
              <a:cs typeface="Arial" panose="020B0604020202020204" pitchFamily="34" charset="0"/>
            </a:endParaRPr>
          </a:p>
          <a:p>
            <a:pPr marL="0" indent="0" algn="just">
              <a:lnSpc>
                <a:spcPct val="100000"/>
              </a:lnSpc>
              <a:buNone/>
            </a:pPr>
            <a:endParaRPr lang="en-US" altLang="zh-CN" sz="2100" dirty="0">
              <a:solidFill>
                <a:schemeClr val="tx1"/>
              </a:solidFill>
              <a:latin typeface="+mn-lt"/>
              <a:cs typeface="Arial" panose="020B0604020202020204" pitchFamily="34" charset="0"/>
            </a:endParaRPr>
          </a:p>
        </p:txBody>
      </p:sp>
      <p:sp>
        <p:nvSpPr>
          <p:cNvPr id="4" name="TextBox 3"/>
          <p:cNvSpPr txBox="1"/>
          <p:nvPr/>
        </p:nvSpPr>
        <p:spPr>
          <a:xfrm>
            <a:off x="395969" y="4550197"/>
            <a:ext cx="8328931" cy="1291590"/>
          </a:xfrm>
          <a:prstGeom prst="rect">
            <a:avLst/>
          </a:prstGeom>
          <a:noFill/>
        </p:spPr>
        <p:txBody>
          <a:bodyPr wrap="square" rtlCol="0">
            <a:spAutoFit/>
          </a:bodyPr>
          <a:p>
            <a:pPr algn="just"/>
            <a:r>
              <a:rPr lang="en-US" altLang="zh-CN" sz="1950" b="1" dirty="0">
                <a:latin typeface="Times New Roman" panose="02020603050405020304" pitchFamily="18" charset="0"/>
                <a:cs typeface="Times New Roman" panose="02020603050405020304" pitchFamily="18" charset="0"/>
                <a:sym typeface="+mn-ea"/>
              </a:rPr>
              <a:t>Paragraph 1: </a:t>
            </a:r>
            <a:r>
              <a:rPr lang="en-US" altLang="zh-CN" sz="1950" b="1" i="1" dirty="0" smtClean="0">
                <a:solidFill>
                  <a:srgbClr val="FF0000"/>
                </a:solidFill>
                <a:latin typeface="Times New Roman" panose="02020603050405020304" pitchFamily="18" charset="0"/>
                <a:cs typeface="Times New Roman" panose="02020603050405020304" pitchFamily="18" charset="0"/>
                <a:sym typeface="+mn-ea"/>
              </a:rPr>
              <a:t>When Mrs. Meredith heard of John’s idea, she thought it was a good one, too. </a:t>
            </a:r>
            <a:endParaRPr lang="zh-CN" altLang="zh-CN" sz="1950" b="1" i="1" dirty="0">
              <a:solidFill>
                <a:srgbClr val="FF0000"/>
              </a:solidFill>
              <a:latin typeface="Times New Roman" panose="02020603050405020304" pitchFamily="18" charset="0"/>
              <a:cs typeface="Times New Roman" panose="02020603050405020304" pitchFamily="18" charset="0"/>
            </a:endParaRPr>
          </a:p>
          <a:p>
            <a:pPr algn="just"/>
            <a:endParaRPr lang="en-US" altLang="zh-CN" sz="1950" b="1" dirty="0" smtClean="0">
              <a:latin typeface="Times New Roman" panose="02020603050405020304" pitchFamily="18" charset="0"/>
              <a:cs typeface="Times New Roman" panose="02020603050405020304" pitchFamily="18" charset="0"/>
              <a:sym typeface="+mn-ea"/>
            </a:endParaRPr>
          </a:p>
          <a:p>
            <a:pPr algn="just"/>
            <a:r>
              <a:rPr lang="en-US" altLang="zh-CN" sz="1950" b="1" dirty="0" smtClean="0">
                <a:latin typeface="Times New Roman" panose="02020603050405020304" pitchFamily="18" charset="0"/>
                <a:cs typeface="Times New Roman" panose="02020603050405020304" pitchFamily="18" charset="0"/>
                <a:sym typeface="+mn-ea"/>
              </a:rPr>
              <a:t>Paragraph </a:t>
            </a:r>
            <a:r>
              <a:rPr lang="en-US" altLang="zh-CN" sz="1950" b="1" dirty="0">
                <a:latin typeface="Times New Roman" panose="02020603050405020304" pitchFamily="18" charset="0"/>
                <a:cs typeface="Times New Roman" panose="02020603050405020304" pitchFamily="18" charset="0"/>
                <a:sym typeface="+mn-ea"/>
              </a:rPr>
              <a:t>2: </a:t>
            </a:r>
            <a:r>
              <a:rPr lang="en-US" altLang="zh-CN" sz="1950" b="1" i="1" dirty="0" smtClean="0">
                <a:solidFill>
                  <a:srgbClr val="FF0000"/>
                </a:solidFill>
                <a:latin typeface="Times New Roman" panose="02020603050405020304" pitchFamily="18" charset="0"/>
                <a:cs typeface="Times New Roman" panose="02020603050405020304" pitchFamily="18" charset="0"/>
                <a:sym typeface="+mn-ea"/>
              </a:rPr>
              <a:t>With everything ready, Bernard started out on his new business.</a:t>
            </a:r>
            <a:endParaRPr lang="en-US" altLang="zh-CN" sz="1950" b="1" i="1" dirty="0" smtClean="0">
              <a:solidFill>
                <a:srgbClr val="FF0000"/>
              </a:solidFill>
              <a:latin typeface="Times New Roman" panose="02020603050405020304" pitchFamily="18" charset="0"/>
              <a:cs typeface="Times New Roman" panose="02020603050405020304" pitchFamily="18" charset="0"/>
              <a:sym typeface="+mn-ea"/>
            </a:endParaRPr>
          </a:p>
        </p:txBody>
      </p:sp>
    </p:spTree>
  </p:cSld>
  <p:clrMapOvr>
    <a:masterClrMapping/>
  </p:clrMapOvr>
  <p:transition spd="med">
    <p:cut/>
  </p:transition>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文本框 1"/>
          <p:cNvSpPr txBox="1"/>
          <p:nvPr/>
        </p:nvSpPr>
        <p:spPr>
          <a:xfrm>
            <a:off x="75724" y="1604963"/>
            <a:ext cx="8993029" cy="2245360"/>
          </a:xfrm>
          <a:prstGeom prst="rect">
            <a:avLst/>
          </a:prstGeom>
          <a:noFill/>
        </p:spPr>
        <p:txBody>
          <a:bodyPr wrap="square" rtlCol="0" anchor="t">
            <a:spAutoFit/>
          </a:bodyPr>
          <a:p>
            <a:pPr fontAlgn="auto">
              <a:lnSpc>
                <a:spcPts val="2500"/>
              </a:lnSpc>
            </a:pPr>
            <a:r>
              <a:rPr lang="zh-CN" altLang="en-US" sz="2400" b="1">
                <a:latin typeface="Times New Roman" panose="02020603050405020304" pitchFamily="18" charset="0"/>
                <a:ea typeface="宋体" panose="02010600030101010101" pitchFamily="2" charset="-122"/>
                <a:cs typeface="Times New Roman" panose="02020603050405020304" pitchFamily="18" charset="0"/>
              </a:rPr>
              <a:t>第二节（满分25分）</a:t>
            </a:r>
            <a:endParaRPr lang="zh-CN" altLang="en-US" sz="2400" b="1">
              <a:latin typeface="Times New Roman" panose="02020603050405020304" pitchFamily="18" charset="0"/>
              <a:ea typeface="宋体" panose="02010600030101010101" pitchFamily="2" charset="-122"/>
              <a:cs typeface="Times New Roman" panose="02020603050405020304" pitchFamily="18" charset="0"/>
            </a:endParaRPr>
          </a:p>
          <a:p>
            <a:pPr fontAlgn="auto">
              <a:lnSpc>
                <a:spcPts val="2500"/>
              </a:lnSpc>
            </a:pPr>
            <a:endParaRPr lang="zh-CN" altLang="en-US" sz="2400" b="1">
              <a:latin typeface="Times New Roman" panose="02020603050405020304" pitchFamily="18" charset="0"/>
              <a:ea typeface="宋体" panose="02010600030101010101" pitchFamily="2" charset="-122"/>
              <a:cs typeface="Times New Roman" panose="02020603050405020304" pitchFamily="18" charset="0"/>
            </a:endParaRPr>
          </a:p>
          <a:p>
            <a:pPr fontAlgn="auto">
              <a:lnSpc>
                <a:spcPts val="2500"/>
              </a:lnSpc>
            </a:pPr>
            <a:r>
              <a:rPr lang="zh-CN" altLang="en-US" sz="2400" b="1">
                <a:latin typeface="Times New Roman" panose="02020603050405020304" pitchFamily="18" charset="0"/>
                <a:ea typeface="宋体" panose="02010600030101010101" pitchFamily="2" charset="-122"/>
                <a:cs typeface="Times New Roman" panose="02020603050405020304" pitchFamily="18" charset="0"/>
              </a:rPr>
              <a:t>阅读下面材料, 根据其内容和所给段落开头语续写两段, 使之构成</a:t>
            </a:r>
            <a:endParaRPr lang="zh-CN" altLang="en-US" sz="2400" b="1">
              <a:latin typeface="Times New Roman" panose="02020603050405020304" pitchFamily="18" charset="0"/>
              <a:ea typeface="宋体" panose="02010600030101010101" pitchFamily="2" charset="-122"/>
              <a:cs typeface="Times New Roman" panose="02020603050405020304" pitchFamily="18" charset="0"/>
            </a:endParaRPr>
          </a:p>
          <a:p>
            <a:pPr fontAlgn="auto">
              <a:lnSpc>
                <a:spcPts val="2500"/>
              </a:lnSpc>
            </a:pPr>
            <a:endParaRPr lang="zh-CN" altLang="en-US" sz="2400" b="1">
              <a:latin typeface="Times New Roman" panose="02020603050405020304" pitchFamily="18" charset="0"/>
              <a:ea typeface="宋体" panose="02010600030101010101" pitchFamily="2" charset="-122"/>
              <a:cs typeface="Times New Roman" panose="02020603050405020304" pitchFamily="18" charset="0"/>
            </a:endParaRPr>
          </a:p>
          <a:p>
            <a:pPr fontAlgn="auto">
              <a:lnSpc>
                <a:spcPts val="2500"/>
              </a:lnSpc>
            </a:pPr>
            <a:r>
              <a:rPr lang="zh-CN" altLang="en-US" sz="2400" b="1">
                <a:latin typeface="Times New Roman" panose="02020603050405020304" pitchFamily="18" charset="0"/>
                <a:ea typeface="宋体" panose="02010600030101010101" pitchFamily="2" charset="-122"/>
                <a:cs typeface="Times New Roman" panose="02020603050405020304" pitchFamily="18" charset="0"/>
              </a:rPr>
              <a:t>一篇完整的短文。</a:t>
            </a:r>
            <a:endParaRPr lang="zh-CN" altLang="en-US" sz="2400" b="1">
              <a:latin typeface="Times New Roman" panose="02020603050405020304" pitchFamily="18" charset="0"/>
              <a:ea typeface="宋体" panose="02010600030101010101" pitchFamily="2" charset="-122"/>
              <a:cs typeface="Times New Roman" panose="02020603050405020304" pitchFamily="18" charset="0"/>
            </a:endParaRPr>
          </a:p>
          <a:p>
            <a:pPr fontAlgn="auto">
              <a:lnSpc>
                <a:spcPts val="2500"/>
              </a:lnSpc>
            </a:pPr>
            <a:endParaRPr lang="zh-CN" altLang="en-US" sz="2400" b="1">
              <a:latin typeface="Times New Roman" panose="02020603050405020304" pitchFamily="18" charset="0"/>
              <a:ea typeface="宋体" panose="02010600030101010101" pitchFamily="2" charset="-122"/>
              <a:cs typeface="Times New Roman" panose="02020603050405020304" pitchFamily="18" charset="0"/>
            </a:endParaRPr>
          </a:p>
          <a:p>
            <a:pPr fontAlgn="auto">
              <a:lnSpc>
                <a:spcPts val="1800"/>
              </a:lnSpc>
            </a:pPr>
            <a:endParaRPr lang="zh-CN" altLang="en-US" sz="2400" b="1">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p:cNvSpPr txBox="1"/>
          <p:nvPr/>
        </p:nvSpPr>
        <p:spPr>
          <a:xfrm>
            <a:off x="75248" y="2898934"/>
            <a:ext cx="8993505" cy="3784600"/>
          </a:xfrm>
          <a:prstGeom prst="rect">
            <a:avLst/>
          </a:prstGeom>
          <a:noFill/>
        </p:spPr>
        <p:txBody>
          <a:bodyPr wrap="square" rtlCol="0" anchor="t">
            <a:spAutoFit/>
          </a:bodyPr>
          <a:p>
            <a:pPr algn="just" fontAlgn="auto">
              <a:lnSpc>
                <a:spcPts val="2880"/>
              </a:lnSpc>
            </a:pPr>
            <a:endParaRPr lang="zh-CN" altLang="en-US" sz="2400" b="1">
              <a:latin typeface="Times New Roman" panose="02020603050405020304" pitchFamily="18" charset="0"/>
              <a:ea typeface="宋体" panose="02010600030101010101" pitchFamily="2" charset="-122"/>
              <a:cs typeface="Times New Roman" panose="02020603050405020304" pitchFamily="18" charset="0"/>
            </a:endParaRPr>
          </a:p>
          <a:p>
            <a:pPr algn="just" fontAlgn="auto">
              <a:lnSpc>
                <a:spcPts val="2880"/>
              </a:lnSpc>
            </a:pPr>
            <a:r>
              <a:rPr lang="zh-CN" altLang="en-US" sz="2400" b="1">
                <a:latin typeface="Times New Roman" panose="02020603050405020304" pitchFamily="18" charset="0"/>
                <a:ea typeface="宋体" panose="02010600030101010101" pitchFamily="2" charset="-122"/>
                <a:cs typeface="Times New Roman" panose="02020603050405020304" pitchFamily="18" charset="0"/>
              </a:rPr>
              <a:t>注意：</a:t>
            </a:r>
            <a:endParaRPr lang="zh-CN" altLang="en-US" sz="2400" b="1">
              <a:latin typeface="Times New Roman" panose="02020603050405020304" pitchFamily="18" charset="0"/>
              <a:ea typeface="宋体" panose="02010600030101010101" pitchFamily="2" charset="-122"/>
              <a:cs typeface="Times New Roman" panose="02020603050405020304" pitchFamily="18" charset="0"/>
            </a:endParaRPr>
          </a:p>
          <a:p>
            <a:pPr algn="just" fontAlgn="auto">
              <a:lnSpc>
                <a:spcPts val="2880"/>
              </a:lnSpc>
            </a:pPr>
            <a:endParaRPr lang="zh-CN" altLang="en-US" sz="2400" b="1">
              <a:latin typeface="Times New Roman" panose="02020603050405020304" pitchFamily="18" charset="0"/>
              <a:ea typeface="宋体" panose="02010600030101010101" pitchFamily="2" charset="-122"/>
              <a:cs typeface="Times New Roman" panose="02020603050405020304" pitchFamily="18" charset="0"/>
            </a:endParaRPr>
          </a:p>
          <a:p>
            <a:pPr algn="just" fontAlgn="auto">
              <a:lnSpc>
                <a:spcPts val="2880"/>
              </a:lnSpc>
            </a:pPr>
            <a:r>
              <a:rPr lang="zh-CN" altLang="en-US" sz="2400" b="1">
                <a:latin typeface="Times New Roman" panose="02020603050405020304" pitchFamily="18" charset="0"/>
                <a:ea typeface="宋体" panose="02010600030101010101" pitchFamily="2" charset="-122"/>
                <a:cs typeface="Times New Roman" panose="02020603050405020304" pitchFamily="18" charset="0"/>
              </a:rPr>
              <a:t>1. 续写词数应为150左右：</a:t>
            </a:r>
            <a:endParaRPr lang="zh-CN" altLang="en-US" sz="2400" b="1">
              <a:latin typeface="Times New Roman" panose="02020603050405020304" pitchFamily="18" charset="0"/>
              <a:ea typeface="宋体" panose="02010600030101010101" pitchFamily="2" charset="-122"/>
              <a:cs typeface="Times New Roman" panose="02020603050405020304" pitchFamily="18" charset="0"/>
            </a:endParaRPr>
          </a:p>
          <a:p>
            <a:pPr algn="just" fontAlgn="auto">
              <a:lnSpc>
                <a:spcPts val="2880"/>
              </a:lnSpc>
            </a:pPr>
            <a:endParaRPr lang="zh-CN" altLang="en-US" sz="2400" b="1">
              <a:latin typeface="Times New Roman" panose="02020603050405020304" pitchFamily="18" charset="0"/>
              <a:ea typeface="宋体" panose="02010600030101010101" pitchFamily="2" charset="-122"/>
              <a:cs typeface="Times New Roman" panose="02020603050405020304" pitchFamily="18" charset="0"/>
            </a:endParaRPr>
          </a:p>
          <a:p>
            <a:pPr algn="just" fontAlgn="auto">
              <a:lnSpc>
                <a:spcPts val="2880"/>
              </a:lnSpc>
            </a:pPr>
            <a:r>
              <a:rPr lang="zh-CN" altLang="en-US" sz="2400" b="1">
                <a:latin typeface="Times New Roman" panose="02020603050405020304" pitchFamily="18" charset="0"/>
                <a:ea typeface="宋体" panose="02010600030101010101" pitchFamily="2" charset="-122"/>
                <a:cs typeface="Times New Roman" panose="02020603050405020304" pitchFamily="18" charset="0"/>
              </a:rPr>
              <a:t>2. 请按如下格式在答题卡的相应位置作答。</a:t>
            </a:r>
            <a:endParaRPr lang="zh-CN" altLang="en-US" sz="2400" b="1">
              <a:latin typeface="Times New Roman" panose="02020603050405020304" pitchFamily="18" charset="0"/>
              <a:ea typeface="宋体" panose="02010600030101010101" pitchFamily="2" charset="-122"/>
              <a:cs typeface="Times New Roman" panose="02020603050405020304" pitchFamily="18" charset="0"/>
            </a:endParaRPr>
          </a:p>
          <a:p>
            <a:pPr algn="just" fontAlgn="auto">
              <a:lnSpc>
                <a:spcPct val="100000"/>
              </a:lnSpc>
            </a:pPr>
            <a:r>
              <a:rPr lang="zh-CN" altLang="en-US" sz="2400" b="1">
                <a:latin typeface="Times New Roman" panose="02020603050405020304" pitchFamily="18" charset="0"/>
                <a:ea typeface="宋体" panose="02010600030101010101" pitchFamily="2" charset="-122"/>
                <a:cs typeface="Times New Roman" panose="02020603050405020304" pitchFamily="18" charset="0"/>
              </a:rPr>
              <a:t>When Mrs. Meredith heard of John's idea, she thought it was a good one, too.</a:t>
            </a:r>
            <a:r>
              <a:rPr lang="en-US" altLang="zh-CN" sz="2400" b="1">
                <a:latin typeface="Times New Roman" panose="02020603050405020304" pitchFamily="18" charset="0"/>
                <a:ea typeface="宋体" panose="02010600030101010101" pitchFamily="2" charset="-122"/>
                <a:cs typeface="Times New Roman" panose="02020603050405020304" pitchFamily="18" charset="0"/>
              </a:rPr>
              <a:t>__________</a:t>
            </a:r>
            <a:endParaRPr lang="zh-CN" altLang="en-US" sz="2400" b="1">
              <a:latin typeface="Times New Roman" panose="02020603050405020304" pitchFamily="18" charset="0"/>
              <a:ea typeface="宋体" panose="02010600030101010101" pitchFamily="2" charset="-122"/>
              <a:cs typeface="Times New Roman" panose="02020603050405020304" pitchFamily="18" charset="0"/>
            </a:endParaRPr>
          </a:p>
          <a:p>
            <a:pPr algn="just" fontAlgn="auto">
              <a:lnSpc>
                <a:spcPct val="100000"/>
              </a:lnSpc>
            </a:pPr>
            <a:r>
              <a:rPr lang="zh-CN" altLang="en-US" sz="2400" b="1">
                <a:latin typeface="Times New Roman" panose="02020603050405020304" pitchFamily="18" charset="0"/>
                <a:ea typeface="宋体" panose="02010600030101010101" pitchFamily="2" charset="-122"/>
                <a:cs typeface="Times New Roman" panose="02020603050405020304" pitchFamily="18" charset="0"/>
              </a:rPr>
              <a:t>With everything ready, Bernard started out on his new business</a:t>
            </a:r>
            <a:r>
              <a:rPr lang="en-US" altLang="zh-CN" sz="2400" b="1">
                <a:latin typeface="Times New Roman" panose="02020603050405020304" pitchFamily="18" charset="0"/>
                <a:ea typeface="宋体" panose="02010600030101010101" pitchFamily="2" charset="-122"/>
                <a:cs typeface="Times New Roman" panose="02020603050405020304" pitchFamily="18" charset="0"/>
              </a:rPr>
              <a:t>._____________________</a:t>
            </a:r>
            <a:endParaRPr lang="en-US" altLang="zh-CN" sz="2400" b="1">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圆角矩形 4"/>
          <p:cNvSpPr/>
          <p:nvPr/>
        </p:nvSpPr>
        <p:spPr>
          <a:xfrm>
            <a:off x="6720364" y="2243773"/>
            <a:ext cx="697230" cy="332423"/>
          </a:xfrm>
          <a:prstGeom prst="round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6" name="圆角矩形 5"/>
          <p:cNvSpPr/>
          <p:nvPr/>
        </p:nvSpPr>
        <p:spPr>
          <a:xfrm>
            <a:off x="840740" y="2898775"/>
            <a:ext cx="1449070" cy="332740"/>
          </a:xfrm>
          <a:prstGeom prst="round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cxnSp>
        <p:nvCxnSpPr>
          <p:cNvPr id="8" name="直接箭头连接符 7"/>
          <p:cNvCxnSpPr/>
          <p:nvPr/>
        </p:nvCxnSpPr>
        <p:spPr>
          <a:xfrm flipH="1" flipV="1">
            <a:off x="7062788" y="1461135"/>
            <a:ext cx="11906" cy="549593"/>
          </a:xfrm>
          <a:prstGeom prst="straightConnector1">
            <a:avLst/>
          </a:prstGeom>
          <a:ln w="12700">
            <a:solidFill>
              <a:srgbClr val="FF0000"/>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flipH="1" flipV="1">
            <a:off x="840581" y="2576989"/>
            <a:ext cx="11906" cy="549593"/>
          </a:xfrm>
          <a:prstGeom prst="straightConnector1">
            <a:avLst/>
          </a:prstGeom>
          <a:ln w="12700">
            <a:solidFill>
              <a:srgbClr val="FF0000"/>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11" name="圆角矩形 10"/>
          <p:cNvSpPr/>
          <p:nvPr/>
        </p:nvSpPr>
        <p:spPr>
          <a:xfrm>
            <a:off x="5979795" y="1021080"/>
            <a:ext cx="2177891" cy="440055"/>
          </a:xfrm>
          <a:prstGeom prst="roundRect">
            <a:avLst/>
          </a:prstGeom>
          <a:solidFill>
            <a:schemeClr val="accent1">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a:solidFill>
                  <a:srgbClr val="FF0000"/>
                </a:solidFill>
                <a:latin typeface="宋体" panose="02010600030101010101" pitchFamily="2" charset="-122"/>
                <a:ea typeface="宋体" panose="02010600030101010101" pitchFamily="2" charset="-122"/>
              </a:rPr>
              <a:t>不可再分段</a:t>
            </a:r>
            <a:endParaRPr lang="zh-CN" altLang="en-US" sz="2400" b="1">
              <a:solidFill>
                <a:srgbClr val="FF0000"/>
              </a:solidFill>
              <a:latin typeface="宋体" panose="02010600030101010101" pitchFamily="2" charset="-122"/>
              <a:ea typeface="宋体" panose="02010600030101010101" pitchFamily="2" charset="-122"/>
            </a:endParaRPr>
          </a:p>
        </p:txBody>
      </p:sp>
      <p:sp>
        <p:nvSpPr>
          <p:cNvPr id="12" name="圆角矩形 11"/>
          <p:cNvSpPr/>
          <p:nvPr/>
        </p:nvSpPr>
        <p:spPr>
          <a:xfrm>
            <a:off x="2578418" y="2898934"/>
            <a:ext cx="1714976" cy="440055"/>
          </a:xfrm>
          <a:prstGeom prst="roundRect">
            <a:avLst/>
          </a:prstGeom>
          <a:solidFill>
            <a:schemeClr val="accent1">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a:solidFill>
                  <a:srgbClr val="FF0000"/>
                </a:solidFill>
                <a:latin typeface="宋体" panose="02010600030101010101" pitchFamily="2" charset="-122"/>
                <a:ea typeface="宋体" panose="02010600030101010101" pitchFamily="2" charset="-122"/>
              </a:rPr>
              <a:t>不留悬念</a:t>
            </a:r>
            <a:endParaRPr lang="zh-CN" altLang="en-US" sz="2400" b="1">
              <a:solidFill>
                <a:srgbClr val="FF0000"/>
              </a:solidFill>
              <a:latin typeface="宋体" panose="02010600030101010101" pitchFamily="2" charset="-122"/>
              <a:ea typeface="宋体" panose="02010600030101010101" pitchFamily="2" charset="-122"/>
            </a:endParaRPr>
          </a:p>
        </p:txBody>
      </p:sp>
      <p:sp>
        <p:nvSpPr>
          <p:cNvPr id="15" name="圆角矩形 14"/>
          <p:cNvSpPr/>
          <p:nvPr/>
        </p:nvSpPr>
        <p:spPr>
          <a:xfrm>
            <a:off x="2289334" y="4031298"/>
            <a:ext cx="1140143" cy="332423"/>
          </a:xfrm>
          <a:prstGeom prst="round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16" name="圆角矩形 15"/>
          <p:cNvSpPr/>
          <p:nvPr/>
        </p:nvSpPr>
        <p:spPr>
          <a:xfrm>
            <a:off x="4293711" y="3977481"/>
            <a:ext cx="2297430" cy="440055"/>
          </a:xfrm>
          <a:prstGeom prst="roundRect">
            <a:avLst/>
          </a:prstGeom>
          <a:solidFill>
            <a:schemeClr val="accent1">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a:solidFill>
                  <a:srgbClr val="FF0000"/>
                </a:solidFill>
                <a:latin typeface="宋体" panose="02010600030101010101" pitchFamily="2" charset="-122"/>
                <a:ea typeface="宋体" panose="02010600030101010101" pitchFamily="2" charset="-122"/>
              </a:rPr>
              <a:t>两段字数均分</a:t>
            </a:r>
            <a:endParaRPr lang="zh-CN" altLang="en-US" sz="2400" b="1">
              <a:solidFill>
                <a:srgbClr val="FF0000"/>
              </a:solidFill>
              <a:latin typeface="宋体" panose="02010600030101010101" pitchFamily="2" charset="-122"/>
              <a:ea typeface="宋体" panose="02010600030101010101" pitchFamily="2" charset="-122"/>
            </a:endParaRPr>
          </a:p>
        </p:txBody>
      </p:sp>
      <p:cxnSp>
        <p:nvCxnSpPr>
          <p:cNvPr id="17" name="直接箭头连接符 16"/>
          <p:cNvCxnSpPr/>
          <p:nvPr/>
        </p:nvCxnSpPr>
        <p:spPr>
          <a:xfrm>
            <a:off x="3532188" y="4190524"/>
            <a:ext cx="658178" cy="14764"/>
          </a:xfrm>
          <a:prstGeom prst="straightConnector1">
            <a:avLst/>
          </a:prstGeom>
          <a:ln w="12700">
            <a:solidFill>
              <a:srgbClr val="FF0000"/>
            </a:solidFill>
            <a:prstDash val="lg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ppt_x"/>
                                          </p:val>
                                        </p:tav>
                                        <p:tav tm="100000">
                                          <p:val>
                                            <p:strVal val="#ppt_x"/>
                                          </p:val>
                                        </p:tav>
                                      </p:tavLst>
                                    </p:anim>
                                    <p:anim calcmode="lin" valueType="num">
                                      <p:cBhvr additive="base">
                                        <p:cTn id="4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 grpId="1"/>
      <p:bldP spid="3" grpId="1"/>
      <p:bldP spid="5" grpId="0" bldLvl="0" animBg="1"/>
      <p:bldP spid="5" grpId="1" animBg="1"/>
      <p:bldP spid="11" grpId="0" bldLvl="0" animBg="1"/>
      <p:bldP spid="11" grpId="1" animBg="1"/>
      <p:bldP spid="6" grpId="0" bldLvl="0" animBg="1"/>
      <p:bldP spid="6" grpId="1" animBg="1"/>
      <p:bldP spid="12" grpId="0" bldLvl="0" animBg="1"/>
      <p:bldP spid="12" grpId="1" animBg="1"/>
      <p:bldP spid="15" grpId="0" bldLvl="0" animBg="1"/>
      <p:bldP spid="15" grpId="1" animBg="1"/>
      <p:bldP spid="16" grpId="0" bldLvl="0" animBg="1"/>
      <p:bldP spid="16"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6131" y="1967735"/>
            <a:ext cx="1687254" cy="2510561"/>
            <a:chOff x="2602749" y="1352939"/>
            <a:chExt cx="2249672" cy="3347415"/>
          </a:xfrm>
        </p:grpSpPr>
        <p:sp>
          <p:nvSpPr>
            <p:cNvPr id="4" name="矩形 3"/>
            <p:cNvSpPr/>
            <p:nvPr/>
          </p:nvSpPr>
          <p:spPr>
            <a:xfrm>
              <a:off x="2602749" y="1352939"/>
              <a:ext cx="2249672" cy="3347415"/>
            </a:xfrm>
            <a:prstGeom prst="rect">
              <a:avLst/>
            </a:prstGeom>
            <a:solidFill>
              <a:srgbClr val="81C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tx1">
                    <a:lumMod val="65000"/>
                    <a:lumOff val="35000"/>
                  </a:schemeClr>
                </a:solidFill>
                <a:cs typeface="+mn-ea"/>
                <a:sym typeface="+mn-lt"/>
              </a:endParaRPr>
            </a:p>
          </p:txBody>
        </p:sp>
        <p:sp>
          <p:nvSpPr>
            <p:cNvPr id="20" name="矩形 19"/>
            <p:cNvSpPr/>
            <p:nvPr/>
          </p:nvSpPr>
          <p:spPr>
            <a:xfrm>
              <a:off x="2852150" y="1511465"/>
              <a:ext cx="1745673" cy="298059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tx1">
                    <a:lumMod val="65000"/>
                    <a:lumOff val="35000"/>
                  </a:schemeClr>
                </a:solidFill>
                <a:cs typeface="+mn-ea"/>
                <a:sym typeface="+mn-lt"/>
              </a:endParaRPr>
            </a:p>
          </p:txBody>
        </p:sp>
        <p:grpSp>
          <p:nvGrpSpPr>
            <p:cNvPr id="21" name="组合 20"/>
            <p:cNvGrpSpPr/>
            <p:nvPr/>
          </p:nvGrpSpPr>
          <p:grpSpPr>
            <a:xfrm>
              <a:off x="3359532" y="1505337"/>
              <a:ext cx="736106" cy="2986722"/>
              <a:chOff x="2239200" y="2111753"/>
              <a:chExt cx="736106" cy="2986722"/>
            </a:xfrm>
          </p:grpSpPr>
          <p:sp>
            <p:nvSpPr>
              <p:cNvPr id="29" name="矩形 28"/>
              <p:cNvSpPr/>
              <p:nvPr/>
            </p:nvSpPr>
            <p:spPr>
              <a:xfrm>
                <a:off x="2239200" y="2111753"/>
                <a:ext cx="736106" cy="29867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tx1">
                      <a:lumMod val="65000"/>
                      <a:lumOff val="35000"/>
                    </a:schemeClr>
                  </a:solidFill>
                  <a:cs typeface="+mn-ea"/>
                  <a:sym typeface="+mn-lt"/>
                </a:endParaRPr>
              </a:p>
            </p:txBody>
          </p:sp>
          <p:sp>
            <p:nvSpPr>
              <p:cNvPr id="30" name="文本框 29"/>
              <p:cNvSpPr txBox="1"/>
              <p:nvPr/>
            </p:nvSpPr>
            <p:spPr>
              <a:xfrm>
                <a:off x="2335080" y="2376959"/>
                <a:ext cx="538843" cy="2337647"/>
              </a:xfrm>
              <a:prstGeom prst="rect">
                <a:avLst/>
              </a:prstGeom>
              <a:noFill/>
            </p:spPr>
            <p:txBody>
              <a:bodyPr wrap="square" rtlCol="0">
                <a:spAutoFit/>
              </a:bodyPr>
              <a:p>
                <a:pPr algn="ctr"/>
                <a:r>
                  <a:rPr lang="zh-CN" sz="2700" b="1" dirty="0">
                    <a:solidFill>
                      <a:schemeClr val="tx1"/>
                    </a:solidFill>
                    <a:latin typeface="宋体" panose="02010600030101010101" pitchFamily="2" charset="-122"/>
                    <a:ea typeface="宋体" panose="02010600030101010101" pitchFamily="2" charset="-122"/>
                    <a:cs typeface="+mn-ea"/>
                    <a:sym typeface="+mn-lt"/>
                  </a:rPr>
                  <a:t>写作步骤</a:t>
                </a:r>
                <a:endParaRPr lang="zh-CN" sz="2700" b="1" dirty="0">
                  <a:solidFill>
                    <a:schemeClr val="tx1"/>
                  </a:solidFill>
                  <a:latin typeface="宋体" panose="02010600030101010101" pitchFamily="2" charset="-122"/>
                  <a:ea typeface="宋体" panose="02010600030101010101" pitchFamily="2" charset="-122"/>
                  <a:cs typeface="+mn-ea"/>
                  <a:sym typeface="+mn-lt"/>
                </a:endParaRPr>
              </a:p>
            </p:txBody>
          </p:sp>
        </p:grpSp>
      </p:grpSp>
      <p:grpSp>
        <p:nvGrpSpPr>
          <p:cNvPr id="3" name="e0c193ae-02e0-4002-b485-c7b493854147" descr="KgcAAB+LCAAAAAAABADtVN9PwjAQ/l+qvi2kG44Bb+Cc8cEfEeKL4aFux6huHem6RGL8372WTTqYRBMfhYTQu+96X+++u3dyyhMyJi5xyKnarAH/z3ImVchZKll+UySQoe9eFmuQikNJxk/vdZBnBT2yrIIatUH7DRc8r3JjJmPao2hib5bJpcYYQsxzloU85QrvRst1eQ8yBqFqoJIVOKQ++G5v5PVpMKh/6cAhV7Ko1kiBkg+noda3qF0UWSEtavVVDfTcgt4tlzyGB9DpTRj6HtJnzXY0xI/vkLlBug6ZyqpcYcxJFPn+JJwEmL6Ti/9zLoMDLvMV5NBQmXOhJiKZrVjSFHUqebpSAkpdvN7QIXfPLxArK2wcNKRpi3Q4uPSi6DvSgS0IJblID1kTeka6o4dW9LQoMmDiMHzbWCt8gfy4SDCXrbKRddeVZAnH3tQwI0yUj9y066rrKWFpdIDvm0FciOQIyteoDrtn7AznABTI0nj2mFjepswk4pmemYlIMzx6gWkUNm0Nt4jVb9uWwJjI4uNwvHbpWy9pEf6HtWGLnfxcamlmDm+WXva0vOt18HsNmP6VLQV0dFnn/2mT//xgF8Xd30P2FHVPTve7t2N0RPix3p+4v0pQ9dZpltSXUY+Evc5ajo4qTln8eqSK/W+V8ReHBX4/ASV0BWIqBwAA"/>
          <p:cNvGrpSpPr>
            <a:grpSpLocks noChangeAspect="1"/>
          </p:cNvGrpSpPr>
          <p:nvPr/>
        </p:nvGrpSpPr>
        <p:grpSpPr>
          <a:xfrm>
            <a:off x="1943367" y="1487324"/>
            <a:ext cx="1694475" cy="2160921"/>
            <a:chOff x="1948347" y="2042384"/>
            <a:chExt cx="2259300" cy="2881228"/>
          </a:xfrm>
        </p:grpSpPr>
        <p:sp>
          <p:nvSpPr>
            <p:cNvPr id="5" name="ValueShape"/>
            <p:cNvSpPr/>
            <p:nvPr/>
          </p:nvSpPr>
          <p:spPr>
            <a:xfrm>
              <a:off x="1948347" y="2042384"/>
              <a:ext cx="2259300" cy="1947672"/>
            </a:xfrm>
            <a:prstGeom prst="hexagon">
              <a:avLst/>
            </a:prstGeom>
            <a:gradFill flip="none" rotWithShape="1">
              <a:gsLst>
                <a:gs pos="0">
                  <a:srgbClr val="55ADA7"/>
                </a:gs>
                <a:gs pos="100000">
                  <a:schemeClr val="accent3">
                    <a:lumMod val="20000"/>
                    <a:lumOff val="80000"/>
                  </a:schemeClr>
                </a:gs>
                <a:gs pos="51923">
                  <a:srgbClr val="55ADA7"/>
                </a:gs>
                <a:gs pos="52023">
                  <a:schemeClr val="accent3">
                    <a:lumMod val="20000"/>
                    <a:lumOff val="8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6" name="ExtraShape"/>
            <p:cNvSpPr/>
            <p:nvPr/>
          </p:nvSpPr>
          <p:spPr>
            <a:xfrm>
              <a:off x="2167840" y="2231602"/>
              <a:ext cx="1820314" cy="156923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7" name="ValueBack"/>
            <p:cNvSpPr/>
            <p:nvPr/>
          </p:nvSpPr>
          <p:spPr>
            <a:xfrm>
              <a:off x="2546781" y="2485005"/>
              <a:ext cx="1062431" cy="1062431"/>
            </a:xfrm>
            <a:prstGeom prst="ellipse">
              <a:avLst/>
            </a:prstGeom>
            <a:solidFill>
              <a:srgbClr val="55A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8" name="CustomText"/>
            <p:cNvSpPr/>
            <p:nvPr/>
          </p:nvSpPr>
          <p:spPr>
            <a:xfrm>
              <a:off x="1990007" y="4551384"/>
              <a:ext cx="2175096" cy="372228"/>
            </a:xfrm>
            <a:prstGeom prst="rect">
              <a:avLst/>
            </a:prstGeom>
            <a:noFill/>
          </p:spPr>
          <p:txBody>
            <a:bodyPr wrap="square" lIns="67500" tIns="35100" rIns="67500" bIns="35100" anchor="ctr">
              <a:noAutofit/>
            </a:bodyPr>
            <a:p>
              <a:pPr marL="0" marR="0" lvl="0" indent="0" algn="ctr" defTabSz="914400" rtl="0" eaLnBrk="1" fontAlgn="auto" latinLnBrk="0" hangingPunct="1">
                <a:spcBef>
                  <a:spcPts val="0"/>
                </a:spcBef>
                <a:spcAft>
                  <a:spcPts val="0"/>
                </a:spcAft>
                <a:buClrTx/>
                <a:buSzTx/>
                <a:buFontTx/>
                <a:buNone/>
                <a:defRPr/>
              </a:pPr>
              <a:r>
                <a:rPr kumimoji="0" lang="zh-CN" altLang="en-US" sz="2325" b="1" i="0" strike="noStrike" kern="1200" cap="none" spc="0" normalizeH="0" baseline="0" noProof="0" dirty="0">
                  <a:solidFill>
                    <a:srgbClr val="1D0EB2"/>
                  </a:solidFill>
                  <a:effectLst/>
                  <a:uLnTx/>
                  <a:uFillTx/>
                  <a:latin typeface="宋体" panose="02010600030101010101" pitchFamily="2" charset="-122"/>
                  <a:ea typeface="宋体" panose="02010600030101010101" pitchFamily="2" charset="-122"/>
                </a:rPr>
                <a:t>读懂大意</a:t>
              </a:r>
              <a:endParaRPr kumimoji="0" lang="zh-CN" altLang="en-US" sz="2325" b="1" i="0" strike="noStrike" kern="1200" cap="none" spc="0" normalizeH="0" baseline="0" noProof="0" dirty="0">
                <a:solidFill>
                  <a:srgbClr val="1D0EB2"/>
                </a:solidFill>
                <a:effectLst/>
                <a:uLnTx/>
                <a:uFillTx/>
                <a:latin typeface="宋体" panose="02010600030101010101" pitchFamily="2" charset="-122"/>
                <a:ea typeface="宋体" panose="02010600030101010101" pitchFamily="2" charset="-122"/>
              </a:endParaRPr>
            </a:p>
            <a:p>
              <a:pPr marL="0" marR="0" lvl="0" indent="0" algn="ctr" defTabSz="914400" rtl="0" eaLnBrk="1" fontAlgn="auto" latinLnBrk="0" hangingPunct="1">
                <a:spcBef>
                  <a:spcPts val="0"/>
                </a:spcBef>
                <a:spcAft>
                  <a:spcPts val="0"/>
                </a:spcAft>
                <a:buClrTx/>
                <a:buSzTx/>
                <a:buFontTx/>
                <a:buNone/>
                <a:defRPr/>
              </a:pPr>
              <a:r>
                <a:rPr kumimoji="0" lang="zh-CN" altLang="en-US" sz="2325" b="1" i="0" strike="noStrike" kern="1200" cap="none" spc="0" normalizeH="0" baseline="0" noProof="0" dirty="0">
                  <a:solidFill>
                    <a:srgbClr val="1D0EB2"/>
                  </a:solidFill>
                  <a:effectLst/>
                  <a:uLnTx/>
                  <a:uFillTx/>
                  <a:latin typeface="宋体" panose="02010600030101010101" pitchFamily="2" charset="-122"/>
                  <a:ea typeface="宋体" panose="02010600030101010101" pitchFamily="2" charset="-122"/>
                </a:rPr>
                <a:t>理清脉络</a:t>
              </a:r>
              <a:endParaRPr kumimoji="0" lang="zh-CN" altLang="en-US" sz="2325" b="1" i="0" strike="noStrike" kern="1200" cap="none" spc="0" normalizeH="0" baseline="0" noProof="0" dirty="0">
                <a:solidFill>
                  <a:srgbClr val="1D0EB2"/>
                </a:solidFill>
                <a:effectLst/>
                <a:uLnTx/>
                <a:uFillTx/>
                <a:latin typeface="宋体" panose="02010600030101010101" pitchFamily="2" charset="-122"/>
                <a:ea typeface="宋体" panose="02010600030101010101" pitchFamily="2" charset="-122"/>
              </a:endParaRPr>
            </a:p>
          </p:txBody>
        </p:sp>
      </p:grpSp>
      <p:sp>
        <p:nvSpPr>
          <p:cNvPr id="43" name="文本框 42"/>
          <p:cNvSpPr txBox="1"/>
          <p:nvPr/>
        </p:nvSpPr>
        <p:spPr>
          <a:xfrm>
            <a:off x="2356009" y="1969770"/>
            <a:ext cx="868680" cy="737235"/>
          </a:xfrm>
          <a:prstGeom prst="rect">
            <a:avLst/>
          </a:prstGeom>
          <a:noFill/>
        </p:spPr>
        <p:txBody>
          <a:bodyPr wrap="square" rtlCol="0">
            <a:spAutoFit/>
          </a:bodyPr>
          <a:p>
            <a:pPr algn="ctr"/>
            <a:r>
              <a:rPr lang="en-US" altLang="zh-CN" sz="2100" b="1">
                <a:solidFill>
                  <a:schemeClr val="bg1"/>
                </a:solidFill>
                <a:latin typeface="Times New Roman" panose="02020603050405020304" pitchFamily="18" charset="0"/>
                <a:cs typeface="Times New Roman" panose="02020603050405020304" pitchFamily="18" charset="0"/>
              </a:rPr>
              <a:t>STEP</a:t>
            </a:r>
            <a:endParaRPr lang="en-US" altLang="zh-CN" sz="2100" b="1">
              <a:solidFill>
                <a:schemeClr val="bg1"/>
              </a:solidFill>
              <a:latin typeface="Times New Roman" panose="02020603050405020304" pitchFamily="18" charset="0"/>
              <a:cs typeface="Times New Roman" panose="02020603050405020304" pitchFamily="18" charset="0"/>
            </a:endParaRPr>
          </a:p>
          <a:p>
            <a:pPr algn="ctr"/>
            <a:r>
              <a:rPr lang="en-US" altLang="zh-CN" sz="2100" b="1">
                <a:solidFill>
                  <a:schemeClr val="bg1"/>
                </a:solidFill>
                <a:latin typeface="Times New Roman" panose="02020603050405020304" pitchFamily="18" charset="0"/>
                <a:cs typeface="Times New Roman" panose="02020603050405020304" pitchFamily="18" charset="0"/>
              </a:rPr>
              <a:t>1</a:t>
            </a:r>
            <a:endParaRPr lang="en-US" altLang="zh-CN" sz="2100" b="1">
              <a:solidFill>
                <a:schemeClr val="bg1"/>
              </a:solidFill>
              <a:latin typeface="Times New Roman" panose="02020603050405020304" pitchFamily="18" charset="0"/>
              <a:cs typeface="Times New Roman" panose="02020603050405020304" pitchFamily="18" charset="0"/>
            </a:endParaRPr>
          </a:p>
        </p:txBody>
      </p:sp>
      <p:grpSp>
        <p:nvGrpSpPr>
          <p:cNvPr id="44" name="e0c193ae-02e0-4002-b485-c7b493854147" descr="KgcAAB+LCAAAAAAABADtVN9PwjAQ/l+qvi2kG44Bb+Cc8cEfEeKL4aFux6huHem6RGL8372WTTqYRBMfhYTQu+96X+++u3dyyhMyJi5xyKnarAH/z3ImVchZKll+UySQoe9eFmuQikNJxk/vdZBnBT2yrIIatUH7DRc8r3JjJmPao2hib5bJpcYYQsxzloU85QrvRst1eQ8yBqFqoJIVOKQ++G5v5PVpMKh/6cAhV7Ko1kiBkg+noda3qF0UWSEtavVVDfTcgt4tlzyGB9DpTRj6HtJnzXY0xI/vkLlBug6ZyqpcYcxJFPn+JJwEmL6Ti/9zLoMDLvMV5NBQmXOhJiKZrVjSFHUqebpSAkpdvN7QIXfPLxArK2wcNKRpi3Q4uPSi6DvSgS0IJblID1kTeka6o4dW9LQoMmDiMHzbWCt8gfy4SDCXrbKRddeVZAnH3tQwI0yUj9y066rrKWFpdIDvm0FciOQIyteoDrtn7AznABTI0nj2mFjepswk4pmemYlIMzx6gWkUNm0Nt4jVb9uWwJjI4uNwvHbpWy9pEf6HtWGLnfxcamlmDm+WXva0vOt18HsNmP6VLQV0dFnn/2mT//xgF8Xd30P2FHVPTve7t2N0RPix3p+4v0pQ9dZpltSXUY+Evc5ajo4qTln8eqSK/W+V8ReHBX4/ASV0BWIqBwAA"/>
          <p:cNvGrpSpPr>
            <a:grpSpLocks noChangeAspect="1"/>
          </p:cNvGrpSpPr>
          <p:nvPr/>
        </p:nvGrpSpPr>
        <p:grpSpPr>
          <a:xfrm>
            <a:off x="3725018" y="1487324"/>
            <a:ext cx="1694952" cy="2160921"/>
            <a:chOff x="1948347" y="2042384"/>
            <a:chExt cx="2259936" cy="2881228"/>
          </a:xfrm>
        </p:grpSpPr>
        <p:sp>
          <p:nvSpPr>
            <p:cNvPr id="45" name="ValueShape"/>
            <p:cNvSpPr/>
            <p:nvPr/>
          </p:nvSpPr>
          <p:spPr>
            <a:xfrm>
              <a:off x="1948347" y="2042384"/>
              <a:ext cx="2259300" cy="1947672"/>
            </a:xfrm>
            <a:prstGeom prst="hexagon">
              <a:avLst/>
            </a:prstGeom>
            <a:gradFill flip="none" rotWithShape="1">
              <a:gsLst>
                <a:gs pos="0">
                  <a:srgbClr val="55ADA7"/>
                </a:gs>
                <a:gs pos="100000">
                  <a:schemeClr val="accent3">
                    <a:lumMod val="20000"/>
                    <a:lumOff val="80000"/>
                  </a:schemeClr>
                </a:gs>
                <a:gs pos="51923">
                  <a:srgbClr val="55ADA7"/>
                </a:gs>
                <a:gs pos="52023">
                  <a:schemeClr val="accent3">
                    <a:lumMod val="20000"/>
                    <a:lumOff val="8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46" name="ExtraShape"/>
            <p:cNvSpPr/>
            <p:nvPr/>
          </p:nvSpPr>
          <p:spPr>
            <a:xfrm>
              <a:off x="2167840" y="2231602"/>
              <a:ext cx="1820314" cy="156923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47" name="ValueBack"/>
            <p:cNvSpPr/>
            <p:nvPr/>
          </p:nvSpPr>
          <p:spPr>
            <a:xfrm>
              <a:off x="2546781" y="2485005"/>
              <a:ext cx="1062431" cy="1062431"/>
            </a:xfrm>
            <a:prstGeom prst="ellipse">
              <a:avLst/>
            </a:prstGeom>
            <a:solidFill>
              <a:srgbClr val="55A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48" name="CustomText"/>
            <p:cNvSpPr/>
            <p:nvPr/>
          </p:nvSpPr>
          <p:spPr>
            <a:xfrm>
              <a:off x="2033187" y="4551384"/>
              <a:ext cx="2175096" cy="372228"/>
            </a:xfrm>
            <a:prstGeom prst="rect">
              <a:avLst/>
            </a:prstGeom>
            <a:noFill/>
          </p:spPr>
          <p:txBody>
            <a:bodyPr wrap="square" lIns="67500" tIns="35100" rIns="67500" bIns="35100" anchor="ctr">
              <a:noAutofit/>
            </a:bodyPr>
            <a:p>
              <a:pPr marL="0" marR="0" lvl="0" indent="0" algn="ctr" defTabSz="914400" rtl="0" eaLnBrk="1" fontAlgn="auto" latinLnBrk="0" hangingPunct="1">
                <a:spcBef>
                  <a:spcPts val="0"/>
                </a:spcBef>
                <a:spcAft>
                  <a:spcPts val="0"/>
                </a:spcAft>
                <a:buClrTx/>
                <a:buSzTx/>
                <a:buFontTx/>
                <a:buNone/>
                <a:defRPr/>
              </a:pPr>
              <a:r>
                <a:rPr kumimoji="0" lang="zh-CN" altLang="en-US" sz="2325" b="1" i="0" strike="noStrike" kern="1200" cap="none" spc="0" normalizeH="0" baseline="0" noProof="0" dirty="0">
                  <a:solidFill>
                    <a:srgbClr val="1D0EB2"/>
                  </a:solidFill>
                  <a:effectLst/>
                  <a:uLnTx/>
                  <a:uFillTx/>
                  <a:latin typeface="宋体" panose="02010600030101010101" pitchFamily="2" charset="-122"/>
                  <a:ea typeface="宋体" panose="02010600030101010101" pitchFamily="2" charset="-122"/>
                </a:rPr>
                <a:t>细读首句</a:t>
              </a:r>
              <a:endParaRPr kumimoji="0" lang="zh-CN" altLang="en-US" sz="2325" b="1" i="0" strike="noStrike" kern="1200" cap="none" spc="0" normalizeH="0" baseline="0" noProof="0" dirty="0">
                <a:solidFill>
                  <a:srgbClr val="1D0EB2"/>
                </a:solidFill>
                <a:effectLst/>
                <a:uLnTx/>
                <a:uFillTx/>
                <a:latin typeface="宋体" panose="02010600030101010101" pitchFamily="2" charset="-122"/>
                <a:ea typeface="宋体" panose="02010600030101010101" pitchFamily="2" charset="-122"/>
              </a:endParaRPr>
            </a:p>
            <a:p>
              <a:pPr marL="0" marR="0" lvl="0" indent="0" algn="ctr" defTabSz="914400" rtl="0" eaLnBrk="1" fontAlgn="auto" latinLnBrk="0" hangingPunct="1">
                <a:spcBef>
                  <a:spcPts val="0"/>
                </a:spcBef>
                <a:spcAft>
                  <a:spcPts val="0"/>
                </a:spcAft>
                <a:buClrTx/>
                <a:buSzTx/>
                <a:buFontTx/>
                <a:buNone/>
                <a:defRPr/>
              </a:pPr>
              <a:r>
                <a:rPr kumimoji="0" lang="zh-CN" altLang="en-US" sz="2325" b="1" i="0" strike="noStrike" kern="1200" cap="none" spc="0" normalizeH="0" baseline="0" noProof="0" dirty="0">
                  <a:solidFill>
                    <a:srgbClr val="1D0EB2"/>
                  </a:solidFill>
                  <a:effectLst/>
                  <a:uLnTx/>
                  <a:uFillTx/>
                  <a:latin typeface="宋体" panose="02010600030101010101" pitchFamily="2" charset="-122"/>
                  <a:ea typeface="宋体" panose="02010600030101010101" pitchFamily="2" charset="-122"/>
                </a:rPr>
                <a:t>构思框架</a:t>
              </a:r>
              <a:endParaRPr kumimoji="0" lang="zh-CN" altLang="en-US" sz="2325" b="1" i="0" strike="noStrike" kern="1200" cap="none" spc="0" normalizeH="0" baseline="0" noProof="0" dirty="0">
                <a:solidFill>
                  <a:srgbClr val="1D0EB2"/>
                </a:solidFill>
                <a:effectLst/>
                <a:uLnTx/>
                <a:uFillTx/>
                <a:latin typeface="宋体" panose="02010600030101010101" pitchFamily="2" charset="-122"/>
                <a:ea typeface="宋体" panose="02010600030101010101" pitchFamily="2" charset="-122"/>
              </a:endParaRPr>
            </a:p>
          </p:txBody>
        </p:sp>
      </p:grpSp>
      <p:grpSp>
        <p:nvGrpSpPr>
          <p:cNvPr id="50" name="e0c193ae-02e0-4002-b485-c7b493854147" descr="KgcAAB+LCAAAAAAABADtVN9PwjAQ/l+qvi2kG44Bb+Cc8cEfEeKL4aFux6huHem6RGL8372WTTqYRBMfhYTQu+96X+++u3dyyhMyJi5xyKnarAH/z3ImVchZKll+UySQoe9eFmuQikNJxk/vdZBnBT2yrIIatUH7DRc8r3JjJmPao2hib5bJpcYYQsxzloU85QrvRst1eQ8yBqFqoJIVOKQ++G5v5PVpMKh/6cAhV7Ko1kiBkg+noda3qF0UWSEtavVVDfTcgt4tlzyGB9DpTRj6HtJnzXY0xI/vkLlBug6ZyqpcYcxJFPn+JJwEmL6Ti/9zLoMDLvMV5NBQmXOhJiKZrVjSFHUqebpSAkpdvN7QIXfPLxArK2wcNKRpi3Q4uPSi6DvSgS0IJblID1kTeka6o4dW9LQoMmDiMHzbWCt8gfy4SDCXrbKRddeVZAnH3tQwI0yUj9y066rrKWFpdIDvm0FciOQIyteoDrtn7AznABTI0nj2mFjepswk4pmemYlIMzx6gWkUNm0Nt4jVb9uWwJjI4uNwvHbpWy9pEf6HtWGLnfxcamlmDm+WXva0vOt18HsNmP6VLQV0dFnn/2mT//xgF8Xd30P2FHVPTve7t2N0RPix3p+4v0pQ9dZpltSXUY+Evc5ajo4qTln8eqSK/W+V8ReHBX4/ASV0BWIqBwAA"/>
          <p:cNvGrpSpPr>
            <a:grpSpLocks noChangeAspect="1"/>
          </p:cNvGrpSpPr>
          <p:nvPr/>
        </p:nvGrpSpPr>
        <p:grpSpPr>
          <a:xfrm>
            <a:off x="5419040" y="1487324"/>
            <a:ext cx="1697333" cy="2160921"/>
            <a:chOff x="1948347" y="2042384"/>
            <a:chExt cx="2263111" cy="2881228"/>
          </a:xfrm>
        </p:grpSpPr>
        <p:sp>
          <p:nvSpPr>
            <p:cNvPr id="51" name="ValueShape"/>
            <p:cNvSpPr/>
            <p:nvPr/>
          </p:nvSpPr>
          <p:spPr>
            <a:xfrm>
              <a:off x="1948347" y="2042384"/>
              <a:ext cx="2259300" cy="1947672"/>
            </a:xfrm>
            <a:prstGeom prst="hexagon">
              <a:avLst/>
            </a:prstGeom>
            <a:gradFill flip="none" rotWithShape="1">
              <a:gsLst>
                <a:gs pos="0">
                  <a:srgbClr val="55ADA7"/>
                </a:gs>
                <a:gs pos="100000">
                  <a:schemeClr val="accent3">
                    <a:lumMod val="20000"/>
                    <a:lumOff val="80000"/>
                  </a:schemeClr>
                </a:gs>
                <a:gs pos="51923">
                  <a:srgbClr val="55ADA7"/>
                </a:gs>
                <a:gs pos="52023">
                  <a:schemeClr val="accent3">
                    <a:lumMod val="20000"/>
                    <a:lumOff val="8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52" name="ExtraShape"/>
            <p:cNvSpPr/>
            <p:nvPr/>
          </p:nvSpPr>
          <p:spPr>
            <a:xfrm>
              <a:off x="2167840" y="2231602"/>
              <a:ext cx="1820314" cy="156923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53" name="ValueBack"/>
            <p:cNvSpPr/>
            <p:nvPr/>
          </p:nvSpPr>
          <p:spPr>
            <a:xfrm>
              <a:off x="2546781" y="2485005"/>
              <a:ext cx="1062431" cy="1062431"/>
            </a:xfrm>
            <a:prstGeom prst="ellipse">
              <a:avLst/>
            </a:prstGeom>
            <a:solidFill>
              <a:srgbClr val="55A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54" name="CustomText"/>
            <p:cNvSpPr/>
            <p:nvPr/>
          </p:nvSpPr>
          <p:spPr>
            <a:xfrm>
              <a:off x="2036362" y="4551384"/>
              <a:ext cx="2175096" cy="372228"/>
            </a:xfrm>
            <a:prstGeom prst="rect">
              <a:avLst/>
            </a:prstGeom>
            <a:noFill/>
          </p:spPr>
          <p:txBody>
            <a:bodyPr wrap="square" lIns="67500" tIns="35100" rIns="67500" bIns="35100" anchor="ctr">
              <a:noAutofit/>
            </a:bodyPr>
            <a:p>
              <a:pPr marL="0" marR="0" lvl="0" indent="0" algn="ctr" defTabSz="914400" rtl="0" eaLnBrk="1" fontAlgn="auto" latinLnBrk="0" hangingPunct="1">
                <a:spcBef>
                  <a:spcPts val="0"/>
                </a:spcBef>
                <a:spcAft>
                  <a:spcPts val="0"/>
                </a:spcAft>
                <a:buClrTx/>
                <a:buSzTx/>
                <a:buFontTx/>
                <a:buNone/>
                <a:defRPr/>
              </a:pPr>
              <a:r>
                <a:rPr kumimoji="0" lang="zh-CN" altLang="en-US" sz="2325" b="1" i="0" strike="noStrike" kern="1200" cap="none" spc="0" normalizeH="0" baseline="0" noProof="0" dirty="0">
                  <a:solidFill>
                    <a:srgbClr val="1D0EB2"/>
                  </a:solidFill>
                  <a:effectLst/>
                  <a:uLnTx/>
                  <a:uFillTx/>
                  <a:latin typeface="宋体" panose="02010600030101010101" pitchFamily="2" charset="-122"/>
                  <a:ea typeface="宋体" panose="02010600030101010101" pitchFamily="2" charset="-122"/>
                </a:rPr>
                <a:t>增加细节</a:t>
              </a:r>
              <a:endParaRPr kumimoji="0" lang="zh-CN" altLang="en-US" sz="2325" b="1" i="0" strike="noStrike" kern="1200" cap="none" spc="0" normalizeH="0" baseline="0" noProof="0" dirty="0">
                <a:solidFill>
                  <a:srgbClr val="1D0EB2"/>
                </a:solidFill>
                <a:effectLst/>
                <a:uLnTx/>
                <a:uFillTx/>
                <a:latin typeface="宋体" panose="02010600030101010101" pitchFamily="2" charset="-122"/>
                <a:ea typeface="宋体" panose="02010600030101010101" pitchFamily="2" charset="-122"/>
              </a:endParaRPr>
            </a:p>
            <a:p>
              <a:pPr marL="0" marR="0" lvl="0" indent="0" algn="ctr" defTabSz="914400" rtl="0" eaLnBrk="1" fontAlgn="auto" latinLnBrk="0" hangingPunct="1">
                <a:spcBef>
                  <a:spcPts val="0"/>
                </a:spcBef>
                <a:spcAft>
                  <a:spcPts val="0"/>
                </a:spcAft>
                <a:buClrTx/>
                <a:buSzTx/>
                <a:buFontTx/>
                <a:buNone/>
                <a:defRPr/>
              </a:pPr>
              <a:r>
                <a:rPr kumimoji="0" lang="zh-CN" altLang="en-US" sz="2325" b="1" i="0" strike="noStrike" kern="1200" cap="none" spc="0" normalizeH="0" baseline="0" noProof="0" dirty="0">
                  <a:solidFill>
                    <a:srgbClr val="1D0EB2"/>
                  </a:solidFill>
                  <a:effectLst/>
                  <a:uLnTx/>
                  <a:uFillTx/>
                  <a:latin typeface="宋体" panose="02010600030101010101" pitchFamily="2" charset="-122"/>
                  <a:ea typeface="宋体" panose="02010600030101010101" pitchFamily="2" charset="-122"/>
                </a:rPr>
                <a:t>开始写作</a:t>
              </a:r>
              <a:endParaRPr kumimoji="0" lang="zh-CN" altLang="en-US" sz="2325" b="1" i="0" strike="noStrike" kern="1200" cap="none" spc="0" normalizeH="0" baseline="0" noProof="0" dirty="0">
                <a:solidFill>
                  <a:srgbClr val="1D0EB2"/>
                </a:solidFill>
                <a:effectLst/>
                <a:uLnTx/>
                <a:uFillTx/>
                <a:latin typeface="宋体" panose="02010600030101010101" pitchFamily="2" charset="-122"/>
                <a:ea typeface="宋体" panose="02010600030101010101" pitchFamily="2" charset="-122"/>
              </a:endParaRPr>
            </a:p>
          </p:txBody>
        </p:sp>
      </p:grpSp>
      <p:grpSp>
        <p:nvGrpSpPr>
          <p:cNvPr id="56" name="e0c193ae-02e0-4002-b485-c7b493854147" descr="KgcAAB+LCAAAAAAABADtVN9PwjAQ/l+qvi2kG44Bb+Cc8cEfEeKL4aFux6huHem6RGL8372WTTqYRBMfhYTQu+96X+++u3dyyhMyJi5xyKnarAH/z3ImVchZKll+UySQoe9eFmuQikNJxk/vdZBnBT2yrIIatUH7DRc8r3JjJmPao2hib5bJpcYYQsxzloU85QrvRst1eQ8yBqFqoJIVOKQ++G5v5PVpMKh/6cAhV7Ko1kiBkg+noda3qF0UWSEtavVVDfTcgt4tlzyGB9DpTRj6HtJnzXY0xI/vkLlBug6ZyqpcYcxJFPn+JJwEmL6Ti/9zLoMDLvMV5NBQmXOhJiKZrVjSFHUqebpSAkpdvN7QIXfPLxArK2wcNKRpi3Q4uPSi6DvSgS0IJblID1kTeka6o4dW9LQoMmDiMHzbWCt8gfy4SDCXrbKRddeVZAnH3tQwI0yUj9y066rrKWFpdIDvm0FciOQIyteoDrtn7AznABTI0nj2mFjepswk4pmemYlIMzx6gWkUNm0Nt4jVb9uWwJjI4uNwvHbpWy9pEf6HtWGLnfxcamlmDm+WXva0vOt18HsNmP6VLQV0dFnn/2mT//xgF8Xd30P2FHVPTve7t2N0RPix3p+4v0pQ9dZpltSXUY+Evc5ajo4qTln8eqSK/W+V8ReHBX4/ASV0BWIqBwAA"/>
          <p:cNvGrpSpPr>
            <a:grpSpLocks noChangeAspect="1"/>
          </p:cNvGrpSpPr>
          <p:nvPr/>
        </p:nvGrpSpPr>
        <p:grpSpPr>
          <a:xfrm>
            <a:off x="7115918" y="1487324"/>
            <a:ext cx="1694952" cy="2160921"/>
            <a:chOff x="1948347" y="2042384"/>
            <a:chExt cx="2259936" cy="2881228"/>
          </a:xfrm>
        </p:grpSpPr>
        <p:sp>
          <p:nvSpPr>
            <p:cNvPr id="57" name="ValueShape"/>
            <p:cNvSpPr/>
            <p:nvPr/>
          </p:nvSpPr>
          <p:spPr>
            <a:xfrm>
              <a:off x="1948347" y="2042384"/>
              <a:ext cx="2259300" cy="1947672"/>
            </a:xfrm>
            <a:prstGeom prst="hexagon">
              <a:avLst/>
            </a:prstGeom>
            <a:gradFill flip="none" rotWithShape="1">
              <a:gsLst>
                <a:gs pos="0">
                  <a:srgbClr val="55ADA7"/>
                </a:gs>
                <a:gs pos="100000">
                  <a:schemeClr val="accent3">
                    <a:lumMod val="20000"/>
                    <a:lumOff val="80000"/>
                  </a:schemeClr>
                </a:gs>
                <a:gs pos="51923">
                  <a:srgbClr val="55ADA7"/>
                </a:gs>
                <a:gs pos="52023">
                  <a:schemeClr val="accent3">
                    <a:lumMod val="20000"/>
                    <a:lumOff val="8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58" name="ExtraShape"/>
            <p:cNvSpPr/>
            <p:nvPr/>
          </p:nvSpPr>
          <p:spPr>
            <a:xfrm>
              <a:off x="2167840" y="2231602"/>
              <a:ext cx="1820314" cy="156923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59" name="ValueBack"/>
            <p:cNvSpPr/>
            <p:nvPr/>
          </p:nvSpPr>
          <p:spPr>
            <a:xfrm>
              <a:off x="2546781" y="2485005"/>
              <a:ext cx="1062431" cy="1062431"/>
            </a:xfrm>
            <a:prstGeom prst="ellipse">
              <a:avLst/>
            </a:prstGeom>
            <a:solidFill>
              <a:srgbClr val="55A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60" name="CustomText"/>
            <p:cNvSpPr/>
            <p:nvPr/>
          </p:nvSpPr>
          <p:spPr>
            <a:xfrm>
              <a:off x="2033187" y="4551384"/>
              <a:ext cx="2175096" cy="372228"/>
            </a:xfrm>
            <a:prstGeom prst="rect">
              <a:avLst/>
            </a:prstGeom>
            <a:noFill/>
          </p:spPr>
          <p:txBody>
            <a:bodyPr wrap="square" lIns="67500" tIns="35100" rIns="67500" bIns="35100" anchor="ctr">
              <a:noAutofit/>
            </a:bodyPr>
            <a:p>
              <a:pPr marL="0" marR="0" lvl="0" indent="0" algn="ctr" defTabSz="914400" rtl="0" eaLnBrk="1" fontAlgn="auto" latinLnBrk="0" hangingPunct="1">
                <a:spcBef>
                  <a:spcPts val="0"/>
                </a:spcBef>
                <a:spcAft>
                  <a:spcPts val="0"/>
                </a:spcAft>
                <a:buClrTx/>
                <a:buSzTx/>
                <a:buFontTx/>
                <a:buNone/>
                <a:defRPr/>
              </a:pPr>
              <a:r>
                <a:rPr kumimoji="0" lang="zh-CN" altLang="en-US" sz="2325" b="1" i="0" strike="noStrike" kern="1200" cap="none" spc="0" normalizeH="0" baseline="0" noProof="0" dirty="0">
                  <a:solidFill>
                    <a:srgbClr val="1D0EB2"/>
                  </a:solidFill>
                  <a:effectLst/>
                  <a:uLnTx/>
                  <a:uFillTx/>
                  <a:latin typeface="宋体" panose="02010600030101010101" pitchFamily="2" charset="-122"/>
                  <a:ea typeface="宋体" panose="02010600030101010101" pitchFamily="2" charset="-122"/>
                </a:rPr>
                <a:t>修改润色</a:t>
              </a:r>
              <a:endParaRPr kumimoji="0" lang="zh-CN" altLang="en-US" sz="2325" b="1" i="0" strike="noStrike" kern="1200" cap="none" spc="0" normalizeH="0" baseline="0" noProof="0" dirty="0">
                <a:solidFill>
                  <a:srgbClr val="1D0EB2"/>
                </a:solidFill>
                <a:effectLst/>
                <a:uLnTx/>
                <a:uFillTx/>
                <a:latin typeface="宋体" panose="02010600030101010101" pitchFamily="2" charset="-122"/>
                <a:ea typeface="宋体" panose="02010600030101010101" pitchFamily="2" charset="-122"/>
              </a:endParaRPr>
            </a:p>
            <a:p>
              <a:pPr marL="0" marR="0" lvl="0" indent="0" algn="ctr" defTabSz="914400" rtl="0" eaLnBrk="1" fontAlgn="auto" latinLnBrk="0" hangingPunct="1">
                <a:spcBef>
                  <a:spcPts val="0"/>
                </a:spcBef>
                <a:spcAft>
                  <a:spcPts val="0"/>
                </a:spcAft>
                <a:buClrTx/>
                <a:buSzTx/>
                <a:buFontTx/>
                <a:buNone/>
                <a:defRPr/>
              </a:pPr>
              <a:r>
                <a:rPr kumimoji="0" lang="zh-CN" altLang="en-US" sz="2325" b="1" i="0" strike="noStrike" kern="1200" cap="none" spc="0" normalizeH="0" baseline="0" noProof="0" dirty="0">
                  <a:solidFill>
                    <a:srgbClr val="1D0EB2"/>
                  </a:solidFill>
                  <a:effectLst/>
                  <a:uLnTx/>
                  <a:uFillTx/>
                  <a:latin typeface="宋体" panose="02010600030101010101" pitchFamily="2" charset="-122"/>
                  <a:ea typeface="宋体" panose="02010600030101010101" pitchFamily="2" charset="-122"/>
                </a:rPr>
                <a:t>整洁誊写</a:t>
              </a:r>
              <a:endParaRPr kumimoji="0" lang="zh-CN" altLang="en-US" sz="2325" b="1" i="0" strike="noStrike" kern="1200" cap="none" spc="0" normalizeH="0" baseline="0" noProof="0" dirty="0">
                <a:solidFill>
                  <a:srgbClr val="1D0EB2"/>
                </a:solidFill>
                <a:effectLst/>
                <a:uLnTx/>
                <a:uFillTx/>
                <a:latin typeface="宋体" panose="02010600030101010101" pitchFamily="2" charset="-122"/>
                <a:ea typeface="宋体" panose="02010600030101010101" pitchFamily="2" charset="-122"/>
              </a:endParaRPr>
            </a:p>
          </p:txBody>
        </p:sp>
      </p:grpSp>
      <p:sp>
        <p:nvSpPr>
          <p:cNvPr id="62" name="文本框 61"/>
          <p:cNvSpPr txBox="1"/>
          <p:nvPr/>
        </p:nvSpPr>
        <p:spPr>
          <a:xfrm>
            <a:off x="4137660" y="1969770"/>
            <a:ext cx="868680" cy="737235"/>
          </a:xfrm>
          <a:prstGeom prst="rect">
            <a:avLst/>
          </a:prstGeom>
          <a:noFill/>
        </p:spPr>
        <p:txBody>
          <a:bodyPr wrap="square" rtlCol="0">
            <a:spAutoFit/>
          </a:bodyPr>
          <a:p>
            <a:pPr algn="ctr"/>
            <a:r>
              <a:rPr lang="en-US" altLang="zh-CN" sz="2100" b="1">
                <a:solidFill>
                  <a:schemeClr val="bg1"/>
                </a:solidFill>
                <a:latin typeface="Times New Roman" panose="02020603050405020304" pitchFamily="18" charset="0"/>
                <a:cs typeface="Times New Roman" panose="02020603050405020304" pitchFamily="18" charset="0"/>
              </a:rPr>
              <a:t>STEP</a:t>
            </a:r>
            <a:endParaRPr lang="en-US" altLang="zh-CN" sz="2100" b="1">
              <a:solidFill>
                <a:schemeClr val="bg1"/>
              </a:solidFill>
              <a:latin typeface="Times New Roman" panose="02020603050405020304" pitchFamily="18" charset="0"/>
              <a:cs typeface="Times New Roman" panose="02020603050405020304" pitchFamily="18" charset="0"/>
            </a:endParaRPr>
          </a:p>
          <a:p>
            <a:pPr algn="ctr"/>
            <a:r>
              <a:rPr lang="en-US" altLang="zh-CN" sz="2100" b="1">
                <a:solidFill>
                  <a:schemeClr val="bg1"/>
                </a:solidFill>
                <a:latin typeface="Times New Roman" panose="02020603050405020304" pitchFamily="18" charset="0"/>
                <a:cs typeface="Times New Roman" panose="02020603050405020304" pitchFamily="18" charset="0"/>
              </a:rPr>
              <a:t>2</a:t>
            </a:r>
            <a:endParaRPr lang="en-US" altLang="zh-CN" sz="2100" b="1">
              <a:solidFill>
                <a:schemeClr val="bg1"/>
              </a:solidFill>
              <a:latin typeface="Times New Roman" panose="02020603050405020304" pitchFamily="18" charset="0"/>
              <a:cs typeface="Times New Roman" panose="02020603050405020304" pitchFamily="18" charset="0"/>
            </a:endParaRPr>
          </a:p>
        </p:txBody>
      </p:sp>
      <p:sp>
        <p:nvSpPr>
          <p:cNvPr id="63" name="文本框 62"/>
          <p:cNvSpPr txBox="1"/>
          <p:nvPr/>
        </p:nvSpPr>
        <p:spPr>
          <a:xfrm>
            <a:off x="5832158" y="1969770"/>
            <a:ext cx="868680" cy="737235"/>
          </a:xfrm>
          <a:prstGeom prst="rect">
            <a:avLst/>
          </a:prstGeom>
          <a:noFill/>
        </p:spPr>
        <p:txBody>
          <a:bodyPr wrap="square" rtlCol="0">
            <a:spAutoFit/>
          </a:bodyPr>
          <a:p>
            <a:pPr algn="ctr"/>
            <a:r>
              <a:rPr lang="en-US" altLang="zh-CN" sz="2100" b="1">
                <a:solidFill>
                  <a:schemeClr val="bg1"/>
                </a:solidFill>
                <a:latin typeface="Times New Roman" panose="02020603050405020304" pitchFamily="18" charset="0"/>
                <a:cs typeface="Times New Roman" panose="02020603050405020304" pitchFamily="18" charset="0"/>
              </a:rPr>
              <a:t>STEP</a:t>
            </a:r>
            <a:endParaRPr lang="en-US" altLang="zh-CN" sz="2100" b="1">
              <a:solidFill>
                <a:schemeClr val="bg1"/>
              </a:solidFill>
              <a:latin typeface="Times New Roman" panose="02020603050405020304" pitchFamily="18" charset="0"/>
              <a:cs typeface="Times New Roman" panose="02020603050405020304" pitchFamily="18" charset="0"/>
            </a:endParaRPr>
          </a:p>
          <a:p>
            <a:pPr algn="ctr"/>
            <a:r>
              <a:rPr lang="en-US" altLang="zh-CN" sz="2100" b="1">
                <a:solidFill>
                  <a:schemeClr val="bg1"/>
                </a:solidFill>
                <a:latin typeface="Times New Roman" panose="02020603050405020304" pitchFamily="18" charset="0"/>
                <a:cs typeface="Times New Roman" panose="02020603050405020304" pitchFamily="18" charset="0"/>
              </a:rPr>
              <a:t>3</a:t>
            </a:r>
            <a:endParaRPr lang="en-US" altLang="zh-CN" sz="2100" b="1">
              <a:solidFill>
                <a:schemeClr val="bg1"/>
              </a:solidFill>
              <a:latin typeface="Times New Roman" panose="02020603050405020304" pitchFamily="18" charset="0"/>
              <a:cs typeface="Times New Roman" panose="02020603050405020304" pitchFamily="18" charset="0"/>
            </a:endParaRPr>
          </a:p>
        </p:txBody>
      </p:sp>
      <p:sp>
        <p:nvSpPr>
          <p:cNvPr id="64" name="文本框 63"/>
          <p:cNvSpPr txBox="1"/>
          <p:nvPr/>
        </p:nvSpPr>
        <p:spPr>
          <a:xfrm>
            <a:off x="7529036" y="1928813"/>
            <a:ext cx="868680" cy="737235"/>
          </a:xfrm>
          <a:prstGeom prst="rect">
            <a:avLst/>
          </a:prstGeom>
          <a:noFill/>
        </p:spPr>
        <p:txBody>
          <a:bodyPr wrap="square" rtlCol="0">
            <a:spAutoFit/>
          </a:bodyPr>
          <a:p>
            <a:pPr algn="ctr"/>
            <a:r>
              <a:rPr lang="en-US" altLang="zh-CN" sz="2100" b="1">
                <a:solidFill>
                  <a:schemeClr val="bg1"/>
                </a:solidFill>
                <a:latin typeface="Times New Roman" panose="02020603050405020304" pitchFamily="18" charset="0"/>
                <a:cs typeface="Times New Roman" panose="02020603050405020304" pitchFamily="18" charset="0"/>
              </a:rPr>
              <a:t>STEP</a:t>
            </a:r>
            <a:endParaRPr lang="en-US" altLang="zh-CN" sz="2100" b="1">
              <a:solidFill>
                <a:schemeClr val="bg1"/>
              </a:solidFill>
              <a:latin typeface="Times New Roman" panose="02020603050405020304" pitchFamily="18" charset="0"/>
              <a:cs typeface="Times New Roman" panose="02020603050405020304" pitchFamily="18" charset="0"/>
            </a:endParaRPr>
          </a:p>
          <a:p>
            <a:pPr algn="ctr"/>
            <a:r>
              <a:rPr lang="en-US" altLang="zh-CN" sz="2100" b="1">
                <a:solidFill>
                  <a:schemeClr val="bg1"/>
                </a:solidFill>
                <a:latin typeface="Times New Roman" panose="02020603050405020304" pitchFamily="18" charset="0"/>
                <a:cs typeface="Times New Roman" panose="02020603050405020304" pitchFamily="18" charset="0"/>
              </a:rPr>
              <a:t>4</a:t>
            </a:r>
            <a:endParaRPr lang="en-US" altLang="zh-CN" sz="2100" b="1">
              <a:solidFill>
                <a:schemeClr val="bg1"/>
              </a:solidFill>
              <a:latin typeface="Times New Roman" panose="02020603050405020304" pitchFamily="18" charset="0"/>
              <a:cs typeface="Times New Roman" panose="02020603050405020304" pitchFamily="18" charset="0"/>
            </a:endParaRPr>
          </a:p>
        </p:txBody>
      </p:sp>
      <p:sp>
        <p:nvSpPr>
          <p:cNvPr id="9" name="文本框 8"/>
          <p:cNvSpPr txBox="1"/>
          <p:nvPr/>
        </p:nvSpPr>
        <p:spPr>
          <a:xfrm>
            <a:off x="1974533" y="3128010"/>
            <a:ext cx="6671310" cy="783590"/>
          </a:xfrm>
          <a:prstGeom prst="rect">
            <a:avLst/>
          </a:prstGeom>
          <a:solidFill>
            <a:schemeClr val="bg1"/>
          </a:solidFill>
          <a:ln w="22225">
            <a:solidFill>
              <a:srgbClr val="FF0000"/>
            </a:solidFill>
          </a:ln>
        </p:spPr>
        <p:txBody>
          <a:bodyPr wrap="square" rtlCol="0">
            <a:spAutoFit/>
          </a:bodyPr>
          <a:p>
            <a:pPr algn="ctr" fontAlgn="auto">
              <a:lnSpc>
                <a:spcPct val="150000"/>
              </a:lnSpc>
            </a:pPr>
            <a:r>
              <a:rPr lang="en-US" altLang="zh-CN" sz="3000" b="1">
                <a:latin typeface="Times New Roman" panose="02020603050405020304" pitchFamily="18" charset="0"/>
                <a:ea typeface="宋体" panose="02010600030101010101" pitchFamily="2" charset="-122"/>
                <a:cs typeface="Times New Roman" panose="02020603050405020304" pitchFamily="18" charset="0"/>
              </a:rPr>
              <a:t> read    --    think   --   draft   --   polish</a:t>
            </a:r>
            <a:endParaRPr lang="en-US" altLang="zh-CN" sz="3000" b="1">
              <a:latin typeface="Times New Roman" panose="02020603050405020304" pitchFamily="18" charset="0"/>
              <a:ea typeface="宋体" panose="02010600030101010101" pitchFamily="2" charset="-122"/>
              <a:cs typeface="Times New Roman" panose="02020603050405020304" pitchFamily="18" charset="0"/>
            </a:endParaRPr>
          </a:p>
        </p:txBody>
      </p:sp>
      <p:cxnSp>
        <p:nvCxnSpPr>
          <p:cNvPr id="10" name="直接箭头连接符 9"/>
          <p:cNvCxnSpPr/>
          <p:nvPr/>
        </p:nvCxnSpPr>
        <p:spPr>
          <a:xfrm>
            <a:off x="2581275" y="3889058"/>
            <a:ext cx="7144" cy="572453"/>
          </a:xfrm>
          <a:prstGeom prst="straightConnector1">
            <a:avLst/>
          </a:prstGeom>
          <a:ln w="12700">
            <a:solidFill>
              <a:srgbClr val="FF0000"/>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a:off x="4441984" y="3889058"/>
            <a:ext cx="10954" cy="287655"/>
          </a:xfrm>
          <a:prstGeom prst="straightConnector1">
            <a:avLst/>
          </a:prstGeom>
          <a:ln w="12700">
            <a:solidFill>
              <a:srgbClr val="FF0000"/>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a:off x="6254591" y="3889058"/>
            <a:ext cx="15240" cy="287655"/>
          </a:xfrm>
          <a:prstGeom prst="straightConnector1">
            <a:avLst/>
          </a:prstGeom>
          <a:ln w="12700">
            <a:solidFill>
              <a:srgbClr val="FF0000"/>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flipH="1">
            <a:off x="7992904" y="3889058"/>
            <a:ext cx="4763" cy="506254"/>
          </a:xfrm>
          <a:prstGeom prst="straightConnector1">
            <a:avLst/>
          </a:prstGeom>
          <a:ln w="12700">
            <a:solidFill>
              <a:srgbClr val="FF0000"/>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4420076" y="4045744"/>
            <a:ext cx="1919288" cy="299085"/>
          </a:xfrm>
          <a:prstGeom prst="rect">
            <a:avLst/>
          </a:prstGeom>
          <a:noFill/>
        </p:spPr>
        <p:txBody>
          <a:bodyPr wrap="square" rtlCol="0">
            <a:spAutoFit/>
          </a:bodyPr>
          <a:p>
            <a:r>
              <a:rPr lang="en-US" altLang="zh-CN" sz="1350" b="1">
                <a:solidFill>
                  <a:srgbClr val="FF0000"/>
                </a:solidFill>
              </a:rPr>
              <a:t>------------------------------</a:t>
            </a:r>
            <a:endParaRPr lang="en-US" altLang="zh-CN" sz="1350" b="1">
              <a:solidFill>
                <a:srgbClr val="FF0000"/>
              </a:solidFill>
            </a:endParaRPr>
          </a:p>
        </p:txBody>
      </p:sp>
      <p:cxnSp>
        <p:nvCxnSpPr>
          <p:cNvPr id="17" name="直接箭头连接符 16"/>
          <p:cNvCxnSpPr/>
          <p:nvPr/>
        </p:nvCxnSpPr>
        <p:spPr>
          <a:xfrm>
            <a:off x="5304949" y="4176713"/>
            <a:ext cx="10954" cy="287655"/>
          </a:xfrm>
          <a:prstGeom prst="straightConnector1">
            <a:avLst/>
          </a:prstGeom>
          <a:ln w="12700">
            <a:solidFill>
              <a:srgbClr val="FF0000"/>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1984534" y="4478655"/>
            <a:ext cx="1621155" cy="414020"/>
          </a:xfrm>
          <a:prstGeom prst="rect">
            <a:avLst/>
          </a:prstGeom>
          <a:noFill/>
          <a:ln w="38100">
            <a:solidFill>
              <a:schemeClr val="accent1"/>
            </a:solidFill>
          </a:ln>
        </p:spPr>
        <p:txBody>
          <a:bodyPr wrap="square" rtlCol="0">
            <a:spAutoFit/>
          </a:bodyPr>
          <a:p>
            <a:r>
              <a:rPr lang="en-US" altLang="zh-CN" sz="2100" b="1">
                <a:solidFill>
                  <a:srgbClr val="FF0000"/>
                </a:solidFill>
                <a:latin typeface="Cambria" panose="02040503050406030204" charset="0"/>
                <a:cs typeface="Cambria" panose="02040503050406030204" charset="0"/>
              </a:rPr>
              <a:t>Pre-writing</a:t>
            </a:r>
            <a:endParaRPr lang="en-US" altLang="zh-CN" sz="2100" b="1">
              <a:solidFill>
                <a:srgbClr val="FF0000"/>
              </a:solidFill>
              <a:latin typeface="Cambria" panose="02040503050406030204" charset="0"/>
              <a:cs typeface="Cambria" panose="02040503050406030204" charset="0"/>
            </a:endParaRPr>
          </a:p>
        </p:txBody>
      </p:sp>
      <p:sp>
        <p:nvSpPr>
          <p:cNvPr id="19" name="文本框 18"/>
          <p:cNvSpPr txBox="1"/>
          <p:nvPr/>
        </p:nvSpPr>
        <p:spPr>
          <a:xfrm>
            <a:off x="4441984" y="4461510"/>
            <a:ext cx="2004536" cy="414020"/>
          </a:xfrm>
          <a:prstGeom prst="rect">
            <a:avLst/>
          </a:prstGeom>
          <a:noFill/>
          <a:ln w="38100">
            <a:solidFill>
              <a:schemeClr val="accent1"/>
            </a:solidFill>
          </a:ln>
        </p:spPr>
        <p:txBody>
          <a:bodyPr wrap="square" rtlCol="0">
            <a:spAutoFit/>
          </a:bodyPr>
          <a:p>
            <a:pPr lvl="0" algn="l">
              <a:buClrTx/>
              <a:buSzTx/>
              <a:buFontTx/>
            </a:pPr>
            <a:r>
              <a:rPr lang="en-US" altLang="zh-CN" sz="2100" b="1">
                <a:solidFill>
                  <a:srgbClr val="FF0000"/>
                </a:solidFill>
                <a:latin typeface="Cambria" panose="02040503050406030204" charset="0"/>
                <a:cs typeface="Cambria" panose="02040503050406030204" charset="0"/>
                <a:sym typeface="+mn-ea"/>
              </a:rPr>
              <a:t>While-writing</a:t>
            </a:r>
            <a:endParaRPr lang="en-US" altLang="zh-CN" sz="2100" b="1">
              <a:solidFill>
                <a:srgbClr val="FF0000"/>
              </a:solidFill>
              <a:latin typeface="Cambria" panose="02040503050406030204" charset="0"/>
              <a:cs typeface="Cambria" panose="02040503050406030204" charset="0"/>
              <a:sym typeface="+mn-ea"/>
            </a:endParaRPr>
          </a:p>
        </p:txBody>
      </p:sp>
      <p:sp>
        <p:nvSpPr>
          <p:cNvPr id="22" name="文本框 21"/>
          <p:cNvSpPr txBox="1"/>
          <p:nvPr/>
        </p:nvSpPr>
        <p:spPr>
          <a:xfrm>
            <a:off x="6948964" y="4461510"/>
            <a:ext cx="1838325" cy="414020"/>
          </a:xfrm>
          <a:prstGeom prst="rect">
            <a:avLst/>
          </a:prstGeom>
          <a:noFill/>
          <a:ln w="38100">
            <a:solidFill>
              <a:schemeClr val="accent1"/>
            </a:solidFill>
          </a:ln>
        </p:spPr>
        <p:txBody>
          <a:bodyPr wrap="square" rtlCol="0">
            <a:spAutoFit/>
          </a:bodyPr>
          <a:p>
            <a:pPr lvl="0" algn="l">
              <a:buClrTx/>
              <a:buSzTx/>
              <a:buFontTx/>
            </a:pPr>
            <a:r>
              <a:rPr lang="en-US" altLang="zh-CN" sz="2100" b="1">
                <a:solidFill>
                  <a:srgbClr val="FF0000"/>
                </a:solidFill>
                <a:latin typeface="Cambria" panose="02040503050406030204" charset="0"/>
                <a:cs typeface="Cambria" panose="02040503050406030204" charset="0"/>
                <a:sym typeface="+mn-ea"/>
              </a:rPr>
              <a:t>Post-writing</a:t>
            </a:r>
            <a:endParaRPr lang="en-US" altLang="zh-CN" sz="2100" b="1">
              <a:solidFill>
                <a:srgbClr val="FF0000"/>
              </a:solidFill>
              <a:latin typeface="Cambria" panose="02040503050406030204" charset="0"/>
              <a:cs typeface="Cambria" panose="02040503050406030204" charset="0"/>
              <a:sym typeface="+mn-ea"/>
            </a:endParaRPr>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500"/>
                                        <p:tgtEl>
                                          <p:spTgt spid="4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2"/>
                                        </p:tgtEl>
                                        <p:attrNameLst>
                                          <p:attrName>style.visibility</p:attrName>
                                        </p:attrNameLst>
                                      </p:cBhvr>
                                      <p:to>
                                        <p:strVal val="visible"/>
                                      </p:to>
                                    </p:set>
                                    <p:animEffect transition="in" filter="fade">
                                      <p:cBhvr>
                                        <p:cTn id="18" dur="500"/>
                                        <p:tgtEl>
                                          <p:spTgt spid="6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fade">
                                      <p:cBhvr>
                                        <p:cTn id="23" dur="500"/>
                                        <p:tgtEl>
                                          <p:spTgt spid="5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3"/>
                                        </p:tgtEl>
                                        <p:attrNameLst>
                                          <p:attrName>style.visibility</p:attrName>
                                        </p:attrNameLst>
                                      </p:cBhvr>
                                      <p:to>
                                        <p:strVal val="visible"/>
                                      </p:to>
                                    </p:set>
                                    <p:animEffect transition="in" filter="fade">
                                      <p:cBhvr>
                                        <p:cTn id="26" dur="500"/>
                                        <p:tgtEl>
                                          <p:spTgt spid="6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fade">
                                      <p:cBhvr>
                                        <p:cTn id="31" dur="500"/>
                                        <p:tgtEl>
                                          <p:spTgt spid="5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4"/>
                                        </p:tgtEl>
                                        <p:attrNameLst>
                                          <p:attrName>style.visibility</p:attrName>
                                        </p:attrNameLst>
                                      </p:cBhvr>
                                      <p:to>
                                        <p:strVal val="visible"/>
                                      </p:to>
                                    </p:set>
                                    <p:animEffect transition="in" filter="fade">
                                      <p:cBhvr>
                                        <p:cTn id="34" dur="500"/>
                                        <p:tgtEl>
                                          <p:spTgt spid="64"/>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blinds(horizontal)">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blinds(horizontal)">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par>
                                <p:cTn id="55" presetID="3" presetClass="entr" presetSubtype="10"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linds(horizontal)">
                                      <p:cBhvr>
                                        <p:cTn id="57" dur="500"/>
                                        <p:tgtEl>
                                          <p:spTgt spid="16"/>
                                        </p:tgtEl>
                                      </p:cBhvr>
                                    </p:animEffect>
                                  </p:childTnLst>
                                </p:cTn>
                              </p:par>
                              <p:par>
                                <p:cTn id="58" presetID="1" presetClass="entr" presetSubtype="0" fill="hold" nodeType="withEffect">
                                  <p:stCondLst>
                                    <p:cond delay="0"/>
                                  </p:stCondLst>
                                  <p:childTnLst>
                                    <p:set>
                                      <p:cBhvr>
                                        <p:cTn id="59" dur="1" fill="hold">
                                          <p:stCondLst>
                                            <p:cond delay="0"/>
                                          </p:stCondLst>
                                        </p:cTn>
                                        <p:tgtEl>
                                          <p:spTgt spid="17"/>
                                        </p:tgtEl>
                                        <p:attrNameLst>
                                          <p:attrName>style.visibility</p:attrName>
                                        </p:attrNameLst>
                                      </p:cBhvr>
                                      <p:to>
                                        <p:strVal val="visible"/>
                                      </p:to>
                                    </p:set>
                                  </p:childTnLst>
                                </p:cTn>
                              </p:par>
                              <p:par>
                                <p:cTn id="60" presetID="3" presetClass="entr" presetSubtype="10"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blinds(horizontal)">
                                      <p:cBhvr>
                                        <p:cTn id="62" dur="5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4"/>
                                        </p:tgtEl>
                                        <p:attrNameLst>
                                          <p:attrName>style.visibility</p:attrName>
                                        </p:attrNameLst>
                                      </p:cBhvr>
                                      <p:to>
                                        <p:strVal val="visible"/>
                                      </p:to>
                                    </p:set>
                                  </p:childTnLst>
                                </p:cTn>
                              </p:par>
                              <p:par>
                                <p:cTn id="67" presetID="3" presetClass="entr" presetSubtype="10"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blinds(horizontal)">
                                      <p:cBhvr>
                                        <p:cTn id="6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3" grpId="1"/>
      <p:bldP spid="62" grpId="0"/>
      <p:bldP spid="62" grpId="1"/>
      <p:bldP spid="63" grpId="0"/>
      <p:bldP spid="63" grpId="1"/>
      <p:bldP spid="64" grpId="0"/>
      <p:bldP spid="64" grpId="1"/>
      <p:bldP spid="9" grpId="0" bldLvl="0" animBg="1"/>
      <p:bldP spid="9" grpId="1" animBg="1"/>
      <p:bldP spid="18" grpId="0" bldLvl="0" animBg="1"/>
      <p:bldP spid="16" grpId="0"/>
      <p:bldP spid="19" grpId="0" bldLvl="0" animBg="1"/>
      <p:bldP spid="22"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Group 90"/>
          <p:cNvGrpSpPr/>
          <p:nvPr/>
        </p:nvGrpSpPr>
        <p:grpSpPr>
          <a:xfrm rot="10800000" flipV="1">
            <a:off x="2235886" y="2190975"/>
            <a:ext cx="4613227" cy="2128307"/>
            <a:chOff x="730980" y="1735540"/>
            <a:chExt cx="7785223" cy="4303075"/>
          </a:xfrm>
          <a:solidFill>
            <a:srgbClr val="2E75B6"/>
          </a:solidFill>
        </p:grpSpPr>
        <p:cxnSp>
          <p:nvCxnSpPr>
            <p:cNvPr id="3" name="Straight Connector 27"/>
            <p:cNvCxnSpPr/>
            <p:nvPr/>
          </p:nvCxnSpPr>
          <p:spPr>
            <a:xfrm>
              <a:off x="5531580" y="2365609"/>
              <a:ext cx="762000" cy="1540150"/>
            </a:xfrm>
            <a:prstGeom prst="line">
              <a:avLst/>
            </a:prstGeom>
            <a:grpFill/>
            <a:ln w="76200" cap="rnd">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 name="Straight Connector 24"/>
            <p:cNvCxnSpPr/>
            <p:nvPr/>
          </p:nvCxnSpPr>
          <p:spPr>
            <a:xfrm>
              <a:off x="3778980" y="1735540"/>
              <a:ext cx="1143000" cy="2103120"/>
            </a:xfrm>
            <a:prstGeom prst="line">
              <a:avLst/>
            </a:prstGeom>
            <a:grpFill/>
            <a:ln w="762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 name="Straight Connector 23"/>
            <p:cNvCxnSpPr/>
            <p:nvPr/>
          </p:nvCxnSpPr>
          <p:spPr>
            <a:xfrm>
              <a:off x="2331180" y="2376984"/>
              <a:ext cx="1143000" cy="1528775"/>
            </a:xfrm>
            <a:prstGeom prst="line">
              <a:avLst/>
            </a:prstGeom>
            <a:grpFill/>
            <a:ln w="762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39"/>
            <p:cNvCxnSpPr/>
            <p:nvPr/>
          </p:nvCxnSpPr>
          <p:spPr>
            <a:xfrm rot="10800000" flipH="1">
              <a:off x="5531581" y="4011716"/>
              <a:ext cx="600368" cy="1429869"/>
            </a:xfrm>
            <a:prstGeom prst="line">
              <a:avLst/>
            </a:prstGeom>
            <a:grpFill/>
            <a:ln w="63500" cap="rnd" cmpd="sng">
              <a:solidFill>
                <a:srgbClr val="7030A0"/>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40"/>
            <p:cNvCxnSpPr/>
            <p:nvPr/>
          </p:nvCxnSpPr>
          <p:spPr>
            <a:xfrm rot="10800000" flipH="1">
              <a:off x="3741530" y="3838662"/>
              <a:ext cx="1180450" cy="2199953"/>
            </a:xfrm>
            <a:prstGeom prst="line">
              <a:avLst/>
            </a:prstGeom>
            <a:grpFill/>
            <a:ln w="762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 name="Straight Connector 41"/>
            <p:cNvCxnSpPr/>
            <p:nvPr/>
          </p:nvCxnSpPr>
          <p:spPr>
            <a:xfrm flipV="1">
              <a:off x="2176369" y="3905759"/>
              <a:ext cx="1213562" cy="1612482"/>
            </a:xfrm>
            <a:prstGeom prst="line">
              <a:avLst/>
            </a:prstGeom>
            <a:grpFill/>
            <a:ln w="76200" cap="rnd">
              <a:solidFill>
                <a:srgbClr val="0070C0"/>
              </a:solidFill>
            </a:ln>
          </p:spPr>
          <p:style>
            <a:lnRef idx="1">
              <a:schemeClr val="accent1"/>
            </a:lnRef>
            <a:fillRef idx="0">
              <a:schemeClr val="accent1"/>
            </a:fillRef>
            <a:effectRef idx="0">
              <a:schemeClr val="accent1"/>
            </a:effectRef>
            <a:fontRef idx="minor">
              <a:schemeClr val="tx1"/>
            </a:fontRef>
          </p:style>
        </p:cxnSp>
        <p:sp>
          <p:nvSpPr>
            <p:cNvPr id="9" name="Freeform 7"/>
            <p:cNvSpPr/>
            <p:nvPr/>
          </p:nvSpPr>
          <p:spPr bwMode="auto">
            <a:xfrm>
              <a:off x="730980" y="2259654"/>
              <a:ext cx="7785223" cy="2960610"/>
            </a:xfrm>
            <a:custGeom>
              <a:avLst/>
              <a:gdLst>
                <a:gd name="connsiteX0" fmla="*/ 6458167 w 7785223"/>
                <a:gd name="connsiteY0" fmla="*/ 833882 h 2960610"/>
                <a:gd name="connsiteX1" fmla="*/ 6206458 w 7785223"/>
                <a:gd name="connsiteY1" fmla="*/ 1085591 h 2960610"/>
                <a:gd name="connsiteX2" fmla="*/ 6458167 w 7785223"/>
                <a:gd name="connsiteY2" fmla="*/ 1337300 h 2960610"/>
                <a:gd name="connsiteX3" fmla="*/ 6709876 w 7785223"/>
                <a:gd name="connsiteY3" fmla="*/ 1085591 h 2960610"/>
                <a:gd name="connsiteX4" fmla="*/ 6458167 w 7785223"/>
                <a:gd name="connsiteY4" fmla="*/ 833882 h 2960610"/>
                <a:gd name="connsiteX5" fmla="*/ 124054 w 7785223"/>
                <a:gd name="connsiteY5" fmla="*/ 0 h 2960610"/>
                <a:gd name="connsiteX6" fmla="*/ 881802 w 7785223"/>
                <a:gd name="connsiteY6" fmla="*/ 766777 h 2960610"/>
                <a:gd name="connsiteX7" fmla="*/ 1232618 w 7785223"/>
                <a:gd name="connsiteY7" fmla="*/ 1485722 h 2960610"/>
                <a:gd name="connsiteX8" fmla="*/ 2569785 w 7785223"/>
                <a:gd name="connsiteY8" fmla="*/ 1533897 h 2960610"/>
                <a:gd name="connsiteX9" fmla="*/ 5704061 w 7785223"/>
                <a:gd name="connsiteY9" fmla="*/ 1488530 h 2960610"/>
                <a:gd name="connsiteX10" fmla="*/ 6184373 w 7785223"/>
                <a:gd name="connsiteY10" fmla="*/ 217410 h 2960610"/>
                <a:gd name="connsiteX11" fmla="*/ 7585117 w 7785223"/>
                <a:gd name="connsiteY11" fmla="*/ 1247424 h 2960610"/>
                <a:gd name="connsiteX12" fmla="*/ 7785223 w 7785223"/>
                <a:gd name="connsiteY12" fmla="*/ 1625797 h 2960610"/>
                <a:gd name="connsiteX13" fmla="*/ 7506128 w 7785223"/>
                <a:gd name="connsiteY13" fmla="*/ 2067231 h 2960610"/>
                <a:gd name="connsiteX14" fmla="*/ 7074320 w 7785223"/>
                <a:gd name="connsiteY14" fmla="*/ 2519175 h 2960610"/>
                <a:gd name="connsiteX15" fmla="*/ 6737299 w 7785223"/>
                <a:gd name="connsiteY15" fmla="*/ 2324735 h 2960610"/>
                <a:gd name="connsiteX16" fmla="*/ 6911075 w 7785223"/>
                <a:gd name="connsiteY16" fmla="*/ 2629534 h 2960610"/>
                <a:gd name="connsiteX17" fmla="*/ 6173841 w 7785223"/>
                <a:gd name="connsiteY17" fmla="*/ 2960610 h 2960610"/>
                <a:gd name="connsiteX18" fmla="*/ 5697534 w 7785223"/>
                <a:gd name="connsiteY18" fmla="*/ 1718745 h 2960610"/>
                <a:gd name="connsiteX19" fmla="*/ 4260900 w 7785223"/>
                <a:gd name="connsiteY19" fmla="*/ 1707212 h 2960610"/>
                <a:gd name="connsiteX20" fmla="*/ 1262370 w 7785223"/>
                <a:gd name="connsiteY20" fmla="*/ 1801983 h 2960610"/>
                <a:gd name="connsiteX21" fmla="*/ 907344 w 7785223"/>
                <a:gd name="connsiteY21" fmla="*/ 2381268 h 2960610"/>
                <a:gd name="connsiteX22" fmla="*/ 192166 w 7785223"/>
                <a:gd name="connsiteY22" fmla="*/ 2960610 h 2960610"/>
                <a:gd name="connsiteX23" fmla="*/ 149596 w 7785223"/>
                <a:gd name="connsiteY23" fmla="*/ 2142715 h 2960610"/>
                <a:gd name="connsiteX24" fmla="*/ 515699 w 7785223"/>
                <a:gd name="connsiteY24" fmla="*/ 1640050 h 2960610"/>
                <a:gd name="connsiteX25" fmla="*/ 4858 w 7785223"/>
                <a:gd name="connsiteY25" fmla="*/ 958471 h 2960610"/>
                <a:gd name="connsiteX26" fmla="*/ 124054 w 7785223"/>
                <a:gd name="connsiteY26" fmla="*/ 0 h 2960610"/>
                <a:gd name="connsiteX0-1" fmla="*/ 6458167 w 7785223"/>
                <a:gd name="connsiteY0-2" fmla="*/ 833882 h 2960610"/>
                <a:gd name="connsiteX1-3" fmla="*/ 6206458 w 7785223"/>
                <a:gd name="connsiteY1-4" fmla="*/ 1085591 h 2960610"/>
                <a:gd name="connsiteX2-5" fmla="*/ 6458167 w 7785223"/>
                <a:gd name="connsiteY2-6" fmla="*/ 1337300 h 2960610"/>
                <a:gd name="connsiteX3-7" fmla="*/ 6709876 w 7785223"/>
                <a:gd name="connsiteY3-8" fmla="*/ 1085591 h 2960610"/>
                <a:gd name="connsiteX4-9" fmla="*/ 6458167 w 7785223"/>
                <a:gd name="connsiteY4-10" fmla="*/ 833882 h 2960610"/>
                <a:gd name="connsiteX5-11" fmla="*/ 124054 w 7785223"/>
                <a:gd name="connsiteY5-12" fmla="*/ 0 h 2960610"/>
                <a:gd name="connsiteX6-13" fmla="*/ 881802 w 7785223"/>
                <a:gd name="connsiteY6-14" fmla="*/ 766777 h 2960610"/>
                <a:gd name="connsiteX7-15" fmla="*/ 1232618 w 7785223"/>
                <a:gd name="connsiteY7-16" fmla="*/ 1485722 h 2960610"/>
                <a:gd name="connsiteX8-17" fmla="*/ 2569785 w 7785223"/>
                <a:gd name="connsiteY8-18" fmla="*/ 1533897 h 2960610"/>
                <a:gd name="connsiteX9-19" fmla="*/ 5704061 w 7785223"/>
                <a:gd name="connsiteY9-20" fmla="*/ 1488530 h 2960610"/>
                <a:gd name="connsiteX10-21" fmla="*/ 6184373 w 7785223"/>
                <a:gd name="connsiteY10-22" fmla="*/ 217410 h 2960610"/>
                <a:gd name="connsiteX11-23" fmla="*/ 7585117 w 7785223"/>
                <a:gd name="connsiteY11-24" fmla="*/ 1247424 h 2960610"/>
                <a:gd name="connsiteX12-25" fmla="*/ 7785223 w 7785223"/>
                <a:gd name="connsiteY12-26" fmla="*/ 1625797 h 2960610"/>
                <a:gd name="connsiteX13-27" fmla="*/ 7506128 w 7785223"/>
                <a:gd name="connsiteY13-28" fmla="*/ 2067231 h 2960610"/>
                <a:gd name="connsiteX14-29" fmla="*/ 7074320 w 7785223"/>
                <a:gd name="connsiteY14-30" fmla="*/ 2519175 h 2960610"/>
                <a:gd name="connsiteX15-31" fmla="*/ 6737299 w 7785223"/>
                <a:gd name="connsiteY15-32" fmla="*/ 2324735 h 2960610"/>
                <a:gd name="connsiteX16-33" fmla="*/ 6911075 w 7785223"/>
                <a:gd name="connsiteY16-34" fmla="*/ 2629534 h 2960610"/>
                <a:gd name="connsiteX17-35" fmla="*/ 6173841 w 7785223"/>
                <a:gd name="connsiteY17-36" fmla="*/ 2960610 h 2960610"/>
                <a:gd name="connsiteX18-37" fmla="*/ 5697534 w 7785223"/>
                <a:gd name="connsiteY18-38" fmla="*/ 1718745 h 2960610"/>
                <a:gd name="connsiteX19-39" fmla="*/ 4260900 w 7785223"/>
                <a:gd name="connsiteY19-40" fmla="*/ 1707212 h 2960610"/>
                <a:gd name="connsiteX20-41" fmla="*/ 1262370 w 7785223"/>
                <a:gd name="connsiteY20-42" fmla="*/ 1801983 h 2960610"/>
                <a:gd name="connsiteX21-43" fmla="*/ 907344 w 7785223"/>
                <a:gd name="connsiteY21-44" fmla="*/ 2381268 h 2960610"/>
                <a:gd name="connsiteX22-45" fmla="*/ 192166 w 7785223"/>
                <a:gd name="connsiteY22-46" fmla="*/ 2960610 h 2960610"/>
                <a:gd name="connsiteX23-47" fmla="*/ 149596 w 7785223"/>
                <a:gd name="connsiteY23-48" fmla="*/ 2142715 h 2960610"/>
                <a:gd name="connsiteX24-49" fmla="*/ 515699 w 7785223"/>
                <a:gd name="connsiteY24-50" fmla="*/ 1640050 h 2960610"/>
                <a:gd name="connsiteX25-51" fmla="*/ 4858 w 7785223"/>
                <a:gd name="connsiteY25-52" fmla="*/ 958471 h 2960610"/>
                <a:gd name="connsiteX26-53" fmla="*/ 124054 w 7785223"/>
                <a:gd name="connsiteY26-54" fmla="*/ 0 h 2960610"/>
                <a:gd name="connsiteX0-55" fmla="*/ 6458167 w 7785223"/>
                <a:gd name="connsiteY0-56" fmla="*/ 833882 h 2960610"/>
                <a:gd name="connsiteX1-57" fmla="*/ 6206458 w 7785223"/>
                <a:gd name="connsiteY1-58" fmla="*/ 1085591 h 2960610"/>
                <a:gd name="connsiteX2-59" fmla="*/ 6458167 w 7785223"/>
                <a:gd name="connsiteY2-60" fmla="*/ 1337300 h 2960610"/>
                <a:gd name="connsiteX3-61" fmla="*/ 6709876 w 7785223"/>
                <a:gd name="connsiteY3-62" fmla="*/ 1085591 h 2960610"/>
                <a:gd name="connsiteX4-63" fmla="*/ 6458167 w 7785223"/>
                <a:gd name="connsiteY4-64" fmla="*/ 833882 h 2960610"/>
                <a:gd name="connsiteX5-65" fmla="*/ 124054 w 7785223"/>
                <a:gd name="connsiteY5-66" fmla="*/ 0 h 2960610"/>
                <a:gd name="connsiteX6-67" fmla="*/ 881802 w 7785223"/>
                <a:gd name="connsiteY6-68" fmla="*/ 766777 h 2960610"/>
                <a:gd name="connsiteX7-69" fmla="*/ 1232618 w 7785223"/>
                <a:gd name="connsiteY7-70" fmla="*/ 1485722 h 2960610"/>
                <a:gd name="connsiteX8-71" fmla="*/ 2569785 w 7785223"/>
                <a:gd name="connsiteY8-72" fmla="*/ 1533897 h 2960610"/>
                <a:gd name="connsiteX9-73" fmla="*/ 5704061 w 7785223"/>
                <a:gd name="connsiteY9-74" fmla="*/ 1488530 h 2960610"/>
                <a:gd name="connsiteX10-75" fmla="*/ 6184373 w 7785223"/>
                <a:gd name="connsiteY10-76" fmla="*/ 217410 h 2960610"/>
                <a:gd name="connsiteX11-77" fmla="*/ 7585117 w 7785223"/>
                <a:gd name="connsiteY11-78" fmla="*/ 1247424 h 2960610"/>
                <a:gd name="connsiteX12-79" fmla="*/ 7785223 w 7785223"/>
                <a:gd name="connsiteY12-80" fmla="*/ 1625797 h 2960610"/>
                <a:gd name="connsiteX13-81" fmla="*/ 7506128 w 7785223"/>
                <a:gd name="connsiteY13-82" fmla="*/ 2067231 h 2960610"/>
                <a:gd name="connsiteX14-83" fmla="*/ 7074320 w 7785223"/>
                <a:gd name="connsiteY14-84" fmla="*/ 2519175 h 2960610"/>
                <a:gd name="connsiteX15-85" fmla="*/ 6737299 w 7785223"/>
                <a:gd name="connsiteY15-86" fmla="*/ 2324735 h 2960610"/>
                <a:gd name="connsiteX16-87" fmla="*/ 6911075 w 7785223"/>
                <a:gd name="connsiteY16-88" fmla="*/ 2629534 h 2960610"/>
                <a:gd name="connsiteX17-89" fmla="*/ 6173841 w 7785223"/>
                <a:gd name="connsiteY17-90" fmla="*/ 2960610 h 2960610"/>
                <a:gd name="connsiteX18-91" fmla="*/ 5697534 w 7785223"/>
                <a:gd name="connsiteY18-92" fmla="*/ 1718745 h 2960610"/>
                <a:gd name="connsiteX19-93" fmla="*/ 4260900 w 7785223"/>
                <a:gd name="connsiteY19-94" fmla="*/ 1707212 h 2960610"/>
                <a:gd name="connsiteX20-95" fmla="*/ 1262370 w 7785223"/>
                <a:gd name="connsiteY20-96" fmla="*/ 1766472 h 2960610"/>
                <a:gd name="connsiteX21-97" fmla="*/ 907344 w 7785223"/>
                <a:gd name="connsiteY21-98" fmla="*/ 2381268 h 2960610"/>
                <a:gd name="connsiteX22-99" fmla="*/ 192166 w 7785223"/>
                <a:gd name="connsiteY22-100" fmla="*/ 2960610 h 2960610"/>
                <a:gd name="connsiteX23-101" fmla="*/ 149596 w 7785223"/>
                <a:gd name="connsiteY23-102" fmla="*/ 2142715 h 2960610"/>
                <a:gd name="connsiteX24-103" fmla="*/ 515699 w 7785223"/>
                <a:gd name="connsiteY24-104" fmla="*/ 1640050 h 2960610"/>
                <a:gd name="connsiteX25-105" fmla="*/ 4858 w 7785223"/>
                <a:gd name="connsiteY25-106" fmla="*/ 958471 h 2960610"/>
                <a:gd name="connsiteX26-107" fmla="*/ 124054 w 7785223"/>
                <a:gd name="connsiteY26-108" fmla="*/ 0 h 2960610"/>
                <a:gd name="connsiteX0-109" fmla="*/ 6458167 w 7785223"/>
                <a:gd name="connsiteY0-110" fmla="*/ 833882 h 2960610"/>
                <a:gd name="connsiteX1-111" fmla="*/ 6206458 w 7785223"/>
                <a:gd name="connsiteY1-112" fmla="*/ 1085591 h 2960610"/>
                <a:gd name="connsiteX2-113" fmla="*/ 6458167 w 7785223"/>
                <a:gd name="connsiteY2-114" fmla="*/ 1337300 h 2960610"/>
                <a:gd name="connsiteX3-115" fmla="*/ 6709876 w 7785223"/>
                <a:gd name="connsiteY3-116" fmla="*/ 1085591 h 2960610"/>
                <a:gd name="connsiteX4-117" fmla="*/ 6458167 w 7785223"/>
                <a:gd name="connsiteY4-118" fmla="*/ 833882 h 2960610"/>
                <a:gd name="connsiteX5-119" fmla="*/ 124054 w 7785223"/>
                <a:gd name="connsiteY5-120" fmla="*/ 0 h 2960610"/>
                <a:gd name="connsiteX6-121" fmla="*/ 881802 w 7785223"/>
                <a:gd name="connsiteY6-122" fmla="*/ 766777 h 2960610"/>
                <a:gd name="connsiteX7-123" fmla="*/ 1232618 w 7785223"/>
                <a:gd name="connsiteY7-124" fmla="*/ 1485722 h 2960610"/>
                <a:gd name="connsiteX8-125" fmla="*/ 2569785 w 7785223"/>
                <a:gd name="connsiteY8-126" fmla="*/ 1533897 h 2960610"/>
                <a:gd name="connsiteX9-127" fmla="*/ 5704061 w 7785223"/>
                <a:gd name="connsiteY9-128" fmla="*/ 1488530 h 2960610"/>
                <a:gd name="connsiteX10-129" fmla="*/ 6184373 w 7785223"/>
                <a:gd name="connsiteY10-130" fmla="*/ 217410 h 2960610"/>
                <a:gd name="connsiteX11-131" fmla="*/ 7585117 w 7785223"/>
                <a:gd name="connsiteY11-132" fmla="*/ 1247424 h 2960610"/>
                <a:gd name="connsiteX12-133" fmla="*/ 7785223 w 7785223"/>
                <a:gd name="connsiteY12-134" fmla="*/ 1625797 h 2960610"/>
                <a:gd name="connsiteX13-135" fmla="*/ 7506128 w 7785223"/>
                <a:gd name="connsiteY13-136" fmla="*/ 2067231 h 2960610"/>
                <a:gd name="connsiteX14-137" fmla="*/ 7074320 w 7785223"/>
                <a:gd name="connsiteY14-138" fmla="*/ 2519175 h 2960610"/>
                <a:gd name="connsiteX15-139" fmla="*/ 6737299 w 7785223"/>
                <a:gd name="connsiteY15-140" fmla="*/ 2324735 h 2960610"/>
                <a:gd name="connsiteX16-141" fmla="*/ 6911075 w 7785223"/>
                <a:gd name="connsiteY16-142" fmla="*/ 2629534 h 2960610"/>
                <a:gd name="connsiteX17-143" fmla="*/ 6173841 w 7785223"/>
                <a:gd name="connsiteY17-144" fmla="*/ 2960610 h 2960610"/>
                <a:gd name="connsiteX18-145" fmla="*/ 5697534 w 7785223"/>
                <a:gd name="connsiteY18-146" fmla="*/ 1718745 h 2960610"/>
                <a:gd name="connsiteX19-147" fmla="*/ 4260900 w 7785223"/>
                <a:gd name="connsiteY19-148" fmla="*/ 1707212 h 2960610"/>
                <a:gd name="connsiteX20-149" fmla="*/ 1262370 w 7785223"/>
                <a:gd name="connsiteY20-150" fmla="*/ 1766472 h 2960610"/>
                <a:gd name="connsiteX21-151" fmla="*/ 907344 w 7785223"/>
                <a:gd name="connsiteY21-152" fmla="*/ 2381268 h 2960610"/>
                <a:gd name="connsiteX22-153" fmla="*/ 192166 w 7785223"/>
                <a:gd name="connsiteY22-154" fmla="*/ 2960610 h 2960610"/>
                <a:gd name="connsiteX23-155" fmla="*/ 149596 w 7785223"/>
                <a:gd name="connsiteY23-156" fmla="*/ 2142715 h 2960610"/>
                <a:gd name="connsiteX24-157" fmla="*/ 515699 w 7785223"/>
                <a:gd name="connsiteY24-158" fmla="*/ 1640050 h 2960610"/>
                <a:gd name="connsiteX25-159" fmla="*/ 4858 w 7785223"/>
                <a:gd name="connsiteY25-160" fmla="*/ 958471 h 2960610"/>
                <a:gd name="connsiteX26-161" fmla="*/ 124054 w 7785223"/>
                <a:gd name="connsiteY26-162" fmla="*/ 0 h 2960610"/>
                <a:gd name="connsiteX0-163" fmla="*/ 6458167 w 7785223"/>
                <a:gd name="connsiteY0-164" fmla="*/ 833882 h 2960610"/>
                <a:gd name="connsiteX1-165" fmla="*/ 6206458 w 7785223"/>
                <a:gd name="connsiteY1-166" fmla="*/ 1085591 h 2960610"/>
                <a:gd name="connsiteX2-167" fmla="*/ 6458167 w 7785223"/>
                <a:gd name="connsiteY2-168" fmla="*/ 1337300 h 2960610"/>
                <a:gd name="connsiteX3-169" fmla="*/ 6709876 w 7785223"/>
                <a:gd name="connsiteY3-170" fmla="*/ 1085591 h 2960610"/>
                <a:gd name="connsiteX4-171" fmla="*/ 6458167 w 7785223"/>
                <a:gd name="connsiteY4-172" fmla="*/ 833882 h 2960610"/>
                <a:gd name="connsiteX5-173" fmla="*/ 124054 w 7785223"/>
                <a:gd name="connsiteY5-174" fmla="*/ 0 h 2960610"/>
                <a:gd name="connsiteX6-175" fmla="*/ 881802 w 7785223"/>
                <a:gd name="connsiteY6-176" fmla="*/ 766777 h 2960610"/>
                <a:gd name="connsiteX7-177" fmla="*/ 1232618 w 7785223"/>
                <a:gd name="connsiteY7-178" fmla="*/ 1485722 h 2960610"/>
                <a:gd name="connsiteX8-179" fmla="*/ 2569785 w 7785223"/>
                <a:gd name="connsiteY8-180" fmla="*/ 1533897 h 2960610"/>
                <a:gd name="connsiteX9-181" fmla="*/ 5704061 w 7785223"/>
                <a:gd name="connsiteY9-182" fmla="*/ 1488530 h 2960610"/>
                <a:gd name="connsiteX10-183" fmla="*/ 6184373 w 7785223"/>
                <a:gd name="connsiteY10-184" fmla="*/ 217410 h 2960610"/>
                <a:gd name="connsiteX11-185" fmla="*/ 7585117 w 7785223"/>
                <a:gd name="connsiteY11-186" fmla="*/ 1247424 h 2960610"/>
                <a:gd name="connsiteX12-187" fmla="*/ 7785223 w 7785223"/>
                <a:gd name="connsiteY12-188" fmla="*/ 1625797 h 2960610"/>
                <a:gd name="connsiteX13-189" fmla="*/ 7506128 w 7785223"/>
                <a:gd name="connsiteY13-190" fmla="*/ 2067231 h 2960610"/>
                <a:gd name="connsiteX14-191" fmla="*/ 7074320 w 7785223"/>
                <a:gd name="connsiteY14-192" fmla="*/ 2519175 h 2960610"/>
                <a:gd name="connsiteX15-193" fmla="*/ 6737299 w 7785223"/>
                <a:gd name="connsiteY15-194" fmla="*/ 2324735 h 2960610"/>
                <a:gd name="connsiteX16-195" fmla="*/ 6911075 w 7785223"/>
                <a:gd name="connsiteY16-196" fmla="*/ 2629534 h 2960610"/>
                <a:gd name="connsiteX17-197" fmla="*/ 6173841 w 7785223"/>
                <a:gd name="connsiteY17-198" fmla="*/ 2960610 h 2960610"/>
                <a:gd name="connsiteX18-199" fmla="*/ 5697534 w 7785223"/>
                <a:gd name="connsiteY18-200" fmla="*/ 1718745 h 2960610"/>
                <a:gd name="connsiteX19-201" fmla="*/ 4260900 w 7785223"/>
                <a:gd name="connsiteY19-202" fmla="*/ 1707212 h 2960610"/>
                <a:gd name="connsiteX20-203" fmla="*/ 1262370 w 7785223"/>
                <a:gd name="connsiteY20-204" fmla="*/ 1766472 h 2960610"/>
                <a:gd name="connsiteX21-205" fmla="*/ 907344 w 7785223"/>
                <a:gd name="connsiteY21-206" fmla="*/ 2381268 h 2960610"/>
                <a:gd name="connsiteX22-207" fmla="*/ 192166 w 7785223"/>
                <a:gd name="connsiteY22-208" fmla="*/ 2960610 h 2960610"/>
                <a:gd name="connsiteX23-209" fmla="*/ 149596 w 7785223"/>
                <a:gd name="connsiteY23-210" fmla="*/ 2142715 h 2960610"/>
                <a:gd name="connsiteX24-211" fmla="*/ 515699 w 7785223"/>
                <a:gd name="connsiteY24-212" fmla="*/ 1640050 h 2960610"/>
                <a:gd name="connsiteX25-213" fmla="*/ 4858 w 7785223"/>
                <a:gd name="connsiteY25-214" fmla="*/ 958471 h 2960610"/>
                <a:gd name="connsiteX26-215" fmla="*/ 124054 w 7785223"/>
                <a:gd name="connsiteY26-216" fmla="*/ 0 h 2960610"/>
                <a:gd name="connsiteX0-217" fmla="*/ 6458167 w 7785223"/>
                <a:gd name="connsiteY0-218" fmla="*/ 833882 h 2960610"/>
                <a:gd name="connsiteX1-219" fmla="*/ 6206458 w 7785223"/>
                <a:gd name="connsiteY1-220" fmla="*/ 1085591 h 2960610"/>
                <a:gd name="connsiteX2-221" fmla="*/ 6458167 w 7785223"/>
                <a:gd name="connsiteY2-222" fmla="*/ 1337300 h 2960610"/>
                <a:gd name="connsiteX3-223" fmla="*/ 6709876 w 7785223"/>
                <a:gd name="connsiteY3-224" fmla="*/ 1085591 h 2960610"/>
                <a:gd name="connsiteX4-225" fmla="*/ 6458167 w 7785223"/>
                <a:gd name="connsiteY4-226" fmla="*/ 833882 h 2960610"/>
                <a:gd name="connsiteX5-227" fmla="*/ 124054 w 7785223"/>
                <a:gd name="connsiteY5-228" fmla="*/ 0 h 2960610"/>
                <a:gd name="connsiteX6-229" fmla="*/ 881802 w 7785223"/>
                <a:gd name="connsiteY6-230" fmla="*/ 766777 h 2960610"/>
                <a:gd name="connsiteX7-231" fmla="*/ 1232618 w 7785223"/>
                <a:gd name="connsiteY7-232" fmla="*/ 1485722 h 2960610"/>
                <a:gd name="connsiteX8-233" fmla="*/ 2569785 w 7785223"/>
                <a:gd name="connsiteY8-234" fmla="*/ 1533897 h 2960610"/>
                <a:gd name="connsiteX9-235" fmla="*/ 5663118 w 7785223"/>
                <a:gd name="connsiteY9-236" fmla="*/ 1447586 h 2960610"/>
                <a:gd name="connsiteX10-237" fmla="*/ 6184373 w 7785223"/>
                <a:gd name="connsiteY10-238" fmla="*/ 217410 h 2960610"/>
                <a:gd name="connsiteX11-239" fmla="*/ 7585117 w 7785223"/>
                <a:gd name="connsiteY11-240" fmla="*/ 1247424 h 2960610"/>
                <a:gd name="connsiteX12-241" fmla="*/ 7785223 w 7785223"/>
                <a:gd name="connsiteY12-242" fmla="*/ 1625797 h 2960610"/>
                <a:gd name="connsiteX13-243" fmla="*/ 7506128 w 7785223"/>
                <a:gd name="connsiteY13-244" fmla="*/ 2067231 h 2960610"/>
                <a:gd name="connsiteX14-245" fmla="*/ 7074320 w 7785223"/>
                <a:gd name="connsiteY14-246" fmla="*/ 2519175 h 2960610"/>
                <a:gd name="connsiteX15-247" fmla="*/ 6737299 w 7785223"/>
                <a:gd name="connsiteY15-248" fmla="*/ 2324735 h 2960610"/>
                <a:gd name="connsiteX16-249" fmla="*/ 6911075 w 7785223"/>
                <a:gd name="connsiteY16-250" fmla="*/ 2629534 h 2960610"/>
                <a:gd name="connsiteX17-251" fmla="*/ 6173841 w 7785223"/>
                <a:gd name="connsiteY17-252" fmla="*/ 2960610 h 2960610"/>
                <a:gd name="connsiteX18-253" fmla="*/ 5697534 w 7785223"/>
                <a:gd name="connsiteY18-254" fmla="*/ 1718745 h 2960610"/>
                <a:gd name="connsiteX19-255" fmla="*/ 4260900 w 7785223"/>
                <a:gd name="connsiteY19-256" fmla="*/ 1707212 h 2960610"/>
                <a:gd name="connsiteX20-257" fmla="*/ 1262370 w 7785223"/>
                <a:gd name="connsiteY20-258" fmla="*/ 1766472 h 2960610"/>
                <a:gd name="connsiteX21-259" fmla="*/ 907344 w 7785223"/>
                <a:gd name="connsiteY21-260" fmla="*/ 2381268 h 2960610"/>
                <a:gd name="connsiteX22-261" fmla="*/ 192166 w 7785223"/>
                <a:gd name="connsiteY22-262" fmla="*/ 2960610 h 2960610"/>
                <a:gd name="connsiteX23-263" fmla="*/ 149596 w 7785223"/>
                <a:gd name="connsiteY23-264" fmla="*/ 2142715 h 2960610"/>
                <a:gd name="connsiteX24-265" fmla="*/ 515699 w 7785223"/>
                <a:gd name="connsiteY24-266" fmla="*/ 1640050 h 2960610"/>
                <a:gd name="connsiteX25-267" fmla="*/ 4858 w 7785223"/>
                <a:gd name="connsiteY25-268" fmla="*/ 958471 h 2960610"/>
                <a:gd name="connsiteX26-269" fmla="*/ 124054 w 7785223"/>
                <a:gd name="connsiteY26-270" fmla="*/ 0 h 2960610"/>
                <a:gd name="connsiteX0-271" fmla="*/ 6458167 w 7785223"/>
                <a:gd name="connsiteY0-272" fmla="*/ 833882 h 2960610"/>
                <a:gd name="connsiteX1-273" fmla="*/ 6206458 w 7785223"/>
                <a:gd name="connsiteY1-274" fmla="*/ 1085591 h 2960610"/>
                <a:gd name="connsiteX2-275" fmla="*/ 6458167 w 7785223"/>
                <a:gd name="connsiteY2-276" fmla="*/ 1337300 h 2960610"/>
                <a:gd name="connsiteX3-277" fmla="*/ 6709876 w 7785223"/>
                <a:gd name="connsiteY3-278" fmla="*/ 1085591 h 2960610"/>
                <a:gd name="connsiteX4-279" fmla="*/ 6458167 w 7785223"/>
                <a:gd name="connsiteY4-280" fmla="*/ 833882 h 2960610"/>
                <a:gd name="connsiteX5-281" fmla="*/ 124054 w 7785223"/>
                <a:gd name="connsiteY5-282" fmla="*/ 0 h 2960610"/>
                <a:gd name="connsiteX6-283" fmla="*/ 881802 w 7785223"/>
                <a:gd name="connsiteY6-284" fmla="*/ 766777 h 2960610"/>
                <a:gd name="connsiteX7-285" fmla="*/ 1232618 w 7785223"/>
                <a:gd name="connsiteY7-286" fmla="*/ 1485722 h 2960610"/>
                <a:gd name="connsiteX8-287" fmla="*/ 2569785 w 7785223"/>
                <a:gd name="connsiteY8-288" fmla="*/ 1533897 h 2960610"/>
                <a:gd name="connsiteX9-289" fmla="*/ 5663118 w 7785223"/>
                <a:gd name="connsiteY9-290" fmla="*/ 1447586 h 2960610"/>
                <a:gd name="connsiteX10-291" fmla="*/ 6184373 w 7785223"/>
                <a:gd name="connsiteY10-292" fmla="*/ 217410 h 2960610"/>
                <a:gd name="connsiteX11-293" fmla="*/ 7585117 w 7785223"/>
                <a:gd name="connsiteY11-294" fmla="*/ 1247424 h 2960610"/>
                <a:gd name="connsiteX12-295" fmla="*/ 7785223 w 7785223"/>
                <a:gd name="connsiteY12-296" fmla="*/ 1625797 h 2960610"/>
                <a:gd name="connsiteX13-297" fmla="*/ 7506128 w 7785223"/>
                <a:gd name="connsiteY13-298" fmla="*/ 2067231 h 2960610"/>
                <a:gd name="connsiteX14-299" fmla="*/ 7074320 w 7785223"/>
                <a:gd name="connsiteY14-300" fmla="*/ 2519175 h 2960610"/>
                <a:gd name="connsiteX15-301" fmla="*/ 6737299 w 7785223"/>
                <a:gd name="connsiteY15-302" fmla="*/ 2324735 h 2960610"/>
                <a:gd name="connsiteX16-303" fmla="*/ 6911075 w 7785223"/>
                <a:gd name="connsiteY16-304" fmla="*/ 2629534 h 2960610"/>
                <a:gd name="connsiteX17-305" fmla="*/ 6173841 w 7785223"/>
                <a:gd name="connsiteY17-306" fmla="*/ 2960610 h 2960610"/>
                <a:gd name="connsiteX18-307" fmla="*/ 5697534 w 7785223"/>
                <a:gd name="connsiteY18-308" fmla="*/ 1718745 h 2960610"/>
                <a:gd name="connsiteX19-309" fmla="*/ 4260900 w 7785223"/>
                <a:gd name="connsiteY19-310" fmla="*/ 1707212 h 2960610"/>
                <a:gd name="connsiteX20-311" fmla="*/ 1262370 w 7785223"/>
                <a:gd name="connsiteY20-312" fmla="*/ 1766472 h 2960610"/>
                <a:gd name="connsiteX21-313" fmla="*/ 907344 w 7785223"/>
                <a:gd name="connsiteY21-314" fmla="*/ 2381268 h 2960610"/>
                <a:gd name="connsiteX22-315" fmla="*/ 192166 w 7785223"/>
                <a:gd name="connsiteY22-316" fmla="*/ 2960610 h 2960610"/>
                <a:gd name="connsiteX23-317" fmla="*/ 149596 w 7785223"/>
                <a:gd name="connsiteY23-318" fmla="*/ 2142715 h 2960610"/>
                <a:gd name="connsiteX24-319" fmla="*/ 515699 w 7785223"/>
                <a:gd name="connsiteY24-320" fmla="*/ 1640050 h 2960610"/>
                <a:gd name="connsiteX25-321" fmla="*/ 4858 w 7785223"/>
                <a:gd name="connsiteY25-322" fmla="*/ 958471 h 2960610"/>
                <a:gd name="connsiteX26-323" fmla="*/ 124054 w 7785223"/>
                <a:gd name="connsiteY26-324" fmla="*/ 0 h 2960610"/>
                <a:gd name="connsiteX0-325" fmla="*/ 6458167 w 7785223"/>
                <a:gd name="connsiteY0-326" fmla="*/ 833882 h 2960610"/>
                <a:gd name="connsiteX1-327" fmla="*/ 6206458 w 7785223"/>
                <a:gd name="connsiteY1-328" fmla="*/ 1085591 h 2960610"/>
                <a:gd name="connsiteX2-329" fmla="*/ 6458167 w 7785223"/>
                <a:gd name="connsiteY2-330" fmla="*/ 1337300 h 2960610"/>
                <a:gd name="connsiteX3-331" fmla="*/ 6709876 w 7785223"/>
                <a:gd name="connsiteY3-332" fmla="*/ 1085591 h 2960610"/>
                <a:gd name="connsiteX4-333" fmla="*/ 6458167 w 7785223"/>
                <a:gd name="connsiteY4-334" fmla="*/ 833882 h 2960610"/>
                <a:gd name="connsiteX5-335" fmla="*/ 124054 w 7785223"/>
                <a:gd name="connsiteY5-336" fmla="*/ 0 h 2960610"/>
                <a:gd name="connsiteX6-337" fmla="*/ 881802 w 7785223"/>
                <a:gd name="connsiteY6-338" fmla="*/ 766777 h 2960610"/>
                <a:gd name="connsiteX7-339" fmla="*/ 1232618 w 7785223"/>
                <a:gd name="connsiteY7-340" fmla="*/ 1485722 h 2960610"/>
                <a:gd name="connsiteX8-341" fmla="*/ 2569785 w 7785223"/>
                <a:gd name="connsiteY8-342" fmla="*/ 1533897 h 2960610"/>
                <a:gd name="connsiteX9-343" fmla="*/ 5663118 w 7785223"/>
                <a:gd name="connsiteY9-344" fmla="*/ 1447586 h 2960610"/>
                <a:gd name="connsiteX10-345" fmla="*/ 6184373 w 7785223"/>
                <a:gd name="connsiteY10-346" fmla="*/ 217410 h 2960610"/>
                <a:gd name="connsiteX11-347" fmla="*/ 7585117 w 7785223"/>
                <a:gd name="connsiteY11-348" fmla="*/ 1247424 h 2960610"/>
                <a:gd name="connsiteX12-349" fmla="*/ 7785223 w 7785223"/>
                <a:gd name="connsiteY12-350" fmla="*/ 1625797 h 2960610"/>
                <a:gd name="connsiteX13-351" fmla="*/ 7506128 w 7785223"/>
                <a:gd name="connsiteY13-352" fmla="*/ 2067231 h 2960610"/>
                <a:gd name="connsiteX14-353" fmla="*/ 7074320 w 7785223"/>
                <a:gd name="connsiteY14-354" fmla="*/ 2519175 h 2960610"/>
                <a:gd name="connsiteX15-355" fmla="*/ 6737299 w 7785223"/>
                <a:gd name="connsiteY15-356" fmla="*/ 2324735 h 2960610"/>
                <a:gd name="connsiteX16-357" fmla="*/ 6911075 w 7785223"/>
                <a:gd name="connsiteY16-358" fmla="*/ 2629534 h 2960610"/>
                <a:gd name="connsiteX17-359" fmla="*/ 6173841 w 7785223"/>
                <a:gd name="connsiteY17-360" fmla="*/ 2960610 h 2960610"/>
                <a:gd name="connsiteX18-361" fmla="*/ 5697534 w 7785223"/>
                <a:gd name="connsiteY18-362" fmla="*/ 1718745 h 2960610"/>
                <a:gd name="connsiteX19-363" fmla="*/ 4260900 w 7785223"/>
                <a:gd name="connsiteY19-364" fmla="*/ 1707212 h 2960610"/>
                <a:gd name="connsiteX20-365" fmla="*/ 1262370 w 7785223"/>
                <a:gd name="connsiteY20-366" fmla="*/ 1766472 h 2960610"/>
                <a:gd name="connsiteX21-367" fmla="*/ 907344 w 7785223"/>
                <a:gd name="connsiteY21-368" fmla="*/ 2381268 h 2960610"/>
                <a:gd name="connsiteX22-369" fmla="*/ 192166 w 7785223"/>
                <a:gd name="connsiteY22-370" fmla="*/ 2960610 h 2960610"/>
                <a:gd name="connsiteX23-371" fmla="*/ 149596 w 7785223"/>
                <a:gd name="connsiteY23-372" fmla="*/ 2142715 h 2960610"/>
                <a:gd name="connsiteX24-373" fmla="*/ 515699 w 7785223"/>
                <a:gd name="connsiteY24-374" fmla="*/ 1640050 h 2960610"/>
                <a:gd name="connsiteX25-375" fmla="*/ 4858 w 7785223"/>
                <a:gd name="connsiteY25-376" fmla="*/ 958471 h 2960610"/>
                <a:gd name="connsiteX26-377" fmla="*/ 124054 w 7785223"/>
                <a:gd name="connsiteY26-378" fmla="*/ 0 h 2960610"/>
                <a:gd name="connsiteX0-379" fmla="*/ 6458167 w 7785223"/>
                <a:gd name="connsiteY0-380" fmla="*/ 833882 h 2960610"/>
                <a:gd name="connsiteX1-381" fmla="*/ 6206458 w 7785223"/>
                <a:gd name="connsiteY1-382" fmla="*/ 1085591 h 2960610"/>
                <a:gd name="connsiteX2-383" fmla="*/ 6458167 w 7785223"/>
                <a:gd name="connsiteY2-384" fmla="*/ 1337300 h 2960610"/>
                <a:gd name="connsiteX3-385" fmla="*/ 6709876 w 7785223"/>
                <a:gd name="connsiteY3-386" fmla="*/ 1085591 h 2960610"/>
                <a:gd name="connsiteX4-387" fmla="*/ 6458167 w 7785223"/>
                <a:gd name="connsiteY4-388" fmla="*/ 833882 h 2960610"/>
                <a:gd name="connsiteX5-389" fmla="*/ 124054 w 7785223"/>
                <a:gd name="connsiteY5-390" fmla="*/ 0 h 2960610"/>
                <a:gd name="connsiteX6-391" fmla="*/ 881802 w 7785223"/>
                <a:gd name="connsiteY6-392" fmla="*/ 766777 h 2960610"/>
                <a:gd name="connsiteX7-393" fmla="*/ 1232618 w 7785223"/>
                <a:gd name="connsiteY7-394" fmla="*/ 1485722 h 2960610"/>
                <a:gd name="connsiteX8-395" fmla="*/ 2569785 w 7785223"/>
                <a:gd name="connsiteY8-396" fmla="*/ 1533897 h 2960610"/>
                <a:gd name="connsiteX9-397" fmla="*/ 5663118 w 7785223"/>
                <a:gd name="connsiteY9-398" fmla="*/ 1447586 h 2960610"/>
                <a:gd name="connsiteX10-399" fmla="*/ 6184373 w 7785223"/>
                <a:gd name="connsiteY10-400" fmla="*/ 217410 h 2960610"/>
                <a:gd name="connsiteX11-401" fmla="*/ 7585117 w 7785223"/>
                <a:gd name="connsiteY11-402" fmla="*/ 1247424 h 2960610"/>
                <a:gd name="connsiteX12-403" fmla="*/ 7785223 w 7785223"/>
                <a:gd name="connsiteY12-404" fmla="*/ 1625797 h 2960610"/>
                <a:gd name="connsiteX13-405" fmla="*/ 7506128 w 7785223"/>
                <a:gd name="connsiteY13-406" fmla="*/ 2067231 h 2960610"/>
                <a:gd name="connsiteX14-407" fmla="*/ 7074320 w 7785223"/>
                <a:gd name="connsiteY14-408" fmla="*/ 2519175 h 2960610"/>
                <a:gd name="connsiteX15-409" fmla="*/ 6737299 w 7785223"/>
                <a:gd name="connsiteY15-410" fmla="*/ 2324735 h 2960610"/>
                <a:gd name="connsiteX16-411" fmla="*/ 6911075 w 7785223"/>
                <a:gd name="connsiteY16-412" fmla="*/ 2629534 h 2960610"/>
                <a:gd name="connsiteX17-413" fmla="*/ 6173841 w 7785223"/>
                <a:gd name="connsiteY17-414" fmla="*/ 2960610 h 2960610"/>
                <a:gd name="connsiteX18-415" fmla="*/ 5697534 w 7785223"/>
                <a:gd name="connsiteY18-416" fmla="*/ 1718745 h 2960610"/>
                <a:gd name="connsiteX19-417" fmla="*/ 4260900 w 7785223"/>
                <a:gd name="connsiteY19-418" fmla="*/ 1707212 h 2960610"/>
                <a:gd name="connsiteX20-419" fmla="*/ 1262370 w 7785223"/>
                <a:gd name="connsiteY20-420" fmla="*/ 1766472 h 2960610"/>
                <a:gd name="connsiteX21-421" fmla="*/ 907344 w 7785223"/>
                <a:gd name="connsiteY21-422" fmla="*/ 2381268 h 2960610"/>
                <a:gd name="connsiteX22-423" fmla="*/ 192166 w 7785223"/>
                <a:gd name="connsiteY22-424" fmla="*/ 2960610 h 2960610"/>
                <a:gd name="connsiteX23-425" fmla="*/ 149596 w 7785223"/>
                <a:gd name="connsiteY23-426" fmla="*/ 2142715 h 2960610"/>
                <a:gd name="connsiteX24-427" fmla="*/ 515699 w 7785223"/>
                <a:gd name="connsiteY24-428" fmla="*/ 1640050 h 2960610"/>
                <a:gd name="connsiteX25-429" fmla="*/ 4858 w 7785223"/>
                <a:gd name="connsiteY25-430" fmla="*/ 958471 h 2960610"/>
                <a:gd name="connsiteX26-431" fmla="*/ 124054 w 7785223"/>
                <a:gd name="connsiteY26-432" fmla="*/ 0 h 2960610"/>
                <a:gd name="connsiteX0-433" fmla="*/ 6458167 w 7785223"/>
                <a:gd name="connsiteY0-434" fmla="*/ 833882 h 2960610"/>
                <a:gd name="connsiteX1-435" fmla="*/ 6206458 w 7785223"/>
                <a:gd name="connsiteY1-436" fmla="*/ 1085591 h 2960610"/>
                <a:gd name="connsiteX2-437" fmla="*/ 6458167 w 7785223"/>
                <a:gd name="connsiteY2-438" fmla="*/ 1337300 h 2960610"/>
                <a:gd name="connsiteX3-439" fmla="*/ 6709876 w 7785223"/>
                <a:gd name="connsiteY3-440" fmla="*/ 1085591 h 2960610"/>
                <a:gd name="connsiteX4-441" fmla="*/ 6458167 w 7785223"/>
                <a:gd name="connsiteY4-442" fmla="*/ 833882 h 2960610"/>
                <a:gd name="connsiteX5-443" fmla="*/ 124054 w 7785223"/>
                <a:gd name="connsiteY5-444" fmla="*/ 0 h 2960610"/>
                <a:gd name="connsiteX6-445" fmla="*/ 881802 w 7785223"/>
                <a:gd name="connsiteY6-446" fmla="*/ 766777 h 2960610"/>
                <a:gd name="connsiteX7-447" fmla="*/ 1232618 w 7785223"/>
                <a:gd name="connsiteY7-448" fmla="*/ 1485722 h 2960610"/>
                <a:gd name="connsiteX8-449" fmla="*/ 2569785 w 7785223"/>
                <a:gd name="connsiteY8-450" fmla="*/ 1533897 h 2960610"/>
                <a:gd name="connsiteX9-451" fmla="*/ 5663118 w 7785223"/>
                <a:gd name="connsiteY9-452" fmla="*/ 1447586 h 2960610"/>
                <a:gd name="connsiteX10-453" fmla="*/ 6184373 w 7785223"/>
                <a:gd name="connsiteY10-454" fmla="*/ 217410 h 2960610"/>
                <a:gd name="connsiteX11-455" fmla="*/ 7585117 w 7785223"/>
                <a:gd name="connsiteY11-456" fmla="*/ 1247424 h 2960610"/>
                <a:gd name="connsiteX12-457" fmla="*/ 7785223 w 7785223"/>
                <a:gd name="connsiteY12-458" fmla="*/ 1625797 h 2960610"/>
                <a:gd name="connsiteX13-459" fmla="*/ 7506128 w 7785223"/>
                <a:gd name="connsiteY13-460" fmla="*/ 2067231 h 2960610"/>
                <a:gd name="connsiteX14-461" fmla="*/ 7074320 w 7785223"/>
                <a:gd name="connsiteY14-462" fmla="*/ 2519175 h 2960610"/>
                <a:gd name="connsiteX15-463" fmla="*/ 6737299 w 7785223"/>
                <a:gd name="connsiteY15-464" fmla="*/ 2324735 h 2960610"/>
                <a:gd name="connsiteX16-465" fmla="*/ 6911075 w 7785223"/>
                <a:gd name="connsiteY16-466" fmla="*/ 2629534 h 2960610"/>
                <a:gd name="connsiteX17-467" fmla="*/ 6173841 w 7785223"/>
                <a:gd name="connsiteY17-468" fmla="*/ 2960610 h 2960610"/>
                <a:gd name="connsiteX18-469" fmla="*/ 5683886 w 7785223"/>
                <a:gd name="connsiteY18-470" fmla="*/ 1786984 h 2960610"/>
                <a:gd name="connsiteX19-471" fmla="*/ 4260900 w 7785223"/>
                <a:gd name="connsiteY19-472" fmla="*/ 1707212 h 2960610"/>
                <a:gd name="connsiteX20-473" fmla="*/ 1262370 w 7785223"/>
                <a:gd name="connsiteY20-474" fmla="*/ 1766472 h 2960610"/>
                <a:gd name="connsiteX21-475" fmla="*/ 907344 w 7785223"/>
                <a:gd name="connsiteY21-476" fmla="*/ 2381268 h 2960610"/>
                <a:gd name="connsiteX22-477" fmla="*/ 192166 w 7785223"/>
                <a:gd name="connsiteY22-478" fmla="*/ 2960610 h 2960610"/>
                <a:gd name="connsiteX23-479" fmla="*/ 149596 w 7785223"/>
                <a:gd name="connsiteY23-480" fmla="*/ 2142715 h 2960610"/>
                <a:gd name="connsiteX24-481" fmla="*/ 515699 w 7785223"/>
                <a:gd name="connsiteY24-482" fmla="*/ 1640050 h 2960610"/>
                <a:gd name="connsiteX25-483" fmla="*/ 4858 w 7785223"/>
                <a:gd name="connsiteY25-484" fmla="*/ 958471 h 2960610"/>
                <a:gd name="connsiteX26-485" fmla="*/ 124054 w 7785223"/>
                <a:gd name="connsiteY26-486" fmla="*/ 0 h 296061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Lst>
              <a:rect l="l" t="t" r="r" b="b"/>
              <a:pathLst>
                <a:path w="7785223" h="2960610">
                  <a:moveTo>
                    <a:pt x="6458167" y="833882"/>
                  </a:moveTo>
                  <a:cubicBezTo>
                    <a:pt x="6319152" y="833882"/>
                    <a:pt x="6206458" y="946576"/>
                    <a:pt x="6206458" y="1085591"/>
                  </a:cubicBezTo>
                  <a:cubicBezTo>
                    <a:pt x="6206458" y="1224606"/>
                    <a:pt x="6319152" y="1337300"/>
                    <a:pt x="6458167" y="1337300"/>
                  </a:cubicBezTo>
                  <a:cubicBezTo>
                    <a:pt x="6597182" y="1337300"/>
                    <a:pt x="6709876" y="1224606"/>
                    <a:pt x="6709876" y="1085591"/>
                  </a:cubicBezTo>
                  <a:cubicBezTo>
                    <a:pt x="6709876" y="946576"/>
                    <a:pt x="6597182" y="833882"/>
                    <a:pt x="6458167" y="833882"/>
                  </a:cubicBezTo>
                  <a:close/>
                  <a:moveTo>
                    <a:pt x="124054" y="0"/>
                  </a:moveTo>
                  <a:cubicBezTo>
                    <a:pt x="124054" y="0"/>
                    <a:pt x="694494" y="17040"/>
                    <a:pt x="881802" y="766777"/>
                  </a:cubicBezTo>
                  <a:cubicBezTo>
                    <a:pt x="975349" y="1143344"/>
                    <a:pt x="1108255" y="1399114"/>
                    <a:pt x="1232618" y="1485722"/>
                  </a:cubicBezTo>
                  <a:cubicBezTo>
                    <a:pt x="1356981" y="1572330"/>
                    <a:pt x="1831368" y="1540253"/>
                    <a:pt x="2569785" y="1533897"/>
                  </a:cubicBezTo>
                  <a:cubicBezTo>
                    <a:pt x="3308202" y="1527541"/>
                    <a:pt x="4961056" y="1460173"/>
                    <a:pt x="5663118" y="1447586"/>
                  </a:cubicBezTo>
                  <a:cubicBezTo>
                    <a:pt x="5764083" y="633577"/>
                    <a:pt x="6000518" y="305361"/>
                    <a:pt x="6184373" y="217410"/>
                  </a:cubicBezTo>
                  <a:cubicBezTo>
                    <a:pt x="6504706" y="184050"/>
                    <a:pt x="7316553" y="874307"/>
                    <a:pt x="7585117" y="1247424"/>
                  </a:cubicBezTo>
                  <a:cubicBezTo>
                    <a:pt x="7737800" y="1452337"/>
                    <a:pt x="7785205" y="1625731"/>
                    <a:pt x="7785223" y="1625797"/>
                  </a:cubicBezTo>
                  <a:cubicBezTo>
                    <a:pt x="7785158" y="1625937"/>
                    <a:pt x="7690374" y="1830829"/>
                    <a:pt x="7506128" y="2067231"/>
                  </a:cubicBezTo>
                  <a:cubicBezTo>
                    <a:pt x="7395543" y="2209120"/>
                    <a:pt x="7263894" y="2377287"/>
                    <a:pt x="7074320" y="2519175"/>
                  </a:cubicBezTo>
                  <a:cubicBezTo>
                    <a:pt x="6895320" y="2340543"/>
                    <a:pt x="6737376" y="2324743"/>
                    <a:pt x="6737299" y="2324735"/>
                  </a:cubicBezTo>
                  <a:cubicBezTo>
                    <a:pt x="6737317" y="2324764"/>
                    <a:pt x="6868950" y="2545458"/>
                    <a:pt x="6911075" y="2629534"/>
                  </a:cubicBezTo>
                  <a:cubicBezTo>
                    <a:pt x="6705703" y="2760914"/>
                    <a:pt x="6463469" y="2876528"/>
                    <a:pt x="6173841" y="2960610"/>
                  </a:cubicBezTo>
                  <a:cubicBezTo>
                    <a:pt x="6173686" y="2960472"/>
                    <a:pt x="5712200" y="2625849"/>
                    <a:pt x="5683886" y="1786984"/>
                  </a:cubicBezTo>
                  <a:cubicBezTo>
                    <a:pt x="5351100" y="1778601"/>
                    <a:pt x="4997819" y="1710631"/>
                    <a:pt x="4260900" y="1707212"/>
                  </a:cubicBezTo>
                  <a:cubicBezTo>
                    <a:pt x="3523981" y="1703793"/>
                    <a:pt x="1406504" y="1698533"/>
                    <a:pt x="1262370" y="1766472"/>
                  </a:cubicBezTo>
                  <a:cubicBezTo>
                    <a:pt x="1118236" y="1834411"/>
                    <a:pt x="1130100" y="2066835"/>
                    <a:pt x="907344" y="2381268"/>
                  </a:cubicBezTo>
                  <a:cubicBezTo>
                    <a:pt x="684588" y="2695701"/>
                    <a:pt x="192167" y="2960610"/>
                    <a:pt x="192166" y="2960610"/>
                  </a:cubicBezTo>
                  <a:cubicBezTo>
                    <a:pt x="243251" y="2474985"/>
                    <a:pt x="136825" y="2313110"/>
                    <a:pt x="149596" y="2142715"/>
                  </a:cubicBezTo>
                  <a:cubicBezTo>
                    <a:pt x="175137" y="1836023"/>
                    <a:pt x="515658" y="1640074"/>
                    <a:pt x="515699" y="1640050"/>
                  </a:cubicBezTo>
                  <a:cubicBezTo>
                    <a:pt x="515699" y="1640050"/>
                    <a:pt x="68713" y="1431317"/>
                    <a:pt x="4858" y="958471"/>
                  </a:cubicBezTo>
                  <a:cubicBezTo>
                    <a:pt x="-41969" y="604902"/>
                    <a:pt x="268793" y="481366"/>
                    <a:pt x="124054" y="0"/>
                  </a:cubicBezTo>
                  <a:close/>
                </a:path>
              </a:pathLst>
            </a:custGeom>
            <a:solidFill>
              <a:srgbClr val="2E75B6"/>
            </a:solidFill>
            <a:ln w="10" cap="flat">
              <a:solidFill>
                <a:schemeClr val="bg1">
                  <a:lumMod val="50000"/>
                </a:schemeClr>
              </a:solidFill>
              <a:prstDash val="solid"/>
              <a:miter lim="800000"/>
            </a:ln>
            <a:effectLst>
              <a:outerShdw blurRad="50800" dist="38100" dir="5400000" algn="t" rotWithShape="0">
                <a:prstClr val="black">
                  <a:alpha val="40000"/>
                </a:prstClr>
              </a:outerShdw>
            </a:effectLst>
          </p:spPr>
          <p:txBody>
            <a:bodyPr vert="horz" wrap="square" lIns="68571" tIns="34284" rIns="68571" bIns="34284"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solidFill>
                  <a:prstClr val="black"/>
                </a:solidFill>
              </a:endParaRPr>
            </a:p>
          </p:txBody>
        </p:sp>
      </p:grpSp>
      <p:sp>
        <p:nvSpPr>
          <p:cNvPr id="10" name="文本框 63"/>
          <p:cNvSpPr txBox="1"/>
          <p:nvPr/>
        </p:nvSpPr>
        <p:spPr>
          <a:xfrm>
            <a:off x="258655" y="3038429"/>
            <a:ext cx="1741170" cy="460375"/>
          </a:xfrm>
          <a:prstGeom prst="rect">
            <a:avLst/>
          </a:prstGeom>
          <a:solidFill>
            <a:schemeClr val="tx2">
              <a:lumMod val="60000"/>
              <a:lumOff val="40000"/>
            </a:schemeClr>
          </a:solidFill>
          <a:ln>
            <a:noFill/>
          </a:ln>
        </p:spPr>
        <p:txBody>
          <a:bodyPr wrap="none" rtlCol="0">
            <a:spAutoFit/>
          </a:bodyPr>
          <a:p>
            <a:pPr lvl="0" eaLnBrk="0" hangingPunct="0"/>
            <a:r>
              <a:rPr lang="en-US" altLang="zh-CN" sz="2400" b="1" dirty="0">
                <a:solidFill>
                  <a:schemeClr val="bg1"/>
                </a:solidFill>
                <a:latin typeface="微软雅黑" panose="020B0503020204020204" charset="-122"/>
                <a:ea typeface="微软雅黑" panose="020B0503020204020204" charset="-122"/>
              </a:rPr>
              <a:t>beginning</a:t>
            </a:r>
            <a:endParaRPr lang="en-US" altLang="zh-CN" sz="2400" b="1" dirty="0">
              <a:solidFill>
                <a:schemeClr val="bg1"/>
              </a:solidFill>
              <a:latin typeface="微软雅黑" panose="020B0503020204020204" charset="-122"/>
              <a:ea typeface="微软雅黑" panose="020B0503020204020204" charset="-122"/>
            </a:endParaRPr>
          </a:p>
        </p:txBody>
      </p:sp>
      <p:sp>
        <p:nvSpPr>
          <p:cNvPr id="11" name="文本框 63"/>
          <p:cNvSpPr txBox="1"/>
          <p:nvPr/>
        </p:nvSpPr>
        <p:spPr>
          <a:xfrm>
            <a:off x="7058282" y="2996554"/>
            <a:ext cx="1250315" cy="460375"/>
          </a:xfrm>
          <a:prstGeom prst="rect">
            <a:avLst/>
          </a:prstGeom>
          <a:solidFill>
            <a:schemeClr val="tx2">
              <a:lumMod val="60000"/>
              <a:lumOff val="40000"/>
            </a:schemeClr>
          </a:solidFill>
          <a:ln>
            <a:noFill/>
          </a:ln>
        </p:spPr>
        <p:txBody>
          <a:bodyPr wrap="none" rtlCol="0">
            <a:spAutoFit/>
          </a:bodyPr>
          <a:p>
            <a:pPr lvl="0" eaLnBrk="0" hangingPunct="0"/>
            <a:r>
              <a:rPr lang="en-US" altLang="zh-CN" sz="2400" b="1" dirty="0">
                <a:solidFill>
                  <a:schemeClr val="bg1"/>
                </a:solidFill>
                <a:latin typeface="微软雅黑" panose="020B0503020204020204" charset="-122"/>
                <a:ea typeface="微软雅黑" panose="020B0503020204020204" charset="-122"/>
              </a:rPr>
              <a:t>ending</a:t>
            </a:r>
            <a:endParaRPr lang="en-US" altLang="zh-CN" sz="2400" b="1" dirty="0">
              <a:solidFill>
                <a:schemeClr val="bg1"/>
              </a:solidFill>
              <a:latin typeface="微软雅黑" panose="020B0503020204020204" charset="-122"/>
              <a:ea typeface="微软雅黑" panose="020B0503020204020204" charset="-122"/>
            </a:endParaRPr>
          </a:p>
        </p:txBody>
      </p:sp>
      <p:sp>
        <p:nvSpPr>
          <p:cNvPr id="14" name="文本框 13"/>
          <p:cNvSpPr txBox="1"/>
          <p:nvPr/>
        </p:nvSpPr>
        <p:spPr>
          <a:xfrm>
            <a:off x="4006850" y="2931160"/>
            <a:ext cx="1724660" cy="553085"/>
          </a:xfrm>
          <a:prstGeom prst="rect">
            <a:avLst/>
          </a:prstGeom>
          <a:noFill/>
        </p:spPr>
        <p:txBody>
          <a:bodyPr wrap="square" rtlCol="0">
            <a:spAutoFit/>
          </a:bodyPr>
          <a:p>
            <a:r>
              <a:rPr lang="en-US" altLang="zh-CN" sz="3000" b="1" dirty="0">
                <a:solidFill>
                  <a:srgbClr val="FF0000"/>
                </a:solidFill>
              </a:rPr>
              <a:t>theme</a:t>
            </a:r>
            <a:endParaRPr lang="en-GB" sz="3000" b="1" dirty="0">
              <a:solidFill>
                <a:srgbClr val="FF0000"/>
              </a:solidFill>
            </a:endParaRPr>
          </a:p>
        </p:txBody>
      </p:sp>
      <p:sp>
        <p:nvSpPr>
          <p:cNvPr id="15" name="文本框 14"/>
          <p:cNvSpPr txBox="1"/>
          <p:nvPr/>
        </p:nvSpPr>
        <p:spPr>
          <a:xfrm>
            <a:off x="3504351" y="1952596"/>
            <a:ext cx="1159205" cy="553085"/>
          </a:xfrm>
          <a:prstGeom prst="rect">
            <a:avLst/>
          </a:prstGeom>
          <a:noFill/>
        </p:spPr>
        <p:txBody>
          <a:bodyPr wrap="square" rtlCol="0">
            <a:spAutoFit/>
          </a:bodyPr>
          <a:p>
            <a:r>
              <a:rPr lang="en-US" altLang="zh-CN" sz="3000" dirty="0">
                <a:solidFill>
                  <a:srgbClr val="7030A0"/>
                </a:solidFill>
              </a:rPr>
              <a:t>when</a:t>
            </a:r>
            <a:endParaRPr lang="en-GB" sz="3000" dirty="0">
              <a:solidFill>
                <a:srgbClr val="7030A0"/>
              </a:solidFill>
            </a:endParaRPr>
          </a:p>
        </p:txBody>
      </p:sp>
      <p:sp>
        <p:nvSpPr>
          <p:cNvPr id="16" name="文本框 15"/>
          <p:cNvSpPr txBox="1"/>
          <p:nvPr/>
        </p:nvSpPr>
        <p:spPr>
          <a:xfrm>
            <a:off x="3171825" y="3914775"/>
            <a:ext cx="1469390" cy="553085"/>
          </a:xfrm>
          <a:prstGeom prst="rect">
            <a:avLst/>
          </a:prstGeom>
          <a:noFill/>
        </p:spPr>
        <p:txBody>
          <a:bodyPr wrap="square" rtlCol="0">
            <a:spAutoFit/>
          </a:bodyPr>
          <a:p>
            <a:r>
              <a:rPr lang="en-US" altLang="zh-CN" sz="3000" dirty="0">
                <a:solidFill>
                  <a:srgbClr val="7030A0"/>
                </a:solidFill>
              </a:rPr>
              <a:t>where</a:t>
            </a:r>
            <a:endParaRPr lang="en-GB" sz="3000" dirty="0">
              <a:solidFill>
                <a:srgbClr val="7030A0"/>
              </a:solidFill>
            </a:endParaRPr>
          </a:p>
        </p:txBody>
      </p:sp>
      <p:sp>
        <p:nvSpPr>
          <p:cNvPr id="17" name="文本框 16"/>
          <p:cNvSpPr txBox="1"/>
          <p:nvPr/>
        </p:nvSpPr>
        <p:spPr>
          <a:xfrm>
            <a:off x="4641850" y="1681480"/>
            <a:ext cx="1288415" cy="553085"/>
          </a:xfrm>
          <a:prstGeom prst="rect">
            <a:avLst/>
          </a:prstGeom>
          <a:noFill/>
        </p:spPr>
        <p:txBody>
          <a:bodyPr wrap="square" rtlCol="0">
            <a:spAutoFit/>
          </a:bodyPr>
          <a:p>
            <a:r>
              <a:rPr lang="en-US" altLang="zh-CN" sz="3000" dirty="0">
                <a:solidFill>
                  <a:srgbClr val="FFC000"/>
                </a:solidFill>
              </a:rPr>
              <a:t>what</a:t>
            </a:r>
            <a:endParaRPr lang="en-GB" sz="3000" dirty="0">
              <a:solidFill>
                <a:srgbClr val="FFC000"/>
              </a:solidFill>
            </a:endParaRPr>
          </a:p>
        </p:txBody>
      </p:sp>
      <p:sp>
        <p:nvSpPr>
          <p:cNvPr id="18" name="文本框 17"/>
          <p:cNvSpPr txBox="1"/>
          <p:nvPr/>
        </p:nvSpPr>
        <p:spPr>
          <a:xfrm>
            <a:off x="4572000" y="4219526"/>
            <a:ext cx="1159205" cy="553085"/>
          </a:xfrm>
          <a:prstGeom prst="rect">
            <a:avLst/>
          </a:prstGeom>
          <a:noFill/>
        </p:spPr>
        <p:txBody>
          <a:bodyPr wrap="square" rtlCol="0">
            <a:spAutoFit/>
          </a:bodyPr>
          <a:p>
            <a:r>
              <a:rPr lang="en-US" altLang="zh-CN" sz="3000" dirty="0">
                <a:solidFill>
                  <a:srgbClr val="FFC000"/>
                </a:solidFill>
              </a:rPr>
              <a:t>why</a:t>
            </a:r>
            <a:endParaRPr lang="en-GB" sz="3000" dirty="0">
              <a:solidFill>
                <a:srgbClr val="FFC000"/>
              </a:solidFill>
            </a:endParaRPr>
          </a:p>
        </p:txBody>
      </p:sp>
      <p:sp>
        <p:nvSpPr>
          <p:cNvPr id="19" name="文本框 18"/>
          <p:cNvSpPr txBox="1"/>
          <p:nvPr/>
        </p:nvSpPr>
        <p:spPr>
          <a:xfrm>
            <a:off x="5658366" y="2006758"/>
            <a:ext cx="960123" cy="553085"/>
          </a:xfrm>
          <a:prstGeom prst="rect">
            <a:avLst/>
          </a:prstGeom>
          <a:noFill/>
        </p:spPr>
        <p:txBody>
          <a:bodyPr wrap="square" rtlCol="0">
            <a:spAutoFit/>
          </a:bodyPr>
          <a:p>
            <a:r>
              <a:rPr lang="en-US" altLang="zh-CN" sz="3000" dirty="0">
                <a:solidFill>
                  <a:schemeClr val="accent1"/>
                </a:solidFill>
              </a:rPr>
              <a:t>who</a:t>
            </a:r>
            <a:endParaRPr lang="en-GB" sz="3000" dirty="0">
              <a:solidFill>
                <a:schemeClr val="accent1"/>
              </a:solidFill>
            </a:endParaRPr>
          </a:p>
        </p:txBody>
      </p:sp>
      <p:sp>
        <p:nvSpPr>
          <p:cNvPr id="20" name="文本框 19"/>
          <p:cNvSpPr txBox="1"/>
          <p:nvPr/>
        </p:nvSpPr>
        <p:spPr>
          <a:xfrm>
            <a:off x="5602045" y="3938721"/>
            <a:ext cx="923669" cy="553085"/>
          </a:xfrm>
          <a:prstGeom prst="rect">
            <a:avLst/>
          </a:prstGeom>
          <a:noFill/>
        </p:spPr>
        <p:txBody>
          <a:bodyPr wrap="square" rtlCol="0">
            <a:spAutoFit/>
          </a:bodyPr>
          <a:p>
            <a:r>
              <a:rPr lang="en-US" sz="3000" dirty="0">
                <a:solidFill>
                  <a:schemeClr val="accent1"/>
                </a:solidFill>
              </a:rPr>
              <a:t>how</a:t>
            </a:r>
            <a:endParaRPr lang="en-GB" sz="3000" dirty="0">
              <a:solidFill>
                <a:schemeClr val="accent1"/>
              </a:solidFill>
            </a:endParaRPr>
          </a:p>
        </p:txBody>
      </p:sp>
      <p:sp>
        <p:nvSpPr>
          <p:cNvPr id="13" name="圆角矩形 12"/>
          <p:cNvSpPr/>
          <p:nvPr/>
        </p:nvSpPr>
        <p:spPr>
          <a:xfrm>
            <a:off x="650875" y="5589905"/>
            <a:ext cx="1258570" cy="440055"/>
          </a:xfrm>
          <a:prstGeom prst="roundRect">
            <a:avLst/>
          </a:prstGeom>
          <a:solidFill>
            <a:schemeClr val="accent1">
              <a:lumMod val="20000"/>
              <a:lumOff val="80000"/>
            </a:schemeClr>
          </a:solidFill>
          <a:ln>
            <a:solidFill>
              <a:srgbClr val="1D0E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400" b="1">
                <a:solidFill>
                  <a:srgbClr val="1D0EB2"/>
                </a:solidFill>
                <a:latin typeface="Times New Roman" panose="02020603050405020304" pitchFamily="18" charset="0"/>
                <a:ea typeface="宋体" panose="02010600030101010101" pitchFamily="2" charset="-122"/>
                <a:cs typeface="Times New Roman" panose="02020603050405020304" pitchFamily="18" charset="0"/>
              </a:rPr>
              <a:t>tense</a:t>
            </a:r>
            <a:endParaRPr lang="en-US" altLang="zh-CN" sz="2400" b="1">
              <a:solidFill>
                <a:srgbClr val="1D0EB2"/>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1" name="圆角矩形 20"/>
          <p:cNvSpPr/>
          <p:nvPr/>
        </p:nvSpPr>
        <p:spPr>
          <a:xfrm>
            <a:off x="1909445" y="5589905"/>
            <a:ext cx="1258570" cy="440055"/>
          </a:xfrm>
          <a:prstGeom prst="roundRect">
            <a:avLst/>
          </a:prstGeom>
          <a:solidFill>
            <a:schemeClr val="accent1">
              <a:lumMod val="20000"/>
              <a:lumOff val="80000"/>
            </a:schemeClr>
          </a:solidFill>
          <a:ln>
            <a:solidFill>
              <a:srgbClr val="1D0E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400" b="1">
                <a:solidFill>
                  <a:srgbClr val="1D0EB2"/>
                </a:solidFill>
                <a:latin typeface="Times New Roman" panose="02020603050405020304" pitchFamily="18" charset="0"/>
                <a:ea typeface="宋体" panose="02010600030101010101" pitchFamily="2" charset="-122"/>
                <a:cs typeface="Times New Roman" panose="02020603050405020304" pitchFamily="18" charset="0"/>
              </a:rPr>
              <a:t>place</a:t>
            </a:r>
            <a:endParaRPr lang="en-US" altLang="zh-CN" sz="2400" b="1">
              <a:solidFill>
                <a:srgbClr val="1D0EB2"/>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2" name="圆角矩形 21"/>
          <p:cNvSpPr/>
          <p:nvPr/>
        </p:nvSpPr>
        <p:spPr>
          <a:xfrm>
            <a:off x="3167698" y="5590064"/>
            <a:ext cx="1617345" cy="440055"/>
          </a:xfrm>
          <a:prstGeom prst="roundRect">
            <a:avLst/>
          </a:prstGeom>
          <a:solidFill>
            <a:schemeClr val="accent1">
              <a:lumMod val="20000"/>
              <a:lumOff val="80000"/>
            </a:schemeClr>
          </a:solidFill>
          <a:ln>
            <a:solidFill>
              <a:srgbClr val="1D0E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400" b="1">
                <a:solidFill>
                  <a:srgbClr val="1D0EB2"/>
                </a:solidFill>
                <a:latin typeface="Times New Roman" panose="02020603050405020304" pitchFamily="18" charset="0"/>
                <a:ea typeface="宋体" panose="02010600030101010101" pitchFamily="2" charset="-122"/>
                <a:cs typeface="Times New Roman" panose="02020603050405020304" pitchFamily="18" charset="0"/>
              </a:rPr>
              <a:t>characters</a:t>
            </a:r>
            <a:endParaRPr lang="en-US" altLang="zh-CN" sz="2400" b="1">
              <a:solidFill>
                <a:srgbClr val="1D0EB2"/>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3" name="圆角矩形 22"/>
          <p:cNvSpPr/>
          <p:nvPr/>
        </p:nvSpPr>
        <p:spPr>
          <a:xfrm>
            <a:off x="4785043" y="5589588"/>
            <a:ext cx="1782604" cy="411480"/>
          </a:xfrm>
          <a:prstGeom prst="roundRect">
            <a:avLst/>
          </a:prstGeom>
          <a:solidFill>
            <a:schemeClr val="accent1">
              <a:lumMod val="20000"/>
              <a:lumOff val="80000"/>
            </a:schemeClr>
          </a:solidFill>
          <a:ln>
            <a:solidFill>
              <a:srgbClr val="1D0E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400" b="1">
                <a:solidFill>
                  <a:srgbClr val="1D0EB2"/>
                </a:solidFill>
                <a:latin typeface="Times New Roman" panose="02020603050405020304" pitchFamily="18" charset="0"/>
                <a:ea typeface="宋体" panose="02010600030101010101" pitchFamily="2" charset="-122"/>
                <a:cs typeface="Times New Roman" panose="02020603050405020304" pitchFamily="18" charset="0"/>
              </a:rPr>
              <a:t>events/plots</a:t>
            </a:r>
            <a:endParaRPr lang="en-US" altLang="zh-CN" sz="2400" b="1">
              <a:solidFill>
                <a:srgbClr val="1D0EB2"/>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4" name="圆角矩形 23"/>
          <p:cNvSpPr/>
          <p:nvPr/>
        </p:nvSpPr>
        <p:spPr>
          <a:xfrm>
            <a:off x="6567805" y="5590064"/>
            <a:ext cx="1333500" cy="411480"/>
          </a:xfrm>
          <a:prstGeom prst="roundRect">
            <a:avLst/>
          </a:prstGeom>
          <a:solidFill>
            <a:schemeClr val="accent1">
              <a:lumMod val="20000"/>
              <a:lumOff val="80000"/>
            </a:schemeClr>
          </a:solidFill>
          <a:ln>
            <a:solidFill>
              <a:srgbClr val="1D0E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400" b="1">
                <a:solidFill>
                  <a:srgbClr val="1D0EB2"/>
                </a:solidFill>
                <a:latin typeface="Times New Roman" panose="02020603050405020304" pitchFamily="18" charset="0"/>
                <a:ea typeface="宋体" panose="02010600030101010101" pitchFamily="2" charset="-122"/>
                <a:cs typeface="Times New Roman" panose="02020603050405020304" pitchFamily="18" charset="0"/>
              </a:rPr>
              <a:t>positive</a:t>
            </a:r>
            <a:endParaRPr lang="en-US" altLang="zh-CN" sz="2400" b="1">
              <a:solidFill>
                <a:srgbClr val="1D0EB2"/>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5" name="文本框 24"/>
          <p:cNvSpPr txBox="1"/>
          <p:nvPr/>
        </p:nvSpPr>
        <p:spPr>
          <a:xfrm>
            <a:off x="-135890" y="490855"/>
            <a:ext cx="4501515" cy="977265"/>
          </a:xfrm>
          <a:prstGeom prst="rect">
            <a:avLst/>
          </a:prstGeom>
          <a:noFill/>
        </p:spPr>
        <p:txBody>
          <a:bodyPr wrap="square" rtlCol="0" anchor="t">
            <a:spAutoFit/>
          </a:bodyPr>
          <a:p>
            <a:pPr indent="0" algn="ctr">
              <a:lnSpc>
                <a:spcPct val="120000"/>
              </a:lnSpc>
              <a:spcBef>
                <a:spcPts val="0"/>
              </a:spcBef>
              <a:spcAft>
                <a:spcPts val="0"/>
              </a:spcAft>
              <a:buNone/>
            </a:pPr>
            <a:r>
              <a:rPr lang="en-US" altLang="zh-CN" sz="2400" b="1" spc="130">
                <a:ln>
                  <a:noFill/>
                </a:ln>
                <a:solidFill>
                  <a:srgbClr val="FF0000"/>
                </a:solidFill>
                <a:latin typeface="Calibri" panose="020F0502020204030204" charset="0"/>
                <a:ea typeface="微软雅黑" panose="020B0503020204020204" charset="-122"/>
                <a:cs typeface="Calibri" panose="020F0502020204030204" charset="0"/>
                <a:sym typeface="+mn-ea"/>
              </a:rPr>
              <a:t>Pre-writing</a:t>
            </a:r>
            <a:r>
              <a:rPr lang="zh-CN" altLang="en-US" sz="2400" b="1" dirty="0">
                <a:solidFill>
                  <a:schemeClr val="accent1"/>
                </a:solidFill>
                <a:latin typeface="Times New Roman" panose="02020603050405020304" pitchFamily="18" charset="0"/>
                <a:cs typeface="Times New Roman" panose="02020603050405020304" pitchFamily="18" charset="0"/>
                <a:sym typeface="+mn-ea"/>
              </a:rPr>
              <a:t>（ </a:t>
            </a:r>
            <a:r>
              <a:rPr lang="en-US" altLang="zh-CN" sz="2400" b="1">
                <a:solidFill>
                  <a:srgbClr val="FF0000"/>
                </a:solidFill>
                <a:latin typeface="Times New Roman" panose="02020603050405020304" pitchFamily="18" charset="0"/>
                <a:cs typeface="Times New Roman" panose="02020603050405020304" pitchFamily="18" charset="0"/>
                <a:sym typeface="+mn-ea"/>
              </a:rPr>
              <a:t>W and T </a:t>
            </a:r>
            <a:r>
              <a:rPr lang="en-US" sz="2400" b="1" dirty="0">
                <a:solidFill>
                  <a:schemeClr val="accent1"/>
                </a:solidFill>
                <a:latin typeface="Times New Roman" panose="02020603050405020304" pitchFamily="18" charset="0"/>
                <a:cs typeface="Times New Roman" panose="02020603050405020304" pitchFamily="18" charset="0"/>
                <a:sym typeface="+mn-ea"/>
              </a:rPr>
              <a:t>)</a:t>
            </a:r>
            <a:endParaRPr lang="en-US" altLang="en-US" sz="2400" b="1" dirty="0">
              <a:solidFill>
                <a:schemeClr val="accent1"/>
              </a:solidFill>
              <a:latin typeface="Times New Roman" panose="02020603050405020304" pitchFamily="18" charset="0"/>
              <a:cs typeface="Times New Roman" panose="02020603050405020304" pitchFamily="18" charset="0"/>
              <a:sym typeface="+mn-ea"/>
            </a:endParaRPr>
          </a:p>
          <a:p>
            <a:pPr indent="0" algn="ctr">
              <a:lnSpc>
                <a:spcPct val="120000"/>
              </a:lnSpc>
              <a:spcBef>
                <a:spcPts val="0"/>
              </a:spcBef>
              <a:spcAft>
                <a:spcPts val="0"/>
              </a:spcAft>
              <a:buNone/>
            </a:pPr>
            <a:endParaRPr lang="en-US" altLang="en-US" sz="2400" b="1" spc="130" dirty="0">
              <a:ln>
                <a:noFill/>
              </a:ln>
              <a:solidFill>
                <a:schemeClr val="accent1"/>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grpSp>
        <p:nvGrpSpPr>
          <p:cNvPr id="26" name="e0c193ae-02e0-4002-b485-c7b493854147" descr="KgcAAB+LCAAAAAAABADtVN9PwjAQ/l+qvi2kG44Bb+Cc8cEfEeKL4aFux6huHem6RGL8372WTTqYRBMfhYTQu+96X+++u3dyyhMyJi5xyKnarAH/z3ImVchZKll+UySQoe9eFmuQikNJxk/vdZBnBT2yrIIatUH7DRc8r3JjJmPao2hib5bJpcYYQsxzloU85QrvRst1eQ8yBqFqoJIVOKQ++G5v5PVpMKh/6cAhV7Ko1kiBkg+noda3qF0UWSEtavVVDfTcgt4tlzyGB9DpTRj6HtJnzXY0xI/vkLlBug6ZyqpcYcxJFPn+JJwEmL6Ti/9zLoMDLvMV5NBQmXOhJiKZrVjSFHUqebpSAkpdvN7QIXfPLxArK2wcNKRpi3Q4uPSi6DvSgS0IJblID1kTeka6o4dW9LQoMmDiMHzbWCt8gfy4SDCXrbKRddeVZAnH3tQwI0yUj9y066rrKWFpdIDvm0FciOQIyteoDrtn7AznABTI0nj2mFjepswk4pmemYlIMzx6gWkUNm0Nt4jVb9uWwJjI4uNwvHbpWy9pEf6HtWGLnfxcamlmDm+WXva0vOt18HsNmP6VLQV0dFnn/2mT//xgF8Xd30P2FHVPTve7t2N0RPix3p+4v0pQ9dZpltSXUY+Evc5ajo4qTln8eqSK/W+V8ReHBX4/ASV0BWIqBwAA"/>
          <p:cNvGrpSpPr>
            <a:grpSpLocks noChangeAspect="1"/>
          </p:cNvGrpSpPr>
          <p:nvPr/>
        </p:nvGrpSpPr>
        <p:grpSpPr>
          <a:xfrm>
            <a:off x="-844" y="3986207"/>
            <a:ext cx="1694475" cy="1861360"/>
            <a:chOff x="1948347" y="2042384"/>
            <a:chExt cx="2259300" cy="2481813"/>
          </a:xfrm>
        </p:grpSpPr>
        <p:sp>
          <p:nvSpPr>
            <p:cNvPr id="27" name="ValueShape"/>
            <p:cNvSpPr/>
            <p:nvPr/>
          </p:nvSpPr>
          <p:spPr>
            <a:xfrm>
              <a:off x="1948347" y="2042384"/>
              <a:ext cx="2259300" cy="1947672"/>
            </a:xfrm>
            <a:prstGeom prst="hexagon">
              <a:avLst/>
            </a:prstGeom>
            <a:gradFill flip="none" rotWithShape="1">
              <a:gsLst>
                <a:gs pos="0">
                  <a:srgbClr val="55ADA7"/>
                </a:gs>
                <a:gs pos="100000">
                  <a:schemeClr val="accent3">
                    <a:lumMod val="20000"/>
                    <a:lumOff val="80000"/>
                  </a:schemeClr>
                </a:gs>
                <a:gs pos="51923">
                  <a:srgbClr val="55ADA7"/>
                </a:gs>
                <a:gs pos="52023">
                  <a:schemeClr val="accent3">
                    <a:lumMod val="20000"/>
                    <a:lumOff val="8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28" name="ExtraShape"/>
            <p:cNvSpPr/>
            <p:nvPr/>
          </p:nvSpPr>
          <p:spPr>
            <a:xfrm>
              <a:off x="2167840" y="2231602"/>
              <a:ext cx="1820314" cy="156923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29" name="ValueBack"/>
            <p:cNvSpPr/>
            <p:nvPr/>
          </p:nvSpPr>
          <p:spPr>
            <a:xfrm>
              <a:off x="2546781" y="2485005"/>
              <a:ext cx="1062431" cy="1062431"/>
            </a:xfrm>
            <a:prstGeom prst="ellipse">
              <a:avLst/>
            </a:prstGeom>
            <a:solidFill>
              <a:srgbClr val="55A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30" name="CustomText"/>
            <p:cNvSpPr/>
            <p:nvPr/>
          </p:nvSpPr>
          <p:spPr>
            <a:xfrm>
              <a:off x="1990007" y="4151969"/>
              <a:ext cx="2175096" cy="372228"/>
            </a:xfrm>
            <a:prstGeom prst="rect">
              <a:avLst/>
            </a:prstGeom>
            <a:noFill/>
          </p:spPr>
          <p:txBody>
            <a:bodyPr wrap="square" lIns="67500" tIns="35100" rIns="67500" bIns="35100" anchor="ctr">
              <a:noAutofit/>
            </a:bodyPr>
            <a:p>
              <a:pPr marL="0" marR="0" lvl="0" indent="0" algn="ctr" defTabSz="914400" rtl="0" eaLnBrk="1" fontAlgn="auto" latinLnBrk="0" hangingPunct="1">
                <a:spcBef>
                  <a:spcPts val="0"/>
                </a:spcBef>
                <a:spcAft>
                  <a:spcPts val="0"/>
                </a:spcAft>
                <a:buClrTx/>
                <a:buSzTx/>
                <a:buFontTx/>
                <a:buNone/>
                <a:defRPr/>
              </a:pPr>
              <a:endParaRPr kumimoji="0" lang="en-US" altLang="zh-CN" sz="2325" b="1" i="0" strike="noStrike" kern="1200" cap="none" spc="0" normalizeH="0" baseline="0" noProof="0" dirty="0">
                <a:solidFill>
                  <a:srgbClr val="FF0000"/>
                </a:solidFill>
                <a:effectLst/>
                <a:uLnTx/>
                <a:uFillTx/>
                <a:latin typeface="宋体" panose="02010600030101010101" pitchFamily="2" charset="-122"/>
                <a:ea typeface="宋体" panose="02010600030101010101" pitchFamily="2" charset="-122"/>
              </a:endParaRPr>
            </a:p>
          </p:txBody>
        </p:sp>
      </p:grpSp>
      <p:sp>
        <p:nvSpPr>
          <p:cNvPr id="43" name="文本框 42"/>
          <p:cNvSpPr txBox="1"/>
          <p:nvPr/>
        </p:nvSpPr>
        <p:spPr>
          <a:xfrm>
            <a:off x="426085" y="4399915"/>
            <a:ext cx="854710" cy="737235"/>
          </a:xfrm>
          <a:prstGeom prst="rect">
            <a:avLst/>
          </a:prstGeom>
          <a:noFill/>
        </p:spPr>
        <p:txBody>
          <a:bodyPr wrap="square" rtlCol="0">
            <a:spAutoFit/>
          </a:bodyPr>
          <a:p>
            <a:pPr algn="ctr"/>
            <a:r>
              <a:rPr lang="en-US" altLang="zh-CN" sz="2100" b="1">
                <a:solidFill>
                  <a:schemeClr val="bg1"/>
                </a:solidFill>
                <a:latin typeface="Times New Roman" panose="02020603050405020304" pitchFamily="18" charset="0"/>
                <a:cs typeface="Times New Roman" panose="02020603050405020304" pitchFamily="18" charset="0"/>
              </a:rPr>
              <a:t>STEP</a:t>
            </a:r>
            <a:endParaRPr lang="en-US" altLang="zh-CN" sz="2100" b="1">
              <a:solidFill>
                <a:schemeClr val="bg1"/>
              </a:solidFill>
              <a:latin typeface="Times New Roman" panose="02020603050405020304" pitchFamily="18" charset="0"/>
              <a:cs typeface="Times New Roman" panose="02020603050405020304" pitchFamily="18" charset="0"/>
            </a:endParaRPr>
          </a:p>
          <a:p>
            <a:pPr algn="ctr"/>
            <a:r>
              <a:rPr lang="en-US" altLang="zh-CN" sz="2100" b="1">
                <a:solidFill>
                  <a:schemeClr val="bg1"/>
                </a:solidFill>
                <a:latin typeface="Times New Roman" panose="02020603050405020304" pitchFamily="18" charset="0"/>
                <a:cs typeface="Times New Roman" panose="02020603050405020304" pitchFamily="18" charset="0"/>
              </a:rPr>
              <a:t>1</a:t>
            </a:r>
            <a:endParaRPr lang="en-US" altLang="zh-CN" sz="2100" b="1">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spd="med" advClick="0" advTm="2000">
    <p:cut/>
  </p:transition>
  <p:timing>
    <p:tnLst>
      <p:par>
        <p:cTn id="1" dur="indefinite" restart="never" nodeType="tmRoot"/>
      </p:par>
    </p:tnLst>
    <p:bldLst>
      <p:bldP spid="14" grpId="0"/>
      <p:bldP spid="15" grpId="0"/>
      <p:bldP spid="16" grpId="0"/>
      <p:bldP spid="17" grpId="0"/>
      <p:bldP spid="18" grpId="0"/>
      <p:bldP spid="19" grpId="0"/>
      <p:bldP spid="20" grpId="0"/>
      <p:bldP spid="13" grpId="0" bldLvl="0" animBg="1"/>
      <p:bldP spid="13" grpId="1" animBg="1"/>
      <p:bldP spid="21" grpId="0" bldLvl="0" animBg="1"/>
      <p:bldP spid="21" grpId="1" animBg="1"/>
      <p:bldP spid="22" grpId="0" bldLvl="0" animBg="1"/>
      <p:bldP spid="22" grpId="1" animBg="1"/>
      <p:bldP spid="23" grpId="0" bldLvl="0" animBg="1"/>
      <p:bldP spid="23" grpId="1" animBg="1"/>
      <p:bldP spid="24" grpId="0" bldLvl="0" animBg="1"/>
      <p:bldP spid="2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14CD68"/>
            </a:gs>
            <a:gs pos="100000">
              <a:srgbClr val="0B6E38"/>
            </a:gs>
          </a:gsLst>
          <a:lin ang="5400000" scaled="0"/>
        </a:gradFill>
        <a:effectLst/>
      </p:bgPr>
    </p:bg>
    <p:spTree>
      <p:nvGrpSpPr>
        <p:cNvPr id="1" name=""/>
        <p:cNvGrpSpPr/>
        <p:nvPr/>
      </p:nvGrpSpPr>
      <p:grpSpPr>
        <a:xfrm>
          <a:off x="0" y="0"/>
          <a:ext cx="0" cy="0"/>
          <a:chOff x="0" y="0"/>
          <a:chExt cx="0" cy="0"/>
        </a:xfrm>
      </p:grpSpPr>
      <p:graphicFrame>
        <p:nvGraphicFramePr>
          <p:cNvPr id="2" name="表格 1"/>
          <p:cNvGraphicFramePr/>
          <p:nvPr>
            <p:custDataLst>
              <p:tags r:id="rId1"/>
            </p:custDataLst>
          </p:nvPr>
        </p:nvGraphicFramePr>
        <p:xfrm>
          <a:off x="63341" y="1556861"/>
          <a:ext cx="8897620" cy="4530090"/>
        </p:xfrm>
        <a:graphic>
          <a:graphicData uri="http://schemas.openxmlformats.org/drawingml/2006/table">
            <a:tbl>
              <a:tblPr firstRow="1" bandRow="1">
                <a:tableStyleId>{5C22544A-7EE6-4342-B048-85BDC9FD1C3A}</a:tableStyleId>
              </a:tblPr>
              <a:tblGrid>
                <a:gridCol w="1637030"/>
                <a:gridCol w="7260590"/>
              </a:tblGrid>
              <a:tr h="707390">
                <a:tc>
                  <a:txBody>
                    <a:bodyPr/>
                    <a:p>
                      <a:pPr indent="0" algn="ctr">
                        <a:lnSpc>
                          <a:spcPct val="120000"/>
                        </a:lnSpc>
                        <a:spcBef>
                          <a:spcPts val="0"/>
                        </a:spcBef>
                        <a:spcAft>
                          <a:spcPts val="0"/>
                        </a:spcAft>
                        <a:buNone/>
                      </a:pPr>
                      <a:r>
                        <a:rPr lang="en-US" altLang="zh-CN" sz="1800" b="1" spc="130">
                          <a:ln>
                            <a:noFill/>
                          </a:ln>
                          <a:solidFill>
                            <a:srgbClr val="1D0EB2"/>
                          </a:solidFill>
                          <a:latin typeface="Calibri" panose="020F0502020204030204" charset="0"/>
                          <a:ea typeface="微软雅黑" panose="020B0503020204020204" charset="-122"/>
                          <a:cs typeface="Calibri" panose="020F0502020204030204" charset="0"/>
                        </a:rPr>
                        <a:t>Tense(s)</a:t>
                      </a:r>
                      <a:endParaRPr lang="en-US" altLang="zh-CN" sz="1800" b="1" spc="130">
                        <a:ln>
                          <a:noFill/>
                        </a:ln>
                        <a:solidFill>
                          <a:srgbClr val="1D0EB2"/>
                        </a:solidFill>
                        <a:latin typeface="Calibri" panose="020F0502020204030204" charset="0"/>
                        <a:ea typeface="微软雅黑" panose="020B0503020204020204" charset="-122"/>
                        <a:cs typeface="Calibri" panose="020F0502020204030204" charset="0"/>
                      </a:endParaRPr>
                    </a:p>
                  </a:txBody>
                  <a:tcPr marL="238125" marR="238125" marT="161925" marB="161925"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solidFill>
                  </a:tcPr>
                </a:tc>
                <a:tc>
                  <a:txBody>
                    <a:bodyPr/>
                    <a:p>
                      <a:pPr indent="0" algn="ctr">
                        <a:lnSpc>
                          <a:spcPct val="120000"/>
                        </a:lnSpc>
                        <a:spcBef>
                          <a:spcPts val="0"/>
                        </a:spcBef>
                        <a:spcAft>
                          <a:spcPts val="0"/>
                        </a:spcAft>
                        <a:buNone/>
                      </a:pPr>
                      <a:endParaRPr lang="en-US" altLang="zh-CN" sz="2100" b="1" spc="130">
                        <a:ln>
                          <a:noFill/>
                        </a:ln>
                        <a:solidFill>
                          <a:schemeClr val="tx1"/>
                        </a:solidFill>
                        <a:latin typeface="Times New Roman" panose="02020603050405020304" pitchFamily="18" charset="0"/>
                        <a:ea typeface="微软雅黑" panose="020B0503020204020204" charset="-122"/>
                        <a:cs typeface="Times New Roman" panose="02020603050405020304" pitchFamily="18" charset="0"/>
                      </a:endParaRPr>
                    </a:p>
                  </a:txBody>
                  <a:tcPr marL="238125" marR="238125" marT="161925" marB="161925"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solidFill>
                  </a:tcPr>
                </a:tc>
              </a:tr>
              <a:tr h="708025">
                <a:tc>
                  <a:txBody>
                    <a:bodyPr/>
                    <a:p>
                      <a:pPr indent="0" algn="ctr">
                        <a:lnSpc>
                          <a:spcPct val="120000"/>
                        </a:lnSpc>
                        <a:spcBef>
                          <a:spcPts val="0"/>
                        </a:spcBef>
                        <a:spcAft>
                          <a:spcPts val="0"/>
                        </a:spcAft>
                        <a:buNone/>
                      </a:pPr>
                      <a:r>
                        <a:rPr lang="en-US" altLang="zh-CN" sz="1800" b="1" spc="130">
                          <a:ln>
                            <a:noFill/>
                          </a:ln>
                          <a:solidFill>
                            <a:srgbClr val="1D0EB2"/>
                          </a:solidFill>
                          <a:latin typeface="Calibri" panose="020F0502020204030204" charset="0"/>
                          <a:ea typeface="微软雅黑" panose="020B0503020204020204" charset="-122"/>
                          <a:cs typeface="Calibri" panose="020F0502020204030204" charset="0"/>
                        </a:rPr>
                        <a:t>Place(s)</a:t>
                      </a:r>
                      <a:endParaRPr lang="en-US" altLang="zh-CN" sz="1800" b="1" spc="130">
                        <a:ln>
                          <a:noFill/>
                        </a:ln>
                        <a:solidFill>
                          <a:srgbClr val="1D0EB2"/>
                        </a:solidFill>
                        <a:latin typeface="Calibri" panose="020F0502020204030204" charset="0"/>
                        <a:ea typeface="微软雅黑" panose="020B0503020204020204" charset="-122"/>
                        <a:cs typeface="Calibri" panose="020F0502020204030204" charset="0"/>
                      </a:endParaRPr>
                    </a:p>
                  </a:txBody>
                  <a:tcPr marL="238125" marR="238125" marT="161925" marB="161925"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solidFill>
                  </a:tcPr>
                </a:tc>
                <a:tc>
                  <a:txBody>
                    <a:bodyPr/>
                    <a:p>
                      <a:pPr indent="0" algn="ctr">
                        <a:lnSpc>
                          <a:spcPct val="120000"/>
                        </a:lnSpc>
                        <a:spcBef>
                          <a:spcPts val="0"/>
                        </a:spcBef>
                        <a:spcAft>
                          <a:spcPts val="0"/>
                        </a:spcAft>
                        <a:buNone/>
                      </a:pPr>
                      <a:endParaRPr lang="en-US" altLang="zh-CN" sz="2100" b="1" spc="130">
                        <a:ln>
                          <a:noFill/>
                        </a:ln>
                        <a:solidFill>
                          <a:schemeClr val="tx1"/>
                        </a:solidFill>
                        <a:latin typeface="Times New Roman" panose="02020603050405020304" pitchFamily="18" charset="0"/>
                        <a:ea typeface="微软雅黑" panose="020B0503020204020204" charset="-122"/>
                        <a:cs typeface="Times New Roman" panose="02020603050405020304" pitchFamily="18" charset="0"/>
                      </a:endParaRPr>
                    </a:p>
                  </a:txBody>
                  <a:tcPr marL="238125" marR="238125" marT="161925" marB="161925"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solidFill>
                  </a:tcPr>
                </a:tc>
              </a:tr>
              <a:tr h="2297430">
                <a:tc>
                  <a:txBody>
                    <a:bodyPr/>
                    <a:p>
                      <a:pPr indent="0" algn="ctr">
                        <a:lnSpc>
                          <a:spcPct val="120000"/>
                        </a:lnSpc>
                        <a:spcBef>
                          <a:spcPts val="0"/>
                        </a:spcBef>
                        <a:spcAft>
                          <a:spcPts val="0"/>
                        </a:spcAft>
                        <a:buNone/>
                      </a:pPr>
                      <a:endParaRPr lang="en-US" altLang="zh-CN" sz="1800" b="1" spc="130">
                        <a:ln>
                          <a:noFill/>
                        </a:ln>
                        <a:solidFill>
                          <a:srgbClr val="1D0EB2"/>
                        </a:solidFill>
                        <a:latin typeface="Calibri" panose="020F0502020204030204" charset="0"/>
                        <a:ea typeface="微软雅黑" panose="020B0503020204020204" charset="-122"/>
                        <a:cs typeface="Calibri" panose="020F0502020204030204" charset="0"/>
                      </a:endParaRPr>
                    </a:p>
                    <a:p>
                      <a:pPr indent="0" algn="ctr">
                        <a:lnSpc>
                          <a:spcPct val="120000"/>
                        </a:lnSpc>
                        <a:spcBef>
                          <a:spcPts val="0"/>
                        </a:spcBef>
                        <a:spcAft>
                          <a:spcPts val="0"/>
                        </a:spcAft>
                        <a:buNone/>
                      </a:pPr>
                      <a:endParaRPr lang="en-US" altLang="zh-CN" sz="1800" b="1" spc="130">
                        <a:ln>
                          <a:noFill/>
                        </a:ln>
                        <a:solidFill>
                          <a:srgbClr val="1D0EB2"/>
                        </a:solidFill>
                        <a:latin typeface="Calibri" panose="020F0502020204030204" charset="0"/>
                        <a:ea typeface="微软雅黑" panose="020B0503020204020204" charset="-122"/>
                        <a:cs typeface="Calibri" panose="020F0502020204030204" charset="0"/>
                      </a:endParaRPr>
                    </a:p>
                    <a:p>
                      <a:pPr indent="0" algn="ctr">
                        <a:lnSpc>
                          <a:spcPct val="120000"/>
                        </a:lnSpc>
                        <a:spcBef>
                          <a:spcPts val="0"/>
                        </a:spcBef>
                        <a:spcAft>
                          <a:spcPts val="0"/>
                        </a:spcAft>
                        <a:buNone/>
                      </a:pPr>
                      <a:r>
                        <a:rPr lang="en-US" altLang="zh-CN" sz="1800" b="1" spc="130">
                          <a:ln>
                            <a:noFill/>
                          </a:ln>
                          <a:solidFill>
                            <a:srgbClr val="1D0EB2"/>
                          </a:solidFill>
                          <a:latin typeface="Calibri" panose="020F0502020204030204" charset="0"/>
                          <a:ea typeface="微软雅黑" panose="020B0503020204020204" charset="-122"/>
                          <a:cs typeface="Calibri" panose="020F0502020204030204" charset="0"/>
                        </a:rPr>
                        <a:t>Characters</a:t>
                      </a:r>
                      <a:endParaRPr lang="en-US" altLang="zh-CN" sz="1800" b="1" spc="130">
                        <a:ln>
                          <a:noFill/>
                        </a:ln>
                        <a:solidFill>
                          <a:srgbClr val="1D0EB2"/>
                        </a:solidFill>
                        <a:latin typeface="Calibri" panose="020F0502020204030204" charset="0"/>
                        <a:ea typeface="微软雅黑" panose="020B0503020204020204" charset="-122"/>
                        <a:cs typeface="Calibri" panose="020F0502020204030204" charset="0"/>
                      </a:endParaRPr>
                    </a:p>
                    <a:p>
                      <a:pPr indent="0" algn="ctr">
                        <a:lnSpc>
                          <a:spcPct val="120000"/>
                        </a:lnSpc>
                        <a:spcBef>
                          <a:spcPts val="0"/>
                        </a:spcBef>
                        <a:spcAft>
                          <a:spcPts val="0"/>
                        </a:spcAft>
                        <a:buNone/>
                      </a:pPr>
                      <a:endParaRPr lang="en-US" altLang="zh-CN" sz="1800" b="1" spc="130">
                        <a:ln>
                          <a:noFill/>
                        </a:ln>
                        <a:solidFill>
                          <a:srgbClr val="1D0EB2"/>
                        </a:solidFill>
                        <a:latin typeface="Calibri" panose="020F0502020204030204" charset="0"/>
                        <a:ea typeface="微软雅黑" panose="020B0503020204020204" charset="-122"/>
                        <a:cs typeface="Calibri" panose="020F0502020204030204" charset="0"/>
                      </a:endParaRPr>
                    </a:p>
                    <a:p>
                      <a:pPr indent="0" algn="ctr">
                        <a:lnSpc>
                          <a:spcPct val="120000"/>
                        </a:lnSpc>
                        <a:spcBef>
                          <a:spcPts val="0"/>
                        </a:spcBef>
                        <a:spcAft>
                          <a:spcPts val="0"/>
                        </a:spcAft>
                        <a:buNone/>
                      </a:pPr>
                      <a:endParaRPr lang="en-US" altLang="zh-CN" sz="1800" b="1" spc="130">
                        <a:ln>
                          <a:noFill/>
                        </a:ln>
                        <a:solidFill>
                          <a:srgbClr val="1D0EB2"/>
                        </a:solidFill>
                        <a:latin typeface="Calibri" panose="020F0502020204030204" charset="0"/>
                        <a:ea typeface="微软雅黑" panose="020B0503020204020204" charset="-122"/>
                        <a:cs typeface="Calibri" panose="020F0502020204030204" charset="0"/>
                      </a:endParaRPr>
                    </a:p>
                  </a:txBody>
                  <a:tcPr marL="238125" marR="238125" marT="161925" marB="161925"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solidFill>
                  </a:tcPr>
                </a:tc>
                <a:tc>
                  <a:txBody>
                    <a:bodyPr/>
                    <a:p>
                      <a:pPr indent="0" algn="ctr">
                        <a:lnSpc>
                          <a:spcPct val="120000"/>
                        </a:lnSpc>
                        <a:spcBef>
                          <a:spcPts val="0"/>
                        </a:spcBef>
                        <a:spcAft>
                          <a:spcPts val="0"/>
                        </a:spcAft>
                        <a:buNone/>
                      </a:pPr>
                      <a:endParaRPr lang="en-US" altLang="zh-CN" sz="1800" b="1" spc="130">
                        <a:ln>
                          <a:solidFill>
                            <a:schemeClr val="accent1"/>
                          </a:solidFill>
                        </a:ln>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endParaRPr>
                    </a:p>
                  </a:txBody>
                  <a:tcPr marL="238125" marR="238125" marT="161925" marB="161925"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solidFill>
                  </a:tcPr>
                </a:tc>
              </a:tr>
              <a:tr h="817245">
                <a:tc>
                  <a:txBody>
                    <a:bodyPr/>
                    <a:p>
                      <a:pPr indent="0" algn="ctr">
                        <a:lnSpc>
                          <a:spcPct val="120000"/>
                        </a:lnSpc>
                        <a:spcBef>
                          <a:spcPts val="0"/>
                        </a:spcBef>
                        <a:spcAft>
                          <a:spcPts val="0"/>
                        </a:spcAft>
                        <a:buNone/>
                      </a:pPr>
                      <a:r>
                        <a:rPr lang="en-US" altLang="zh-CN" sz="1800" b="1" spc="130">
                          <a:ln>
                            <a:noFill/>
                          </a:ln>
                          <a:solidFill>
                            <a:srgbClr val="1D0EB2"/>
                          </a:solidFill>
                          <a:latin typeface="Calibri" panose="020F0502020204030204" charset="0"/>
                          <a:ea typeface="微软雅黑" panose="020B0503020204020204" charset="-122"/>
                          <a:cs typeface="Calibri" panose="020F0502020204030204" charset="0"/>
                        </a:rPr>
                        <a:t> plots</a:t>
                      </a:r>
                      <a:endParaRPr lang="en-US" altLang="zh-CN" sz="1800" b="1" spc="130">
                        <a:ln>
                          <a:noFill/>
                        </a:ln>
                        <a:solidFill>
                          <a:srgbClr val="1D0EB2"/>
                        </a:solidFill>
                        <a:latin typeface="Calibri" panose="020F0502020204030204" charset="0"/>
                        <a:ea typeface="微软雅黑" panose="020B0503020204020204" charset="-122"/>
                        <a:cs typeface="Calibri" panose="020F0502020204030204" charset="0"/>
                      </a:endParaRPr>
                    </a:p>
                  </a:txBody>
                  <a:tcPr marL="238125" marR="238125" marT="161925" marB="161925"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solidFill>
                  </a:tcPr>
                </a:tc>
                <a:tc>
                  <a:txBody>
                    <a:bodyPr/>
                    <a:p>
                      <a:pPr indent="0" algn="ctr">
                        <a:lnSpc>
                          <a:spcPct val="120000"/>
                        </a:lnSpc>
                        <a:spcBef>
                          <a:spcPts val="0"/>
                        </a:spcBef>
                        <a:spcAft>
                          <a:spcPts val="0"/>
                        </a:spcAft>
                        <a:buNone/>
                      </a:pPr>
                      <a:endParaRPr lang="en-US" altLang="zh-CN" sz="2700" b="1" spc="130">
                        <a:ln>
                          <a:solidFill>
                            <a:schemeClr val="accent1"/>
                          </a:solidFill>
                        </a:ln>
                        <a:solidFill>
                          <a:schemeClr val="tx1"/>
                        </a:solidFill>
                        <a:latin typeface="Times New Roman" panose="02020603050405020304" pitchFamily="18" charset="0"/>
                        <a:ea typeface="微软雅黑" panose="020B0503020204020204" charset="-122"/>
                        <a:cs typeface="Times New Roman" panose="02020603050405020304" pitchFamily="18" charset="0"/>
                      </a:endParaRPr>
                    </a:p>
                  </a:txBody>
                  <a:tcPr marL="238125" marR="238125" marT="161925" marB="161925"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solidFill>
                  </a:tcPr>
                </a:tc>
              </a:tr>
            </a:tbl>
          </a:graphicData>
        </a:graphic>
      </p:graphicFrame>
      <p:sp>
        <p:nvSpPr>
          <p:cNvPr id="3" name="文本框 2"/>
          <p:cNvSpPr txBox="1"/>
          <p:nvPr/>
        </p:nvSpPr>
        <p:spPr>
          <a:xfrm>
            <a:off x="2179876" y="1699260"/>
            <a:ext cx="5140960" cy="534035"/>
          </a:xfrm>
          <a:prstGeom prst="rect">
            <a:avLst/>
          </a:prstGeom>
          <a:noFill/>
        </p:spPr>
        <p:txBody>
          <a:bodyPr wrap="none" rtlCol="0" anchor="t">
            <a:spAutoFit/>
          </a:bodyPr>
          <a:p>
            <a:pPr indent="0" algn="ctr">
              <a:lnSpc>
                <a:spcPct val="120000"/>
              </a:lnSpc>
              <a:spcBef>
                <a:spcPts val="0"/>
              </a:spcBef>
              <a:spcAft>
                <a:spcPts val="0"/>
              </a:spcAft>
              <a:buNone/>
            </a:pPr>
            <a:r>
              <a:rPr lang="en-US" altLang="zh-CN" sz="2400" b="1" spc="130">
                <a:ln>
                  <a:noFill/>
                </a:ln>
                <a:latin typeface="Times New Roman" panose="02020603050405020304" pitchFamily="18" charset="0"/>
                <a:ea typeface="微软雅黑" panose="020B0503020204020204" charset="-122"/>
                <a:cs typeface="Times New Roman" panose="02020603050405020304" pitchFamily="18" charset="0"/>
                <a:sym typeface="+mn-ea"/>
              </a:rPr>
              <a:t>the simple past/the simple present</a:t>
            </a:r>
            <a:endParaRPr lang="en-US" altLang="zh-CN" sz="2400" b="1" spc="130">
              <a:ln>
                <a:noFill/>
              </a:ln>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4" name="文本框 3"/>
          <p:cNvSpPr txBox="1"/>
          <p:nvPr/>
        </p:nvSpPr>
        <p:spPr>
          <a:xfrm>
            <a:off x="1768951" y="2326958"/>
            <a:ext cx="6742430" cy="977265"/>
          </a:xfrm>
          <a:prstGeom prst="rect">
            <a:avLst/>
          </a:prstGeom>
          <a:noFill/>
        </p:spPr>
        <p:txBody>
          <a:bodyPr wrap="none" rtlCol="0" anchor="t">
            <a:spAutoFit/>
          </a:bodyPr>
          <a:p>
            <a:pPr indent="0" algn="ctr">
              <a:lnSpc>
                <a:spcPct val="120000"/>
              </a:lnSpc>
              <a:spcBef>
                <a:spcPts val="0"/>
              </a:spcBef>
              <a:spcAft>
                <a:spcPts val="0"/>
              </a:spcAft>
              <a:buNone/>
            </a:pPr>
            <a:r>
              <a:rPr lang="en-US" altLang="zh-CN" sz="2400" b="1" spc="130">
                <a:ln>
                  <a:noFill/>
                </a:ln>
                <a:latin typeface="Times New Roman" panose="02020603050405020304" pitchFamily="18" charset="0"/>
                <a:ea typeface="微软雅黑" panose="020B0503020204020204" charset="-122"/>
                <a:cs typeface="Times New Roman" panose="02020603050405020304" pitchFamily="18" charset="0"/>
                <a:sym typeface="+mn-ea"/>
              </a:rPr>
              <a:t>in a small community/ Mrs. Meredith’s home</a:t>
            </a:r>
            <a:endParaRPr lang="en-US" altLang="zh-CN" sz="2400" b="1" spc="130">
              <a:ln>
                <a:noFill/>
              </a:ln>
              <a:latin typeface="Times New Roman" panose="02020603050405020304" pitchFamily="18" charset="0"/>
              <a:ea typeface="微软雅黑" panose="020B0503020204020204" charset="-122"/>
              <a:cs typeface="Times New Roman" panose="02020603050405020304" pitchFamily="18" charset="0"/>
            </a:endParaRPr>
          </a:p>
          <a:p>
            <a:pPr indent="0" algn="ctr">
              <a:lnSpc>
                <a:spcPct val="120000"/>
              </a:lnSpc>
              <a:spcBef>
                <a:spcPts val="0"/>
              </a:spcBef>
              <a:spcAft>
                <a:spcPts val="0"/>
              </a:spcAft>
              <a:buNone/>
            </a:pPr>
            <a:endParaRPr lang="en-US" altLang="zh-CN" sz="2400" b="1" spc="130">
              <a:ln>
                <a:noFill/>
              </a:ln>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6" name="文本框 5"/>
          <p:cNvSpPr txBox="1"/>
          <p:nvPr/>
        </p:nvSpPr>
        <p:spPr>
          <a:xfrm>
            <a:off x="3368516" y="4421029"/>
            <a:ext cx="2968466" cy="1420495"/>
          </a:xfrm>
          <a:prstGeom prst="rect">
            <a:avLst/>
          </a:prstGeom>
          <a:noFill/>
        </p:spPr>
        <p:txBody>
          <a:bodyPr wrap="square" rtlCol="0" anchor="t">
            <a:spAutoFit/>
          </a:bodyPr>
          <a:p>
            <a:pPr indent="0" algn="ctr">
              <a:lnSpc>
                <a:spcPct val="120000"/>
              </a:lnSpc>
              <a:spcBef>
                <a:spcPts val="0"/>
              </a:spcBef>
              <a:spcAft>
                <a:spcPts val="0"/>
              </a:spcAft>
              <a:buNone/>
            </a:pPr>
            <a:r>
              <a:rPr lang="en-US" altLang="zh-CN" sz="7200" b="1" spc="130">
                <a:ln>
                  <a:solidFill>
                    <a:schemeClr val="accent1"/>
                  </a:solidFill>
                </a:ln>
                <a:latin typeface="Times New Roman" panose="02020603050405020304" pitchFamily="18" charset="0"/>
                <a:ea typeface="微软雅黑" panose="020B0503020204020204" charset="-122"/>
                <a:cs typeface="Times New Roman" panose="02020603050405020304" pitchFamily="18" charset="0"/>
                <a:sym typeface="+mn-ea"/>
              </a:rPr>
              <a:t>......</a:t>
            </a:r>
            <a:endParaRPr lang="en-US" altLang="zh-CN" sz="7200" b="1" spc="130">
              <a:ln>
                <a:solidFill>
                  <a:schemeClr val="accent1"/>
                </a:solidFill>
              </a:ln>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1" name="文本框 10"/>
          <p:cNvSpPr txBox="1"/>
          <p:nvPr/>
        </p:nvSpPr>
        <p:spPr>
          <a:xfrm>
            <a:off x="1791653" y="3042761"/>
            <a:ext cx="7213283" cy="1640205"/>
          </a:xfrm>
          <a:prstGeom prst="rect">
            <a:avLst/>
          </a:prstGeom>
          <a:solidFill>
            <a:schemeClr val="bg1"/>
          </a:solidFill>
          <a:ln>
            <a:noFill/>
          </a:ln>
        </p:spPr>
        <p:txBody>
          <a:bodyPr wrap="square" rtlCol="0" anchor="t">
            <a:spAutoFit/>
          </a:bodyPr>
          <a:p>
            <a:pPr indent="0" algn="l">
              <a:lnSpc>
                <a:spcPct val="120000"/>
              </a:lnSpc>
              <a:spcBef>
                <a:spcPts val="0"/>
              </a:spcBef>
              <a:spcAft>
                <a:spcPts val="0"/>
              </a:spcAft>
              <a:buNone/>
            </a:pPr>
            <a:r>
              <a:rPr lang="en-US" altLang="zh-CN" sz="2100" b="1">
                <a:solidFill>
                  <a:srgbClr val="7030A0"/>
                </a:solidFill>
                <a:latin typeface="Times New Roman" panose="02020603050405020304" pitchFamily="18" charset="0"/>
                <a:ea typeface="宋体" panose="02010600030101010101" pitchFamily="2" charset="-122"/>
                <a:cs typeface="Times New Roman" panose="02020603050405020304" pitchFamily="18" charset="0"/>
                <a:sym typeface="+mn-ea"/>
              </a:rPr>
              <a:t>major characters:</a:t>
            </a:r>
            <a:endParaRPr lang="en-US" altLang="zh-CN" sz="2100" b="1">
              <a:solidFill>
                <a:srgbClr val="7030A0"/>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indent="0" algn="l">
              <a:lnSpc>
                <a:spcPct val="120000"/>
              </a:lnSpc>
              <a:spcBef>
                <a:spcPts val="0"/>
              </a:spcBef>
              <a:spcAft>
                <a:spcPts val="0"/>
              </a:spcAft>
              <a:buNone/>
            </a:pPr>
            <a:r>
              <a:rPr lang="zh-CN" altLang="en-US" sz="2100" b="1">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Mrs. Meredith</a:t>
            </a:r>
            <a:r>
              <a:rPr lang="en-US" altLang="zh-CN" sz="2100" b="1">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 </a:t>
            </a:r>
            <a:endParaRPr lang="en-US" altLang="zh-CN" sz="2100" b="1">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indent="0" algn="l">
              <a:lnSpc>
                <a:spcPct val="120000"/>
              </a:lnSpc>
              <a:spcBef>
                <a:spcPts val="0"/>
              </a:spcBef>
              <a:spcAft>
                <a:spcPts val="0"/>
              </a:spcAft>
              <a:buNone/>
            </a:pPr>
            <a:r>
              <a:rPr lang="zh-CN" altLang="en-US" sz="2100" b="1">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John, Harry, and Clara</a:t>
            </a:r>
            <a:r>
              <a:rPr lang="en-US" altLang="zh-CN" sz="2100" b="1">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a:t>
            </a:r>
            <a:endParaRPr lang="zh-CN" altLang="en-US" sz="2100" b="1">
              <a:latin typeface="Times New Roman" panose="02020603050405020304" pitchFamily="18" charset="0"/>
              <a:ea typeface="宋体" panose="02010600030101010101" pitchFamily="2" charset="-122"/>
              <a:cs typeface="Times New Roman" panose="02020603050405020304" pitchFamily="18" charset="0"/>
              <a:sym typeface="+mn-ea"/>
            </a:endParaRPr>
          </a:p>
          <a:p>
            <a:pPr indent="0" algn="l">
              <a:lnSpc>
                <a:spcPct val="120000"/>
              </a:lnSpc>
              <a:spcBef>
                <a:spcPts val="0"/>
              </a:spcBef>
              <a:spcAft>
                <a:spcPts val="0"/>
              </a:spcAft>
              <a:buNone/>
            </a:pPr>
            <a:r>
              <a:rPr lang="en-US" altLang="zh-CN" sz="2100" b="1">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Bernard:</a:t>
            </a:r>
            <a:endParaRPr lang="zh-CN" altLang="en-US" sz="2100"/>
          </a:p>
        </p:txBody>
      </p:sp>
      <p:sp>
        <p:nvSpPr>
          <p:cNvPr id="14" name="文本框 13"/>
          <p:cNvSpPr txBox="1"/>
          <p:nvPr/>
        </p:nvSpPr>
        <p:spPr>
          <a:xfrm>
            <a:off x="1790224" y="3098959"/>
            <a:ext cx="4235768" cy="414020"/>
          </a:xfrm>
          <a:prstGeom prst="rect">
            <a:avLst/>
          </a:prstGeom>
          <a:noFill/>
        </p:spPr>
        <p:txBody>
          <a:bodyPr wrap="square" rtlCol="0">
            <a:spAutoFit/>
          </a:bodyPr>
          <a:p>
            <a:r>
              <a:rPr lang="en-US" altLang="zh-CN" sz="2100" b="1">
                <a:solidFill>
                  <a:srgbClr val="7030A0"/>
                </a:solidFill>
                <a:latin typeface="Times New Roman" panose="02020603050405020304" pitchFamily="18" charset="0"/>
                <a:ea typeface="宋体" panose="02010600030101010101" pitchFamily="2" charset="-122"/>
                <a:cs typeface="Times New Roman" panose="02020603050405020304" pitchFamily="18" charset="0"/>
              </a:rPr>
              <a:t>major characters:   personalities:</a:t>
            </a:r>
            <a:endParaRPr lang="en-US" altLang="zh-CN" sz="1350">
              <a:latin typeface="Calibri" panose="020F0502020204030204" charset="0"/>
              <a:cs typeface="Calibri" panose="020F0502020204030204" charset="0"/>
            </a:endParaRPr>
          </a:p>
        </p:txBody>
      </p:sp>
      <p:sp>
        <p:nvSpPr>
          <p:cNvPr id="15" name="文本框 14"/>
          <p:cNvSpPr txBox="1"/>
          <p:nvPr/>
        </p:nvSpPr>
        <p:spPr>
          <a:xfrm>
            <a:off x="3619976" y="3489484"/>
            <a:ext cx="2136934" cy="414020"/>
          </a:xfrm>
          <a:prstGeom prst="rect">
            <a:avLst/>
          </a:prstGeom>
          <a:noFill/>
        </p:spPr>
        <p:txBody>
          <a:bodyPr wrap="square" rtlCol="0">
            <a:spAutoFit/>
          </a:bodyPr>
          <a:p>
            <a:r>
              <a:rPr lang="en-US" altLang="zh-CN" sz="2100" b="1">
                <a:solidFill>
                  <a:schemeClr val="tx1"/>
                </a:solidFill>
                <a:latin typeface="Times New Roman" panose="02020603050405020304" pitchFamily="18" charset="0"/>
                <a:ea typeface="宋体" panose="02010600030101010101" pitchFamily="2" charset="-122"/>
                <a:cs typeface="Times New Roman" panose="02020603050405020304" pitchFamily="18" charset="0"/>
              </a:rPr>
              <a:t>kind, thoughtful</a:t>
            </a:r>
            <a:endParaRPr lang="en-US" altLang="zh-CN" sz="2100" b="1">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6" name="文本框 15"/>
          <p:cNvSpPr txBox="1"/>
          <p:nvPr/>
        </p:nvSpPr>
        <p:spPr>
          <a:xfrm>
            <a:off x="4548664" y="3846671"/>
            <a:ext cx="2516981" cy="414020"/>
          </a:xfrm>
          <a:prstGeom prst="rect">
            <a:avLst/>
          </a:prstGeom>
          <a:noFill/>
        </p:spPr>
        <p:txBody>
          <a:bodyPr wrap="square" rtlCol="0">
            <a:spAutoFit/>
          </a:bodyPr>
          <a:p>
            <a:r>
              <a:rPr lang="en-US" altLang="zh-CN" sz="2100" b="1">
                <a:solidFill>
                  <a:schemeClr val="tx1"/>
                </a:solidFill>
                <a:latin typeface="Times New Roman" panose="02020603050405020304" pitchFamily="18" charset="0"/>
                <a:ea typeface="宋体" panose="02010600030101010101" pitchFamily="2" charset="-122"/>
                <a:cs typeface="Times New Roman" panose="02020603050405020304" pitchFamily="18" charset="0"/>
              </a:rPr>
              <a:t>sympathetic, clever</a:t>
            </a:r>
            <a:endParaRPr lang="en-US" altLang="zh-CN" sz="2100" b="1">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文本框 16"/>
          <p:cNvSpPr txBox="1"/>
          <p:nvPr/>
        </p:nvSpPr>
        <p:spPr>
          <a:xfrm>
            <a:off x="6430804" y="3120866"/>
            <a:ext cx="1745456" cy="414020"/>
          </a:xfrm>
          <a:prstGeom prst="rect">
            <a:avLst/>
          </a:prstGeom>
          <a:noFill/>
        </p:spPr>
        <p:txBody>
          <a:bodyPr wrap="square" rtlCol="0">
            <a:spAutoFit/>
          </a:bodyPr>
          <a:p>
            <a:r>
              <a:rPr lang="en-US" altLang="zh-CN" sz="2100" b="1">
                <a:solidFill>
                  <a:srgbClr val="7030A0"/>
                </a:solidFill>
                <a:latin typeface="Times New Roman" panose="02020603050405020304" pitchFamily="18" charset="0"/>
                <a:ea typeface="宋体" panose="02010600030101010101" pitchFamily="2" charset="-122"/>
                <a:cs typeface="Times New Roman" panose="02020603050405020304" pitchFamily="18" charset="0"/>
              </a:rPr>
              <a:t>relationship:</a:t>
            </a:r>
            <a:endParaRPr lang="en-US" altLang="zh-CN" sz="1350">
              <a:latin typeface="Calibri" panose="020F0502020204030204" charset="0"/>
              <a:cs typeface="Calibri" panose="020F0502020204030204" charset="0"/>
            </a:endParaRPr>
          </a:p>
        </p:txBody>
      </p:sp>
      <p:grpSp>
        <p:nvGrpSpPr>
          <p:cNvPr id="21" name="组合 20"/>
          <p:cNvGrpSpPr/>
          <p:nvPr/>
        </p:nvGrpSpPr>
        <p:grpSpPr>
          <a:xfrm>
            <a:off x="1747361" y="3097530"/>
            <a:ext cx="6654641" cy="413861"/>
            <a:chOff x="4180" y="4756"/>
            <a:chExt cx="12418" cy="869"/>
          </a:xfrm>
        </p:grpSpPr>
        <p:sp>
          <p:nvSpPr>
            <p:cNvPr id="19" name="圆角矩形 18"/>
            <p:cNvSpPr/>
            <p:nvPr/>
          </p:nvSpPr>
          <p:spPr>
            <a:xfrm>
              <a:off x="4180" y="4756"/>
              <a:ext cx="12418" cy="82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20" name="文本框 19"/>
            <p:cNvSpPr txBox="1"/>
            <p:nvPr/>
          </p:nvSpPr>
          <p:spPr>
            <a:xfrm>
              <a:off x="4313" y="4756"/>
              <a:ext cx="12153" cy="869"/>
            </a:xfrm>
            <a:prstGeom prst="rect">
              <a:avLst/>
            </a:prstGeom>
            <a:noFill/>
          </p:spPr>
          <p:txBody>
            <a:bodyPr wrap="square" rtlCol="0">
              <a:spAutoFit/>
            </a:bodyPr>
            <a:p>
              <a:r>
                <a:rPr lang="en-US" altLang="zh-CN" sz="2100" b="1">
                  <a:solidFill>
                    <a:srgbClr val="7030A0"/>
                  </a:solidFill>
                  <a:latin typeface="Times New Roman" panose="02020603050405020304" pitchFamily="18" charset="0"/>
                  <a:ea typeface="宋体" panose="02010600030101010101" pitchFamily="2" charset="-122"/>
                  <a:cs typeface="Times New Roman" panose="02020603050405020304" pitchFamily="18" charset="0"/>
                </a:rPr>
                <a:t>major characters    </a:t>
              </a:r>
              <a:r>
                <a:rPr lang="en-US" altLang="zh-CN" sz="21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&amp;</a:t>
              </a:r>
              <a:r>
                <a:rPr lang="en-US" altLang="zh-CN" sz="2100" b="1">
                  <a:solidFill>
                    <a:srgbClr val="7030A0"/>
                  </a:solidFill>
                  <a:latin typeface="Times New Roman" panose="02020603050405020304" pitchFamily="18" charset="0"/>
                  <a:ea typeface="宋体" panose="02010600030101010101" pitchFamily="2" charset="-122"/>
                  <a:cs typeface="Times New Roman" panose="02020603050405020304" pitchFamily="18" charset="0"/>
                </a:rPr>
                <a:t>   personalities    </a:t>
              </a:r>
              <a:r>
                <a:rPr lang="en-US" altLang="zh-CN" sz="21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&amp;</a:t>
              </a:r>
              <a:r>
                <a:rPr lang="en-US" altLang="zh-CN" sz="2100" b="1">
                  <a:solidFill>
                    <a:srgbClr val="7030A0"/>
                  </a:solidFill>
                  <a:latin typeface="Times New Roman" panose="02020603050405020304" pitchFamily="18" charset="0"/>
                  <a:ea typeface="宋体" panose="02010600030101010101" pitchFamily="2" charset="-122"/>
                  <a:cs typeface="Times New Roman" panose="02020603050405020304" pitchFamily="18" charset="0"/>
                </a:rPr>
                <a:t>    relationship</a:t>
              </a:r>
              <a:endParaRPr lang="en-US" altLang="zh-CN" sz="1350"/>
            </a:p>
          </p:txBody>
        </p:sp>
      </p:grpSp>
      <p:sp>
        <p:nvSpPr>
          <p:cNvPr id="22" name="右大括号 21"/>
          <p:cNvSpPr/>
          <p:nvPr/>
        </p:nvSpPr>
        <p:spPr>
          <a:xfrm>
            <a:off x="6839426" y="3546634"/>
            <a:ext cx="56674" cy="593408"/>
          </a:xfrm>
          <a:prstGeom prst="rightBrace">
            <a:avLst/>
          </a:prstGeom>
          <a:ln w="31750"/>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sz="1350"/>
          </a:p>
        </p:txBody>
      </p:sp>
      <p:sp>
        <p:nvSpPr>
          <p:cNvPr id="23" name="文本框 22"/>
          <p:cNvSpPr txBox="1"/>
          <p:nvPr/>
        </p:nvSpPr>
        <p:spPr>
          <a:xfrm>
            <a:off x="7065645" y="3581400"/>
            <a:ext cx="1760696" cy="368300"/>
          </a:xfrm>
          <a:prstGeom prst="rect">
            <a:avLst/>
          </a:prstGeom>
          <a:noFill/>
          <a:ln>
            <a:solidFill>
              <a:schemeClr val="accent1"/>
            </a:solidFill>
          </a:ln>
        </p:spPr>
        <p:txBody>
          <a:bodyPr wrap="square" rtlCol="0">
            <a:spAutoFit/>
          </a:bodyPr>
          <a:p>
            <a:r>
              <a:rPr lang="en-US" altLang="zh-CN" sz="1800" b="1">
                <a:solidFill>
                  <a:schemeClr val="tx1"/>
                </a:solidFill>
                <a:latin typeface="Times New Roman" panose="02020603050405020304" pitchFamily="18" charset="0"/>
                <a:ea typeface="宋体" panose="02010600030101010101" pitchFamily="2" charset="-122"/>
                <a:cs typeface="Times New Roman" panose="02020603050405020304" pitchFamily="18" charset="0"/>
              </a:rPr>
              <a:t>mum &amp;children</a:t>
            </a:r>
            <a:endParaRPr lang="en-US" altLang="zh-CN" sz="1800" b="1">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4" name="右大括号 23"/>
          <p:cNvSpPr/>
          <p:nvPr/>
        </p:nvSpPr>
        <p:spPr>
          <a:xfrm>
            <a:off x="6896100" y="4089083"/>
            <a:ext cx="56674" cy="593408"/>
          </a:xfrm>
          <a:prstGeom prst="rightBrace">
            <a:avLst/>
          </a:prstGeom>
          <a:ln w="31750"/>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sz="1350"/>
          </a:p>
        </p:txBody>
      </p:sp>
      <p:sp>
        <p:nvSpPr>
          <p:cNvPr id="25" name="文本框 24"/>
          <p:cNvSpPr txBox="1"/>
          <p:nvPr/>
        </p:nvSpPr>
        <p:spPr>
          <a:xfrm>
            <a:off x="7065645" y="4025741"/>
            <a:ext cx="1515904" cy="645160"/>
          </a:xfrm>
          <a:prstGeom prst="rect">
            <a:avLst/>
          </a:prstGeom>
          <a:noFill/>
          <a:ln>
            <a:solidFill>
              <a:schemeClr val="accent1"/>
            </a:solidFill>
          </a:ln>
        </p:spPr>
        <p:txBody>
          <a:bodyPr wrap="square" rtlCol="0">
            <a:spAutoFit/>
          </a:bodyPr>
          <a:p>
            <a:pPr algn="ctr"/>
            <a:r>
              <a:rPr lang="en-US" altLang="zh-CN" sz="1800" b="1">
                <a:solidFill>
                  <a:schemeClr val="tx1"/>
                </a:solidFill>
                <a:latin typeface="Times New Roman" panose="02020603050405020304" pitchFamily="18" charset="0"/>
                <a:ea typeface="宋体" panose="02010600030101010101" pitchFamily="2" charset="-122"/>
                <a:cs typeface="Times New Roman" panose="02020603050405020304" pitchFamily="18" charset="0"/>
              </a:rPr>
              <a:t>helper &amp;</a:t>
            </a:r>
            <a:endParaRPr lang="en-US" altLang="zh-CN" sz="1800" b="1">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algn="ctr"/>
            <a:r>
              <a:rPr lang="en-US" altLang="zh-CN" sz="1800" b="1">
                <a:solidFill>
                  <a:schemeClr val="tx1"/>
                </a:solidFill>
                <a:latin typeface="Times New Roman" panose="02020603050405020304" pitchFamily="18" charset="0"/>
                <a:ea typeface="宋体" panose="02010600030101010101" pitchFamily="2" charset="-122"/>
                <a:cs typeface="Times New Roman" panose="02020603050405020304" pitchFamily="18" charset="0"/>
              </a:rPr>
              <a:t> help receiver</a:t>
            </a:r>
            <a:endParaRPr lang="en-US" altLang="zh-CN" sz="1800" b="1">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6" name="文本框 25"/>
          <p:cNvSpPr txBox="1"/>
          <p:nvPr/>
        </p:nvSpPr>
        <p:spPr>
          <a:xfrm>
            <a:off x="2939415" y="4256723"/>
            <a:ext cx="2817971" cy="414020"/>
          </a:xfrm>
          <a:prstGeom prst="rect">
            <a:avLst/>
          </a:prstGeom>
          <a:noFill/>
        </p:spPr>
        <p:txBody>
          <a:bodyPr wrap="square" rtlCol="0">
            <a:spAutoFit/>
          </a:bodyPr>
          <a:p>
            <a:r>
              <a:rPr lang="en-US" altLang="zh-CN" sz="2100" b="1">
                <a:solidFill>
                  <a:schemeClr val="tx1"/>
                </a:solidFill>
                <a:latin typeface="Times New Roman" panose="02020603050405020304" pitchFamily="18" charset="0"/>
                <a:ea typeface="宋体" panose="02010600030101010101" pitchFamily="2" charset="-122"/>
                <a:cs typeface="Times New Roman" panose="02020603050405020304" pitchFamily="18" charset="0"/>
              </a:rPr>
              <a:t>tough, strong-willed</a:t>
            </a:r>
            <a:endParaRPr lang="en-US" altLang="zh-CN" sz="2100" b="1">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27" name="组合 26"/>
          <p:cNvGrpSpPr/>
          <p:nvPr/>
        </p:nvGrpSpPr>
        <p:grpSpPr>
          <a:xfrm>
            <a:off x="-132192" y="816769"/>
            <a:ext cx="2135505" cy="533876"/>
            <a:chOff x="4498" y="118"/>
            <a:chExt cx="2753" cy="1121"/>
          </a:xfrm>
        </p:grpSpPr>
        <p:sp>
          <p:nvSpPr>
            <p:cNvPr id="28" name="圆角矩形 27"/>
            <p:cNvSpPr/>
            <p:nvPr/>
          </p:nvSpPr>
          <p:spPr>
            <a:xfrm>
              <a:off x="4712" y="217"/>
              <a:ext cx="2294" cy="92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29" name="文本框 28"/>
            <p:cNvSpPr txBox="1"/>
            <p:nvPr/>
          </p:nvSpPr>
          <p:spPr>
            <a:xfrm>
              <a:off x="4498" y="118"/>
              <a:ext cx="2753" cy="1121"/>
            </a:xfrm>
            <a:prstGeom prst="rect">
              <a:avLst/>
            </a:prstGeom>
            <a:noFill/>
          </p:spPr>
          <p:txBody>
            <a:bodyPr wrap="square" rtlCol="0" anchor="t">
              <a:spAutoFit/>
            </a:bodyPr>
            <a:p>
              <a:pPr indent="0" algn="ctr">
                <a:lnSpc>
                  <a:spcPct val="120000"/>
                </a:lnSpc>
                <a:spcBef>
                  <a:spcPts val="0"/>
                </a:spcBef>
                <a:spcAft>
                  <a:spcPts val="0"/>
                </a:spcAft>
                <a:buNone/>
              </a:pPr>
              <a:r>
                <a:rPr lang="en-US" altLang="zh-CN" sz="2400" b="1" spc="130">
                  <a:ln>
                    <a:noFill/>
                  </a:ln>
                  <a:solidFill>
                    <a:srgbClr val="FF0000"/>
                  </a:solidFill>
                  <a:latin typeface="Calibri" panose="020F0502020204030204" charset="0"/>
                  <a:ea typeface="微软雅黑" panose="020B0503020204020204" charset="-122"/>
                  <a:cs typeface="Calibri" panose="020F0502020204030204" charset="0"/>
                  <a:sym typeface="+mn-ea"/>
                </a:rPr>
                <a:t>Pre-writing</a:t>
              </a:r>
              <a:endParaRPr lang="en-US" altLang="zh-CN" sz="2400" b="1" spc="130">
                <a:ln>
                  <a:noFill/>
                </a:ln>
                <a:solidFill>
                  <a:srgbClr val="FF0000"/>
                </a:solidFill>
                <a:latin typeface="Calibri" panose="020F0502020204030204" charset="0"/>
                <a:ea typeface="微软雅黑" panose="020B0503020204020204" charset="-122"/>
                <a:cs typeface="Calibri" panose="020F0502020204030204" charset="0"/>
                <a:sym typeface="+mn-ea"/>
              </a:endParaRPr>
            </a:p>
          </p:txBody>
        </p:sp>
      </p:grpSp>
      <p:grpSp>
        <p:nvGrpSpPr>
          <p:cNvPr id="30" name="组合 29"/>
          <p:cNvGrpSpPr/>
          <p:nvPr/>
        </p:nvGrpSpPr>
        <p:grpSpPr>
          <a:xfrm>
            <a:off x="-155052" y="816769"/>
            <a:ext cx="2135505" cy="533876"/>
            <a:chOff x="4498" y="118"/>
            <a:chExt cx="2753" cy="1121"/>
          </a:xfrm>
        </p:grpSpPr>
        <p:sp>
          <p:nvSpPr>
            <p:cNvPr id="31" name="圆角矩形 30"/>
            <p:cNvSpPr/>
            <p:nvPr/>
          </p:nvSpPr>
          <p:spPr>
            <a:xfrm>
              <a:off x="4712" y="217"/>
              <a:ext cx="2294" cy="92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32" name="文本框 31"/>
            <p:cNvSpPr txBox="1"/>
            <p:nvPr/>
          </p:nvSpPr>
          <p:spPr>
            <a:xfrm>
              <a:off x="4498" y="118"/>
              <a:ext cx="2753" cy="1121"/>
            </a:xfrm>
            <a:prstGeom prst="rect">
              <a:avLst/>
            </a:prstGeom>
            <a:noFill/>
          </p:spPr>
          <p:txBody>
            <a:bodyPr wrap="square" rtlCol="0" anchor="t">
              <a:spAutoFit/>
            </a:bodyPr>
            <a:p>
              <a:pPr indent="0" algn="ctr">
                <a:lnSpc>
                  <a:spcPct val="120000"/>
                </a:lnSpc>
                <a:spcBef>
                  <a:spcPts val="0"/>
                </a:spcBef>
                <a:spcAft>
                  <a:spcPts val="0"/>
                </a:spcAft>
                <a:buNone/>
              </a:pPr>
              <a:r>
                <a:rPr lang="en-US" altLang="zh-CN" sz="2400" b="1" spc="130">
                  <a:ln>
                    <a:noFill/>
                  </a:ln>
                  <a:solidFill>
                    <a:srgbClr val="FF0000"/>
                  </a:solidFill>
                  <a:latin typeface="Calibri" panose="020F0502020204030204" charset="0"/>
                  <a:ea typeface="微软雅黑" panose="020B0503020204020204" charset="-122"/>
                  <a:cs typeface="Calibri" panose="020F0502020204030204" charset="0"/>
                  <a:sym typeface="+mn-ea"/>
                </a:rPr>
                <a:t>Pre-writing</a:t>
              </a:r>
              <a:endParaRPr lang="en-US" altLang="zh-CN" sz="2400" b="1" spc="130">
                <a:ln>
                  <a:noFill/>
                </a:ln>
                <a:solidFill>
                  <a:srgbClr val="FF0000"/>
                </a:solidFill>
                <a:latin typeface="Calibri" panose="020F0502020204030204" charset="0"/>
                <a:ea typeface="微软雅黑" panose="020B0503020204020204" charset="-122"/>
                <a:cs typeface="Calibri" panose="020F0502020204030204" charset="0"/>
                <a:sym typeface="+mn-ea"/>
              </a:endParaRPr>
            </a:p>
          </p:txBody>
        </p:sp>
      </p:grpSp>
    </p:spTree>
  </p:cSld>
  <p:clrMapOvr>
    <a:masterClrMapping/>
  </p:clrMapOvr>
  <p:transition spd="med">
    <p:cut/>
  </p:transition>
  <p:timing>
    <p:tnLst>
      <p:par>
        <p:cTn id="1" dur="indefinite" restart="never" nodeType="tmRoot"/>
      </p:par>
    </p:tnLst>
    <p:bldLst>
      <p:bldP spid="6" grpId="0"/>
      <p:bldP spid="6" grpId="1"/>
      <p:bldP spid="3" grpId="0"/>
      <p:bldP spid="3" grpId="1"/>
      <p:bldP spid="4" grpId="0"/>
      <p:bldP spid="4" grpId="1"/>
      <p:bldP spid="11" grpId="0" bldLvl="0" animBg="1"/>
      <p:bldP spid="11" grpId="1"/>
      <p:bldP spid="15" grpId="1"/>
      <p:bldP spid="16" grpId="1"/>
      <p:bldP spid="23" grpId="1" bldLvl="0" animBg="1"/>
      <p:bldP spid="25" grpId="1" bldLvl="0" animBg="1"/>
      <p:bldP spid="26" grpId="1"/>
      <p:bldP spid="22" grpId="0" bldLvl="0" animBg="1"/>
      <p:bldP spid="24" grpId="0" bldLvl="0" animBg="1"/>
    </p:bldLst>
  </p:timing>
</p:sld>
</file>

<file path=ppt/tags/tag1.xml><?xml version="1.0" encoding="utf-8"?>
<p:tagLst xmlns:p="http://schemas.openxmlformats.org/presentationml/2006/main">
  <p:tag name="KSO_WM_UNIT_TABLE_BEAUTIFY" val="smartTable{8141ecdf-c2d1-4588-a929-b54b82c03638}"/>
  <p:tag name="TABLE_RECT" val="354.5*148.75*251*242.5"/>
  <p:tag name="TABLE_EMPHASIZE_COLOR" val="6579300"/>
  <p:tag name="TABLE_ONEKEY_SKIN_IDX" val="0"/>
  <p:tag name="TABLE_SKINIDX" val="-1"/>
  <p:tag name="TABLE_COLORIDX" val="l"/>
  <p:tag name="TABLE_ENDDRAG_ORIGIN_RECT" val="934*413"/>
  <p:tag name="TABLE_ENDDRAG_RECT" val="10*54*934*413"/>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3vbegaj">
      <a:majorFont>
        <a:latin typeface="字魂59号-创粗黑"/>
        <a:ea typeface="方正苏新诗柳楷简体"/>
        <a:cs typeface=""/>
      </a:majorFont>
      <a:minorFont>
        <a:latin typeface="字魂59号-创粗黑"/>
        <a:ea typeface="方正苏新诗柳楷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10554</Words>
  <Application>WPS 演示</Application>
  <PresentationFormat/>
  <Paragraphs>495</Paragraphs>
  <Slides>32</Slides>
  <Notes>0</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32</vt:i4>
      </vt:variant>
    </vt:vector>
  </HeadingPairs>
  <TitlesOfParts>
    <vt:vector size="50" baseType="lpstr">
      <vt:lpstr>Arial</vt:lpstr>
      <vt:lpstr>宋体</vt:lpstr>
      <vt:lpstr>Wingdings</vt:lpstr>
      <vt:lpstr>微软雅黑</vt:lpstr>
      <vt:lpstr>Wingdings</vt:lpstr>
      <vt:lpstr>Batang</vt:lpstr>
      <vt:lpstr>Constantia</vt:lpstr>
      <vt:lpstr>Times New Roman</vt:lpstr>
      <vt:lpstr>Cambria</vt:lpstr>
      <vt:lpstr>Calibri</vt:lpstr>
      <vt:lpstr>字魂59号-创粗黑</vt:lpstr>
      <vt:lpstr>黑体</vt:lpstr>
      <vt:lpstr>Arial Unicode MS</vt:lpstr>
      <vt:lpstr>HelveticaNeue</vt:lpstr>
      <vt:lpstr>Corbel</vt:lpstr>
      <vt:lpstr>华文新魏</vt:lpstr>
      <vt:lpstr>方正苏新诗柳楷简体</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Administrator</dc:creator>
  <cp:lastModifiedBy>南山有谷堆</cp:lastModifiedBy>
  <cp:revision>54</cp:revision>
  <dcterms:created xsi:type="dcterms:W3CDTF">2021-05-04T09:02:00Z</dcterms:created>
  <dcterms:modified xsi:type="dcterms:W3CDTF">2021-06-25T08:14:54Z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2052-11.8.2.8506</vt:lpwstr>
  </property>
</Properties>
</file>