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21"/>
  </p:notesMasterIdLst>
  <p:handoutMasterIdLst>
    <p:handoutMasterId r:id="rId22"/>
  </p:handoutMasterIdLst>
  <p:sldIdLst>
    <p:sldId id="568" r:id="rId2"/>
    <p:sldId id="478" r:id="rId3"/>
    <p:sldId id="551" r:id="rId4"/>
    <p:sldId id="528" r:id="rId5"/>
    <p:sldId id="506" r:id="rId6"/>
    <p:sldId id="437" r:id="rId7"/>
    <p:sldId id="387" r:id="rId8"/>
    <p:sldId id="500" r:id="rId9"/>
    <p:sldId id="429" r:id="rId10"/>
    <p:sldId id="433" r:id="rId11"/>
    <p:sldId id="434" r:id="rId12"/>
    <p:sldId id="435" r:id="rId13"/>
    <p:sldId id="529" r:id="rId14"/>
    <p:sldId id="436" r:id="rId15"/>
    <p:sldId id="312" r:id="rId16"/>
    <p:sldId id="554" r:id="rId17"/>
    <p:sldId id="553" r:id="rId18"/>
    <p:sldId id="304" r:id="rId19"/>
    <p:sldId id="556" r:id="rId20"/>
  </p:sldIdLst>
  <p:sldSz cx="12192000" cy="6858000"/>
  <p:notesSz cx="9388475" cy="7102475"/>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说明" id="{BB928E10-A69C-42F6-8B07-A2FEAC067766}">
          <p14:sldIdLst>
            <p14:sldId id="568"/>
            <p14:sldId id="478"/>
            <p14:sldId id="551"/>
            <p14:sldId id="528"/>
            <p14:sldId id="506"/>
            <p14:sldId id="437"/>
            <p14:sldId id="387"/>
            <p14:sldId id="500"/>
            <p14:sldId id="429"/>
            <p14:sldId id="433"/>
            <p14:sldId id="434"/>
            <p14:sldId id="435"/>
            <p14:sldId id="529"/>
            <p14:sldId id="436"/>
            <p14:sldId id="312"/>
            <p14:sldId id="554"/>
            <p14:sldId id="553"/>
          </p14:sldIdLst>
        </p14:section>
        <p14:section name="幻灯片初学者" id="{ACC24B29-0CC7-491A-A98A-CF7CBDBE501E}">
          <p14:sldIdLst>
            <p14:sldId id="304"/>
          </p14:sldIdLst>
        </p14:section>
        <p14:section name="谢谢" id="{6CD91DAB-8EC3-4802-89E9-0F1C7022FB28}">
          <p14:sldIdLst>
            <p14:sldId id="55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C8AF5"/>
    <a:srgbClr val="F7F7F7"/>
    <a:srgbClr val="0070C0"/>
    <a:srgbClr val="F6F6F6"/>
    <a:srgbClr val="75D1FF"/>
    <a:srgbClr val="E6E6E6"/>
    <a:srgbClr val="DC5924"/>
    <a:srgbClr val="B747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4972" autoAdjust="0"/>
  </p:normalViewPr>
  <p:slideViewPr>
    <p:cSldViewPr snapToGrid="0">
      <p:cViewPr varScale="1">
        <p:scale>
          <a:sx n="104" d="100"/>
          <a:sy n="104" d="100"/>
        </p:scale>
        <p:origin x="69" y="309"/>
      </p:cViewPr>
      <p:guideLst/>
    </p:cSldViewPr>
  </p:slideViewPr>
  <p:outlineViewPr>
    <p:cViewPr>
      <p:scale>
        <a:sx n="33" d="100"/>
        <a:sy n="33" d="100"/>
      </p:scale>
      <p:origin x="0" y="-1164"/>
    </p:cViewPr>
  </p:outlineViewPr>
  <p:notesTextViewPr>
    <p:cViewPr>
      <p:scale>
        <a:sx n="1" d="1"/>
        <a:sy n="1" d="1"/>
      </p:scale>
      <p:origin x="0" y="0"/>
    </p:cViewPr>
  </p:notesTextViewPr>
  <p:sorterViewPr>
    <p:cViewPr>
      <p:scale>
        <a:sx n="108" d="100"/>
        <a:sy n="108" d="100"/>
      </p:scale>
      <p:origin x="0" y="-3162"/>
    </p:cViewPr>
  </p:sorterViewPr>
  <p:notesViewPr>
    <p:cSldViewPr snapToGrid="0">
      <p:cViewPr varScale="1">
        <p:scale>
          <a:sx n="128" d="100"/>
          <a:sy n="128" d="100"/>
        </p:scale>
        <p:origin x="195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vl1pPr>
          </a:lstStyle>
          <a:p>
            <a:pPr rtl="0"/>
            <a:endParaRPr lang="zh-CN" altLang="en-US">
              <a:latin typeface="Microsoft YaHei UI" panose="020B0503020204020204" pitchFamily="34" charset="-122"/>
              <a:ea typeface="Microsoft YaHei UI" panose="020B0503020204020204" pitchFamily="34" charset="-122"/>
            </a:endParaRPr>
          </a:p>
        </p:txBody>
      </p:sp>
      <p:sp>
        <p:nvSpPr>
          <p:cNvPr id="3" name="日期占位符 2"/>
          <p:cNvSpPr>
            <a:spLocks noGrp="1"/>
          </p:cNvSpPr>
          <p:nvPr>
            <p:ph type="dt" sz="quarter" idx="1"/>
          </p:nvPr>
        </p:nvSpPr>
        <p:spPr>
          <a:xfrm>
            <a:off x="5317963" y="1"/>
            <a:ext cx="4068339" cy="356357"/>
          </a:xfrm>
          <a:prstGeom prst="rect">
            <a:avLst/>
          </a:prstGeom>
        </p:spPr>
        <p:txBody>
          <a:bodyPr vert="horz" lIns="94229" tIns="47114" rIns="94229" bIns="47114" rtlCol="0"/>
          <a:lstStyle>
            <a:lvl1pPr algn="r">
              <a:defRPr sz="1200"/>
            </a:lvl1pPr>
          </a:lstStyle>
          <a:p>
            <a:pPr rtl="0"/>
            <a:fld id="{AF248972-B57A-4114-B084-A79FCAA61E36}" type="datetime1">
              <a:rPr lang="zh-CN" altLang="en-US" smtClean="0">
                <a:latin typeface="Microsoft YaHei UI" panose="020B0503020204020204" pitchFamily="34" charset="-122"/>
                <a:ea typeface="Microsoft YaHei UI" panose="020B0503020204020204" pitchFamily="34" charset="-122"/>
              </a:rPr>
              <a:t>2021/11/25</a:t>
            </a:fld>
            <a:endParaRPr lang="zh-CN" altLang="en-US" dirty="0">
              <a:latin typeface="Microsoft YaHei UI" panose="020B0503020204020204" pitchFamily="34" charset="-122"/>
              <a:ea typeface="Microsoft YaHei UI" panose="020B0503020204020204" pitchFamily="34" charset="-122"/>
            </a:endParaRPr>
          </a:p>
        </p:txBody>
      </p:sp>
      <p:sp>
        <p:nvSpPr>
          <p:cNvPr id="4" name="页脚占位符 3"/>
          <p:cNvSpPr>
            <a:spLocks noGrp="1"/>
          </p:cNvSpPr>
          <p:nvPr>
            <p:ph type="ftr" sz="quarter" idx="2"/>
          </p:nvPr>
        </p:nvSpPr>
        <p:spPr>
          <a:xfrm>
            <a:off x="0" y="6746119"/>
            <a:ext cx="4068339" cy="356356"/>
          </a:xfrm>
          <a:prstGeom prst="rect">
            <a:avLst/>
          </a:prstGeom>
        </p:spPr>
        <p:txBody>
          <a:bodyPr vert="horz" lIns="94229" tIns="47114" rIns="94229" bIns="47114" rtlCol="0" anchor="b"/>
          <a:lstStyle>
            <a:lvl1pPr algn="l">
              <a:defRPr sz="1200"/>
            </a:lvl1pPr>
          </a:lstStyle>
          <a:p>
            <a:pPr rtl="0"/>
            <a:endParaRPr lang="zh-CN" altLang="en-US" dirty="0">
              <a:latin typeface="Microsoft YaHei UI" panose="020B0503020204020204" pitchFamily="34" charset="-122"/>
              <a:ea typeface="Microsoft YaHei UI" panose="020B0503020204020204" pitchFamily="34" charset="-122"/>
            </a:endParaRPr>
          </a:p>
        </p:txBody>
      </p:sp>
      <p:sp>
        <p:nvSpPr>
          <p:cNvPr id="5" name="灯片编号占位符 4"/>
          <p:cNvSpPr>
            <a:spLocks noGrp="1"/>
          </p:cNvSpPr>
          <p:nvPr>
            <p:ph type="sldNum" sz="quarter" idx="3"/>
          </p:nvPr>
        </p:nvSpPr>
        <p:spPr>
          <a:xfrm>
            <a:off x="5317963" y="6746119"/>
            <a:ext cx="4068339" cy="356356"/>
          </a:xfrm>
          <a:prstGeom prst="rect">
            <a:avLst/>
          </a:prstGeom>
        </p:spPr>
        <p:txBody>
          <a:bodyPr vert="horz" lIns="94229" tIns="47114" rIns="94229" bIns="47114" rtlCol="0" anchor="b"/>
          <a:lstStyle>
            <a:lvl1pPr algn="r">
              <a:defRPr sz="1200"/>
            </a:lvl1pPr>
          </a:lstStyle>
          <a:p>
            <a:pPr rtl="0"/>
            <a:fld id="{DBAA5490-FD59-4087-AC7E-016E8A4124C4}" type="slidenum">
              <a:rPr lang="en-US" altLang="zh-CN" smtClean="0">
                <a:latin typeface="Microsoft YaHei UI" panose="020B0503020204020204" pitchFamily="34" charset="-122"/>
                <a:ea typeface="Microsoft YaHei UI" panose="020B0503020204020204" pitchFamily="34" charset="-122"/>
              </a:rPr>
              <a:t>‹#›</a:t>
            </a:fld>
            <a:endParaRPr lang="zh-CN" altLang="en-US">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1"/>
            <a:ext cx="4068339" cy="356357"/>
          </a:xfrm>
          <a:prstGeom prst="rect">
            <a:avLst/>
          </a:prstGeom>
        </p:spPr>
        <p:txBody>
          <a:bodyPr vert="horz" lIns="94229" tIns="47114" rIns="94229" bIns="47114" rtlCol="0"/>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a:p>
        </p:txBody>
      </p:sp>
      <p:sp>
        <p:nvSpPr>
          <p:cNvPr id="3" name="日期占位符 2"/>
          <p:cNvSpPr>
            <a:spLocks noGrp="1"/>
          </p:cNvSpPr>
          <p:nvPr>
            <p:ph type="dt" idx="1"/>
          </p:nvPr>
        </p:nvSpPr>
        <p:spPr>
          <a:xfrm>
            <a:off x="5317963" y="1"/>
            <a:ext cx="4068339" cy="356357"/>
          </a:xfrm>
          <a:prstGeom prst="rect">
            <a:avLst/>
          </a:prstGeom>
        </p:spPr>
        <p:txBody>
          <a:bodyPr vert="horz" lIns="94229" tIns="47114" rIns="94229" bIns="47114" rtlCol="0"/>
          <a:lstStyle>
            <a:lvl1pPr algn="r">
              <a:defRPr sz="1200">
                <a:latin typeface="Microsoft YaHei UI" panose="020B0503020204020204" pitchFamily="34" charset="-122"/>
                <a:ea typeface="Microsoft YaHei UI" panose="020B0503020204020204" pitchFamily="34" charset="-122"/>
              </a:defRPr>
            </a:lvl1pPr>
          </a:lstStyle>
          <a:p>
            <a:fld id="{26B75E20-29E2-49D2-A42D-D140092DA71D}" type="datetime1">
              <a:rPr lang="zh-CN" altLang="en-US" smtClean="0"/>
              <a:t>2021/11/25</a:t>
            </a:fld>
            <a:endParaRPr lang="zh-CN" altLang="en-US" dirty="0"/>
          </a:p>
        </p:txBody>
      </p:sp>
      <p:sp>
        <p:nvSpPr>
          <p:cNvPr id="4" name="幻灯片图像占位符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pPr rtl="0"/>
            <a:endParaRPr lang="zh-CN" altLang="en-US" noProof="0"/>
          </a:p>
        </p:txBody>
      </p:sp>
      <p:sp>
        <p:nvSpPr>
          <p:cNvPr id="5" name="备注占位符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页脚占位符 5"/>
          <p:cNvSpPr>
            <a:spLocks noGrp="1"/>
          </p:cNvSpPr>
          <p:nvPr>
            <p:ph type="ftr" sz="quarter" idx="4"/>
          </p:nvPr>
        </p:nvSpPr>
        <p:spPr>
          <a:xfrm>
            <a:off x="0" y="6746119"/>
            <a:ext cx="4068339" cy="356356"/>
          </a:xfrm>
          <a:prstGeom prst="rect">
            <a:avLst/>
          </a:prstGeom>
        </p:spPr>
        <p:txBody>
          <a:bodyPr vert="horz" lIns="94229" tIns="47114" rIns="94229" bIns="47114" rtlCol="0" anchor="b"/>
          <a:lstStyle>
            <a:lvl1pPr algn="l">
              <a:defRPr sz="1200">
                <a:latin typeface="Microsoft YaHei UI" panose="020B0503020204020204" pitchFamily="34" charset="-122"/>
                <a:ea typeface="Microsoft YaHei UI" panose="020B0503020204020204" pitchFamily="34" charset="-122"/>
              </a:defRPr>
            </a:lvl1pPr>
          </a:lstStyle>
          <a:p>
            <a:endParaRPr lang="zh-CN" altLang="en-US" noProof="0" dirty="0"/>
          </a:p>
        </p:txBody>
      </p:sp>
      <p:sp>
        <p:nvSpPr>
          <p:cNvPr id="7" name="灯片编号占位符 6"/>
          <p:cNvSpPr>
            <a:spLocks noGrp="1"/>
          </p:cNvSpPr>
          <p:nvPr>
            <p:ph type="sldNum" sz="quarter" idx="5"/>
          </p:nvPr>
        </p:nvSpPr>
        <p:spPr>
          <a:xfrm>
            <a:off x="5317963" y="6746119"/>
            <a:ext cx="4068339" cy="356356"/>
          </a:xfrm>
          <a:prstGeom prst="rect">
            <a:avLst/>
          </a:prstGeom>
        </p:spPr>
        <p:txBody>
          <a:bodyPr vert="horz" lIns="94229" tIns="47114" rIns="94229" bIns="47114" rtlCol="0" anchor="b"/>
          <a:lstStyle>
            <a:lvl1pPr algn="r">
              <a:defRPr sz="1200">
                <a:latin typeface="Microsoft YaHei UI" panose="020B0503020204020204" pitchFamily="34" charset="-122"/>
                <a:ea typeface="Microsoft YaHei UI" panose="020B0503020204020204" pitchFamily="34" charset="-122"/>
              </a:defRPr>
            </a:lvl1pPr>
          </a:lstStyle>
          <a:p>
            <a:fld id="{4CBCEA92-F142-4D57-B507-37BDAF44710C}" type="slidenum">
              <a:rPr lang="en-US" altLang="zh-CN" noProof="0" smtClean="0"/>
              <a:t>‹#›</a:t>
            </a:fld>
            <a:endParaRPr lang="zh-CN" altLang="en-US" noProof="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1pPr>
    <a:lvl2pPr marL="4572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2pPr>
    <a:lvl3pPr marL="9144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3pPr>
    <a:lvl4pPr marL="13716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4pPr>
    <a:lvl5pPr marL="1828800" algn="l" defTabSz="914400" rtl="0" eaLnBrk="1" latinLnBrk="0" hangingPunct="1">
      <a:defRPr sz="1200" kern="1200">
        <a:solidFill>
          <a:schemeClr val="tx1"/>
        </a:solidFill>
        <a:latin typeface="Microsoft YaHei UI" panose="020B0503020204020204" pitchFamily="34" charset="-122"/>
        <a:ea typeface="Microsoft YaHei UI"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t>13</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AE882-252E-4B18-B851-34198A1E84F3}"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s://nealanalytics.com/creative/" TargetMode="External"/><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n-ea"/>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6096000" y="431800"/>
            <a:ext cx="5371038" cy="1395767"/>
          </a:xfrm>
        </p:spPr>
        <p:txBody>
          <a:bodyPr wrap="square" lIns="146304" rIns="146304"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293687" y="3436331"/>
            <a:ext cx="2286000" cy="1529137"/>
          </a:xfrm>
        </p:spPr>
        <p:txBody>
          <a:bodyPr lIns="182880" tIns="146304" rIns="182880" rtlCol="0"/>
          <a:lstStyle>
            <a:lvl1pPr marL="0" indent="0" algn="l">
              <a:buNone/>
              <a:defRPr sz="1600" b="1">
                <a:latin typeface="Microsoft YaHei UI" panose="020B0503020204020204" pitchFamily="34" charset="-122"/>
                <a:ea typeface="Microsoft YaHei UI" panose="020B0503020204020204" pitchFamily="34" charset="-122"/>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a:latin typeface="Microsoft YaHei UI" panose="020B0503020204020204" pitchFamily="34" charset="-122"/>
                <a:ea typeface="Microsoft YaHei UI" panose="020B0503020204020204" pitchFamily="34" charset="-122"/>
              </a:defRPr>
            </a:lvl3pPr>
            <a:lvl4pPr marL="0" indent="0" algn="l">
              <a:buNone/>
              <a:defRPr sz="1100">
                <a:latin typeface="Microsoft YaHei UI" panose="020B0503020204020204" pitchFamily="34" charset="-122"/>
                <a:ea typeface="Microsoft YaHei UI" panose="020B0503020204020204" pitchFamily="34" charset="-122"/>
              </a:defRPr>
            </a:lvl4pPr>
            <a:lvl5pPr marL="0" indent="0" algn="l">
              <a:buNone/>
              <a:defRPr sz="11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266101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8"/>
          <p:cNvSpPr>
            <a:spLocks noGrp="1"/>
          </p:cNvSpPr>
          <p:nvPr>
            <p:ph type="body" sz="quarter" idx="13" hasCustomPrompt="1"/>
          </p:nvPr>
        </p:nvSpPr>
        <p:spPr>
          <a:xfrm>
            <a:off x="502834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sz="1400" b="0">
                <a:solidFill>
                  <a:schemeClr val="tx1"/>
                </a:solidFill>
                <a:latin typeface="Microsoft YaHei UI" panose="020B0503020204020204" pitchFamily="34" charset="-122"/>
                <a:ea typeface="Microsoft YaHei UI" panose="020B0503020204020204" pitchFamily="34" charset="-122"/>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1" name="文本占位符 8"/>
          <p:cNvSpPr>
            <a:spLocks noGrp="1"/>
          </p:cNvSpPr>
          <p:nvPr>
            <p:ph type="body" sz="quarter" idx="14" hasCustomPrompt="1"/>
          </p:nvPr>
        </p:nvSpPr>
        <p:spPr>
          <a:xfrm>
            <a:off x="7395677"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5" name="文本占位符 8"/>
          <p:cNvSpPr>
            <a:spLocks noGrp="1"/>
          </p:cNvSpPr>
          <p:nvPr>
            <p:ph type="body" sz="quarter" idx="15" hasCustomPrompt="1"/>
          </p:nvPr>
        </p:nvSpPr>
        <p:spPr>
          <a:xfrm>
            <a:off x="9763006" y="3436331"/>
            <a:ext cx="2286000" cy="1529137"/>
          </a:xfrm>
        </p:spPr>
        <p:txBody>
          <a:bodyPr lIns="182880" tIns="146304" rIns="91440" rtlCol="0"/>
          <a:lstStyle>
            <a:lvl1pPr marL="0" indent="0" algn="l">
              <a:buNone/>
              <a:defRPr lang="en-US" sz="1600" b="1"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1pPr>
            <a:lvl2pPr marL="0" indent="0" algn="l">
              <a:buNone/>
              <a:defRPr lang="en-US" sz="1400" b="0" kern="1200" dirty="0">
                <a:solidFill>
                  <a:schemeClr val="tx1"/>
                </a:solidFill>
                <a:latin typeface="Microsoft YaHei UI" panose="020B0503020204020204" pitchFamily="34" charset="-122"/>
                <a:ea typeface="Microsoft YaHei UI" panose="020B0503020204020204" pitchFamily="34" charset="-122"/>
                <a:cs typeface="+mn-cs"/>
              </a:defRPr>
            </a:lvl2pPr>
            <a:lvl3pPr marL="0" indent="0" algn="l">
              <a:buNone/>
              <a:defRPr sz="1200" b="1">
                <a:latin typeface="Microsoft YaHei UI" panose="020B0503020204020204" pitchFamily="34" charset="-122"/>
                <a:ea typeface="Microsoft YaHei UI" panose="020B0503020204020204" pitchFamily="34" charset="-122"/>
              </a:defRPr>
            </a:lvl3pPr>
            <a:lvl4pPr marL="0" indent="0" algn="l">
              <a:buNone/>
              <a:defRPr sz="1100" b="0">
                <a:latin typeface="Microsoft YaHei UI" panose="020B0503020204020204" pitchFamily="34" charset="-122"/>
                <a:ea typeface="Microsoft YaHei UI" panose="020B0503020204020204" pitchFamily="34" charset="-122"/>
              </a:defRPr>
            </a:lvl4pPr>
            <a:lvl5pPr marL="0" indent="0" algn="l">
              <a:buNone/>
              <a:defRPr sz="1100" b="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304800" y="2598127"/>
            <a:ext cx="3714704" cy="2524794"/>
          </a:xfrm>
        </p:spPr>
        <p:txBody>
          <a:bodyPr lIns="91440" rIns="91440" rtlCol="0"/>
          <a:lstStyle>
            <a:lvl1pPr algn="ctr">
              <a:spcAft>
                <a:spcPts val="3000"/>
              </a:spcAft>
              <a:defRPr sz="24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内容占位符 2"/>
          <p:cNvSpPr>
            <a:spLocks noGrp="1"/>
          </p:cNvSpPr>
          <p:nvPr>
            <p:ph idx="14" hasCustomPrompt="1"/>
          </p:nvPr>
        </p:nvSpPr>
        <p:spPr>
          <a:xfrm>
            <a:off x="4168631" y="2598127"/>
            <a:ext cx="3840480"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p>
        </p:txBody>
      </p:sp>
      <p:sp>
        <p:nvSpPr>
          <p:cNvPr id="9" name="内容占位符 2"/>
          <p:cNvSpPr>
            <a:spLocks noGrp="1"/>
          </p:cNvSpPr>
          <p:nvPr>
            <p:ph idx="15" hasCustomPrompt="1"/>
          </p:nvPr>
        </p:nvSpPr>
        <p:spPr>
          <a:xfrm>
            <a:off x="8158238" y="2598127"/>
            <a:ext cx="3773077" cy="3473771"/>
          </a:xfrm>
        </p:spPr>
        <p:txBody>
          <a:bodyPr lIns="91440" rIns="91440" rtlCol="0"/>
          <a:lstStyle>
            <a:lvl1pPr algn="ctr">
              <a:defRPr lang="en-US" sz="2400" kern="120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Light" panose="020B0502040204020203" pitchFamily="34" charset="-122"/>
                <a:ea typeface="Microsoft YaHei UI Light" panose="020B0502040204020203" pitchFamily="34" charset="-122"/>
              </a:defRPr>
            </a:lvl4pPr>
            <a:lvl5pPr algn="ctr">
              <a:defRPr sz="1600">
                <a:latin typeface="Microsoft YaHei UI Light" panose="020B0502040204020203" pitchFamily="34" charset="-122"/>
                <a:ea typeface="Microsoft YaHei UI Light" panose="020B0502040204020203" pitchFamily="34" charset="-122"/>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编辑母版文本样式</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第二级</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第三级</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第四级</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zh-CN" altLang="en-US" noProof="0"/>
              <a:t>第五级</a:t>
            </a:r>
          </a:p>
        </p:txBody>
      </p:sp>
      <p:sp>
        <p:nvSpPr>
          <p:cNvPr id="11" name="任意多边形：形状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2" name="标题 1"/>
          <p:cNvSpPr>
            <a:spLocks noGrp="1"/>
          </p:cNvSpPr>
          <p:nvPr>
            <p:ph type="title" hasCustomPrompt="1"/>
          </p:nvPr>
        </p:nvSpPr>
        <p:spPr>
          <a:xfrm>
            <a:off x="316322" y="339408"/>
            <a:ext cx="2375877" cy="535531"/>
          </a:xfrm>
        </p:spPr>
        <p:txBody>
          <a:bodyPr rtlCol="0"/>
          <a:lstStyle>
            <a:lvl1pPr algn="ctr">
              <a:defRPr lang="en-US" sz="3200" b="0" i="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单击以</a:t>
            </a:r>
          </a:p>
        </p:txBody>
      </p:sp>
      <p:sp>
        <p:nvSpPr>
          <p:cNvPr id="10" name="文本占位符 9"/>
          <p:cNvSpPr>
            <a:spLocks noGrp="1"/>
          </p:cNvSpPr>
          <p:nvPr>
            <p:ph type="body" sz="quarter" idx="16" hasCustomPrompt="1"/>
          </p:nvPr>
        </p:nvSpPr>
        <p:spPr>
          <a:xfrm>
            <a:off x="2879003" y="419100"/>
            <a:ext cx="9084398" cy="1870769"/>
          </a:xfrm>
        </p:spPr>
        <p:txBody>
          <a:bodyPr rtlCol="0"/>
          <a:lstStyle>
            <a:lvl1pPr>
              <a:defRPr>
                <a:latin typeface="Microsoft YaHei UI" panose="020B0503020204020204" pitchFamily="34" charset="-122"/>
                <a:ea typeface="Microsoft YaHei UI" panose="020B0503020204020204" pitchFamily="34" charset="-122"/>
              </a:defRPr>
            </a:lvl1pPr>
            <a:lvl2pPr>
              <a:defRPr>
                <a:latin typeface="Microsoft YaHei UI Light" panose="020B0502040204020203" pitchFamily="34" charset="-122"/>
                <a:ea typeface="Microsoft YaHei UI Light" panose="020B0502040204020203" pitchFamily="34" charset="-122"/>
              </a:defRPr>
            </a:lvl2pPr>
            <a:lvl3pPr>
              <a:defRPr>
                <a:latin typeface="Microsoft YaHei UI" panose="020B0503020204020204" pitchFamily="34" charset="-122"/>
                <a:ea typeface="Microsoft YaHei UI" panose="020B0503020204020204" pitchFamily="34" charset="-122"/>
              </a:defRPr>
            </a:lvl3pPr>
            <a:lvl4pPr>
              <a:defRPr>
                <a:latin typeface="Microsoft YaHei UI Light" panose="020B0502040204020203" pitchFamily="34" charset="-122"/>
                <a:ea typeface="Microsoft YaHei UI Light" panose="020B0502040204020203" pitchFamily="34" charset="-122"/>
              </a:defRPr>
            </a:lvl4pPr>
            <a:lvl5pPr>
              <a:defRPr>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7"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5 要点小字体文本">
    <p:spTree>
      <p:nvGrpSpPr>
        <p:cNvPr id="1" name=""/>
        <p:cNvGrpSpPr/>
        <p:nvPr/>
      </p:nvGrpSpPr>
      <p:grpSpPr>
        <a:xfrm>
          <a:off x="0" y="0"/>
          <a:ext cx="0" cy="0"/>
          <a:chOff x="0" y="0"/>
          <a:chExt cx="0" cy="0"/>
        </a:xfrm>
      </p:grpSpPr>
      <p:sp>
        <p:nvSpPr>
          <p:cNvPr id="4" name="矩形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3" name="内容占位符 2"/>
          <p:cNvSpPr>
            <a:spLocks noGrp="1"/>
          </p:cNvSpPr>
          <p:nvPr>
            <p:ph idx="1" hasCustomPrompt="1"/>
          </p:nvPr>
        </p:nvSpPr>
        <p:spPr>
          <a:xfrm>
            <a:off x="68658"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幻灯片编号占位符 5"/>
          <p:cNvSpPr>
            <a:spLocks noGrp="1"/>
          </p:cNvSpPr>
          <p:nvPr>
            <p:ph type="sldNum" sz="quarter" idx="12"/>
          </p:nvPr>
        </p:nvSpPr>
        <p:spPr>
          <a:xfrm>
            <a:off x="11747687" y="6465381"/>
            <a:ext cx="431425" cy="365125"/>
          </a:xfrm>
          <a:prstGeom prst="rect">
            <a:avLst/>
          </a:prstGeom>
        </p:spPr>
        <p:txBody>
          <a:bodyPr rtlCol="0"/>
          <a:lstStyle>
            <a:lvl1pPr>
              <a:defRPr>
                <a:latin typeface="Microsoft YaHei UI Light" panose="020B0502040204020203" pitchFamily="34" charset="-122"/>
                <a:ea typeface="Microsoft YaHei UI Light" panose="020B0502040204020203" pitchFamily="34" charset="-122"/>
              </a:defRPr>
            </a:lvl1pPr>
          </a:lstStyle>
          <a:p>
            <a:fld id="{5AE1514C-5E56-4738-A1FF-4B1CFD2A3E36}" type="slidenum">
              <a:rPr lang="en-US" altLang="zh-CN" noProof="0" smtClean="0"/>
              <a:t>‹#›</a:t>
            </a:fld>
            <a:endParaRPr lang="zh-CN" altLang="en-US" noProof="0"/>
          </a:p>
        </p:txBody>
      </p:sp>
      <p:sp>
        <p:nvSpPr>
          <p:cNvPr id="7" name="内容占位符 2"/>
          <p:cNvSpPr>
            <a:spLocks noGrp="1"/>
          </p:cNvSpPr>
          <p:nvPr>
            <p:ph idx="14" hasCustomPrompt="1"/>
          </p:nvPr>
        </p:nvSpPr>
        <p:spPr>
          <a:xfrm>
            <a:off x="2483635"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内容占位符 2"/>
          <p:cNvSpPr>
            <a:spLocks noGrp="1"/>
          </p:cNvSpPr>
          <p:nvPr>
            <p:ph idx="15" hasCustomPrompt="1"/>
          </p:nvPr>
        </p:nvSpPr>
        <p:spPr>
          <a:xfrm>
            <a:off x="4898612"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rtl="0">
              <a:defRPr sz="1800">
                <a:latin typeface="Microsoft YaHei UI" panose="020B0503020204020204" pitchFamily="34" charset="-122"/>
                <a:ea typeface="Microsoft YaHei UI" panose="020B0503020204020204" pitchFamily="34" charset="-122"/>
              </a:defRPr>
            </a:lvl4pPr>
            <a:lvl5pPr algn="ctr" rtl="0">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内容占位符 2"/>
          <p:cNvSpPr>
            <a:spLocks noGrp="1"/>
          </p:cNvSpPr>
          <p:nvPr>
            <p:ph idx="16" hasCustomPrompt="1"/>
          </p:nvPr>
        </p:nvSpPr>
        <p:spPr>
          <a:xfrm>
            <a:off x="7313589"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1" name="内容占位符 2"/>
          <p:cNvSpPr>
            <a:spLocks noGrp="1"/>
          </p:cNvSpPr>
          <p:nvPr>
            <p:ph idx="17" hasCustomPrompt="1"/>
          </p:nvPr>
        </p:nvSpPr>
        <p:spPr>
          <a:xfrm>
            <a:off x="9728566" y="3493674"/>
            <a:ext cx="2377440" cy="2226763"/>
          </a:xfrm>
        </p:spPr>
        <p:txBody>
          <a:bodyPr lIns="146304" rIns="146304" rtlCol="0"/>
          <a:lstStyle>
            <a:lvl1pPr algn="ctr">
              <a:defRPr sz="220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vl2pPr algn="ctr">
              <a:defRPr sz="2200">
                <a:solidFill>
                  <a:schemeClr val="tx1">
                    <a:lumMod val="75000"/>
                    <a:lumOff val="2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2pPr>
            <a:lvl3pPr algn="ctr">
              <a:defRPr sz="1800">
                <a:latin typeface="Microsoft YaHei UI" panose="020B0503020204020204" pitchFamily="34" charset="-122"/>
                <a:ea typeface="Microsoft YaHei UI" panose="020B0503020204020204" pitchFamily="34" charset="-122"/>
              </a:defRPr>
            </a:lvl3pPr>
            <a:lvl4pPr algn="ctr">
              <a:defRPr sz="1800">
                <a:latin typeface="Microsoft YaHei UI" panose="020B0503020204020204" pitchFamily="34" charset="-122"/>
                <a:ea typeface="Microsoft YaHei UI" panose="020B0503020204020204" pitchFamily="34" charset="-122"/>
              </a:defRPr>
            </a:lvl4pPr>
            <a:lvl5pPr algn="ctr">
              <a:defRPr sz="160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2" name="矩形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3" name="矩形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4" name="矩形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5" name="矩形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16" name="矩形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Light" panose="020B0502040204020203" pitchFamily="34" charset="-122"/>
              <a:ea typeface="Microsoft YaHei UI Light" panose="020B0502040204020203" pitchFamily="34" charset="-122"/>
            </a:endParaRPr>
          </a:p>
        </p:txBody>
      </p:sp>
      <p:sp>
        <p:nvSpPr>
          <p:cNvPr id="8" name="文本占位符 7"/>
          <p:cNvSpPr>
            <a:spLocks noGrp="1"/>
          </p:cNvSpPr>
          <p:nvPr>
            <p:ph type="body" sz="quarter" idx="13" hasCustomPrompt="1"/>
          </p:nvPr>
        </p:nvSpPr>
        <p:spPr>
          <a:xfrm>
            <a:off x="0" y="470361"/>
            <a:ext cx="12192000" cy="535531"/>
          </a:xfrm>
        </p:spPr>
        <p:txBody>
          <a:bodyPr rtlCol="0"/>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7" name="内容占位符 2"/>
          <p:cNvSpPr>
            <a:spLocks noGrp="1"/>
          </p:cNvSpPr>
          <p:nvPr>
            <p:ph idx="18" hasCustomPrompt="1"/>
          </p:nvPr>
        </p:nvSpPr>
        <p:spPr>
          <a:xfrm>
            <a:off x="68658" y="2577396"/>
            <a:ext cx="2377440" cy="840230"/>
          </a:xfrm>
        </p:spPr>
        <p:txBody>
          <a:bodyPr lIns="146304" rIns="146304" rtlCol="0"/>
          <a:lstStyle>
            <a:lvl1pPr marL="0" algn="ctr" defTabSz="914400" rtl="0" eaLnBrk="1" latinLnBrk="0" hangingPunct="1">
              <a:defRPr lang="en-US" sz="5400"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8" name="内容占位符 2"/>
          <p:cNvSpPr>
            <a:spLocks noGrp="1"/>
          </p:cNvSpPr>
          <p:nvPr>
            <p:ph idx="19" hasCustomPrompt="1"/>
          </p:nvPr>
        </p:nvSpPr>
        <p:spPr>
          <a:xfrm>
            <a:off x="2483635" y="2577396"/>
            <a:ext cx="2377440" cy="840230"/>
          </a:xfrm>
        </p:spPr>
        <p:txBody>
          <a:bodyPr lIns="146304" rIns="146304" rtlCol="0"/>
          <a:lstStyle>
            <a:lvl1pPr algn="ctr">
              <a:defRPr lang="en-US" sz="5400" b="1" kern="12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ltLang="zh-CN" noProof="0"/>
              <a:t>#</a:t>
            </a:r>
          </a:p>
        </p:txBody>
      </p:sp>
      <p:sp>
        <p:nvSpPr>
          <p:cNvPr id="19" name="内容占位符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
        <p:nvSpPr>
          <p:cNvPr id="20" name="内容占位符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
        <p:nvSpPr>
          <p:cNvPr id="21" name="内容占位符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Microsoft YaHei UI" panose="020B0503020204020204" pitchFamily="34" charset="-122"/>
                <a:ea typeface="Microsoft YaHei UI" panose="020B0503020204020204" pitchFamily="34" charset="-122"/>
                <a:cs typeface="Segoe UI Black" panose="020B0A02040204020203" pitchFamily="34" charset="0"/>
              </a:defRPr>
            </a:lvl1pPr>
          </a:lstStyle>
          <a:p>
            <a:pPr lvl="0" algn="ctr" rtl="0"/>
            <a:r>
              <a:rPr lang="en-US" altLang="zh-CN" noProof="0"/>
              <a:t>#</a:t>
            </a: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lvl="0">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lvl="0">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lvl="0">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lvl="0">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lvl="0">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lvl="0">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lvl="0">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lvl="0">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单击图标以添加图片或联机访问</a:t>
            </a:r>
            <a:r>
              <a:rPr lang="en-US" altLang="zh-CN" noProof="0"/>
              <a:t>…</a:t>
            </a:r>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8" name="文本占位符 6"/>
          <p:cNvSpPr>
            <a:spLocks noGrp="1"/>
          </p:cNvSpPr>
          <p:nvPr>
            <p:ph type="body" sz="quarter" idx="11" hasCustomPrompt="1"/>
          </p:nvPr>
        </p:nvSpPr>
        <p:spPr>
          <a:xfrm>
            <a:off x="0" y="342805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latin typeface="Microsoft YaHei UI" panose="020B0503020204020204" pitchFamily="34" charset="-122"/>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latin typeface="Microsoft YaHei UI" panose="020B0503020204020204" pitchFamily="34" charset="-122"/>
                <a:ea typeface="Microsoft YaHei UI" panose="020B0503020204020204" pitchFamily="34" charset="-122"/>
              </a:defRPr>
            </a:lvl4pPr>
            <a:lvl5pPr algn="ctr">
              <a:defRPr sz="1800">
                <a:latin typeface="Microsoft YaHei UI Light" panose="020B0502040204020203" pitchFamily="34" charset="-122"/>
                <a:ea typeface="Microsoft YaHei UI Light" panose="020B0502040204020203"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0"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Light" panose="020B0502040204020203" pitchFamily="34" charset="-122"/>
                <a:ea typeface="Microsoft YaHei UI Light" panose="020B0502040204020203"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4" name="幻灯片编号占位符 5"/>
          <p:cNvSpPr>
            <a:spLocks noGrp="1"/>
          </p:cNvSpPr>
          <p:nvPr>
            <p:ph type="sldNum" sz="quarter" idx="4"/>
          </p:nvPr>
        </p:nvSpPr>
        <p:spPr>
          <a:xfrm>
            <a:off x="11802836" y="6484937"/>
            <a:ext cx="387743" cy="365125"/>
          </a:xfrm>
          <a:prstGeom prst="rect">
            <a:avLst/>
          </a:prstGeom>
        </p:spPr>
        <p:txBody>
          <a:bodyPr vert="horz"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9" name="文本占位符 6"/>
          <p:cNvSpPr>
            <a:spLocks noGrp="1"/>
          </p:cNvSpPr>
          <p:nvPr>
            <p:ph type="body" sz="quarter" idx="11" hasCustomPrompt="1"/>
          </p:nvPr>
        </p:nvSpPr>
        <p:spPr>
          <a:xfrm>
            <a:off x="0" y="3429000"/>
            <a:ext cx="6096000" cy="2594043"/>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2"/>
          <p:cNvSpPr>
            <a:spLocks noGrp="1"/>
          </p:cNvSpPr>
          <p:nvPr>
            <p:ph type="body" sz="quarter" idx="19" hasCustomPrompt="1"/>
          </p:nvPr>
        </p:nvSpPr>
        <p:spPr>
          <a:xfrm>
            <a:off x="0" y="1554163"/>
            <a:ext cx="60960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2" name="灯片编号占位符 7" hidden="1"/>
          <p:cNvSpPr txBox="1"/>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4997E989-D798-4C62-8E93-3D2D613C2488}" type="slidenum">
              <a:rPr lang="en-US" smtClean="0">
                <a:solidFill>
                  <a:schemeClr val="bg1"/>
                </a:solidFill>
                <a:latin typeface="Microsoft YaHei UI" panose="020B0503020204020204" pitchFamily="34" charset="-122"/>
              </a:rPr>
              <a:t>‹#›</a:t>
            </a:fld>
            <a:endParaRPr lang="en-US" dirty="0">
              <a:solidFill>
                <a:schemeClr val="bg1"/>
              </a:solidFill>
              <a:latin typeface="Microsoft YaHei UI" panose="020B0503020204020204" pitchFamily="34"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五五分照片居右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rtlCol="0" anchor="ctr" anchorCtr="0">
            <a:noAutofit/>
          </a:bodyPr>
          <a:lstStyle>
            <a:lvl1pPr marL="0" indent="0" algn="ctr">
              <a:buNone/>
              <a:defRPr sz="3600" b="1" cap="none" baseline="0">
                <a:solidFill>
                  <a:srgbClr val="FFC000"/>
                </a:soli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0" y="3429000"/>
            <a:ext cx="6129304"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6"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3" name="文本占位符 2"/>
          <p:cNvSpPr>
            <a:spLocks noGrp="1"/>
          </p:cNvSpPr>
          <p:nvPr>
            <p:ph type="body" sz="quarter" idx="19" hasCustomPrompt="1"/>
          </p:nvPr>
        </p:nvSpPr>
        <p:spPr>
          <a:xfrm>
            <a:off x="0" y="1554163"/>
            <a:ext cx="6129304"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8" name="文本占位符 6"/>
          <p:cNvSpPr>
            <a:spLocks noGrp="1"/>
          </p:cNvSpPr>
          <p:nvPr>
            <p:ph type="body" sz="quarter" idx="11" hasCustomPrompt="1"/>
          </p:nvPr>
        </p:nvSpPr>
        <p:spPr>
          <a:xfrm>
            <a:off x="6094443" y="3425619"/>
            <a:ext cx="6097555"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文本占位符 2"/>
          <p:cNvSpPr>
            <a:spLocks noGrp="1"/>
          </p:cNvSpPr>
          <p:nvPr>
            <p:ph type="body" sz="quarter" idx="19" hasCustomPrompt="1"/>
          </p:nvPr>
        </p:nvSpPr>
        <p:spPr>
          <a:xfrm>
            <a:off x="6094443" y="1554163"/>
            <a:ext cx="6097556"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0"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a:off x="0" y="0"/>
            <a:ext cx="6094444" cy="6856100"/>
          </a:xfrm>
          <a:blipFill>
            <a:blip r:embed="rId2"/>
            <a:srcRect/>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8" name="文本占位符 6"/>
          <p:cNvSpPr>
            <a:spLocks noGrp="1"/>
          </p:cNvSpPr>
          <p:nvPr>
            <p:ph type="body" sz="quarter" idx="11" hasCustomPrompt="1"/>
          </p:nvPr>
        </p:nvSpPr>
        <p:spPr>
          <a:xfrm>
            <a:off x="6180534" y="3429000"/>
            <a:ext cx="6011466"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0" name="文本占位符 2"/>
          <p:cNvSpPr>
            <a:spLocks noGrp="1"/>
          </p:cNvSpPr>
          <p:nvPr>
            <p:ph type="body" sz="quarter" idx="19" hasCustomPrompt="1"/>
          </p:nvPr>
        </p:nvSpPr>
        <p:spPr>
          <a:xfrm>
            <a:off x="6180534" y="1554163"/>
            <a:ext cx="5791200" cy="590931"/>
          </a:xfrm>
        </p:spPr>
        <p:txBody>
          <a:bodyPr rtlCol="0"/>
          <a:lstStyle>
            <a:lvl1pPr algn="ctr">
              <a:defRPr sz="3600" b="0">
                <a:latin typeface="Microsoft YaHei UI Light" panose="020B0502040204020203" pitchFamily="34" charset="-122"/>
                <a:ea typeface="Microsoft YaHei UI Light" panose="020B0502040204020203" pitchFamily="34" charset="-122"/>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zh-CN" altLang="en-US" noProof="0"/>
              <a:t>编辑母版文本样式</a:t>
            </a:r>
          </a:p>
        </p:txBody>
      </p:sp>
      <p:sp>
        <p:nvSpPr>
          <p:cNvPr id="11" name="内容占位符 2"/>
          <p:cNvSpPr>
            <a:spLocks noGrp="1"/>
          </p:cNvSpPr>
          <p:nvPr>
            <p:ph idx="18" hasCustomPrompt="1"/>
          </p:nvPr>
        </p:nvSpPr>
        <p:spPr>
          <a:xfrm>
            <a:off x="77433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2"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0"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6138266" y="3457545"/>
            <a:ext cx="6053733"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8" name="文本占位符 2"/>
          <p:cNvSpPr>
            <a:spLocks noGrp="1"/>
          </p:cNvSpPr>
          <p:nvPr>
            <p:ph type="body" sz="quarter" idx="19" hasCustomPrompt="1"/>
          </p:nvPr>
        </p:nvSpPr>
        <p:spPr>
          <a:xfrm>
            <a:off x="6138267"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五五分照片版式</a:t>
            </a:r>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带文本的五五分照片居左版式">
    <p:spTree>
      <p:nvGrpSpPr>
        <p:cNvPr id="1" name=""/>
        <p:cNvGrpSpPr/>
        <p:nvPr/>
      </p:nvGrpSpPr>
      <p:grpSpPr>
        <a:xfrm>
          <a:off x="0" y="0"/>
          <a:ext cx="0" cy="0"/>
          <a:chOff x="0" y="0"/>
          <a:chExt cx="0" cy="0"/>
        </a:xfrm>
      </p:grpSpPr>
      <p:sp>
        <p:nvSpPr>
          <p:cNvPr id="5" name="图片占位符 4"/>
          <p:cNvSpPr>
            <a:spLocks noGrp="1"/>
          </p:cNvSpPr>
          <p:nvPr>
            <p:ph type="pic" sz="quarter" idx="10" hasCustomPrompt="1"/>
          </p:nvPr>
        </p:nvSpPr>
        <p:spPr bwMode="ltGray">
          <a:xfrm flipH="1">
            <a:off x="-1" y="0"/>
            <a:ext cx="6094444" cy="6856100"/>
          </a:xfrm>
          <a:blipFill>
            <a:blip r:embed="rId2"/>
            <a:stretch>
              <a:fillRect/>
            </a:stretch>
          </a:blipFill>
        </p:spPr>
        <p:txBody>
          <a:bodyPr tIns="548640" rtlCol="0" anchor="ctr" anchorCtr="0">
            <a:noAutofit/>
          </a:bodyPr>
          <a:lstStyle>
            <a:lvl1pPr marL="0" indent="0" algn="ctr">
              <a:buNone/>
              <a:defRPr sz="1570" b="1" cap="none" baseline="0">
                <a:gradFill>
                  <a:gsLst>
                    <a:gs pos="0">
                      <a:srgbClr val="FFFFFF"/>
                    </a:gs>
                    <a:gs pos="27000">
                      <a:srgbClr val="FFFFFF"/>
                    </a:gs>
                  </a:gsLst>
                  <a:lin ang="5400000" scaled="0"/>
                </a:gradFill>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7" name="文本占位符 6"/>
          <p:cNvSpPr>
            <a:spLocks noGrp="1"/>
          </p:cNvSpPr>
          <p:nvPr>
            <p:ph type="body" sz="quarter" idx="11" hasCustomPrompt="1"/>
          </p:nvPr>
        </p:nvSpPr>
        <p:spPr>
          <a:xfrm>
            <a:off x="6096000" y="2356398"/>
            <a:ext cx="6096000" cy="2145203"/>
          </a:xfrm>
        </p:spPr>
        <p:txBody>
          <a:bodyPr rtlCol="0"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spcBef>
                <a:spcPts val="0"/>
              </a:spcBef>
              <a:spcAft>
                <a:spcPts val="600"/>
              </a:spcAft>
              <a:defRPr sz="2800">
                <a:ea typeface="Microsoft YaHei UI" panose="020B0503020204020204" pitchFamily="34" charset="-122"/>
              </a:defRPr>
            </a:lvl2pPr>
            <a:lvl3pPr algn="ctr">
              <a:spcBef>
                <a:spcPts val="0"/>
              </a:spcBef>
              <a:spcAft>
                <a:spcPts val="600"/>
              </a:spcAft>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spcBef>
                <a:spcPts val="0"/>
              </a:spcBef>
              <a:spcAft>
                <a:spcPts val="600"/>
              </a:spcAft>
              <a:defRPr sz="2000" b="1">
                <a:ea typeface="Microsoft YaHei UI" panose="020B0503020204020204" pitchFamily="34" charset="-122"/>
              </a:defRPr>
            </a:lvl4pPr>
            <a:lvl5pPr algn="ctr">
              <a:spcBef>
                <a:spcPts val="0"/>
              </a:spcBef>
              <a:spcAft>
                <a:spcPts val="600"/>
              </a:spcAft>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9"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带编号的章节分隔线">
    <p:bg>
      <p:bgPr>
        <a:solidFill>
          <a:schemeClr val="tx2"/>
        </a:solidFill>
        <a:effectLst/>
      </p:bgPr>
    </p:bg>
    <p:spTree>
      <p:nvGrpSpPr>
        <p:cNvPr id="1" name=""/>
        <p:cNvGrpSpPr/>
        <p:nvPr/>
      </p:nvGrpSpPr>
      <p:grpSpPr>
        <a:xfrm>
          <a:off x="0" y="0"/>
          <a:ext cx="0" cy="0"/>
          <a:chOff x="0" y="0"/>
          <a:chExt cx="0" cy="0"/>
        </a:xfrm>
      </p:grpSpPr>
      <p:sp>
        <p:nvSpPr>
          <p:cNvPr id="19" name="任意多边形：形状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7" name="页脚占位符 4"/>
          <p:cNvSpPr txBox="1"/>
          <p:nvPr userDrawn="1"/>
        </p:nvSpPr>
        <p:spPr>
          <a:xfrm>
            <a:off x="4038600" y="6356350"/>
            <a:ext cx="4114800" cy="365125"/>
          </a:xfrm>
          <a:prstGeom prst="rect">
            <a:avLst/>
          </a:prstGeom>
        </p:spPr>
        <p:txBody>
          <a:bodyPr rtlCol="0"/>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1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3" name="标题 2"/>
          <p:cNvSpPr>
            <a:spLocks noGrp="1"/>
          </p:cNvSpPr>
          <p:nvPr>
            <p:ph type="title"/>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marL="0" marR="0" lvl="0" indent="0" rtl="0" fontAlgn="auto">
              <a:spcAft>
                <a:spcPts val="0"/>
              </a:spcAft>
              <a:buClrTx/>
              <a:buSzTx/>
              <a:buFontTx/>
            </a:pPr>
            <a:r>
              <a:rPr lang="zh-CN" altLang="en-US" noProof="0"/>
              <a:t>单击此处编辑母版标题样式</a:t>
            </a:r>
          </a:p>
        </p:txBody>
      </p:sp>
      <p:sp>
        <p:nvSpPr>
          <p:cNvPr id="22" name="文本占位符 3"/>
          <p:cNvSpPr>
            <a:spLocks noGrp="1"/>
          </p:cNvSpPr>
          <p:nvPr>
            <p:ph type="body" sz="quarter" idx="10" hasCustomPrompt="1"/>
          </p:nvPr>
        </p:nvSpPr>
        <p:spPr>
          <a:xfrm>
            <a:off x="3923323" y="186061"/>
            <a:ext cx="4376615" cy="627351"/>
          </a:xfrm>
        </p:spPr>
        <p:txBody>
          <a:bodyPr rtlCol="0"/>
          <a:lstStyle>
            <a:lvl1pPr algn="ctr">
              <a:defRPr sz="2000">
                <a:solidFill>
                  <a:schemeClr val="bg1"/>
                </a:solidFill>
                <a:latin typeface="Microsoft YaHei UI" panose="020B0503020204020204" pitchFamily="34" charset="-122"/>
                <a:ea typeface="Microsoft YaHei UI" panose="020B0503020204020204" pitchFamily="34" charset="-122"/>
              </a:defRPr>
            </a:lvl1pPr>
            <a:lvl2pPr algn="ctr">
              <a:defRPr sz="1400">
                <a:solidFill>
                  <a:schemeClr val="bg1"/>
                </a:solidFill>
                <a:latin typeface="Microsoft YaHei UI" panose="020B0503020204020204" pitchFamily="34" charset="-122"/>
                <a:ea typeface="Microsoft YaHei UI" panose="020B0503020204020204" pitchFamily="34" charset="-122"/>
              </a:defRPr>
            </a:lvl2pPr>
            <a:lvl3pPr algn="ctr">
              <a:defRPr>
                <a:solidFill>
                  <a:schemeClr val="bg1"/>
                </a:solidFill>
              </a:defRPr>
            </a:lvl3pPr>
            <a:lvl4pPr algn="ctr">
              <a:defRPr>
                <a:solidFill>
                  <a:schemeClr val="bg1"/>
                </a:solidFill>
              </a:defRPr>
            </a:lvl4pPr>
            <a:lvl5pPr>
              <a:defRPr>
                <a:solidFill>
                  <a:schemeClr val="bg1"/>
                </a:solidFill>
              </a:defRPr>
            </a:lvl5pPr>
          </a:lstStyle>
          <a:p>
            <a:pPr lvl="0" rtl="0"/>
            <a:r>
              <a:rPr lang="zh-CN" altLang="en-US" noProof="0"/>
              <a:t>在此处添加节标题</a:t>
            </a:r>
          </a:p>
          <a:p>
            <a:pPr lvl="1" rtl="0"/>
            <a:r>
              <a:rPr lang="en-US" altLang="zh-CN" noProof="0"/>
              <a:t>1</a:t>
            </a:r>
            <a:endParaRPr lang="zh-CN" altLang="en-US" noProof="0"/>
          </a:p>
        </p:txBody>
      </p:sp>
      <p:sp>
        <p:nvSpPr>
          <p:cNvPr id="23" name="文本占位符 3"/>
          <p:cNvSpPr>
            <a:spLocks noGrp="1"/>
          </p:cNvSpPr>
          <p:nvPr>
            <p:ph type="body" sz="quarter" idx="11" hasCustomPrompt="1"/>
          </p:nvPr>
        </p:nvSpPr>
        <p:spPr>
          <a:xfrm>
            <a:off x="304801" y="4206240"/>
            <a:ext cx="11658600" cy="424732"/>
          </a:xfrm>
        </p:spPr>
        <p:txBody>
          <a:bodyPr lIns="457200" rIns="457200" rtlCol="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lang="en-US" sz="2400" b="1" i="0" kern="1200" spc="40" baseline="0" noProof="0" dirty="0">
                <a:gradFill>
                  <a:gsLst>
                    <a:gs pos="0">
                      <a:schemeClr val="accent1">
                        <a:lumMod val="5000"/>
                        <a:lumOff val="95000"/>
                      </a:schemeClr>
                    </a:gs>
                    <a:gs pos="100000">
                      <a:schemeClr val="bg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ct val="0"/>
              </a:spcBef>
              <a:spcAft>
                <a:spcPts val="0"/>
              </a:spcAft>
              <a:buClrTx/>
              <a:buSzTx/>
              <a:buFontTx/>
              <a:buNone/>
              <a:defRPr/>
            </a:pP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在此处添加一个说明上面标题</a:t>
            </a:r>
            <a:r>
              <a:rPr lang="en-US" altLang="zh-CN"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t>
            </a:r>
            <a:r>
              <a:rPr lang="zh-CN" altLang="en-US" sz="2400" b="0" i="0" u="none" strike="noStrike" kern="1200" cap="none" spc="0" normalizeH="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陈述的简短总结句</a:t>
            </a:r>
          </a:p>
        </p:txBody>
      </p:sp>
      <p:sp>
        <p:nvSpPr>
          <p:cNvPr id="6" name="文本占位符 5"/>
          <p:cNvSpPr>
            <a:spLocks noGrp="1"/>
          </p:cNvSpPr>
          <p:nvPr>
            <p:ph type="body" sz="quarter" idx="12" hasCustomPrompt="1"/>
          </p:nvPr>
        </p:nvSpPr>
        <p:spPr>
          <a:xfrm>
            <a:off x="5712248" y="1007413"/>
            <a:ext cx="841898" cy="1200329"/>
          </a:xfrm>
        </p:spPr>
        <p:txBody>
          <a:bodyPr wrap="none" rtlCol="0" anchor="ctr"/>
          <a:lstStyle>
            <a:lvl1pPr algn="ctr">
              <a:defRPr kumimoji="0" lang="en-US" sz="8000" b="1" i="0" u="none" strike="noStrike" kern="1200" cap="none" spc="0" normalizeH="0" baseline="0" dirty="0">
                <a:ln>
                  <a:noFill/>
                </a:ln>
                <a:solidFill>
                  <a:schemeClr val="accent4"/>
                </a:solidFill>
                <a:effectLst/>
                <a:uLnTx/>
                <a:uFillTx/>
                <a:latin typeface="Microsoft YaHei UI" panose="020B0503020204020204" pitchFamily="34" charset="-122"/>
                <a:ea typeface="Microsoft YaHei UI" panose="020B0503020204020204" pitchFamily="34" charset="-122"/>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altLang="zh-CN" noProof="0"/>
              <a: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带文本的五五分照片居左版式">
    <p:spTree>
      <p:nvGrpSpPr>
        <p:cNvPr id="1" name=""/>
        <p:cNvGrpSpPr/>
        <p:nvPr/>
      </p:nvGrpSpPr>
      <p:grpSpPr>
        <a:xfrm>
          <a:off x="0" y="0"/>
          <a:ext cx="0" cy="0"/>
          <a:chOff x="0" y="0"/>
          <a:chExt cx="0" cy="0"/>
        </a:xfrm>
      </p:grpSpPr>
      <p:sp>
        <p:nvSpPr>
          <p:cNvPr id="10" name="图片占位符 9"/>
          <p:cNvSpPr>
            <a:spLocks noGrp="1"/>
          </p:cNvSpPr>
          <p:nvPr>
            <p:ph type="pic" sz="quarter" idx="12" hasCustomPrompt="1"/>
          </p:nvPr>
        </p:nvSpPr>
        <p:spPr>
          <a:xfrm>
            <a:off x="0" y="0"/>
            <a:ext cx="12190413" cy="6858000"/>
          </a:xfrm>
          <a:blipFill>
            <a:blip r:embed="rId2"/>
            <a:stretch>
              <a:fillRect/>
            </a:stretch>
          </a:blipFill>
        </p:spPr>
        <p:txBody>
          <a:bodyPr rtlCol="0" anchor="ctr" anchorCtr="0">
            <a:noAutofit/>
          </a:bodyPr>
          <a:lstStyle>
            <a:lvl1pPr algn="r">
              <a:defRPr baseline="0">
                <a:latin typeface="Microsoft YaHei UI" panose="020B0503020204020204" pitchFamily="34" charset="-122"/>
                <a:ea typeface="Microsoft YaHei UI" panose="020B0503020204020204" pitchFamily="34" charset="-122"/>
              </a:defRPr>
            </a:lvl1pPr>
          </a:lstStyle>
          <a:p>
            <a:pPr rtl="0"/>
            <a:r>
              <a:rPr lang="zh-CN" altLang="en-US" noProof="0"/>
              <a:t>全出血图片</a:t>
            </a:r>
          </a:p>
        </p:txBody>
      </p:sp>
      <p:sp>
        <p:nvSpPr>
          <p:cNvPr id="7" name="内容占位符 2"/>
          <p:cNvSpPr>
            <a:spLocks noGrp="1"/>
          </p:cNvSpPr>
          <p:nvPr>
            <p:ph idx="18" hasCustomPrompt="1"/>
          </p:nvPr>
        </p:nvSpPr>
        <p:spPr>
          <a:xfrm>
            <a:off x="1875949" y="419100"/>
            <a:ext cx="2377440" cy="840230"/>
          </a:xfrm>
        </p:spPr>
        <p:txBody>
          <a:bodyPr lIns="146304" rIns="146304" rtlCol="0"/>
          <a:lstStyle>
            <a:lvl1pPr marL="0" algn="ctr" defTabSz="914400" rtl="0" eaLnBrk="1" latinLnBrk="0" hangingPunct="1">
              <a:defRPr lang="en-US" sz="5400" kern="1200" dirty="0">
                <a:solidFill>
                  <a:schemeClr val="accent4"/>
                </a:solidFill>
                <a:latin typeface="Microsoft YaHei UI" panose="020B0503020204020204" pitchFamily="34" charset="-122"/>
                <a:ea typeface="Microsoft YaHei UI" panose="020B0503020204020204" pitchFamily="34" charset="-122"/>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rtl="0"/>
            <a:r>
              <a:rPr lang="en-US" altLang="zh-CN" noProof="0"/>
              <a:t>#</a:t>
            </a:r>
          </a:p>
        </p:txBody>
      </p:sp>
      <p:sp>
        <p:nvSpPr>
          <p:cNvPr id="11" name="文本占位符 6"/>
          <p:cNvSpPr>
            <a:spLocks noGrp="1"/>
          </p:cNvSpPr>
          <p:nvPr>
            <p:ph type="body" sz="quarter" idx="11" hasCustomPrompt="1"/>
          </p:nvPr>
        </p:nvSpPr>
        <p:spPr>
          <a:xfrm>
            <a:off x="304800" y="3429000"/>
            <a:ext cx="5960269" cy="2754087"/>
          </a:xfrm>
        </p:spPr>
        <p:txBody>
          <a:bodyPr rtlCol="0"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a:lvl2pPr algn="ctr">
              <a:defRPr sz="2800">
                <a:ea typeface="Microsoft YaHei UI" panose="020B0503020204020204" pitchFamily="34" charset="-122"/>
              </a:defRPr>
            </a:lvl2pPr>
            <a:lvl3pPr algn="ctr">
              <a:defRPr lang="en-US" sz="2400" b="0" kern="1200" dirty="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3pPr>
            <a:lvl4pPr algn="ctr">
              <a:defRPr sz="2000" b="1">
                <a:ea typeface="Microsoft YaHei UI" panose="020B0503020204020204" pitchFamily="34" charset="-122"/>
              </a:defRPr>
            </a:lvl4pPr>
            <a:lvl5pPr algn="ctr">
              <a:defRPr sz="1800">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2" name="文本占位符 2"/>
          <p:cNvSpPr>
            <a:spLocks noGrp="1"/>
          </p:cNvSpPr>
          <p:nvPr>
            <p:ph type="body" sz="quarter" idx="19" hasCustomPrompt="1"/>
          </p:nvPr>
        </p:nvSpPr>
        <p:spPr>
          <a:xfrm>
            <a:off x="304800" y="1554164"/>
            <a:ext cx="5875734" cy="535531"/>
          </a:xfrm>
        </p:spPr>
        <p:txBody>
          <a:bodyPr rtlCol="0"/>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icrosoft YaHei UI Light" panose="020B0502040204020203" pitchFamily="34" charset="-122"/>
                <a:ea typeface="Microsoft YaHei UI Light" panose="020B0502040204020203" pitchFamily="34" charset="-122"/>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zh-CN" altLang="en-US" noProof="0"/>
              <a:t>标题</a:t>
            </a:r>
          </a:p>
        </p:txBody>
      </p:sp>
      <p:sp>
        <p:nvSpPr>
          <p:cNvPr id="13"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2" name="标题 1"/>
          <p:cNvSpPr>
            <a:spLocks noGrp="1"/>
          </p:cNvSpPr>
          <p:nvPr>
            <p:ph type="title"/>
          </p:nvPr>
        </p:nvSpPr>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1"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空白">
    <p:bg>
      <p:bgRef idx="1001">
        <a:schemeClr val="bg2"/>
      </p:bgRef>
    </p:bg>
    <p:spTree>
      <p:nvGrpSpPr>
        <p:cNvPr id="1" name=""/>
        <p:cNvGrpSpPr/>
        <p:nvPr/>
      </p:nvGrpSpPr>
      <p:grpSpPr>
        <a:xfrm>
          <a:off x="0" y="0"/>
          <a:ext cx="0" cy="0"/>
          <a:chOff x="0" y="0"/>
          <a:chExt cx="0" cy="0"/>
        </a:xfrm>
      </p:grpSpPr>
      <p:sp>
        <p:nvSpPr>
          <p:cNvPr id="7" name="图片占位符 6"/>
          <p:cNvSpPr>
            <a:spLocks noGrp="1" noChangeAspect="1"/>
          </p:cNvSpPr>
          <p:nvPr>
            <p:ph type="pic" sz="quarter" idx="14" hasCustomPrompt="1"/>
          </p:nvPr>
        </p:nvSpPr>
        <p:spPr>
          <a:xfrm>
            <a:off x="0" y="0"/>
            <a:ext cx="12192000" cy="6858000"/>
          </a:xfrm>
        </p:spPr>
        <p:txBody>
          <a:bodyPr lIns="91440" rtlCol="0">
            <a:noAutofit/>
          </a:bodyPr>
          <a:lstStyle>
            <a:lvl1pPr algn="ct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2" name="标题 1"/>
          <p:cNvSpPr>
            <a:spLocks noGrp="1"/>
          </p:cNvSpPr>
          <p:nvPr>
            <p:ph type="title" hasCustomPrompt="1"/>
          </p:nvPr>
        </p:nvSpPr>
        <p:spPr>
          <a:xfrm>
            <a:off x="966652" y="2567613"/>
            <a:ext cx="8804365" cy="1311128"/>
          </a:xfrm>
          <a:prstGeom prst="rect">
            <a:avLst/>
          </a:prstGeom>
        </p:spPr>
        <p:txBody>
          <a:bodyPr rtlCol="0"/>
          <a:lstStyle>
            <a:lvl1pPr algn="l">
              <a:defRPr lang="en-US" sz="8800" b="1" i="0" kern="1200" spc="100" dirty="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单击以编辑</a:t>
            </a:r>
          </a:p>
        </p:txBody>
      </p:sp>
      <p:sp>
        <p:nvSpPr>
          <p:cNvPr id="5" name="文本占位符 4"/>
          <p:cNvSpPr>
            <a:spLocks noGrp="1"/>
          </p:cNvSpPr>
          <p:nvPr>
            <p:ph type="body" sz="quarter" idx="13" hasCustomPrompt="1"/>
          </p:nvPr>
        </p:nvSpPr>
        <p:spPr>
          <a:xfrm>
            <a:off x="1581150" y="3971108"/>
            <a:ext cx="9461500" cy="757130"/>
          </a:xfrm>
        </p:spPr>
        <p:txBody>
          <a:bodyPr rtlCol="0"/>
          <a:lstStyle>
            <a:lvl1pPr algn="l">
              <a:defRPr lang="en-US" sz="4800" b="1" i="0" kern="1200" spc="300" dirty="0" smtClean="0">
                <a:gradFill>
                  <a:gsLst>
                    <a:gs pos="0">
                      <a:schemeClr val="accent1">
                        <a:lumMod val="5000"/>
                        <a:lumOff val="95000"/>
                      </a:schemeClr>
                    </a:gs>
                    <a:gs pos="100000">
                      <a:srgbClr val="FFFFFF"/>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vl2pPr algn="l">
              <a:defRPr/>
            </a:lvl2pPr>
            <a:lvl3pPr algn="l">
              <a:defRPr/>
            </a:lvl3pPr>
            <a:lvl4pPr algn="l">
              <a:defRPr/>
            </a:lvl4pPr>
            <a:lvl5pPr algn="l">
              <a:defRPr/>
            </a:lvl5pPr>
          </a:lstStyle>
          <a:p>
            <a:pPr lvl="0" rtl="0"/>
            <a:r>
              <a:rPr lang="zh-CN" altLang="en-US" noProof="0"/>
              <a:t>编辑母版文本</a:t>
            </a:r>
          </a:p>
        </p:txBody>
      </p:sp>
    </p:spTree>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带图片的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t>‹#›</a:t>
            </a:fld>
            <a:endParaRPr lang="zh-CN" altLang="en-US" noProof="0"/>
          </a:p>
        </p:txBody>
      </p:sp>
      <p:sp>
        <p:nvSpPr>
          <p:cNvPr id="3" name="图片占位符 2"/>
          <p:cNvSpPr>
            <a:spLocks noGrp="1" noChangeAspect="1"/>
          </p:cNvSpPr>
          <p:nvPr>
            <p:ph type="pic" sz="quarter" idx="13" hasCustomPrompt="1"/>
          </p:nvPr>
        </p:nvSpPr>
        <p:spPr>
          <a:xfrm>
            <a:off x="0" y="0"/>
            <a:ext cx="12066954" cy="6858000"/>
          </a:xfrm>
        </p:spPr>
        <p:txBody>
          <a:bodyPr rtlCol="0" anchor="ctr">
            <a:noAutofit/>
          </a:bodyPr>
          <a:lstStyle>
            <a:lvl1pPr algn="ctr">
              <a:defRPr>
                <a:solidFill>
                  <a:schemeClr val="tx2"/>
                </a:solidFill>
              </a:defRPr>
            </a:lvl1pPr>
          </a:lstStyle>
          <a:p>
            <a:pPr rtl="0"/>
            <a:r>
              <a:rPr lang="zh-CN" altLang="en-US" noProof="0"/>
              <a:t>单击图标以添加图片</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p>
            <a:pPr rtl="0"/>
            <a:fld id="{5AE1514C-5E56-4738-A1FF-4B1CFD2A3E36}" type="slidenum">
              <a:rPr lang="en-US" altLang="zh-CN" noProof="0" smtClean="0"/>
              <a:t>‹#›</a:t>
            </a:fld>
            <a:endParaRPr lang="zh-CN" altLang="en-US" noProof="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步骤">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175"/>
            <a:ext cx="12191998" cy="6851648"/>
          </a:xfrm>
          <a:prstGeom prst="rect">
            <a:avLst/>
          </a:prstGeom>
        </p:spPr>
      </p:pic>
      <p:sp>
        <p:nvSpPr>
          <p:cNvPr id="4" name="幻灯片编号占位符 3"/>
          <p:cNvSpPr>
            <a:spLocks noGrp="1"/>
          </p:cNvSpPr>
          <p:nvPr>
            <p:ph type="sldNum" sz="quarter" idx="12"/>
          </p:nvPr>
        </p:nvSpPr>
        <p:spPr>
          <a:xfrm>
            <a:off x="11747687" y="6465381"/>
            <a:ext cx="431425" cy="365125"/>
          </a:xfrm>
          <a:prstGeom prst="rect">
            <a:avLst/>
          </a:prstGeom>
        </p:spPr>
        <p:txBody>
          <a:bodyPr rtlCol="0"/>
          <a:lstStyle>
            <a:lvl1pPr>
              <a:defRPr>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6" name="文本框 5">
            <a:hlinkClick r:id="rId3"/>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Neal Creative | </a:t>
            </a:r>
            <a:r>
              <a:rPr lang="zh-CN" altLang="en-US" sz="1050" b="0"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单击</a:t>
            </a:r>
            <a:r>
              <a:rPr lang="zh-CN" altLang="en-US" sz="1050" b="1" i="0" u="none" strike="noStrike" kern="0" cap="none" spc="0" normalizeH="0" noProof="0">
                <a:ln>
                  <a:noFill/>
                </a:ln>
                <a:solidFill>
                  <a:schemeClr val="tx1"/>
                </a:solidFill>
                <a:effectLst/>
                <a:uLnTx/>
                <a:uFillTx/>
                <a:latin typeface="Microsoft YaHei UI" panose="020B0503020204020204" pitchFamily="34" charset="-122"/>
                <a:ea typeface="Microsoft YaHei UI" panose="020B0503020204020204" pitchFamily="34" charset="-122"/>
              </a:rPr>
              <a:t>了解更多</a:t>
            </a:r>
          </a:p>
        </p:txBody>
      </p:sp>
      <p:sp>
        <p:nvSpPr>
          <p:cNvPr id="7" name="文本框 6">
            <a:hlinkClick r:id="rId4"/>
          </p:cNvPr>
          <p:cNvSpPr txBox="1"/>
          <p:nvPr userDrawn="1"/>
        </p:nvSpPr>
        <p:spPr>
          <a:xfrm>
            <a:off x="0" y="6548363"/>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tx1"/>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tx1"/>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tx1"/>
                </a:solidFill>
                <a:latin typeface="Microsoft YaHei UI" panose="020B0503020204020204" pitchFamily="34" charset="-122"/>
                <a:ea typeface="Microsoft YaHei UI" panose="020B0503020204020204" pitchFamily="34" charset="-122"/>
              </a:rPr>
              <a:t> </a:t>
            </a:r>
            <a:endParaRPr lang="zh-CN" altLang="en-US" sz="1000" b="1" noProof="0">
              <a:solidFill>
                <a:schemeClr val="tx1"/>
              </a:solidFill>
              <a:latin typeface="Microsoft YaHei UI" panose="020B0503020204020204" pitchFamily="34" charset="-122"/>
              <a:ea typeface="Microsoft YaHei UI" panose="020B0503020204020204" pitchFamily="34" charset="-122"/>
            </a:endParaRPr>
          </a:p>
        </p:txBody>
      </p:sp>
      <p:grpSp>
        <p:nvGrpSpPr>
          <p:cNvPr id="8" name="组 7"/>
          <p:cNvGrpSpPr/>
          <p:nvPr userDrawn="1"/>
        </p:nvGrpSpPr>
        <p:grpSpPr>
          <a:xfrm>
            <a:off x="5976075" y="3244858"/>
            <a:ext cx="1700633" cy="1693946"/>
            <a:chOff x="5976075" y="3733231"/>
            <a:chExt cx="1700633" cy="1693946"/>
          </a:xfrm>
        </p:grpSpPr>
        <p:pic>
          <p:nvPicPr>
            <p:cNvPr id="9" name="图片 8"/>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61135" y="4148396"/>
              <a:ext cx="860601" cy="1278781"/>
            </a:xfrm>
            <a:prstGeom prst="rect">
              <a:avLst/>
            </a:prstGeom>
          </p:spPr>
        </p:pic>
        <p:sp>
          <p:nvSpPr>
            <p:cNvPr id="10" name="文本框 9"/>
            <p:cNvSpPr txBox="1"/>
            <p:nvPr/>
          </p:nvSpPr>
          <p:spPr>
            <a:xfrm>
              <a:off x="5976075" y="3733231"/>
              <a:ext cx="1700633" cy="369332"/>
            </a:xfrm>
            <a:prstGeom prst="rect">
              <a:avLst/>
            </a:prstGeom>
            <a:noFill/>
          </p:spPr>
          <p:txBody>
            <a:bodyPr wrap="square" rtlCol="0">
              <a:spAutoFit/>
            </a:bodyPr>
            <a:lstStyle/>
            <a:p>
              <a:pPr rtl="0"/>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提示 </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cs typeface="Calibri" panose="020F0502020204030204" pitchFamily="34" charset="0"/>
                </a:rPr>
                <a:t>│ 使用绿色和黄色的内置</a:t>
              </a:r>
              <a:r>
                <a:rPr lang="zh-CN" altLang="en-US" sz="900" noProof="0">
                  <a:solidFill>
                    <a:schemeClr val="tx1">
                      <a:lumMod val="65000"/>
                      <a:lumOff val="35000"/>
                    </a:schemeClr>
                  </a:solidFill>
                  <a:latin typeface="Microsoft YaHei UI" panose="020B0503020204020204" pitchFamily="34" charset="-122"/>
                  <a:ea typeface="Microsoft YaHei UI" panose="020B0503020204020204" pitchFamily="34" charset="-122"/>
                </a:rPr>
                <a:t>调色板进行标注和强调</a:t>
              </a: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标题或切换">
    <p:bg>
      <p:bgPr>
        <a:solidFill>
          <a:schemeClr val="bg2"/>
        </a:solidFill>
        <a:effectLst/>
      </p:bgPr>
    </p:bg>
    <p:spTree>
      <p:nvGrpSpPr>
        <p:cNvPr id="1" name=""/>
        <p:cNvGrpSpPr/>
        <p:nvPr/>
      </p:nvGrpSpPr>
      <p:grpSpPr>
        <a:xfrm>
          <a:off x="0" y="0"/>
          <a:ext cx="0" cy="0"/>
          <a:chOff x="0" y="0"/>
          <a:chExt cx="0" cy="0"/>
        </a:xfrm>
      </p:grpSpPr>
      <p:sp>
        <p:nvSpPr>
          <p:cNvPr id="18" name="椭圆形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9" name="椭圆形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1" name="椭圆形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2" name="椭圆形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Microsoft YaHei UI" panose="020B0503020204020204" pitchFamily="34" charset="-122"/>
              <a:ea typeface="Microsoft YaHei UI" panose="020B0503020204020204" pitchFamily="34" charset="-122"/>
              <a:cs typeface="+mn-cs"/>
            </a:endParaRPr>
          </a:p>
        </p:txBody>
      </p:sp>
      <p:sp>
        <p:nvSpPr>
          <p:cNvPr id="2" name="标题 1"/>
          <p:cNvSpPr>
            <a:spLocks noGrp="1"/>
          </p:cNvSpPr>
          <p:nvPr>
            <p:ph type="ctrTitle" hasCustomPrompt="1"/>
          </p:nvPr>
        </p:nvSpPr>
        <p:spPr>
          <a:xfrm>
            <a:off x="1219939" y="3348225"/>
            <a:ext cx="9107555" cy="1200329"/>
          </a:xfrm>
          <a:prstGeom prst="rect">
            <a:avLst/>
          </a:prstGeom>
          <a:noFill/>
        </p:spPr>
        <p:txBody>
          <a:bodyPr rtlCol="0"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icrosoft YaHei UI" panose="020B0503020204020204" pitchFamily="34" charset="-122"/>
                <a:ea typeface="Microsoft YaHei UI" panose="020B0503020204020204" pitchFamily="34" charset="-122"/>
                <a:cs typeface="Segoe UI Semilight" panose="020B0402040204020203" pitchFamily="34" charset="0"/>
              </a:defRPr>
            </a:lvl1pPr>
          </a:lstStyle>
          <a:p>
            <a:pPr rtl="0"/>
            <a:r>
              <a:rPr lang="zh-CN" altLang="en-US" noProof="0"/>
              <a:t>单击此处编辑标题</a:t>
            </a:r>
          </a:p>
        </p:txBody>
      </p:sp>
      <p:sp>
        <p:nvSpPr>
          <p:cNvPr id="8" name="文本框 7">
            <a:hlinkClick r:id="rId2"/>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2">
                    <a:lumMod val="50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2">
                    <a:lumMod val="50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2">
                    <a:lumMod val="50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2">
                  <a:lumMod val="50000"/>
                </a:schemeClr>
              </a:solidFill>
              <a:latin typeface="Microsoft YaHei UI" panose="020B0503020204020204" pitchFamily="34" charset="-122"/>
              <a:ea typeface="Microsoft YaHei UI" panose="020B0503020204020204" pitchFamily="34" charset="-122"/>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带小型非项目符号的标注">
    <p:spTree>
      <p:nvGrpSpPr>
        <p:cNvPr id="1" name=""/>
        <p:cNvGrpSpPr/>
        <p:nvPr/>
      </p:nvGrpSpPr>
      <p:grpSpPr>
        <a:xfrm>
          <a:off x="0" y="0"/>
          <a:ext cx="0" cy="0"/>
          <a:chOff x="0" y="0"/>
          <a:chExt cx="0" cy="0"/>
        </a:xfrm>
      </p:grpSpPr>
      <p:sp>
        <p:nvSpPr>
          <p:cNvPr id="10" name="矩形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269240" y="3367878"/>
            <a:ext cx="5192775" cy="1395767"/>
          </a:xfrm>
        </p:spPr>
        <p:txBody>
          <a:bodyPr wrap="square"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3135" kern="1200" spc="0" baseline="0" dirty="0">
                <a:gradFill>
                  <a:gsLst>
                    <a:gs pos="1250">
                      <a:schemeClr val="tx2"/>
                    </a:gs>
                    <a:gs pos="99000">
                      <a:schemeClr val="tx2"/>
                    </a:gs>
                  </a:gsLst>
                  <a:lin ang="5400000" scaled="0"/>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253316" y="3503950"/>
            <a:ext cx="5671764" cy="1705723"/>
          </a:xfrm>
        </p:spPr>
        <p:txBody>
          <a:bodyPr rtlCol="0"/>
          <a:lstStyle>
            <a:lvl1pPr marL="0" indent="0" algn="l">
              <a:buNone/>
              <a:defRPr sz="196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3" name="图片占位符 2"/>
          <p:cNvSpPr>
            <a:spLocks noGrp="1"/>
          </p:cNvSpPr>
          <p:nvPr>
            <p:ph type="pic" sz="quarter" idx="12" hasCustomPrompt="1"/>
          </p:nvPr>
        </p:nvSpPr>
        <p:spPr>
          <a:xfrm>
            <a:off x="0" y="0"/>
            <a:ext cx="12192000" cy="2974848"/>
          </a:xfrm>
          <a:blipFill>
            <a:blip r:embed="rId2"/>
            <a:srcRect/>
            <a:stretch>
              <a:fillRect t="-65721" r="-4798" b="-46455"/>
            </a:stretch>
          </a:blipFill>
        </p:spPr>
        <p:txBody>
          <a:bodyPr rtlCol="0" anchor="ctr" anchorCtr="0">
            <a:noAutofit/>
          </a:bodyPr>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单击图标以添加图片</a:t>
            </a:r>
          </a:p>
        </p:txBody>
      </p:sp>
      <p:sp>
        <p:nvSpPr>
          <p:cNvPr id="12" name="文本框 11">
            <a:hlinkClick r:id="rId3"/>
          </p:cNvPr>
          <p:cNvSpPr txBox="1"/>
          <p:nvPr userDrawn="1"/>
        </p:nvSpPr>
        <p:spPr>
          <a:xfrm>
            <a:off x="9089198" y="6298102"/>
            <a:ext cx="2156440" cy="367873"/>
          </a:xfrm>
          <a:prstGeom prst="roundRect">
            <a:avLst>
              <a:gd name="adj" fmla="val 50000"/>
            </a:avLst>
          </a:prstGeom>
          <a:solidFill>
            <a:srgbClr val="004568"/>
          </a:solid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Neal Creative | </a:t>
            </a:r>
            <a:r>
              <a:rPr lang="zh-CN" altLang="en-US" sz="1100" b="0"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单击</a:t>
            </a:r>
            <a:r>
              <a:rPr lang="zh-CN" altLang="en-US" sz="1100" b="1" i="0" u="none" strike="noStrike" kern="0" cap="none" spc="0" normalizeH="0" noProof="0">
                <a:ln>
                  <a:noFill/>
                </a:ln>
                <a:solidFill>
                  <a:srgbClr val="FFFFFF"/>
                </a:solidFill>
                <a:effectLst/>
                <a:uLnTx/>
                <a:uFillTx/>
                <a:latin typeface="Microsoft YaHei UI" panose="020B0503020204020204" pitchFamily="34" charset="-122"/>
                <a:ea typeface="Microsoft YaHei UI" panose="020B0503020204020204" pitchFamily="34" charset="-122"/>
              </a:rPr>
              <a:t>了解更多</a:t>
            </a:r>
          </a:p>
        </p:txBody>
      </p:sp>
      <p:sp>
        <p:nvSpPr>
          <p:cNvPr id="2" name="标题 1"/>
          <p:cNvSpPr>
            <a:spLocks noGrp="1"/>
          </p:cNvSpPr>
          <p:nvPr>
            <p:ph type="title"/>
          </p:nvPr>
        </p:nvSpPr>
        <p:spPr>
          <a:xfrm>
            <a:off x="304800" y="419099"/>
            <a:ext cx="8917577" cy="590931"/>
          </a:xfrm>
        </p:spPr>
        <p:txBody>
          <a:bodyPr rtlCol="0"/>
          <a:lstStyle>
            <a:lvl1pPr>
              <a:defRPr>
                <a:latin typeface="Microsoft YaHei UI" panose="020B0503020204020204" pitchFamily="34" charset="-122"/>
                <a:ea typeface="Microsoft YaHei UI" panose="020B0503020204020204" pitchFamily="34" charset="-122"/>
              </a:defRPr>
            </a:lvl1pPr>
          </a:lstStyle>
          <a:p>
            <a:pPr rtl="0"/>
            <a:r>
              <a:rPr lang="zh-CN" altLang="en-US" noProof="0"/>
              <a:t>单击此处编辑母版标题样式</a:t>
            </a:r>
          </a:p>
        </p:txBody>
      </p:sp>
      <p:sp>
        <p:nvSpPr>
          <p:cNvPr id="11"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
        <p:nvSpPr>
          <p:cNvPr id="13" name="文本框 12">
            <a:hlinkClick r:id="rId4"/>
          </p:cNvPr>
          <p:cNvSpPr txBox="1"/>
          <p:nvPr userDrawn="1"/>
        </p:nvSpPr>
        <p:spPr>
          <a:xfrm>
            <a:off x="191616" y="6337795"/>
            <a:ext cx="1283526"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000" noProof="0">
                <a:solidFill>
                  <a:schemeClr val="bg1">
                    <a:lumMod val="75000"/>
                  </a:schemeClr>
                </a:solidFill>
                <a:latin typeface="Microsoft YaHei UI" panose="020B0503020204020204" pitchFamily="34" charset="-122"/>
                <a:ea typeface="Microsoft YaHei UI" panose="020B0503020204020204" pitchFamily="34" charset="-122"/>
              </a:rPr>
              <a:t>Neal Creative </a:t>
            </a:r>
            <a:r>
              <a:rPr lang="en-US" altLang="zh-CN" sz="900" kern="1200" noProof="0">
                <a:solidFill>
                  <a:schemeClr val="bg1">
                    <a:lumMod val="75000"/>
                  </a:schemeClr>
                </a:solidFill>
                <a:latin typeface="Microsoft YaHei UI" panose="020B0503020204020204" pitchFamily="34" charset="-122"/>
                <a:ea typeface="Microsoft YaHei UI" panose="020B0503020204020204" pitchFamily="34" charset="-122"/>
                <a:cs typeface="+mn-cs"/>
              </a:rPr>
              <a:t>©</a:t>
            </a:r>
            <a:r>
              <a:rPr lang="zh-CN" altLang="en-US" sz="1000" noProof="0">
                <a:solidFill>
                  <a:schemeClr val="bg1">
                    <a:lumMod val="75000"/>
                  </a:schemeClr>
                </a:solidFill>
                <a:latin typeface="Microsoft YaHei UI" panose="020B0503020204020204" pitchFamily="34" charset="-122"/>
                <a:ea typeface="Microsoft YaHei UI" panose="020B0503020204020204" pitchFamily="34" charset="-122"/>
              </a:rPr>
              <a:t> </a:t>
            </a:r>
            <a:endParaRPr lang="zh-CN" altLang="en-US" sz="1000" b="1" noProof="0">
              <a:solidFill>
                <a:schemeClr val="bg1">
                  <a:lumMod val="75000"/>
                </a:schemeClr>
              </a:solidFill>
              <a:latin typeface="Microsoft YaHei UI" panose="020B0503020204020204" pitchFamily="34" charset="-122"/>
              <a:ea typeface="Microsoft YaHei UI" panose="020B0503020204020204" pitchFamily="34"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同心圆基准章节分隔线">
    <p:bg>
      <p:bgPr>
        <a:solidFill>
          <a:schemeClr val="bg2"/>
        </a:solidFill>
        <a:effectLst/>
      </p:bgPr>
    </p:bg>
    <p:spTree>
      <p:nvGrpSpPr>
        <p:cNvPr id="1" name=""/>
        <p:cNvGrpSpPr/>
        <p:nvPr/>
      </p:nvGrpSpPr>
      <p:grpSpPr>
        <a:xfrm>
          <a:off x="0" y="0"/>
          <a:ext cx="0" cy="0"/>
          <a:chOff x="0" y="0"/>
          <a:chExt cx="0" cy="0"/>
        </a:xfrm>
      </p:grpSpPr>
      <p:sp>
        <p:nvSpPr>
          <p:cNvPr id="7" name="椭圆形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2" name="标题 1"/>
          <p:cNvSpPr>
            <a:spLocks noGrp="1"/>
          </p:cNvSpPr>
          <p:nvPr>
            <p:ph type="ctrTitle" hasCustomPrompt="1"/>
          </p:nvPr>
        </p:nvSpPr>
        <p:spPr>
          <a:xfrm>
            <a:off x="3448777" y="3060987"/>
            <a:ext cx="5208335" cy="677108"/>
          </a:xfrm>
          <a:prstGeom prst="rect">
            <a:avLst/>
          </a:prstGeom>
        </p:spPr>
        <p:txBody>
          <a:bodyPr rtlCol="0" anchor="ctr"/>
          <a:lstStyle>
            <a:lvl1pPr algn="ctr">
              <a:lnSpc>
                <a:spcPct val="95000"/>
              </a:lnSpc>
              <a:defRPr sz="4000">
                <a:solidFill>
                  <a:schemeClr val="tx1"/>
                </a:solidFill>
              </a:defRPr>
            </a:lvl1pPr>
          </a:lstStyle>
          <a:p>
            <a:pPr rtl="0"/>
            <a:r>
              <a:rPr lang="zh-CN" altLang="en-US" noProof="0"/>
              <a:t>单击此处编辑标题</a:t>
            </a:r>
          </a:p>
        </p:txBody>
      </p:sp>
      <p:sp>
        <p:nvSpPr>
          <p:cNvPr id="9" name="点"/>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Microsoft YaHei UI" panose="020B0503020204020204" pitchFamily="34" charset="-122"/>
              <a:ea typeface="+mn-ea"/>
              <a:cs typeface="+mn-cs"/>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引用深色选项左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 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引用深色选项居中对齐">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引用深色选项左对齐">
    <p:bg>
      <p:bgPr>
        <a:solidFill>
          <a:schemeClr val="tx2"/>
        </a:solidFill>
        <a:effectLst/>
      </p:bgPr>
    </p:bg>
    <p:spTree>
      <p:nvGrpSpPr>
        <p:cNvPr id="1" name=""/>
        <p:cNvGrpSpPr/>
        <p:nvPr/>
      </p:nvGrpSpPr>
      <p:grpSpPr>
        <a:xfrm>
          <a:off x="0" y="0"/>
          <a:ext cx="0" cy="0"/>
          <a:chOff x="0" y="0"/>
          <a:chExt cx="0" cy="0"/>
        </a:xfrm>
      </p:grpSpPr>
      <p:sp>
        <p:nvSpPr>
          <p:cNvPr id="8" name="文本占位符 7"/>
          <p:cNvSpPr>
            <a:spLocks noGrp="1"/>
          </p:cNvSpPr>
          <p:nvPr>
            <p:ph type="body" sz="quarter" idx="13" hasCustomPrompt="1"/>
          </p:nvPr>
        </p:nvSpPr>
        <p:spPr>
          <a:xfrm>
            <a:off x="304800" y="2884235"/>
            <a:ext cx="11658600" cy="1089529"/>
          </a:xfrm>
        </p:spPr>
        <p:txBody>
          <a:bodyPr rtlCol="0"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855" indent="0" algn="l">
              <a:spcBef>
                <a:spcPts val="0"/>
              </a:spcBef>
              <a:defRPr sz="3600" b="1">
                <a:gradFill>
                  <a:gsLst>
                    <a:gs pos="0">
                      <a:schemeClr val="accent1">
                        <a:lumMod val="5000"/>
                        <a:lumOff val="95000"/>
                      </a:schemeClr>
                    </a:gs>
                    <a:gs pos="100000">
                      <a:schemeClr val="bg1"/>
                    </a:gs>
                  </a:gsLst>
                  <a:lin ang="5400000" scaled="1"/>
                </a:gradFill>
                <a:latin typeface="Microsoft YaHei UI" panose="020B0503020204020204" pitchFamily="34" charset="-122"/>
              </a:defRPr>
            </a:lvl2pPr>
          </a:lstStyle>
          <a:p>
            <a:pPr lvl="0" rtl="0"/>
            <a:r>
              <a:rPr lang="zh-CN" altLang="en-US" noProof="0"/>
              <a:t>“引文。”</a:t>
            </a:r>
          </a:p>
          <a:p>
            <a:pPr lvl="1" rtl="0"/>
            <a:r>
              <a:rPr lang="zh-CN" altLang="en-US" noProof="0"/>
              <a:t> 加粗</a:t>
            </a:r>
          </a:p>
        </p:txBody>
      </p:sp>
      <p:sp>
        <p:nvSpPr>
          <p:cNvPr id="7" name="任意多边形：形状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ndParaRPr>
          </a:p>
        </p:txBody>
      </p:sp>
      <p:sp>
        <p:nvSpPr>
          <p:cNvPr id="3" name="文本占位符 2"/>
          <p:cNvSpPr>
            <a:spLocks noGrp="1"/>
          </p:cNvSpPr>
          <p:nvPr>
            <p:ph type="body" sz="quarter" idx="14" hasCustomPrompt="1"/>
          </p:nvPr>
        </p:nvSpPr>
        <p:spPr>
          <a:xfrm>
            <a:off x="3865562" y="5276808"/>
            <a:ext cx="8097838" cy="369332"/>
          </a:xfrm>
        </p:spPr>
        <p:txBody>
          <a:bodyPr rtlCol="0"/>
          <a:lstStyle>
            <a:lvl1pPr algn="r">
              <a:spcBef>
                <a:spcPts val="0"/>
              </a:spcBef>
              <a:defRPr sz="2000" b="0">
                <a:solidFill>
                  <a:schemeClr val="bg1"/>
                </a:solidFill>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引用浅色选项居中对齐">
    <p:spTree>
      <p:nvGrpSpPr>
        <p:cNvPr id="1" name=""/>
        <p:cNvGrpSpPr/>
        <p:nvPr/>
      </p:nvGrpSpPr>
      <p:grpSpPr>
        <a:xfrm>
          <a:off x="0" y="0"/>
          <a:ext cx="0" cy="0"/>
          <a:chOff x="0" y="0"/>
          <a:chExt cx="0" cy="0"/>
        </a:xfrm>
      </p:grpSpPr>
      <p:sp>
        <p:nvSpPr>
          <p:cNvPr id="9" name="文本框 8"/>
          <p:cNvSpPr txBox="1"/>
          <p:nvPr userDrawn="1"/>
        </p:nvSpPr>
        <p:spPr>
          <a:xfrm>
            <a:off x="5648960" y="419100"/>
            <a:ext cx="894080" cy="1862048"/>
          </a:xfrm>
          <a:prstGeom prst="rect">
            <a:avLst/>
          </a:prstGeom>
          <a:noFill/>
        </p:spPr>
        <p:txBody>
          <a:bodyPr wrap="square" rtlCol="0">
            <a:spAutoFit/>
          </a:bodyPr>
          <a:lstStyle/>
          <a:p>
            <a:pPr rtl="0"/>
            <a:r>
              <a:rPr lang="zh-CN" altLang="en-US" sz="11500" noProof="0">
                <a:solidFill>
                  <a:schemeClr val="accent4"/>
                </a:solidFill>
                <a:latin typeface="Microsoft YaHei UI" panose="020B0503020204020204" pitchFamily="34" charset="-122"/>
                <a:ea typeface="Microsoft YaHei UI" panose="020B0503020204020204" pitchFamily="34" charset="-122"/>
              </a:rPr>
              <a:t>“</a:t>
            </a:r>
            <a:endParaRPr lang="zh-CN" altLang="en-US" sz="2800" noProof="0">
              <a:solidFill>
                <a:schemeClr val="accent4"/>
              </a:solidFill>
              <a:latin typeface="Microsoft YaHei UI" panose="020B0503020204020204" pitchFamily="34" charset="-122"/>
              <a:ea typeface="Microsoft YaHei UI" panose="020B0503020204020204" pitchFamily="34" charset="-122"/>
            </a:endParaRPr>
          </a:p>
        </p:txBody>
      </p:sp>
      <p:sp>
        <p:nvSpPr>
          <p:cNvPr id="5" name="文本占位符 2"/>
          <p:cNvSpPr>
            <a:spLocks noGrp="1"/>
          </p:cNvSpPr>
          <p:nvPr>
            <p:ph type="body" sz="quarter" idx="14" hasCustomPrompt="1"/>
          </p:nvPr>
        </p:nvSpPr>
        <p:spPr>
          <a:xfrm>
            <a:off x="3408362" y="5335071"/>
            <a:ext cx="8097838" cy="369332"/>
          </a:xfrm>
        </p:spPr>
        <p:txBody>
          <a:bodyPr rtlCol="0"/>
          <a:lstStyle>
            <a:lvl1pPr algn="r">
              <a:spcBef>
                <a:spcPts val="0"/>
              </a:spcBef>
              <a:defRPr sz="2000">
                <a:solidFill>
                  <a:schemeClr val="tx2"/>
                </a:solidFill>
                <a:latin typeface="Microsoft YaHei UI" panose="020B0503020204020204" pitchFamily="34" charset="-122"/>
                <a:ea typeface="Microsoft YaHei UI" panose="020B0503020204020204" pitchFamily="34" charset="-122"/>
              </a:defRPr>
            </a:lvl1pPr>
            <a:lvl2pPr algn="r">
              <a:defRPr>
                <a:solidFill>
                  <a:schemeClr val="bg1"/>
                </a:solidFill>
              </a:defRPr>
            </a:lvl2pPr>
          </a:lstStyle>
          <a:p>
            <a:pPr lvl="0" rtl="0"/>
            <a:r>
              <a:rPr lang="en-US" altLang="zh-CN" noProof="0"/>
              <a:t>— </a:t>
            </a:r>
            <a:r>
              <a:rPr lang="zh-CN" altLang="en-US" noProof="0"/>
              <a:t>此处显示姓名和公司</a:t>
            </a:r>
            <a:r>
              <a:rPr lang="en-US" altLang="zh-CN" noProof="0"/>
              <a:t>/</a:t>
            </a:r>
            <a:r>
              <a:rPr lang="zh-CN" altLang="en-US" noProof="0"/>
              <a:t>来源</a:t>
            </a:r>
          </a:p>
        </p:txBody>
      </p:sp>
      <p:sp>
        <p:nvSpPr>
          <p:cNvPr id="6" name="文本占位符 7"/>
          <p:cNvSpPr>
            <a:spLocks noGrp="1"/>
          </p:cNvSpPr>
          <p:nvPr>
            <p:ph type="body" sz="quarter" idx="13" hasCustomPrompt="1"/>
          </p:nvPr>
        </p:nvSpPr>
        <p:spPr>
          <a:xfrm>
            <a:off x="304800" y="2884235"/>
            <a:ext cx="11658600" cy="1089529"/>
          </a:xfrm>
        </p:spPr>
        <p:txBody>
          <a:bodyPr rtlCol="0" anchor="ctr"/>
          <a:lstStyle>
            <a:lvl1pPr algn="ctr">
              <a:spcBef>
                <a:spcPts val="0"/>
              </a:spcBef>
              <a:defRPr sz="3600" b="0" baseline="0">
                <a:solidFill>
                  <a:schemeClr val="tx1">
                    <a:lumMod val="75000"/>
                    <a:lumOff val="25000"/>
                  </a:schemeClr>
                </a:solidFill>
                <a:latin typeface="Microsoft YaHei UI" panose="020B0503020204020204" pitchFamily="34" charset="-122"/>
                <a:ea typeface="Microsoft YaHei UI" panose="020B0503020204020204" pitchFamily="34" charset="-122"/>
              </a:defRPr>
            </a:lvl1pPr>
            <a:lvl2pPr algn="ctr">
              <a:spcBef>
                <a:spcPts val="0"/>
              </a:spcBef>
              <a:defRPr sz="3600" b="1">
                <a:solidFill>
                  <a:schemeClr val="tx1">
                    <a:lumMod val="75000"/>
                    <a:lumOff val="25000"/>
                  </a:schemeClr>
                </a:solidFill>
                <a:latin typeface="Microsoft YaHei UI" panose="020B0503020204020204" pitchFamily="34" charset="-122"/>
                <a:ea typeface="Microsoft YaHei UI" panose="020B0503020204020204" pitchFamily="34" charset="-122"/>
              </a:defRPr>
            </a:lvl2pPr>
          </a:lstStyle>
          <a:p>
            <a:pPr lvl="0" rtl="0"/>
            <a:r>
              <a:rPr lang="zh-CN" altLang="en-US" noProof="0"/>
              <a:t>“引文。”</a:t>
            </a:r>
          </a:p>
          <a:p>
            <a:pPr lvl="1" rtl="0"/>
            <a:r>
              <a:rPr lang="zh-CN" altLang="en-US" noProof="0"/>
              <a:t>加粗</a:t>
            </a:r>
          </a:p>
        </p:txBody>
      </p:sp>
      <p:sp>
        <p:nvSpPr>
          <p:cNvPr id="7" name="幻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带小型非项目符号的深色标注">
    <p:bg>
      <p:bgPr>
        <a:solidFill>
          <a:schemeClr val="tx2"/>
        </a:solidFill>
        <a:effectLst/>
      </p:bgPr>
    </p:bg>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304800" y="2597273"/>
            <a:ext cx="4868985"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solidFill>
                  <a:schemeClr val="bg1"/>
                </a:soli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096000" y="419100"/>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lgn="ct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6096000" y="2599498"/>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文本占位符 8"/>
          <p:cNvSpPr>
            <a:spLocks noGrp="1"/>
          </p:cNvSpPr>
          <p:nvPr>
            <p:ph type="body" sz="quarter" idx="13" hasCustomPrompt="1"/>
          </p:nvPr>
        </p:nvSpPr>
        <p:spPr>
          <a:xfrm>
            <a:off x="6096000" y="4779896"/>
            <a:ext cx="5671764" cy="1843069"/>
          </a:xfrm>
        </p:spPr>
        <p:txBody>
          <a:bodyPr rtlCol="0"/>
          <a:lstStyle>
            <a:lvl1pPr marL="0" indent="0" algn="l">
              <a:buNone/>
              <a:defRPr sz="22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1pPr>
            <a:lvl2pPr marL="0" indent="0" algn="l">
              <a:buNone/>
              <a:defRPr sz="20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2pPr>
            <a:lvl3pPr marL="0" indent="0" algn="l">
              <a:buNone/>
              <a:defRPr sz="18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3pPr>
            <a:lvl4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4pPr>
            <a:lvl5pPr marL="0" indent="0" algn="l">
              <a:buNone/>
              <a:defRPr sz="1600">
                <a:gradFill>
                  <a:gsLst>
                    <a:gs pos="15000">
                      <a:schemeClr val="bg1"/>
                    </a:gs>
                    <a:gs pos="47000">
                      <a:schemeClr val="bg1"/>
                    </a:gs>
                  </a:gsLst>
                  <a:lin ang="5400000" scaled="1"/>
                </a:gradFill>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带小型非项目符号的标注">
    <p:spTree>
      <p:nvGrpSpPr>
        <p:cNvPr id="1" name=""/>
        <p:cNvGrpSpPr/>
        <p:nvPr/>
      </p:nvGrpSpPr>
      <p:grpSpPr>
        <a:xfrm>
          <a:off x="0" y="0"/>
          <a:ext cx="0" cy="0"/>
          <a:chOff x="0" y="0"/>
          <a:chExt cx="0" cy="0"/>
        </a:xfrm>
      </p:grpSpPr>
      <p:sp>
        <p:nvSpPr>
          <p:cNvPr id="14" name="任意多边形：形状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noProof="0">
              <a:latin typeface="Microsoft YaHei UI" panose="020B0503020204020204" pitchFamily="34" charset="-122"/>
              <a:ea typeface="Microsoft YaHei UI" panose="020B0503020204020204" pitchFamily="34" charset="-122"/>
            </a:endParaRPr>
          </a:p>
        </p:txBody>
      </p:sp>
      <p:sp>
        <p:nvSpPr>
          <p:cNvPr id="4" name="文本占位符 3"/>
          <p:cNvSpPr>
            <a:spLocks noGrp="1"/>
          </p:cNvSpPr>
          <p:nvPr>
            <p:ph type="body" sz="quarter" idx="10" hasCustomPrompt="1"/>
          </p:nvPr>
        </p:nvSpPr>
        <p:spPr>
          <a:xfrm>
            <a:off x="304800" y="2472751"/>
            <a:ext cx="4566001" cy="1255728"/>
          </a:xfrm>
        </p:spPr>
        <p:txBody>
          <a:bodyPr wrap="square" lIns="91440" rIns="91440" rtlCol="0">
            <a:spAutoFit/>
          </a:bodyPr>
          <a:lstStyle>
            <a:lvl1pPr marL="0" marR="0" indent="0" algn="l" defTabSz="914400" rtl="0" eaLnBrk="1" fontAlgn="auto" latinLnBrk="0" hangingPunct="1">
              <a:lnSpc>
                <a:spcPct val="90000"/>
              </a:lnSpc>
              <a:spcBef>
                <a:spcPts val="1200"/>
              </a:spcBef>
              <a:spcAft>
                <a:spcPts val="0"/>
              </a:spcAft>
              <a:buClr>
                <a:schemeClr val="tx1"/>
              </a:buClr>
              <a:buSzPct val="90000"/>
              <a:buFont typeface="Wingdings" panose="05000000000000000000" pitchFamily="2" charset="2"/>
              <a:buNone/>
              <a:defRPr lang="en-US" sz="2800" b="0" kern="1200" spc="0" baseline="0" dirty="0">
                <a:gradFill>
                  <a:gsLst>
                    <a:gs pos="15000">
                      <a:schemeClr val="tx2"/>
                    </a:gs>
                    <a:gs pos="47000">
                      <a:schemeClr val="tx2"/>
                    </a:gs>
                  </a:gsLst>
                  <a:lin ang="5400000" scaled="1"/>
                </a:gradFill>
                <a:latin typeface="Microsoft YaHei UI Light" panose="020B0502040204020203" pitchFamily="34" charset="-122"/>
                <a:ea typeface="Microsoft YaHei UI Light" panose="020B0502040204020203" pitchFamily="34" charset="-122"/>
                <a:cs typeface="+mn-cs"/>
              </a:defRPr>
            </a:lvl1pPr>
            <a:lvl2pPr marL="0" indent="0">
              <a:buNone/>
              <a:defRPr sz="1960"/>
            </a:lvl2pPr>
            <a:lvl3pPr marL="227330" indent="0">
              <a:buNone/>
              <a:defRPr sz="1960"/>
            </a:lvl3pPr>
            <a:lvl4pPr marL="451485" indent="0">
              <a:buNone/>
              <a:defRPr/>
            </a:lvl4pPr>
            <a:lvl5pPr marL="672465" indent="0">
              <a:buNone/>
              <a:defRPr/>
            </a:lvl5pPr>
          </a:lstStyle>
          <a:p>
            <a:pPr rtl="0"/>
            <a:r>
              <a:rPr lang="zh-CN" altLang="en-US" noProof="0"/>
              <a:t>简要介绍数据，</a:t>
            </a:r>
            <a:br>
              <a:rPr lang="zh-CN" altLang="en-US" noProof="0"/>
            </a:br>
            <a:r>
              <a:rPr lang="zh-CN" altLang="en-US" noProof="0"/>
              <a:t>一次展示一个要点，</a:t>
            </a:r>
            <a:br>
              <a:rPr lang="zh-CN" altLang="en-US" noProof="0"/>
            </a:br>
            <a:r>
              <a:rPr lang="zh-CN" altLang="en-US" noProof="0"/>
              <a:t>可提高理解力。</a:t>
            </a:r>
          </a:p>
        </p:txBody>
      </p:sp>
      <p:sp>
        <p:nvSpPr>
          <p:cNvPr id="9" name="文本占位符 8"/>
          <p:cNvSpPr>
            <a:spLocks noGrp="1"/>
          </p:cNvSpPr>
          <p:nvPr>
            <p:ph type="body" sz="quarter" idx="11" hasCustomPrompt="1"/>
          </p:nvPr>
        </p:nvSpPr>
        <p:spPr>
          <a:xfrm>
            <a:off x="6096000" y="419100"/>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5" name="幻灯片编号占位符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5AE1514C-5E56-4738-A1FF-4B1CFD2A3E36}" type="slidenum">
              <a:rPr lang="en-US" altLang="zh-CN" noProof="0" smtClean="0"/>
              <a:t>‹#›</a:t>
            </a:fld>
            <a:endParaRPr lang="zh-CN" altLang="en-US" noProof="0"/>
          </a:p>
        </p:txBody>
      </p:sp>
      <p:sp>
        <p:nvSpPr>
          <p:cNvPr id="7" name="标题 6"/>
          <p:cNvSpPr>
            <a:spLocks noGrp="1"/>
          </p:cNvSpPr>
          <p:nvPr>
            <p:ph type="title"/>
          </p:nvPr>
        </p:nvSpPr>
        <p:spPr>
          <a:xfrm>
            <a:off x="555244" y="0"/>
            <a:ext cx="4083304" cy="1357295"/>
          </a:xfrm>
          <a:prstGeom prst="rect">
            <a:avLst/>
          </a:prstGeom>
        </p:spPr>
        <p:txBody>
          <a:bodyPr lIns="146304" tIns="420624" rIns="146304" rtlCol="0" anchor="t" anchorCtr="0"/>
          <a:lstStyle>
            <a:lvl1pPr>
              <a:defRPr lang="en-US" sz="3200" b="0" kern="1200" spc="60" baseline="0" dirty="0">
                <a:solidFill>
                  <a:schemeClr val="bg1"/>
                </a:solidFill>
                <a:latin typeface="Microsoft YaHei UI Light" panose="020B0502040204020203" pitchFamily="34" charset="-122"/>
                <a:ea typeface="Microsoft YaHei UI Light" panose="020B0502040204020203" pitchFamily="34" charset="-122"/>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zh-CN" altLang="en-US" noProof="0"/>
              <a:t>单击此处编辑母版标题样式</a:t>
            </a:r>
          </a:p>
        </p:txBody>
      </p:sp>
      <p:sp>
        <p:nvSpPr>
          <p:cNvPr id="12" name="文本占位符 8"/>
          <p:cNvSpPr>
            <a:spLocks noGrp="1"/>
          </p:cNvSpPr>
          <p:nvPr>
            <p:ph type="body" sz="quarter" idx="12" hasCustomPrompt="1"/>
          </p:nvPr>
        </p:nvSpPr>
        <p:spPr>
          <a:xfrm>
            <a:off x="6096000" y="2697329"/>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13" name="文本占位符 8"/>
          <p:cNvSpPr>
            <a:spLocks noGrp="1"/>
          </p:cNvSpPr>
          <p:nvPr>
            <p:ph type="body" sz="quarter" idx="13" hasCustomPrompt="1"/>
          </p:nvPr>
        </p:nvSpPr>
        <p:spPr>
          <a:xfrm>
            <a:off x="6096000" y="4975558"/>
            <a:ext cx="5671764" cy="1705723"/>
          </a:xfrm>
        </p:spPr>
        <p:txBody>
          <a:bodyPr rtlCol="0"/>
          <a:lstStyle>
            <a:lvl1pPr marL="0" indent="0" algn="l">
              <a:buNone/>
              <a:defRPr sz="2200">
                <a:latin typeface="Microsoft YaHei UI" panose="020B0503020204020204" pitchFamily="34" charset="-122"/>
                <a:ea typeface="Microsoft YaHei UI" panose="020B0503020204020204" pitchFamily="34" charset="-122"/>
              </a:defRPr>
            </a:lvl1pPr>
            <a:lvl2pPr marL="0" indent="0" algn="l">
              <a:buNone/>
              <a:defRPr sz="1765">
                <a:latin typeface="Microsoft YaHei UI" panose="020B0503020204020204" pitchFamily="34" charset="-122"/>
                <a:ea typeface="Microsoft YaHei UI" panose="020B0503020204020204" pitchFamily="34" charset="-122"/>
              </a:defRPr>
            </a:lvl2pPr>
            <a:lvl3pPr marL="0" indent="0" algn="l">
              <a:buNone/>
              <a:defRPr sz="1570">
                <a:latin typeface="Microsoft YaHei UI" panose="020B0503020204020204" pitchFamily="34" charset="-122"/>
                <a:ea typeface="Microsoft YaHei UI" panose="020B0503020204020204" pitchFamily="34" charset="-122"/>
              </a:defRPr>
            </a:lvl3pPr>
            <a:lvl4pPr marL="0" indent="0" algn="l">
              <a:buNone/>
              <a:defRPr sz="1370">
                <a:latin typeface="Microsoft YaHei UI" panose="020B0503020204020204" pitchFamily="34" charset="-122"/>
                <a:ea typeface="Microsoft YaHei UI" panose="020B0503020204020204" pitchFamily="34" charset="-122"/>
              </a:defRPr>
            </a:lvl4pPr>
            <a:lvl5pPr marL="0" indent="0" algn="l">
              <a:buNone/>
              <a:defRPr sz="1370">
                <a:latin typeface="Microsoft YaHei UI" panose="020B0503020204020204" pitchFamily="34" charset="-122"/>
                <a:ea typeface="Microsoft YaHei UI" panose="020B0503020204020204" pitchFamily="34" charset="-122"/>
              </a:defRPr>
            </a:lvl5p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rtl="0"/>
            <a:r>
              <a:rPr lang="zh-CN" altLang="en-US" noProof="0"/>
              <a:t>编辑母版文本样式</a:t>
            </a:r>
          </a:p>
          <a:p>
            <a:pPr lvl="1" rtl="0"/>
            <a:r>
              <a:rPr lang="zh-CN" altLang="en-US" noProof="0"/>
              <a:t>第二级</a:t>
            </a:r>
          </a:p>
          <a:p>
            <a:pPr lvl="2" rtl="0"/>
            <a:r>
              <a:rPr lang="zh-CN" altLang="en-US" noProof="0"/>
              <a:t>第三级</a:t>
            </a:r>
          </a:p>
          <a:p>
            <a:pPr lvl="3" rtl="0"/>
            <a:r>
              <a:rPr lang="zh-CN" altLang="en-US" noProof="0"/>
              <a:t>第四级</a:t>
            </a:r>
          </a:p>
          <a:p>
            <a:pPr lvl="4" rtl="0"/>
            <a:r>
              <a:rPr lang="zh-CN" altLang="en-US" noProof="0"/>
              <a:t>第五级</a:t>
            </a:r>
          </a:p>
        </p:txBody>
      </p:sp>
      <p:sp>
        <p:nvSpPr>
          <p:cNvPr id="4" name="标题占位符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pPr rtl="0"/>
            <a:r>
              <a:rPr lang="zh-CN" altLang="en-US" noProof="0"/>
              <a:t>单击此处编辑母版标题样式</a:t>
            </a:r>
          </a:p>
        </p:txBody>
      </p:sp>
      <p:sp>
        <p:nvSpPr>
          <p:cNvPr id="8" name="灯片编号占位符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latin typeface="Microsoft YaHei UI" panose="020B0503020204020204" pitchFamily="34" charset="-122"/>
                <a:ea typeface="Microsoft YaHei UI" panose="020B0503020204020204" pitchFamily="34" charset="-122"/>
              </a:defRPr>
            </a:lvl1pPr>
          </a:lstStyle>
          <a:p>
            <a:fld id="{4997E989-D798-4C62-8E93-3D2D613C2488}" type="slidenum">
              <a:rPr lang="en-US" altLang="zh-CN" noProof="0" smtClean="0"/>
              <a:t>‹#›</a:t>
            </a:fld>
            <a:endParaRPr lang="zh-CN" altLang="en-US" noProof="0"/>
          </a:p>
        </p:txBody>
      </p:sp>
      <p:pic>
        <p:nvPicPr>
          <p:cNvPr id="12" name="图片 11" descr="水印"/>
          <p:cNvPicPr>
            <a:picLocks noChangeAspect="1"/>
          </p:cNvPicPr>
          <p:nvPr userDrawn="1"/>
        </p:nvPicPr>
        <p:blipFill>
          <a:blip r:embed="rId31"/>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icrosoft YaHei UI" panose="020B0503020204020204" pitchFamily="34" charset="-122"/>
          <a:ea typeface="Microsoft YaHei UI" panose="020B0503020204020204" pitchFamily="34" charset="-122"/>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icrosoft YaHei UI" panose="020B0503020204020204" pitchFamily="34" charset="-122"/>
          <a:ea typeface="Microsoft YaHei UI" panose="020B0503020204020204" pitchFamily="34" charset="-122"/>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icrosoft YaHei UI" panose="020B0503020204020204" pitchFamily="34" charset="-122"/>
          <a:ea typeface="Microsoft YaHei UI" panose="020B0503020204020204" pitchFamily="34" charset="-122"/>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icrosoft YaHei UI" panose="020B0503020204020204" pitchFamily="34" charset="-122"/>
          <a:ea typeface="Microsoft YaHei U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openxmlformats.org/officeDocument/2006/relationships/image" Target="../media/image26.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01836" y="1791631"/>
            <a:ext cx="11718245" cy="6192593"/>
          </a:xfrm>
        </p:spPr>
        <p:txBody>
          <a:bodyPr/>
          <a:lstStyle/>
          <a:p>
            <a:pPr algn="l">
              <a:lnSpc>
                <a:spcPct val="125000"/>
              </a:lnSpc>
            </a:pPr>
            <a:r>
              <a:rPr lang="en-US" altLang="zh-CN" sz="3200" b="0" i="0" dirty="0">
                <a:solidFill>
                  <a:srgbClr val="FF0000"/>
                </a:solidFill>
                <a:effectLst/>
                <a:latin typeface="Berlin Sans FB Demi" panose="020E0802020502020306" pitchFamily="34" charset="0"/>
                <a:ea typeface="微软雅黑" panose="020B0503020204020204" pitchFamily="34" charset="-122"/>
              </a:rPr>
              <a:t>   </a:t>
            </a:r>
            <a:r>
              <a:rPr lang="en-US" altLang="zh-CN" sz="3200" b="0" i="0" dirty="0">
                <a:solidFill>
                  <a:schemeClr val="tx1"/>
                </a:solidFill>
                <a:effectLst/>
                <a:latin typeface="Berlin Sans FB Demi" panose="020E0802020502020306" pitchFamily="34" charset="0"/>
                <a:ea typeface="微软雅黑" panose="020B0503020204020204" pitchFamily="34" charset="-122"/>
              </a:rPr>
              <a:t>    Good evening. Today is </a:t>
            </a:r>
            <a:r>
              <a:rPr lang="en-US" altLang="zh-CN" sz="3200" b="0" i="0" dirty="0">
                <a:solidFill>
                  <a:srgbClr val="FF0000"/>
                </a:solidFill>
                <a:effectLst/>
                <a:latin typeface="Berlin Sans FB Demi" panose="020E0802020502020306" pitchFamily="34" charset="0"/>
                <a:ea typeface="微软雅黑" panose="020B0503020204020204" pitchFamily="34" charset="-122"/>
              </a:rPr>
              <a:t>27 March</a:t>
            </a:r>
            <a:r>
              <a:rPr lang="en-US" altLang="zh-CN" sz="3200" b="0" i="0" dirty="0">
                <a:solidFill>
                  <a:schemeClr val="tx1"/>
                </a:solidFill>
                <a:effectLst/>
                <a:latin typeface="Berlin Sans FB Demi" panose="020E0802020502020306" pitchFamily="34" charset="0"/>
                <a:ea typeface="微软雅黑" panose="020B0503020204020204" pitchFamily="34" charset="-122"/>
              </a:rPr>
              <a:t>. More news about the </a:t>
            </a:r>
            <a:r>
              <a:rPr lang="en-US" altLang="zh-CN" sz="3200" b="0" i="0" dirty="0">
                <a:solidFill>
                  <a:srgbClr val="FF0000"/>
                </a:solidFill>
                <a:effectLst/>
                <a:latin typeface="Berlin Sans FB Demi" panose="020E0802020502020306" pitchFamily="34" charset="0"/>
                <a:ea typeface="微软雅黑" panose="020B0503020204020204" pitchFamily="34" charset="-122"/>
              </a:rPr>
              <a:t>floods</a:t>
            </a:r>
            <a:r>
              <a:rPr lang="en-US" altLang="zh-CN" sz="3200" b="0" i="0" dirty="0">
                <a:solidFill>
                  <a:schemeClr val="tx1"/>
                </a:solidFill>
                <a:effectLst/>
                <a:latin typeface="Berlin Sans FB Demi" panose="020E0802020502020306" pitchFamily="34" charset="0"/>
                <a:ea typeface="微软雅黑" panose="020B0503020204020204" pitchFamily="34" charset="-122"/>
              </a:rPr>
              <a:t> in central China. The government is helping more than 12,000 people in Hunan and Jiangxi get away from </a:t>
            </a:r>
            <a:r>
              <a:rPr lang="en-US" altLang="zh-CN" sz="3200" b="0" i="0" dirty="0">
                <a:solidFill>
                  <a:srgbClr val="FF0000"/>
                </a:solidFill>
                <a:effectLst/>
                <a:latin typeface="Berlin Sans FB Demi" panose="020E0802020502020306" pitchFamily="34" charset="0"/>
                <a:ea typeface="微软雅黑" panose="020B0503020204020204" pitchFamily="34" charset="-122"/>
              </a:rPr>
              <a:t>the rising water</a:t>
            </a:r>
            <a:r>
              <a:rPr lang="en-US" altLang="zh-CN" sz="3200" b="0" i="0" dirty="0">
                <a:solidFill>
                  <a:schemeClr val="tx1"/>
                </a:solidFill>
                <a:effectLst/>
                <a:latin typeface="Berlin Sans FB Demi" panose="020E0802020502020306" pitchFamily="34" charset="0"/>
                <a:ea typeface="微软雅黑" panose="020B0503020204020204" pitchFamily="34" charset="-122"/>
              </a:rPr>
              <a:t>. Homes and land have been destroyed, but no one has been killed. </a:t>
            </a:r>
            <a:r>
              <a:rPr lang="en-US" altLang="zh-CN" sz="3200" b="0" i="0" dirty="0">
                <a:solidFill>
                  <a:srgbClr val="FF0000"/>
                </a:solidFill>
                <a:effectLst/>
                <a:latin typeface="Berlin Sans FB Demi" panose="020E0802020502020306" pitchFamily="34" charset="0"/>
                <a:ea typeface="微软雅黑" panose="020B0503020204020204" pitchFamily="34" charset="-122"/>
              </a:rPr>
              <a:t>Rescue</a:t>
            </a:r>
            <a:r>
              <a:rPr lang="en-US" altLang="zh-CN" sz="3200" b="0" i="0" dirty="0">
                <a:solidFill>
                  <a:schemeClr val="tx1"/>
                </a:solidFill>
                <a:effectLst/>
                <a:latin typeface="Berlin Sans FB Demi" panose="020E0802020502020306" pitchFamily="34" charset="0"/>
                <a:ea typeface="微软雅黑" panose="020B0503020204020204" pitchFamily="34" charset="-122"/>
              </a:rPr>
              <a:t> workers and soldiers are working day and night to make sure that people are safe. They are also bringing </a:t>
            </a:r>
            <a:r>
              <a:rPr lang="en-US" altLang="zh-CN" sz="3200" b="0" i="0" dirty="0">
                <a:solidFill>
                  <a:srgbClr val="FF0000"/>
                </a:solidFill>
                <a:effectLst/>
                <a:latin typeface="Berlin Sans FB Demi" panose="020E0802020502020306" pitchFamily="34" charset="0"/>
                <a:ea typeface="微软雅黑" panose="020B0503020204020204" pitchFamily="34" charset="-122"/>
              </a:rPr>
              <a:t>food</a:t>
            </a:r>
            <a:r>
              <a:rPr lang="en-US" altLang="zh-CN" sz="3200" b="0" i="0" dirty="0">
                <a:solidFill>
                  <a:schemeClr val="tx1"/>
                </a:solidFill>
                <a:effectLst/>
                <a:latin typeface="Berlin Sans FB Demi" panose="020E0802020502020306" pitchFamily="34" charset="0"/>
                <a:ea typeface="微软雅黑" panose="020B0503020204020204" pitchFamily="34" charset="-122"/>
              </a:rPr>
              <a:t> and water to those whose homes were lost in the disaster.</a:t>
            </a:r>
            <a:br>
              <a:rPr lang="en-US" altLang="zh-CN" sz="3200" dirty="0">
                <a:solidFill>
                  <a:schemeClr val="tx1"/>
                </a:solidFill>
                <a:latin typeface="Berlin Sans FB Demi" panose="020E0802020502020306" pitchFamily="34" charset="0"/>
              </a:rPr>
            </a:br>
            <a:br>
              <a:rPr lang="en-US" altLang="zh-CN" sz="3200" dirty="0"/>
            </a:br>
            <a:br>
              <a:rPr lang="en-US" altLang="zh-CN" sz="3200" dirty="0"/>
            </a:br>
            <a:endParaRPr lang="zh-CN" altLang="en-US" sz="3200"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10</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2</a:t>
            </a:r>
            <a:endParaRPr lang="zh-CN" altLang="en-US" sz="3600" dirty="0"/>
          </a:p>
        </p:txBody>
      </p:sp>
      <p:sp>
        <p:nvSpPr>
          <p:cNvPr id="8" name="矩形 7"/>
          <p:cNvSpPr/>
          <p:nvPr/>
        </p:nvSpPr>
        <p:spPr>
          <a:xfrm>
            <a:off x="5494655" y="1980565"/>
            <a:ext cx="1659890" cy="4222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8945" y="2599690"/>
            <a:ext cx="1165225" cy="34988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776460" y="3237865"/>
            <a:ext cx="1965325" cy="3816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2661285" y="4386580"/>
            <a:ext cx="1334135" cy="41719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46281" end="66612"/>
                </p14:media>
              </p:ext>
            </p:extLst>
          </p:nvPr>
        </p:nvPicPr>
        <p:blipFill>
          <a:blip r:embed="rId4"/>
          <a:stretch>
            <a:fillRect/>
          </a:stretch>
        </p:blipFill>
        <p:spPr>
          <a:xfrm>
            <a:off x="10376535" y="455295"/>
            <a:ext cx="650240" cy="650240"/>
          </a:xfrm>
          <a:prstGeom prst="rect">
            <a:avLst/>
          </a:prstGeom>
        </p:spPr>
      </p:pic>
      <p:sp>
        <p:nvSpPr>
          <p:cNvPr id="2" name="矩形 1"/>
          <p:cNvSpPr/>
          <p:nvPr/>
        </p:nvSpPr>
        <p:spPr>
          <a:xfrm>
            <a:off x="495935" y="3830320"/>
            <a:ext cx="1071880" cy="38163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495935" y="5676265"/>
            <a:ext cx="837565" cy="42100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8" grpId="0" bldLvl="0" animBg="1"/>
      <p:bldP spid="9" grpId="0" bldLvl="0" animBg="1"/>
      <p:bldP spid="12" grpId="0" bldLvl="0" animBg="1"/>
      <p:bldP spid="13" grpId="0" bldLvl="0" animBg="1"/>
      <p:bldP spid="2" grpId="0" bldLvl="0" animBg="1"/>
      <p:bldP spid="7"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566222" y="1825438"/>
            <a:ext cx="11718245" cy="5570179"/>
          </a:xfrm>
        </p:spPr>
        <p:txBody>
          <a:bodyPr/>
          <a:lstStyle/>
          <a:p>
            <a:pPr algn="l">
              <a:lnSpc>
                <a:spcPct val="125000"/>
              </a:lnSpc>
            </a:pPr>
            <a:r>
              <a:rPr lang="en-US" altLang="zh-CN" dirty="0"/>
              <a:t>  </a:t>
            </a:r>
            <a:r>
              <a:rPr lang="en-US" altLang="zh-CN" dirty="0">
                <a:solidFill>
                  <a:schemeClr val="tx1"/>
                </a:solidFill>
              </a:rPr>
              <a:t>  </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Breaking news,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Saturday </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12 August. A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tornado</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was just seen in southern Memphis. Eyewitnesses said that at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9:25</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a.m., the tornado destroyed </a:t>
            </a:r>
            <a:r>
              <a:rPr lang="en-US" altLang="zh-CN" sz="3600" b="0" i="0" dirty="0">
                <a:solidFill>
                  <a:srgbClr val="FF0000"/>
                </a:solidFill>
                <a:effectLst/>
                <a:latin typeface="Berlin Sans FB Demi" panose="020E0802020502020306" pitchFamily="34" charset="0"/>
                <a:ea typeface="Yu Gothic UI Semibold" panose="020B0700000000000000" pitchFamily="34" charset="-128"/>
              </a:rPr>
              <a:t>four</a:t>
            </a:r>
            <a:r>
              <a:rPr lang="en-US" altLang="zh-CN" sz="3600" b="0" i="0" dirty="0">
                <a:solidFill>
                  <a:schemeClr val="tx1"/>
                </a:solidFill>
                <a:effectLst/>
                <a:latin typeface="Berlin Sans FB Demi" panose="020E0802020502020306" pitchFamily="34" charset="0"/>
                <a:ea typeface="Yu Gothic UI Semibold" panose="020B0700000000000000" pitchFamily="34" charset="-128"/>
              </a:rPr>
              <a:t> homes. A police officer tells us that at least one person has died. More tornados are possible, and the police advise avoiding the area.</a:t>
            </a:r>
            <a:br>
              <a:rPr lang="en-US" altLang="zh-CN" sz="3600" dirty="0">
                <a:solidFill>
                  <a:schemeClr val="tx1"/>
                </a:solidFill>
              </a:rPr>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11</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3</a:t>
            </a:r>
            <a:endParaRPr lang="zh-CN" altLang="en-US" sz="3600" dirty="0"/>
          </a:p>
        </p:txBody>
      </p:sp>
      <p:sp>
        <p:nvSpPr>
          <p:cNvPr id="8" name="矩形 7"/>
          <p:cNvSpPr/>
          <p:nvPr/>
        </p:nvSpPr>
        <p:spPr>
          <a:xfrm>
            <a:off x="4429125" y="2065655"/>
            <a:ext cx="1911350" cy="47371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011920" y="2065655"/>
            <a:ext cx="1628140" cy="45529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29920" y="3512820"/>
            <a:ext cx="939800" cy="41021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78331" end="37432"/>
                </p14:media>
              </p:ext>
            </p:extLst>
          </p:nvPr>
        </p:nvPicPr>
        <p:blipFill>
          <a:blip r:embed="rId4"/>
          <a:stretch>
            <a:fillRect/>
          </a:stretch>
        </p:blipFill>
        <p:spPr>
          <a:xfrm>
            <a:off x="9011863" y="207379"/>
            <a:ext cx="406400" cy="406400"/>
          </a:xfrm>
          <a:prstGeom prst="rect">
            <a:avLst/>
          </a:prstGeom>
        </p:spPr>
      </p:pic>
      <p:sp>
        <p:nvSpPr>
          <p:cNvPr id="7" name="矩形 6"/>
          <p:cNvSpPr/>
          <p:nvPr/>
        </p:nvSpPr>
        <p:spPr>
          <a:xfrm>
            <a:off x="7372985" y="3413125"/>
            <a:ext cx="927100" cy="42862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8" grpId="0" bldLvl="0" animBg="1"/>
      <p:bldP spid="9" grpId="0" bldLvl="0" animBg="1"/>
      <p:bldP spid="12" grpId="0" bldLvl="0" animBg="1"/>
      <p:bldP spid="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473043"/>
            <a:ext cx="11718245" cy="4877682"/>
          </a:xfrm>
        </p:spPr>
        <p:txBody>
          <a:bodyPr/>
          <a:lstStyle/>
          <a:p>
            <a:pPr algn="l">
              <a:lnSpc>
                <a:spcPct val="125000"/>
              </a:lnSpc>
            </a:pPr>
            <a:r>
              <a:rPr lang="en-US" altLang="zh-CN" dirty="0"/>
              <a:t>   </a:t>
            </a:r>
            <a:r>
              <a:rPr lang="en-US" altLang="zh-CN" dirty="0">
                <a:solidFill>
                  <a:srgbClr val="FF0000"/>
                </a:solidFill>
              </a:rPr>
              <a:t> </a:t>
            </a:r>
            <a:r>
              <a:rPr lang="en-US" altLang="zh-CN" sz="3600" b="0" i="0" dirty="0">
                <a:solidFill>
                  <a:schemeClr val="tx1"/>
                </a:solidFill>
                <a:effectLst/>
                <a:latin typeface="Berlin Sans FB Demi" panose="020E0802020502020306" pitchFamily="34" charset="0"/>
                <a:ea typeface="微软雅黑" panose="020B0503020204020204" pitchFamily="34" charset="-122"/>
              </a:rPr>
              <a:t>And in Seoul, </a:t>
            </a:r>
            <a:r>
              <a:rPr lang="en-US" altLang="zh-CN" sz="3600" b="0" i="0" dirty="0">
                <a:solidFill>
                  <a:srgbClr val="FF0000"/>
                </a:solidFill>
                <a:effectLst/>
                <a:latin typeface="Berlin Sans FB Demi" panose="020E0802020502020306" pitchFamily="34" charset="0"/>
                <a:ea typeface="微软雅黑" panose="020B0503020204020204" pitchFamily="34" charset="-122"/>
              </a:rPr>
              <a:t>a landslide</a:t>
            </a:r>
            <a:r>
              <a:rPr lang="en-US" altLang="zh-CN" sz="3600" b="0" i="0" dirty="0">
                <a:solidFill>
                  <a:schemeClr val="tx1"/>
                </a:solidFill>
                <a:effectLst/>
                <a:latin typeface="Berlin Sans FB Demi" panose="020E0802020502020306" pitchFamily="34" charset="0"/>
                <a:ea typeface="微软雅黑" panose="020B0503020204020204" pitchFamily="34" charset="-122"/>
              </a:rPr>
              <a:t> damaged a library and a supermarket in a southern </a:t>
            </a:r>
            <a:r>
              <a:rPr lang="en-US" altLang="zh-CN" sz="3600" b="0" i="0" dirty="0" err="1">
                <a:solidFill>
                  <a:srgbClr val="FF0000"/>
                </a:solidFill>
                <a:effectLst/>
                <a:latin typeface="Berlin Sans FB Demi" panose="020E0802020502020306" pitchFamily="34" charset="0"/>
                <a:ea typeface="微软雅黑" panose="020B0503020204020204" pitchFamily="34" charset="-122"/>
              </a:rPr>
              <a:t>neighbourhood</a:t>
            </a:r>
            <a:r>
              <a:rPr lang="en-US" altLang="zh-CN" sz="3600" b="0" i="0" dirty="0">
                <a:solidFill>
                  <a:schemeClr val="tx1"/>
                </a:solidFill>
                <a:effectLst/>
                <a:latin typeface="Berlin Sans FB Demi" panose="020E0802020502020306" pitchFamily="34" charset="0"/>
                <a:ea typeface="微软雅黑" panose="020B0503020204020204" pitchFamily="34" charset="-122"/>
              </a:rPr>
              <a:t>. The landslide was caused by the </a:t>
            </a:r>
            <a:r>
              <a:rPr lang="en-US" altLang="zh-CN" sz="3600" b="0" i="0" dirty="0">
                <a:solidFill>
                  <a:srgbClr val="FF0000"/>
                </a:solidFill>
                <a:effectLst/>
                <a:latin typeface="Berlin Sans FB Demi" panose="020E0802020502020306" pitchFamily="34" charset="0"/>
                <a:ea typeface="微软雅黑" panose="020B0503020204020204" pitchFamily="34" charset="-122"/>
              </a:rPr>
              <a:t>heavy rain</a:t>
            </a:r>
            <a:r>
              <a:rPr lang="en-US" altLang="zh-CN" sz="3600" b="0" i="0" dirty="0">
                <a:solidFill>
                  <a:schemeClr val="tx1"/>
                </a:solidFill>
                <a:effectLst/>
                <a:latin typeface="Berlin Sans FB Demi" panose="020E0802020502020306" pitchFamily="34" charset="0"/>
                <a:ea typeface="微软雅黑" panose="020B0503020204020204" pitchFamily="34" charset="-122"/>
              </a:rPr>
              <a:t> that has fallen in Seoul over the past week. According to the police, no one was injured in the landslide, but several cars were damaged. Those are the top news for today, Wednesday </a:t>
            </a:r>
            <a:r>
              <a:rPr lang="en-US" altLang="zh-CN" sz="3600" b="0" i="0" dirty="0">
                <a:solidFill>
                  <a:srgbClr val="FF0000"/>
                </a:solidFill>
                <a:effectLst/>
                <a:latin typeface="Berlin Sans FB Demi" panose="020E0802020502020306" pitchFamily="34" charset="0"/>
                <a:ea typeface="微软雅黑" panose="020B0503020204020204" pitchFamily="34" charset="-122"/>
              </a:rPr>
              <a:t>21 July</a:t>
            </a:r>
            <a:r>
              <a:rPr lang="en-US" altLang="zh-CN" sz="3600" b="0" i="0" dirty="0">
                <a:solidFill>
                  <a:schemeClr val="tx1"/>
                </a:solidFill>
                <a:effectLst/>
                <a:latin typeface="Berlin Sans FB Demi" panose="020E0802020502020306" pitchFamily="34" charset="0"/>
                <a:ea typeface="微软雅黑" panose="020B0503020204020204" pitchFamily="34" charset="-122"/>
              </a:rPr>
              <a:t>.</a:t>
            </a:r>
            <a:br>
              <a:rPr lang="en-US" altLang="zh-CN" sz="3600" dirty="0">
                <a:solidFill>
                  <a:schemeClr val="tx1"/>
                </a:solidFill>
              </a:rPr>
            </a:br>
            <a:endParaRPr lang="en-US" altLang="zh-CN" sz="3600" dirty="0">
              <a:solidFill>
                <a:schemeClr val="tx1"/>
              </a:solidFill>
            </a:endParaRPr>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12</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a:t>
            </a:r>
            <a:r>
              <a:rPr lang="en-US" altLang="zh-CN" sz="3600" dirty="0">
                <a:solidFill>
                  <a:srgbClr val="111F2C"/>
                </a:solidFill>
                <a:latin typeface="微软雅黑" panose="020B0503020204020204" pitchFamily="34" charset="-122"/>
                <a:ea typeface="微软雅黑" panose="020B0503020204020204" pitchFamily="34" charset="-122"/>
              </a:rPr>
              <a:t>4</a:t>
            </a:r>
            <a:endParaRPr lang="zh-CN" altLang="en-US" sz="3600" dirty="0"/>
          </a:p>
        </p:txBody>
      </p:sp>
      <p:sp>
        <p:nvSpPr>
          <p:cNvPr id="7" name="矩形 6"/>
          <p:cNvSpPr/>
          <p:nvPr/>
        </p:nvSpPr>
        <p:spPr>
          <a:xfrm>
            <a:off x="3815080" y="1717675"/>
            <a:ext cx="2310765" cy="5016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052820" y="2388870"/>
            <a:ext cx="3144520" cy="4730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106554"/>
                </p14:media>
              </p:ext>
            </p:extLst>
          </p:nvPr>
        </p:nvPicPr>
        <p:blipFill>
          <a:blip r:embed="rId4"/>
          <a:stretch>
            <a:fillRect/>
          </a:stretch>
        </p:blipFill>
        <p:spPr>
          <a:xfrm>
            <a:off x="9125734" y="334672"/>
            <a:ext cx="406400" cy="406400"/>
          </a:xfrm>
          <a:prstGeom prst="rect">
            <a:avLst/>
          </a:prstGeom>
        </p:spPr>
      </p:pic>
      <p:sp>
        <p:nvSpPr>
          <p:cNvPr id="10" name="矩形 9"/>
          <p:cNvSpPr/>
          <p:nvPr/>
        </p:nvSpPr>
        <p:spPr>
          <a:xfrm>
            <a:off x="4374515" y="3031490"/>
            <a:ext cx="2251075" cy="47307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852025" y="5163185"/>
            <a:ext cx="1384935" cy="4191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bldLvl="0" animBg="1"/>
      <p:bldP spid="9" grpId="0" bldLvl="0" animBg="1"/>
      <p:bldP spid="10" grpId="0" bldLvl="0" animBg="1"/>
      <p:bldP spid="13"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179705"/>
            <a:ext cx="2959735" cy="1198880"/>
            <a:chOff x="10386" y="-388"/>
            <a:chExt cx="5597" cy="11119"/>
          </a:xfrm>
        </p:grpSpPr>
        <p:sp>
          <p:nvSpPr>
            <p:cNvPr id="12" name="矩形 11"/>
            <p:cNvSpPr/>
            <p:nvPr/>
          </p:nvSpPr>
          <p:spPr>
            <a:xfrm>
              <a:off x="10386" y="1023"/>
              <a:ext cx="5597" cy="8286"/>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0522" y="-388"/>
              <a:ext cx="5324" cy="11119"/>
            </a:xfrm>
            <a:prstGeom prst="rect">
              <a:avLst/>
            </a:prstGeom>
            <a:noFill/>
          </p:spPr>
          <p:txBody>
            <a:bodyPr wrap="square" rtlCol="0">
              <a:spAutoFit/>
            </a:bodyPr>
            <a:lstStyle/>
            <a:p>
              <a:pPr algn="ctr"/>
              <a:r>
                <a:rPr lang="en-US" altLang="zh-CN" sz="7200" b="1" dirty="0">
                  <a:solidFill>
                    <a:schemeClr val="bg1"/>
                  </a:solidFill>
                  <a:latin typeface="Chiller" panose="04020404031007020602" charset="0"/>
                  <a:ea typeface="造字工房尚黑（非商用）常规体" charset="-122"/>
                  <a:cs typeface="Chiller" panose="04020404031007020602" charset="0"/>
                </a:rPr>
                <a:t>summary</a:t>
              </a:r>
            </a:p>
          </p:txBody>
        </p:sp>
      </p:grpSp>
      <p:sp>
        <p:nvSpPr>
          <p:cNvPr id="43" name="文本框 42"/>
          <p:cNvSpPr txBox="1"/>
          <p:nvPr/>
        </p:nvSpPr>
        <p:spPr>
          <a:xfrm>
            <a:off x="3136265" y="220980"/>
            <a:ext cx="7751445" cy="645160"/>
          </a:xfrm>
          <a:prstGeom prst="rect">
            <a:avLst/>
          </a:prstGeom>
          <a:noFill/>
        </p:spPr>
        <p:txBody>
          <a:bodyPr wrap="square" rtlCol="0">
            <a:spAutoFit/>
            <a:scene3d>
              <a:camera prst="orthographicFront"/>
              <a:lightRig rig="threePt" dir="t"/>
            </a:scene3d>
          </a:bodyPr>
          <a:lstStyle/>
          <a:p>
            <a:r>
              <a:rPr lang="en-US" altLang="zh-CN" sz="3600" b="1">
                <a:solidFill>
                  <a:schemeClr val="tx1"/>
                </a:solidFill>
                <a:effectLst>
                  <a:outerShdw blurRad="38100" dist="19050" dir="2700000" algn="tl" rotWithShape="0">
                    <a:schemeClr val="dk1">
                      <a:alpha val="40000"/>
                    </a:schemeClr>
                  </a:outerShdw>
                </a:effectLst>
              </a:rPr>
              <a:t>What makes a good news report?</a:t>
            </a:r>
          </a:p>
        </p:txBody>
      </p:sp>
      <p:graphicFrame>
        <p:nvGraphicFramePr>
          <p:cNvPr id="6" name="表格 5"/>
          <p:cNvGraphicFramePr/>
          <p:nvPr>
            <p:custDataLst>
              <p:tags r:id="rId1"/>
            </p:custDataLst>
          </p:nvPr>
        </p:nvGraphicFramePr>
        <p:xfrm>
          <a:off x="798195" y="1823720"/>
          <a:ext cx="10914380" cy="4409440"/>
        </p:xfrm>
        <a:graphic>
          <a:graphicData uri="http://schemas.openxmlformats.org/drawingml/2006/table">
            <a:tbl>
              <a:tblPr firstRow="1" bandRow="1">
                <a:tableStyleId>{5C22544A-7EE6-4342-B048-85BDC9FD1C3A}</a:tableStyleId>
              </a:tblPr>
              <a:tblGrid>
                <a:gridCol w="3157220">
                  <a:extLst>
                    <a:ext uri="{9D8B030D-6E8A-4147-A177-3AD203B41FA5}">
                      <a16:colId xmlns:a16="http://schemas.microsoft.com/office/drawing/2014/main" val="20000"/>
                    </a:ext>
                  </a:extLst>
                </a:gridCol>
                <a:gridCol w="7757160">
                  <a:extLst>
                    <a:ext uri="{9D8B030D-6E8A-4147-A177-3AD203B41FA5}">
                      <a16:colId xmlns:a16="http://schemas.microsoft.com/office/drawing/2014/main" val="20001"/>
                    </a:ext>
                  </a:extLst>
                </a:gridCol>
              </a:tblGrid>
              <a:tr h="1255395">
                <a:tc>
                  <a:txBody>
                    <a:bodyPr/>
                    <a:lstStyle/>
                    <a:p>
                      <a:pPr>
                        <a:buNone/>
                      </a:pPr>
                      <a:r>
                        <a:rPr lang="en-US" altLang="zh-CN" sz="4400"/>
                        <a:t>content</a:t>
                      </a:r>
                    </a:p>
                  </a:txBody>
                  <a:tcPr/>
                </a:tc>
                <a:tc>
                  <a:txBody>
                    <a:bodyPr/>
                    <a:lstStyle/>
                    <a:p>
                      <a:pPr>
                        <a:buNone/>
                      </a:pPr>
                      <a:r>
                        <a:rPr lang="en-US" altLang="zh-CN" sz="4400"/>
                        <a:t>language features</a:t>
                      </a:r>
                      <a:r>
                        <a:rPr lang="zh-CN" altLang="en-US" sz="4400">
                          <a:ea typeface="宋体" panose="02010600030101010101" pitchFamily="2" charset="-122"/>
                        </a:rPr>
                        <a:t>（特征）</a:t>
                      </a:r>
                    </a:p>
                  </a:txBody>
                  <a:tcPr/>
                </a:tc>
                <a:extLst>
                  <a:ext uri="{0D108BD9-81ED-4DB2-BD59-A6C34878D82A}">
                    <a16:rowId xmlns:a16="http://schemas.microsoft.com/office/drawing/2014/main" val="10000"/>
                  </a:ext>
                </a:extLst>
              </a:tr>
              <a:tr h="3154045">
                <a:tc>
                  <a:txBody>
                    <a:bodyPr/>
                    <a:lstStyle/>
                    <a:p>
                      <a:pPr>
                        <a:buNone/>
                      </a:pPr>
                      <a:endParaRPr lang="en-US" altLang="zh-CN" sz="2400"/>
                    </a:p>
                  </a:txBody>
                  <a:tcPr/>
                </a:tc>
                <a:tc>
                  <a:txBody>
                    <a:bodyPr/>
                    <a:lstStyle/>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en-US" altLang="zh-CN" b="1">
                        <a:solidFill>
                          <a:srgbClr val="FF0000"/>
                        </a:solidFill>
                        <a:latin typeface="Times New Roman" panose="02020603050405020304" pitchFamily="18" charset="0"/>
                        <a:cs typeface="Times New Roman" panose="02020603050405020304" pitchFamily="18" charset="0"/>
                      </a:endParaRPr>
                    </a:p>
                    <a:p>
                      <a:pPr>
                        <a:buNone/>
                      </a:pPr>
                      <a:endParaRPr lang="zh-CN" altLang="en-US" sz="1800" b="0">
                        <a:ln>
                          <a:noFill/>
                        </a:ln>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sym typeface="+mn-ea"/>
                      </a:endParaRPr>
                    </a:p>
                  </a:txBody>
                  <a:tcPr/>
                </a:tc>
                <a:extLst>
                  <a:ext uri="{0D108BD9-81ED-4DB2-BD59-A6C34878D82A}">
                    <a16:rowId xmlns:a16="http://schemas.microsoft.com/office/drawing/2014/main" val="10001"/>
                  </a:ext>
                </a:extLst>
              </a:tr>
            </a:tbl>
          </a:graphicData>
        </a:graphic>
      </p:graphicFrame>
      <p:sp>
        <p:nvSpPr>
          <p:cNvPr id="7" name="文本框 6"/>
          <p:cNvSpPr txBox="1"/>
          <p:nvPr/>
        </p:nvSpPr>
        <p:spPr>
          <a:xfrm>
            <a:off x="1097915" y="3369310"/>
            <a:ext cx="2386330" cy="2584450"/>
          </a:xfrm>
          <a:prstGeom prst="rect">
            <a:avLst/>
          </a:prstGeom>
          <a:noFill/>
        </p:spPr>
        <p:txBody>
          <a:bodyPr wrap="square" rtlCol="0">
            <a:spAutoFit/>
          </a:bodyPr>
          <a:lstStyle/>
          <a:p>
            <a:pPr>
              <a:buNone/>
            </a:pPr>
            <a:r>
              <a:rPr lang="en-US" altLang="zh-CN" sz="2400">
                <a:sym typeface="+mn-ea"/>
              </a:rPr>
              <a:t>time</a:t>
            </a:r>
            <a:endParaRPr lang="en-US" altLang="zh-CN" sz="2400"/>
          </a:p>
          <a:p>
            <a:pPr>
              <a:buNone/>
            </a:pPr>
            <a:r>
              <a:rPr lang="en-US" altLang="zh-CN" sz="2400">
                <a:sym typeface="+mn-ea"/>
              </a:rPr>
              <a:t>disaster</a:t>
            </a:r>
            <a:endParaRPr lang="en-US" altLang="zh-CN" sz="2400"/>
          </a:p>
          <a:p>
            <a:pPr>
              <a:buNone/>
            </a:pPr>
            <a:r>
              <a:rPr lang="en-US" altLang="zh-CN" sz="2400">
                <a:sym typeface="+mn-ea"/>
              </a:rPr>
              <a:t>place</a:t>
            </a:r>
            <a:endParaRPr lang="en-US" altLang="zh-CN" sz="2400"/>
          </a:p>
          <a:p>
            <a:pPr>
              <a:buNone/>
            </a:pPr>
            <a:r>
              <a:rPr lang="en-US" altLang="zh-CN" sz="2400">
                <a:sym typeface="+mn-ea"/>
              </a:rPr>
              <a:t>damage</a:t>
            </a:r>
            <a:endParaRPr lang="en-US" altLang="zh-CN" sz="2400"/>
          </a:p>
          <a:p>
            <a:pPr>
              <a:buNone/>
            </a:pPr>
            <a:r>
              <a:rPr lang="en-US" altLang="zh-CN" sz="2400">
                <a:sym typeface="+mn-ea"/>
              </a:rPr>
              <a:t>rescue work</a:t>
            </a:r>
            <a:endParaRPr lang="en-US" altLang="zh-CN" sz="2400"/>
          </a:p>
          <a:p>
            <a:pPr>
              <a:buNone/>
            </a:pPr>
            <a:r>
              <a:rPr lang="en-US" altLang="zh-CN" sz="2400">
                <a:sym typeface="+mn-ea"/>
              </a:rPr>
              <a:t>victim</a:t>
            </a:r>
            <a:r>
              <a:rPr lang="zh-CN" altLang="en-US" sz="2400">
                <a:ea typeface="宋体" panose="02010600030101010101" pitchFamily="2" charset="-122"/>
                <a:sym typeface="+mn-ea"/>
              </a:rPr>
              <a:t>（受害者）</a:t>
            </a:r>
            <a:endParaRPr lang="zh-CN" altLang="en-US" sz="2400">
              <a:ea typeface="宋体" panose="02010600030101010101" pitchFamily="2" charset="-122"/>
            </a:endParaRPr>
          </a:p>
          <a:p>
            <a:pPr>
              <a:buNone/>
            </a:pPr>
            <a:r>
              <a:rPr lang="en-US" altLang="zh-CN">
                <a:sym typeface="+mn-ea"/>
              </a:rPr>
              <a:t>...</a:t>
            </a:r>
            <a:endParaRPr lang="zh-CN" altLang="en-US"/>
          </a:p>
        </p:txBody>
      </p:sp>
      <p:sp>
        <p:nvSpPr>
          <p:cNvPr id="8" name="文本框 7"/>
          <p:cNvSpPr txBox="1"/>
          <p:nvPr/>
        </p:nvSpPr>
        <p:spPr>
          <a:xfrm>
            <a:off x="4058285" y="3277870"/>
            <a:ext cx="7494905" cy="1476375"/>
          </a:xfrm>
          <a:prstGeom prst="rect">
            <a:avLst/>
          </a:prstGeom>
          <a:noFill/>
        </p:spPr>
        <p:txBody>
          <a:bodyPr wrap="square" rtlCol="0">
            <a:spAutoFit/>
          </a:bodyPr>
          <a:lstStyle/>
          <a:p>
            <a:pPr>
              <a:buNone/>
            </a:pPr>
            <a:r>
              <a:rPr lang="en-US" altLang="zh-CN" b="1">
                <a:solidFill>
                  <a:srgbClr val="FF0000"/>
                </a:solidFill>
                <a:sym typeface="+mn-ea"/>
              </a:rPr>
              <a:t>vivid &amp; varied (</a:t>
            </a:r>
            <a:r>
              <a:rPr lang="zh-CN" altLang="en-US" b="1">
                <a:solidFill>
                  <a:srgbClr val="FF0000"/>
                </a:solidFill>
                <a:ea typeface="宋体" panose="02010600030101010101" pitchFamily="2" charset="-122"/>
                <a:sym typeface="+mn-ea"/>
              </a:rPr>
              <a:t>多样的</a:t>
            </a:r>
            <a:r>
              <a:rPr lang="en-US" altLang="zh-CN" b="1">
                <a:solidFill>
                  <a:srgbClr val="FF0000"/>
                </a:solidFill>
                <a:sym typeface="+mn-ea"/>
              </a:rPr>
              <a:t>) verbs:</a:t>
            </a:r>
            <a:endParaRPr lang="en-US" altLang="zh-CN" b="1">
              <a:solidFill>
                <a:srgbClr val="FF0000"/>
              </a:solidFill>
            </a:endParaRPr>
          </a:p>
          <a:p>
            <a:pPr>
              <a:buNone/>
            </a:pP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A strong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hit</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The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damaged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230 people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were killed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more than 1,500 </a:t>
            </a:r>
            <a:r>
              <a:rPr lang="en-US" altLang="zh-CN">
                <a:ln>
                  <a:noFill/>
                </a:ln>
                <a:solidFill>
                  <a:srgbClr val="FF0000"/>
                </a:solidFill>
                <a:effectLst/>
                <a:latin typeface="Times New Roman" panose="02020603050405020304" pitchFamily="18" charset="0"/>
                <a:cs typeface="Times New Roman" panose="02020603050405020304" pitchFamily="18" charset="0"/>
                <a:sym typeface="+mn-ea"/>
              </a:rPr>
              <a:t>were injured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rescue workers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are helping</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a:t>
            </a:r>
            <a:r>
              <a:rPr lang="en-US" altLang="zh-CN" b="1">
                <a:solidFill>
                  <a:srgbClr val="000000"/>
                </a:solidFill>
                <a:latin typeface="Times New Roman" panose="02020603050405020304" pitchFamily="18" charset="0"/>
                <a:cs typeface="Times New Roman" panose="02020603050405020304" pitchFamily="18" charset="0"/>
                <a:sym typeface="+mn-ea"/>
              </a:rPr>
              <a:t>are working</a:t>
            </a:r>
            <a:r>
              <a:rPr lang="en-US" altLang="zh-CN">
                <a:solidFill>
                  <a:srgbClr val="000000"/>
                </a:solidFill>
                <a:latin typeface="Times New Roman" panose="02020603050405020304" pitchFamily="18" charset="0"/>
                <a:cs typeface="Times New Roman" panose="02020603050405020304" pitchFamily="18" charset="0"/>
                <a:sym typeface="+mn-ea"/>
              </a:rPr>
              <a:t> day and night; A tornado </a:t>
            </a:r>
            <a:r>
              <a:rPr lang="en-US" altLang="zh-CN" b="1">
                <a:solidFill>
                  <a:srgbClr val="000000"/>
                </a:solidFill>
                <a:latin typeface="Times New Roman" panose="02020603050405020304" pitchFamily="18" charset="0"/>
                <a:cs typeface="Times New Roman" panose="02020603050405020304" pitchFamily="18" charset="0"/>
                <a:sym typeface="+mn-ea"/>
              </a:rPr>
              <a:t>was just seen</a:t>
            </a:r>
            <a:r>
              <a:rPr lang="en-US" altLang="zh-CN">
                <a:solidFill>
                  <a:srgbClr val="000000"/>
                </a:solidFill>
                <a:latin typeface="Times New Roman" panose="02020603050405020304" pitchFamily="18" charset="0"/>
                <a:cs typeface="Times New Roman" panose="02020603050405020304" pitchFamily="18" charset="0"/>
                <a:sym typeface="+mn-ea"/>
              </a:rPr>
              <a:t>; one person </a:t>
            </a:r>
            <a:r>
              <a:rPr lang="en-US" altLang="zh-CN" b="1">
                <a:solidFill>
                  <a:srgbClr val="000000"/>
                </a:solidFill>
                <a:latin typeface="Times New Roman" panose="02020603050405020304" pitchFamily="18" charset="0"/>
                <a:cs typeface="Times New Roman" panose="02020603050405020304" pitchFamily="18" charset="0"/>
                <a:sym typeface="+mn-ea"/>
              </a:rPr>
              <a:t>has died</a:t>
            </a:r>
            <a:r>
              <a:rPr lang="en-US" altLang="zh-CN">
                <a:solidFill>
                  <a:srgbClr val="000000"/>
                </a:solidFill>
                <a:latin typeface="Times New Roman" panose="02020603050405020304" pitchFamily="18" charset="0"/>
                <a:cs typeface="Times New Roman" panose="02020603050405020304" pitchFamily="18" charset="0"/>
                <a:sym typeface="+mn-ea"/>
              </a:rPr>
              <a:t>; </a:t>
            </a:r>
            <a:r>
              <a:rPr lang="en-US" altLang="zh-CN"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The landslide </a:t>
            </a:r>
            <a:r>
              <a:rPr lang="en-US" altLang="zh-CN" b="1"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was caused by</a:t>
            </a:r>
            <a:r>
              <a:rPr lang="en-US" altLang="zh-CN" dirty="0">
                <a:effectLst/>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lang="zh-CN" altLang="en-US"/>
          </a:p>
        </p:txBody>
      </p:sp>
      <p:sp>
        <p:nvSpPr>
          <p:cNvPr id="11" name="文本框 10"/>
          <p:cNvSpPr txBox="1"/>
          <p:nvPr/>
        </p:nvSpPr>
        <p:spPr>
          <a:xfrm>
            <a:off x="4058920" y="4817110"/>
            <a:ext cx="6829425" cy="1198880"/>
          </a:xfrm>
          <a:prstGeom prst="rect">
            <a:avLst/>
          </a:prstGeom>
          <a:noFill/>
        </p:spPr>
        <p:txBody>
          <a:bodyPr wrap="square" rtlCol="0">
            <a:spAutoFit/>
          </a:bodyPr>
          <a:lstStyle/>
          <a:p>
            <a:pPr>
              <a:buNone/>
            </a:pPr>
            <a:r>
              <a:rPr lang="en-US" altLang="zh-CN" b="1">
                <a:solidFill>
                  <a:srgbClr val="FF0000"/>
                </a:solidFill>
                <a:latin typeface="Times New Roman" panose="02020603050405020304" pitchFamily="18" charset="0"/>
                <a:cs typeface="Times New Roman" panose="02020603050405020304" pitchFamily="18" charset="0"/>
                <a:sym typeface="+mn-ea"/>
              </a:rPr>
              <a:t>different tenses(</a:t>
            </a:r>
            <a:r>
              <a:rPr lang="zh-CN" altLang="en-US"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时态</a:t>
            </a:r>
            <a:r>
              <a:rPr lang="en-US" altLang="zh-CN" b="1">
                <a:solidFill>
                  <a:srgbClr val="FF0000"/>
                </a:solidFill>
                <a:latin typeface="Times New Roman" panose="02020603050405020304" pitchFamily="18" charset="0"/>
                <a:cs typeface="Times New Roman" panose="02020603050405020304" pitchFamily="18" charset="0"/>
                <a:sym typeface="+mn-ea"/>
              </a:rPr>
              <a:t>)</a:t>
            </a:r>
            <a:r>
              <a:rPr lang="zh-CN" altLang="en-US" b="1">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t>
            </a:r>
            <a:endParaRPr lang="zh-CN" altLang="en-US" b="0">
              <a:latin typeface="Times New Roman" panose="02020603050405020304" pitchFamily="18" charset="0"/>
              <a:ea typeface="宋体" panose="02010600030101010101" pitchFamily="2" charset="-122"/>
              <a:cs typeface="Times New Roman" panose="02020603050405020304" pitchFamily="18" charset="0"/>
            </a:endParaRPr>
          </a:p>
          <a:p>
            <a:pPr>
              <a:buNone/>
            </a:pP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The 7.8­magnitude earthquake </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damaged</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early reports</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 said </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that...; rescue workers</a:t>
            </a:r>
            <a:r>
              <a:rPr lang="en-US" altLang="zh-CN" b="1">
                <a:ln>
                  <a:noFill/>
                </a:ln>
                <a:solidFill>
                  <a:srgbClr val="000000"/>
                </a:solidFill>
                <a:effectLst/>
                <a:latin typeface="Times New Roman" panose="02020603050405020304" pitchFamily="18" charset="0"/>
                <a:cs typeface="Times New Roman" panose="02020603050405020304" pitchFamily="18" charset="0"/>
                <a:sym typeface="+mn-ea"/>
              </a:rPr>
              <a:t> are helping</a:t>
            </a:r>
            <a:r>
              <a:rPr lang="en-US" altLang="zh-CN">
                <a:ln>
                  <a:noFill/>
                </a:ln>
                <a:solidFill>
                  <a:srgbClr val="000000"/>
                </a:solidFill>
                <a:effectLst/>
                <a:latin typeface="Times New Roman" panose="02020603050405020304" pitchFamily="18" charset="0"/>
                <a:cs typeface="Times New Roman" panose="02020603050405020304" pitchFamily="18" charset="0"/>
                <a:sym typeface="+mn-ea"/>
              </a:rPr>
              <a:t>...; </a:t>
            </a:r>
            <a:r>
              <a:rPr lang="en-US" altLang="zh-CN">
                <a:solidFill>
                  <a:srgbClr val="000000"/>
                </a:solidFill>
                <a:latin typeface="Times New Roman" panose="02020603050405020304" pitchFamily="18" charset="0"/>
                <a:cs typeface="Times New Roman" panose="02020603050405020304" pitchFamily="18" charset="0"/>
                <a:sym typeface="+mn-ea"/>
              </a:rPr>
              <a:t>Homes and land </a:t>
            </a:r>
            <a:r>
              <a:rPr lang="en-US" altLang="zh-CN" b="1">
                <a:solidFill>
                  <a:srgbClr val="000000"/>
                </a:solidFill>
                <a:latin typeface="Times New Roman" panose="02020603050405020304" pitchFamily="18" charset="0"/>
                <a:cs typeface="Times New Roman" panose="02020603050405020304" pitchFamily="18" charset="0"/>
                <a:sym typeface="+mn-ea"/>
              </a:rPr>
              <a:t>have been destroyed</a:t>
            </a:r>
            <a:r>
              <a:rPr lang="en-US" altLang="zh-CN">
                <a:solidFill>
                  <a:srgbClr val="000000"/>
                </a:solidFill>
                <a:latin typeface="Times New Roman" panose="02020603050405020304" pitchFamily="18" charset="0"/>
                <a:cs typeface="Times New Roman" panose="02020603050405020304" pitchFamily="18" charset="0"/>
                <a:sym typeface="+mn-ea"/>
              </a:rPr>
              <a:t>; A police officer </a:t>
            </a:r>
            <a:r>
              <a:rPr lang="en-US" altLang="zh-CN" b="1">
                <a:solidFill>
                  <a:srgbClr val="000000"/>
                </a:solidFill>
                <a:latin typeface="Times New Roman" panose="02020603050405020304" pitchFamily="18" charset="0"/>
                <a:cs typeface="Times New Roman" panose="02020603050405020304" pitchFamily="18" charset="0"/>
                <a:sym typeface="+mn-ea"/>
              </a:rPr>
              <a:t>tells</a:t>
            </a:r>
            <a:r>
              <a:rPr lang="en-US" altLang="zh-CN">
                <a:solidFill>
                  <a:srgbClr val="000000"/>
                </a:solidFill>
                <a:latin typeface="Times New Roman" panose="02020603050405020304" pitchFamily="18" charset="0"/>
                <a:cs typeface="Times New Roman" panose="02020603050405020304" pitchFamily="18" charset="0"/>
                <a:sym typeface="+mn-ea"/>
              </a:rPr>
              <a:t> us that...</a:t>
            </a:r>
            <a:endParaRPr lang="zh-CN" alt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155409" y="1302446"/>
            <a:ext cx="11658600" cy="829945"/>
          </a:xfrm>
        </p:spPr>
        <p:txBody>
          <a:bodyPr/>
          <a:lstStyle/>
          <a:p>
            <a:pPr>
              <a:lnSpc>
                <a:spcPct val="120000"/>
              </a:lnSpc>
              <a:buFont typeface="Arial" panose="020B0604020202020204" pitchFamily="34" charset="0"/>
              <a:buNone/>
            </a:pPr>
            <a:r>
              <a:rPr lang="en-US" altLang="zh-CN" sz="4000" dirty="0">
                <a:solidFill>
                  <a:srgbClr val="0000FF"/>
                </a:solidFill>
                <a:latin typeface="Arial Black" panose="020B0A04020102020204" pitchFamily="34" charset="0"/>
                <a:ea typeface="微软雅黑" panose="020B0503020204020204" pitchFamily="34" charset="-122"/>
                <a:cs typeface="Arial" panose="020B0604020202020204" pitchFamily="34" charset="0"/>
                <a:sym typeface="Calibri" panose="020F0502020204030204" pitchFamily="34" charset="0"/>
              </a:rPr>
              <a:t>Let’s make a news report</a:t>
            </a:r>
            <a:endParaRPr lang="zh-CN" altLang="en-US" sz="4000" dirty="0">
              <a:latin typeface="Arial Black" panose="020B0A04020102020204" pitchFamily="34" charset="0"/>
            </a:endParaRPr>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14</a:t>
            </a:fld>
            <a:endParaRPr lang="zh-CN" altLang="en-US" noProof="0"/>
          </a:p>
        </p:txBody>
      </p:sp>
      <p:pic>
        <p:nvPicPr>
          <p:cNvPr id="2" name="图片 1"/>
          <p:cNvPicPr>
            <a:picLocks noChangeAspect="1"/>
          </p:cNvPicPr>
          <p:nvPr/>
        </p:nvPicPr>
        <p:blipFill>
          <a:blip r:embed="rId2"/>
          <a:stretch>
            <a:fillRect/>
          </a:stretch>
        </p:blipFill>
        <p:spPr>
          <a:xfrm>
            <a:off x="7307580" y="3263265"/>
            <a:ext cx="4161155" cy="3309620"/>
          </a:xfrm>
          <a:prstGeom prst="rect">
            <a:avLst/>
          </a:prstGeom>
        </p:spPr>
      </p:pic>
      <p:pic>
        <p:nvPicPr>
          <p:cNvPr id="5" name="图片 4"/>
          <p:cNvPicPr>
            <a:picLocks noChangeAspect="1"/>
          </p:cNvPicPr>
          <p:nvPr/>
        </p:nvPicPr>
        <p:blipFill>
          <a:blip r:embed="rId3"/>
          <a:stretch>
            <a:fillRect/>
          </a:stretch>
        </p:blipFill>
        <p:spPr>
          <a:xfrm>
            <a:off x="99695" y="3263265"/>
            <a:ext cx="5152390" cy="343154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对话气泡: 圆角矩形 3"/>
          <p:cNvSpPr/>
          <p:nvPr/>
        </p:nvSpPr>
        <p:spPr>
          <a:xfrm>
            <a:off x="8385175" y="603885"/>
            <a:ext cx="3905885" cy="5179060"/>
          </a:xfrm>
          <a:prstGeom prst="wedgeRoundRectCallou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对话气泡: 圆角矩形 2"/>
          <p:cNvSpPr/>
          <p:nvPr/>
        </p:nvSpPr>
        <p:spPr>
          <a:xfrm>
            <a:off x="4235450" y="467360"/>
            <a:ext cx="4074160" cy="5179060"/>
          </a:xfrm>
          <a:prstGeom prst="wedgeRoundRectCallou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对话气泡: 圆角矩形 1"/>
          <p:cNvSpPr/>
          <p:nvPr/>
        </p:nvSpPr>
        <p:spPr>
          <a:xfrm>
            <a:off x="38735" y="385445"/>
            <a:ext cx="3907155" cy="5179060"/>
          </a:xfrm>
          <a:prstGeom prst="wedgeRoundRectCallou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958" name="文本框 79"/>
          <p:cNvSpPr txBox="1">
            <a:spLocks noChangeArrowheads="1"/>
          </p:cNvSpPr>
          <p:nvPr/>
        </p:nvSpPr>
        <p:spPr bwMode="auto">
          <a:xfrm>
            <a:off x="8562221" y="1410385"/>
            <a:ext cx="3896719"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in May</a:t>
            </a:r>
          </a:p>
          <a:p>
            <a:r>
              <a:rPr lang="en-US" altLang="zh-CN" sz="2800" dirty="0">
                <a:latin typeface="Times New Roman" panose="02020603050405020304" pitchFamily="18" charset="0"/>
                <a:cs typeface="Times New Roman" panose="02020603050405020304" pitchFamily="18" charset="0"/>
              </a:rPr>
              <a:t>● 82 killed, 500,000 </a:t>
            </a:r>
            <a:r>
              <a:rPr lang="en-US" altLang="zh-CN" sz="2800" b="1" dirty="0">
                <a:solidFill>
                  <a:srgbClr val="FF0000"/>
                </a:solidFill>
                <a:latin typeface="Times New Roman" panose="02020603050405020304" pitchFamily="18" charset="0"/>
                <a:cs typeface="Times New Roman" panose="02020603050405020304" pitchFamily="18" charset="0"/>
              </a:rPr>
              <a:t>affected</a:t>
            </a:r>
          </a:p>
          <a:p>
            <a:r>
              <a:rPr lang="en-US" altLang="zh-CN" sz="2800" dirty="0">
                <a:latin typeface="Times New Roman" panose="02020603050405020304" pitchFamily="18" charset="0"/>
                <a:cs typeface="Times New Roman" panose="02020603050405020304" pitchFamily="18" charset="0"/>
              </a:rPr>
              <a:t>● Rescue teams provide food  and water</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Shelters</a:t>
            </a:r>
            <a:r>
              <a:rPr lang="en-US" altLang="zh-CN" sz="2800" dirty="0">
                <a:latin typeface="Times New Roman" panose="02020603050405020304" pitchFamily="18" charset="0"/>
                <a:cs typeface="Times New Roman" panose="02020603050405020304" pitchFamily="18" charset="0"/>
              </a:rPr>
              <a:t> set up by the government</a:t>
            </a:r>
            <a:endParaRPr lang="zh-CN" altLang="en-US" sz="2800" dirty="0">
              <a:latin typeface="Times New Roman" panose="02020603050405020304" pitchFamily="18" charset="0"/>
              <a:cs typeface="Times New Roman" panose="02020603050405020304" pitchFamily="18" charset="0"/>
            </a:endParaRPr>
          </a:p>
        </p:txBody>
      </p:sp>
      <p:sp>
        <p:nvSpPr>
          <p:cNvPr id="39957" name="文本框 78"/>
          <p:cNvSpPr txBox="1">
            <a:spLocks noChangeArrowheads="1"/>
          </p:cNvSpPr>
          <p:nvPr/>
        </p:nvSpPr>
        <p:spPr bwMode="auto">
          <a:xfrm>
            <a:off x="4243228" y="1209020"/>
            <a:ext cx="4458942"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3525" indent="-263525">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Began on 1 May</a:t>
            </a:r>
          </a:p>
          <a:p>
            <a:r>
              <a:rPr lang="en-US" altLang="zh-CN" sz="2800" dirty="0">
                <a:latin typeface="Times New Roman" panose="02020603050405020304" pitchFamily="18" charset="0"/>
                <a:cs typeface="Times New Roman" panose="02020603050405020304" pitchFamily="18" charset="0"/>
              </a:rPr>
              <a:t>● 2,400 homes destroyed</a:t>
            </a:r>
          </a:p>
          <a:p>
            <a:r>
              <a:rPr lang="en-US" altLang="zh-CN" sz="2800" dirty="0">
                <a:latin typeface="Times New Roman" panose="02020603050405020304" pitchFamily="18" charset="0"/>
                <a:cs typeface="Times New Roman" panose="02020603050405020304" pitchFamily="18" charset="0"/>
              </a:rPr>
              <a:t>● Almost 88,000 people </a:t>
            </a:r>
            <a:r>
              <a:rPr lang="en-US" altLang="zh-CN" sz="2800" b="1" dirty="0">
                <a:solidFill>
                  <a:srgbClr val="FF0000"/>
                </a:solidFill>
                <a:latin typeface="Times New Roman" panose="02020603050405020304" pitchFamily="18" charset="0"/>
                <a:cs typeface="Times New Roman" panose="02020603050405020304" pitchFamily="18" charset="0"/>
              </a:rPr>
              <a:t>evacuated</a:t>
            </a:r>
          </a:p>
          <a:p>
            <a:r>
              <a:rPr lang="en-US" altLang="zh-CN" sz="2800" dirty="0">
                <a:latin typeface="Times New Roman" panose="02020603050405020304" pitchFamily="18" charset="0"/>
                <a:cs typeface="Times New Roman" panose="02020603050405020304" pitchFamily="18" charset="0"/>
              </a:rPr>
              <a:t>● Hundreds of firefighters arrived</a:t>
            </a:r>
          </a:p>
          <a:p>
            <a:r>
              <a:rPr lang="en-US" altLang="zh-CN" sz="2800" dirty="0">
                <a:latin typeface="Times New Roman" panose="02020603050405020304" pitchFamily="18" charset="0"/>
                <a:cs typeface="Times New Roman" panose="02020603050405020304" pitchFamily="18" charset="0"/>
              </a:rPr>
              <a:t>● Planes, </a:t>
            </a:r>
            <a:r>
              <a:rPr lang="en-US" altLang="zh-CN" sz="2800" b="1" dirty="0">
                <a:solidFill>
                  <a:srgbClr val="FF0000"/>
                </a:solidFill>
                <a:latin typeface="Times New Roman" panose="02020603050405020304" pitchFamily="18" charset="0"/>
                <a:cs typeface="Times New Roman" panose="02020603050405020304" pitchFamily="18" charset="0"/>
              </a:rPr>
              <a:t>helicopters</a:t>
            </a:r>
            <a:r>
              <a:rPr lang="en-US" altLang="zh-CN" sz="2800" dirty="0">
                <a:latin typeface="Times New Roman" panose="02020603050405020304" pitchFamily="18" charset="0"/>
                <a:cs typeface="Times New Roman" panose="02020603050405020304" pitchFamily="18" charset="0"/>
              </a:rPr>
              <a:t> used to fight the fire</a:t>
            </a:r>
          </a:p>
          <a:p>
            <a:r>
              <a:rPr lang="en-US" altLang="zh-CN" sz="2800" dirty="0">
                <a:latin typeface="Times New Roman" panose="02020603050405020304" pitchFamily="18" charset="0"/>
                <a:cs typeface="Times New Roman" panose="02020603050405020304" pitchFamily="18" charset="0"/>
              </a:rPr>
              <a:t>● No deaths, no injuries</a:t>
            </a:r>
            <a:endParaRPr lang="zh-CN" altLang="en-US" sz="2800" dirty="0">
              <a:latin typeface="Times New Roman" panose="02020603050405020304" pitchFamily="18" charset="0"/>
              <a:cs typeface="Times New Roman" panose="02020603050405020304" pitchFamily="18" charset="0"/>
            </a:endParaRPr>
          </a:p>
        </p:txBody>
      </p:sp>
      <p:sp>
        <p:nvSpPr>
          <p:cNvPr id="39944" name="矩形 54"/>
          <p:cNvSpPr>
            <a:spLocks noChangeArrowheads="1"/>
          </p:cNvSpPr>
          <p:nvPr/>
        </p:nvSpPr>
        <p:spPr bwMode="auto">
          <a:xfrm>
            <a:off x="1212373" y="229573"/>
            <a:ext cx="2290763"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Earthquake</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5" name="矩形 55"/>
          <p:cNvSpPr>
            <a:spLocks noChangeArrowheads="1"/>
          </p:cNvSpPr>
          <p:nvPr/>
        </p:nvSpPr>
        <p:spPr bwMode="auto">
          <a:xfrm>
            <a:off x="5105559" y="467361"/>
            <a:ext cx="17780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solidFill>
                  <a:srgbClr val="006600"/>
                </a:solidFill>
                <a:latin typeface="Arial" panose="020B0604020202020204" pitchFamily="34" charset="0"/>
                <a:ea typeface="微软雅黑" panose="020B0503020204020204" pitchFamily="34" charset="-122"/>
                <a:cs typeface="Arial" panose="020B0604020202020204" pitchFamily="34" charset="0"/>
              </a:rPr>
              <a:t>Wildfire</a:t>
            </a:r>
            <a:endParaRPr lang="zh-CN" altLang="en-US" sz="280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39947" name="矩形 57"/>
          <p:cNvSpPr>
            <a:spLocks noChangeArrowheads="1"/>
          </p:cNvSpPr>
          <p:nvPr/>
        </p:nvSpPr>
        <p:spPr bwMode="auto">
          <a:xfrm>
            <a:off x="9587867" y="385256"/>
            <a:ext cx="1371600" cy="529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solidFill>
                  <a:srgbClr val="006600"/>
                </a:solidFill>
                <a:latin typeface="Arial" panose="020B0604020202020204" pitchFamily="34" charset="0"/>
                <a:ea typeface="微软雅黑" panose="020B0503020204020204" pitchFamily="34" charset="-122"/>
                <a:cs typeface="Arial" panose="020B0604020202020204" pitchFamily="34" charset="0"/>
              </a:rPr>
              <a:t>Flood</a:t>
            </a:r>
            <a:endParaRPr lang="zh-CN" altLang="en-US" sz="2800" dirty="0">
              <a:solidFill>
                <a:srgbClr val="006600"/>
              </a:solidFill>
              <a:latin typeface="Arial" panose="020B0604020202020204" pitchFamily="34" charset="0"/>
              <a:ea typeface="微软雅黑" panose="020B0503020204020204" pitchFamily="34" charset="-122"/>
              <a:cs typeface="Arial" panose="020B0604020202020204" pitchFamily="34" charset="0"/>
            </a:endParaRPr>
          </a:p>
        </p:txBody>
      </p:sp>
      <p:sp>
        <p:nvSpPr>
          <p:cNvPr id="70" name="Rectangle 42"/>
          <p:cNvSpPr/>
          <p:nvPr/>
        </p:nvSpPr>
        <p:spPr>
          <a:xfrm flipH="1">
            <a:off x="1113918" y="639764"/>
            <a:ext cx="2951163" cy="449262"/>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Wenchuan, China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6" name="Rectangle 42"/>
          <p:cNvSpPr/>
          <p:nvPr/>
        </p:nvSpPr>
        <p:spPr>
          <a:xfrm flipH="1">
            <a:off x="4242912" y="759461"/>
            <a:ext cx="2995613"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a:latin typeface="Times New Roman" panose="02020603050405020304" pitchFamily="18" charset="0"/>
                <a:ea typeface="微软雅黑" panose="020B0503020204020204" pitchFamily="34" charset="-122"/>
                <a:cs typeface="Times New Roman" panose="02020603050405020304" pitchFamily="18" charset="0"/>
              </a:rPr>
              <a:t>Alberta, Canada</a:t>
            </a:r>
            <a:endParaRPr lang="zh-CN" altLang="en-US" sz="28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Rectangle 42"/>
          <p:cNvSpPr/>
          <p:nvPr/>
        </p:nvSpPr>
        <p:spPr>
          <a:xfrm flipH="1">
            <a:off x="8485445" y="759756"/>
            <a:ext cx="3576415" cy="449263"/>
          </a:xfrm>
          <a:prstGeom prst="rect">
            <a:avLst/>
          </a:prstGeom>
          <a:noFill/>
          <a:ln w="12700" cap="flat" cmpd="sng" algn="ctr">
            <a:noFill/>
            <a:prstDash val="solid"/>
          </a:ln>
          <a:effectLst/>
        </p:spPr>
        <p:txBody>
          <a:bodyPr tIns="0" bIns="0"/>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lnSpc>
                <a:spcPct val="11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Colombo, Sri Lanka</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956" name="文本框 77"/>
          <p:cNvSpPr txBox="1">
            <a:spLocks noChangeArrowheads="1"/>
          </p:cNvSpPr>
          <p:nvPr/>
        </p:nvSpPr>
        <p:spPr bwMode="auto">
          <a:xfrm>
            <a:off x="0" y="1206077"/>
            <a:ext cx="4065081" cy="353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330" indent="-354330">
              <a:defRPr>
                <a:solidFill>
                  <a:schemeClr val="tx1"/>
                </a:solidFill>
                <a:latin typeface="等线" panose="02010600030101010101" pitchFamily="2" charset="-122"/>
                <a:ea typeface="等线" panose="02010600030101010101" pitchFamily="2" charset="-122"/>
              </a:defRPr>
            </a:lvl1pPr>
            <a:lvl2pPr marL="819150" indent="-285750">
              <a:defRPr>
                <a:solidFill>
                  <a:schemeClr val="tx1"/>
                </a:solidFill>
                <a:latin typeface="等线" panose="02010600030101010101" pitchFamily="2" charset="-122"/>
                <a:ea typeface="等线" panose="02010600030101010101" pitchFamily="2" charset="-122"/>
              </a:defRPr>
            </a:lvl2pPr>
            <a:lvl3pPr marL="1227455" indent="-228600">
              <a:defRPr>
                <a:solidFill>
                  <a:schemeClr val="tx1"/>
                </a:solidFill>
                <a:latin typeface="等线" panose="02010600030101010101" pitchFamily="2" charset="-122"/>
                <a:ea typeface="等线" panose="02010600030101010101" pitchFamily="2" charset="-122"/>
              </a:defRPr>
            </a:lvl3pPr>
            <a:lvl4pPr marL="1635125"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r>
              <a:rPr lang="en-US" altLang="zh-CN" sz="2800" dirty="0">
                <a:latin typeface="Times New Roman" panose="02020603050405020304" pitchFamily="18" charset="0"/>
                <a:cs typeface="Times New Roman" panose="02020603050405020304" pitchFamily="18" charset="0"/>
              </a:rPr>
              <a:t>● 14:28 Monday, 12 May</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Magnitude </a:t>
            </a:r>
            <a:r>
              <a:rPr lang="en-US" altLang="zh-CN" sz="2800" dirty="0">
                <a:latin typeface="Times New Roman" panose="02020603050405020304" pitchFamily="18" charset="0"/>
                <a:cs typeface="Times New Roman" panose="02020603050405020304" pitchFamily="18" charset="0"/>
              </a:rPr>
              <a:t>7.8 (8.0)</a:t>
            </a:r>
          </a:p>
          <a:p>
            <a:r>
              <a:rPr lang="en-US" altLang="zh-CN" sz="2800" dirty="0">
                <a:latin typeface="Times New Roman" panose="02020603050405020304" pitchFamily="18" charset="0"/>
                <a:cs typeface="Times New Roman" panose="02020603050405020304" pitchFamily="18" charset="0"/>
              </a:rPr>
              <a:t>● At least 8,500 killed (by 13 May)</a:t>
            </a:r>
          </a:p>
          <a:p>
            <a:r>
              <a:rPr lang="en-US" altLang="zh-CN" sz="2800" dirty="0">
                <a:latin typeface="Times New Roman" panose="02020603050405020304" pitchFamily="18" charset="0"/>
                <a:cs typeface="Times New Roman" panose="02020603050405020304" pitchFamily="18" charset="0"/>
              </a:rPr>
              <a:t>● </a:t>
            </a:r>
            <a:r>
              <a:rPr lang="en-US" altLang="zh-CN" sz="2800" b="1" dirty="0">
                <a:solidFill>
                  <a:srgbClr val="FF0000"/>
                </a:solidFill>
                <a:latin typeface="Times New Roman" panose="02020603050405020304" pitchFamily="18" charset="0"/>
                <a:cs typeface="Times New Roman" panose="02020603050405020304" pitchFamily="18" charset="0"/>
              </a:rPr>
              <a:t>Rescue workers</a:t>
            </a:r>
            <a:r>
              <a:rPr lang="en-US" altLang="zh-CN" sz="2800" dirty="0">
                <a:latin typeface="Times New Roman" panose="02020603050405020304" pitchFamily="18" charset="0"/>
                <a:cs typeface="Times New Roman" panose="02020603050405020304" pitchFamily="18" charset="0"/>
              </a:rPr>
              <a:t> </a:t>
            </a:r>
          </a:p>
          <a:p>
            <a:r>
              <a:rPr lang="en-US" altLang="zh-CN" sz="2800" dirty="0">
                <a:latin typeface="Times New Roman" panose="02020603050405020304" pitchFamily="18" charset="0"/>
                <a:cs typeface="Times New Roman" panose="02020603050405020304" pitchFamily="18" charset="0"/>
              </a:rPr>
              <a:t>(medical teams, </a:t>
            </a:r>
            <a:r>
              <a:rPr lang="en-US" altLang="zh-CN" sz="2800" b="1" dirty="0" err="1">
                <a:solidFill>
                  <a:srgbClr val="FF0000"/>
                </a:solidFill>
                <a:latin typeface="Times New Roman" panose="02020603050405020304" pitchFamily="18" charset="0"/>
                <a:cs typeface="Times New Roman" panose="02020603050405020304" pitchFamily="18" charset="0"/>
              </a:rPr>
              <a:t>troops</a:t>
            </a:r>
            <a:r>
              <a:rPr lang="en-US" altLang="zh-CN" sz="2800" dirty="0" err="1">
                <a:latin typeface="Times New Roman" panose="02020603050405020304" pitchFamily="18" charset="0"/>
                <a:cs typeface="Times New Roman" panose="02020603050405020304" pitchFamily="18" charset="0"/>
              </a:rPr>
              <a:t>,volunteers</a:t>
            </a:r>
            <a:r>
              <a:rPr lang="en-US" altLang="zh-CN" sz="2800" dirty="0">
                <a:latin typeface="Times New Roman" panose="02020603050405020304" pitchFamily="18" charset="0"/>
                <a:cs typeface="Times New Roman" panose="02020603050405020304" pitchFamily="18" charset="0"/>
              </a:rPr>
              <a:t>, etc.) organized quickly</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16</a:t>
            </a:fld>
            <a:endParaRPr lang="zh-CN" altLang="en-US" noProof="0"/>
          </a:p>
        </p:txBody>
      </p:sp>
      <p:pic>
        <p:nvPicPr>
          <p:cNvPr id="7" name="图片 6"/>
          <p:cNvPicPr>
            <a:picLocks noChangeAspect="1"/>
          </p:cNvPicPr>
          <p:nvPr/>
        </p:nvPicPr>
        <p:blipFill>
          <a:blip r:embed="rId2"/>
          <a:srcRect l="5751" t="19659" r="-5751" b="-83229"/>
          <a:stretch>
            <a:fillRect/>
          </a:stretch>
        </p:blipFill>
        <p:spPr>
          <a:xfrm>
            <a:off x="160655" y="1308100"/>
            <a:ext cx="5897880" cy="8815705"/>
          </a:xfrm>
          <a:prstGeom prst="rect">
            <a:avLst/>
          </a:prstGeom>
        </p:spPr>
      </p:pic>
      <p:pic>
        <p:nvPicPr>
          <p:cNvPr id="8" name="图片 7"/>
          <p:cNvPicPr>
            <a:picLocks noChangeAspect="1"/>
          </p:cNvPicPr>
          <p:nvPr/>
        </p:nvPicPr>
        <p:blipFill>
          <a:blip r:embed="rId3"/>
          <a:stretch>
            <a:fillRect/>
          </a:stretch>
        </p:blipFill>
        <p:spPr>
          <a:xfrm>
            <a:off x="5734685" y="1308100"/>
            <a:ext cx="7706995" cy="4392295"/>
          </a:xfrm>
          <a:prstGeom prst="rect">
            <a:avLst/>
          </a:prstGeom>
        </p:spPr>
      </p:pic>
      <p:sp>
        <p:nvSpPr>
          <p:cNvPr id="9" name="文本框 8"/>
          <p:cNvSpPr txBox="1"/>
          <p:nvPr/>
        </p:nvSpPr>
        <p:spPr>
          <a:xfrm>
            <a:off x="232410" y="273050"/>
            <a:ext cx="5102225" cy="829945"/>
          </a:xfrm>
          <a:prstGeom prst="rect">
            <a:avLst/>
          </a:prstGeom>
          <a:noFill/>
        </p:spPr>
        <p:txBody>
          <a:bodyPr wrap="square" rtlCol="0">
            <a:spAutoFit/>
          </a:bodyPr>
          <a:lstStyle/>
          <a:p>
            <a:pPr algn="ctr"/>
            <a:r>
              <a:rPr lang="en-US" altLang="zh-CN" sz="4800" b="1">
                <a:solidFill>
                  <a:srgbClr val="FF0000"/>
                </a:solidFill>
                <a:highlight>
                  <a:srgbClr val="FFFF00"/>
                </a:highlight>
              </a:rPr>
              <a:t>Students‘ works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17</a:t>
            </a:fld>
            <a:endParaRPr lang="zh-CN" altLang="en-US" noProof="0"/>
          </a:p>
        </p:txBody>
      </p:sp>
      <p:pic>
        <p:nvPicPr>
          <p:cNvPr id="7" name="图片 6"/>
          <p:cNvPicPr>
            <a:picLocks noChangeAspect="1"/>
          </p:cNvPicPr>
          <p:nvPr/>
        </p:nvPicPr>
        <p:blipFill>
          <a:blip r:embed="rId2"/>
          <a:stretch>
            <a:fillRect/>
          </a:stretch>
        </p:blipFill>
        <p:spPr>
          <a:xfrm>
            <a:off x="332105" y="445770"/>
            <a:ext cx="10848340" cy="2760345"/>
          </a:xfrm>
          <a:prstGeom prst="rect">
            <a:avLst/>
          </a:prstGeom>
        </p:spPr>
      </p:pic>
      <p:pic>
        <p:nvPicPr>
          <p:cNvPr id="8" name="图片 7"/>
          <p:cNvPicPr>
            <a:picLocks noChangeAspect="1"/>
          </p:cNvPicPr>
          <p:nvPr/>
        </p:nvPicPr>
        <p:blipFill>
          <a:blip r:embed="rId3"/>
          <a:stretch>
            <a:fillRect/>
          </a:stretch>
        </p:blipFill>
        <p:spPr>
          <a:xfrm>
            <a:off x="332105" y="3319780"/>
            <a:ext cx="10847705" cy="343789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3738663" y="5624838"/>
            <a:ext cx="775136"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grpSp>
        <p:nvGrpSpPr>
          <p:cNvPr id="11" name="组合 10"/>
          <p:cNvGrpSpPr/>
          <p:nvPr/>
        </p:nvGrpSpPr>
        <p:grpSpPr>
          <a:xfrm>
            <a:off x="369569" y="-6985"/>
            <a:ext cx="699771" cy="965200"/>
            <a:chOff x="582" y="-11"/>
            <a:chExt cx="1102" cy="1520"/>
          </a:xfrm>
        </p:grpSpPr>
        <p:grpSp>
          <p:nvGrpSpPr>
            <p:cNvPr id="7" name="组合 6"/>
            <p:cNvGrpSpPr/>
            <p:nvPr/>
          </p:nvGrpSpPr>
          <p:grpSpPr>
            <a:xfrm>
              <a:off x="602" y="-11"/>
              <a:ext cx="1082" cy="1520"/>
              <a:chOff x="1586" y="929"/>
              <a:chExt cx="1673" cy="2383"/>
            </a:xfrm>
          </p:grpSpPr>
          <p:sp>
            <p:nvSpPr>
              <p:cNvPr id="4" name="矩形 3"/>
              <p:cNvSpPr/>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582" y="220"/>
              <a:ext cx="1081" cy="727"/>
            </a:xfrm>
            <a:prstGeom prst="rect">
              <a:avLst/>
            </a:prstGeom>
            <a:noFill/>
          </p:spPr>
          <p:txBody>
            <a:bodyPr wrap="square" rtlCol="0">
              <a:spAutoFit/>
            </a:bodyPr>
            <a:lstStyle/>
            <a:p>
              <a:pPr algn="ctr"/>
              <a:r>
                <a:rPr lang="en-US" altLang="zh-CN" sz="2400" b="1" dirty="0">
                  <a:solidFill>
                    <a:schemeClr val="bg1"/>
                  </a:solidFill>
                  <a:latin typeface="微软雅黑" panose="020B0503020204020204" pitchFamily="34" charset="-122"/>
                  <a:ea typeface="微软雅黑" panose="020B0503020204020204" pitchFamily="34" charset="-122"/>
                </a:rPr>
                <a:t>01</a:t>
              </a:r>
            </a:p>
          </p:txBody>
        </p:sp>
      </p:grpSp>
      <p:sp>
        <p:nvSpPr>
          <p:cNvPr id="21" name="文本框 20"/>
          <p:cNvSpPr txBox="1"/>
          <p:nvPr/>
        </p:nvSpPr>
        <p:spPr>
          <a:xfrm>
            <a:off x="5931605" y="1690360"/>
            <a:ext cx="6031125" cy="3476625"/>
          </a:xfrm>
          <a:prstGeom prst="rect">
            <a:avLst/>
          </a:prstGeom>
          <a:noFill/>
        </p:spPr>
        <p:txBody>
          <a:bodyPr wrap="square" rtlCol="0">
            <a:spAutoFit/>
          </a:bodyPr>
          <a:lstStyle/>
          <a:p>
            <a:pPr algn="just"/>
            <a:r>
              <a:rPr lang="en-US" altLang="zh-CN" sz="2800" b="1" dirty="0">
                <a:latin typeface="Times New Roman" panose="02020603050405020304" pitchFamily="18" charset="0"/>
                <a:cs typeface="Times New Roman" panose="02020603050405020304" pitchFamily="18" charset="0"/>
              </a:rPr>
              <a:t>   </a:t>
            </a:r>
            <a:r>
              <a:rPr lang="en-US" altLang="zh-CN" sz="2400" b="1" dirty="0">
                <a:latin typeface="Times New Roman" panose="02020603050405020304" pitchFamily="18" charset="0"/>
                <a:cs typeface="Times New Roman" panose="02020603050405020304" pitchFamily="18" charset="0"/>
              </a:rPr>
              <a:t>Breaking news. </a:t>
            </a:r>
            <a:r>
              <a:rPr lang="en-US" altLang="zh-CN" sz="2400" b="1" dirty="0">
                <a:solidFill>
                  <a:srgbClr val="FF0000"/>
                </a:solidFill>
                <a:latin typeface="Times New Roman" panose="02020603050405020304" pitchFamily="18" charset="0"/>
                <a:cs typeface="Times New Roman" panose="02020603050405020304" pitchFamily="18" charset="0"/>
              </a:rPr>
              <a:t>Today is 13 May</a:t>
            </a:r>
            <a:r>
              <a:rPr lang="en-US" altLang="zh-CN" sz="2400" b="1" dirty="0">
                <a:latin typeface="Times New Roman" panose="02020603050405020304" pitchFamily="18" charset="0"/>
                <a:cs typeface="Times New Roman" panose="02020603050405020304" pitchFamily="18" charset="0"/>
              </a:rPr>
              <a:t>.</a:t>
            </a:r>
            <a:br>
              <a:rPr lang="en-US" altLang="zh-CN" sz="2400" b="1" dirty="0">
                <a:latin typeface="Times New Roman" panose="02020603050405020304" pitchFamily="18" charset="0"/>
                <a:cs typeface="Times New Roman" panose="02020603050405020304" pitchFamily="18" charset="0"/>
              </a:rPr>
            </a:br>
            <a:r>
              <a:rPr lang="en-US" altLang="zh-CN" sz="2400" b="1" dirty="0">
                <a:solidFill>
                  <a:srgbClr val="FF0000"/>
                </a:solidFill>
                <a:latin typeface="Times New Roman" panose="02020603050405020304" pitchFamily="18" charset="0"/>
                <a:cs typeface="Times New Roman" panose="02020603050405020304" pitchFamily="18" charset="0"/>
              </a:rPr>
              <a:t>A huge earthquake</a:t>
            </a:r>
            <a:r>
              <a:rPr lang="en-US" altLang="zh-CN" sz="2400" b="1" dirty="0">
                <a:latin typeface="Times New Roman" panose="02020603050405020304" pitchFamily="18" charset="0"/>
                <a:cs typeface="Times New Roman" panose="02020603050405020304" pitchFamily="18" charset="0"/>
              </a:rPr>
              <a:t> hit </a:t>
            </a:r>
            <a:r>
              <a:rPr lang="en-US" altLang="zh-CN" sz="2400" b="1" dirty="0" err="1">
                <a:latin typeface="Times New Roman" panose="02020603050405020304" pitchFamily="18" charset="0"/>
                <a:cs typeface="Times New Roman" panose="02020603050405020304" pitchFamily="18" charset="0"/>
              </a:rPr>
              <a:t>Wenchuan</a:t>
            </a:r>
            <a:r>
              <a:rPr lang="en-US" altLang="zh-CN" sz="2400" b="1" dirty="0">
                <a:latin typeface="Times New Roman" panose="02020603050405020304" pitchFamily="18" charset="0"/>
                <a:cs typeface="Times New Roman" panose="02020603050405020304" pitchFamily="18" charset="0"/>
              </a:rPr>
              <a:t>, China yesterday. It has killed at least </a:t>
            </a:r>
            <a:r>
              <a:rPr lang="en-US" altLang="zh-CN" sz="2400" b="1" dirty="0">
                <a:solidFill>
                  <a:srgbClr val="FF0000"/>
                </a:solidFill>
                <a:latin typeface="Times New Roman" panose="02020603050405020304" pitchFamily="18" charset="0"/>
                <a:cs typeface="Times New Roman" panose="02020603050405020304" pitchFamily="18" charset="0"/>
              </a:rPr>
              <a:t>8,500</a:t>
            </a:r>
            <a:r>
              <a:rPr lang="en-US" altLang="zh-CN" sz="2400" b="1" dirty="0">
                <a:latin typeface="Times New Roman" panose="02020603050405020304" pitchFamily="18" charset="0"/>
                <a:cs typeface="Times New Roman" panose="02020603050405020304" pitchFamily="18" charset="0"/>
              </a:rPr>
              <a:t> people by now. The earthquake was </a:t>
            </a:r>
            <a:r>
              <a:rPr lang="en-US" altLang="zh-CN" sz="2400" b="1" dirty="0">
                <a:solidFill>
                  <a:srgbClr val="FF0000"/>
                </a:solidFill>
                <a:latin typeface="Times New Roman" panose="02020603050405020304" pitchFamily="18" charset="0"/>
                <a:cs typeface="Times New Roman" panose="02020603050405020304" pitchFamily="18" charset="0"/>
              </a:rPr>
              <a:t>7.8 </a:t>
            </a:r>
            <a:r>
              <a:rPr lang="en-US" altLang="zh-CN" sz="2400" b="1" dirty="0">
                <a:latin typeface="Times New Roman" panose="02020603050405020304" pitchFamily="18" charset="0"/>
                <a:cs typeface="Times New Roman" panose="02020603050405020304" pitchFamily="18" charset="0"/>
              </a:rPr>
              <a:t>magnitude</a:t>
            </a:r>
            <a:r>
              <a:rPr lang="en-US" altLang="zh-CN" sz="2400" b="1" dirty="0" err="1">
                <a:latin typeface="Times New Roman" panose="02020603050405020304" pitchFamily="18" charset="0"/>
                <a:cs typeface="Times New Roman" panose="02020603050405020304" pitchFamily="18" charset="0"/>
              </a:rPr>
              <a:t>.</a:t>
            </a:r>
          </a:p>
          <a:p>
            <a:pPr algn="just"/>
            <a:r>
              <a:rPr lang="en-US" altLang="zh-CN" sz="2400" b="1" dirty="0" err="1">
                <a:latin typeface="Times New Roman" panose="02020603050405020304" pitchFamily="18" charset="0"/>
                <a:cs typeface="Times New Roman" panose="02020603050405020304" pitchFamily="18" charset="0"/>
              </a:rPr>
              <a:t>Injured</a:t>
            </a:r>
            <a:r>
              <a:rPr lang="en-US" altLang="zh-CN" sz="2400" b="1" dirty="0">
                <a:latin typeface="Times New Roman" panose="02020603050405020304" pitchFamily="18" charset="0"/>
                <a:cs typeface="Times New Roman" panose="02020603050405020304" pitchFamily="18" charset="0"/>
              </a:rPr>
              <a:t> survivors have been moved to safety by </a:t>
            </a:r>
            <a:r>
              <a:rPr lang="en-US" altLang="zh-CN" sz="2400" b="1" dirty="0">
                <a:solidFill>
                  <a:srgbClr val="FF0000"/>
                </a:solidFill>
                <a:latin typeface="Times New Roman" panose="02020603050405020304" pitchFamily="18" charset="0"/>
                <a:cs typeface="Times New Roman" panose="02020603050405020304" pitchFamily="18" charset="0"/>
              </a:rPr>
              <a:t>rescue workers</a:t>
            </a:r>
            <a:r>
              <a:rPr lang="en-US" altLang="zh-CN" sz="2400" b="1" dirty="0">
                <a:latin typeface="Times New Roman" panose="02020603050405020304" pitchFamily="18" charset="0"/>
                <a:cs typeface="Times New Roman" panose="02020603050405020304" pitchFamily="18" charset="0"/>
              </a:rPr>
              <a:t>, including medical workers, troops, and volunteers, who organized quickly.</a:t>
            </a:r>
            <a:endParaRPr lang="en-US" altLang="zh-CN" sz="2400" b="1" dirty="0">
              <a:latin typeface="Times New Roman" panose="02020603050405020304" pitchFamily="18" charset="0"/>
              <a:ea typeface="AXIS Std M" panose="020B0600000000000000" pitchFamily="34" charset="-128"/>
              <a:cs typeface="Times New Roman" panose="02020603050405020304" pitchFamily="18" charset="0"/>
            </a:endParaRPr>
          </a:p>
        </p:txBody>
      </p:sp>
      <p:sp>
        <p:nvSpPr>
          <p:cNvPr id="23" name="文本框 18"/>
          <p:cNvSpPr txBox="1"/>
          <p:nvPr/>
        </p:nvSpPr>
        <p:spPr>
          <a:xfrm>
            <a:off x="1286009" y="214005"/>
            <a:ext cx="3538086" cy="521970"/>
          </a:xfrm>
          <a:prstGeom prst="rect">
            <a:avLst/>
          </a:prstGeom>
          <a:noFill/>
        </p:spPr>
        <p:txBody>
          <a:bodyPr wrap="square" rtlCol="0">
            <a:spAutoFit/>
          </a:bodyPr>
          <a:lstStyle/>
          <a:p>
            <a:pPr algn="l"/>
            <a:r>
              <a:rPr lang="en-US" altLang="zh-CN" sz="2800" b="1" dirty="0">
                <a:solidFill>
                  <a:schemeClr val="tx1">
                    <a:lumMod val="65000"/>
                    <a:lumOff val="35000"/>
                  </a:schemeClr>
                </a:solidFill>
                <a:latin typeface="微软雅黑" panose="020B0503020204020204" pitchFamily="34" charset="-122"/>
                <a:ea typeface="微软雅黑" panose="020B0503020204020204" pitchFamily="34" charset="-122"/>
              </a:rPr>
              <a:t>A possible sample</a:t>
            </a:r>
          </a:p>
        </p:txBody>
      </p:sp>
      <p:grpSp>
        <p:nvGrpSpPr>
          <p:cNvPr id="5" name="组合 4"/>
          <p:cNvGrpSpPr/>
          <p:nvPr/>
        </p:nvGrpSpPr>
        <p:grpSpPr>
          <a:xfrm>
            <a:off x="627779" y="1045547"/>
            <a:ext cx="5099251" cy="5499631"/>
            <a:chOff x="627779" y="1045547"/>
            <a:chExt cx="5099251" cy="5499631"/>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79" y="1045547"/>
              <a:ext cx="5099251" cy="2817684"/>
            </a:xfrm>
            <a:prstGeom prst="rect">
              <a:avLst/>
            </a:prstGeom>
          </p:spPr>
        </p:pic>
        <p:pic>
          <p:nvPicPr>
            <p:cNvPr id="3" name="图片 2"/>
            <p:cNvPicPr>
              <a:picLocks noChangeAspect="1"/>
            </p:cNvPicPr>
            <p:nvPr/>
          </p:nvPicPr>
          <p:blipFill rotWithShape="1">
            <a:blip r:embed="rId4" cstate="screen">
              <a:extLst>
                <a:ext uri="{28A0092B-C50C-407E-A947-70E740481C1C}">
                  <a14:useLocalDpi xmlns:a14="http://schemas.microsoft.com/office/drawing/2010/main" val="0"/>
                </a:ext>
              </a:extLst>
            </a:blip>
            <a:srcRect r="16413"/>
            <a:stretch>
              <a:fillRect/>
            </a:stretch>
          </p:blipFill>
          <p:spPr>
            <a:xfrm>
              <a:off x="627779" y="3792353"/>
              <a:ext cx="5099251" cy="2752825"/>
            </a:xfrm>
            <a:prstGeom prst="rect">
              <a:avLst/>
            </a:prstGeom>
          </p:spPr>
        </p:pic>
      </p:grpSp>
      <p:sp>
        <p:nvSpPr>
          <p:cNvPr id="9" name="TextBox 8"/>
          <p:cNvSpPr txBox="1"/>
          <p:nvPr/>
        </p:nvSpPr>
        <p:spPr>
          <a:xfrm>
            <a:off x="6000452" y="288739"/>
            <a:ext cx="5149516" cy="584775"/>
          </a:xfrm>
          <a:prstGeom prst="rect">
            <a:avLst/>
          </a:prstGeom>
          <a:noFill/>
        </p:spPr>
        <p:txBody>
          <a:bodyPr wrap="square" rtlCol="0">
            <a:spAutoFit/>
          </a:bodyPr>
          <a:lstStyle/>
          <a:p>
            <a:pPr algn="ctr"/>
            <a:r>
              <a:rPr lang="en-US" altLang="zh-CN"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rPr>
              <a:t>News Report on Earthquake</a:t>
            </a:r>
            <a:endParaRPr lang="zh-CN" altLang="en-US" sz="3200" b="1" dirty="0">
              <a:solidFill>
                <a:srgbClr val="FF0000"/>
              </a:solidFill>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22" presetClass="entr" presetSubtype="8" fill="hold" grpId="1"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横卷形 5"/>
          <p:cNvSpPr/>
          <p:nvPr/>
        </p:nvSpPr>
        <p:spPr>
          <a:xfrm>
            <a:off x="403225" y="364490"/>
            <a:ext cx="3132138" cy="796925"/>
          </a:xfrm>
          <a:prstGeom prst="horizontalScroll">
            <a:avLst/>
          </a:prstGeom>
          <a:gradFill>
            <a:gsLst>
              <a:gs pos="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3200" strike="noStrike" noProof="1">
                <a:effectLst>
                  <a:outerShdw blurRad="38100" dist="38100" dir="2700000" algn="tl">
                    <a:srgbClr val="000000">
                      <a:alpha val="43137"/>
                    </a:srgbClr>
                  </a:outerShdw>
                </a:effectLst>
              </a:rPr>
              <a:t>Assignment</a:t>
            </a:r>
          </a:p>
        </p:txBody>
      </p:sp>
      <p:sp>
        <p:nvSpPr>
          <p:cNvPr id="2" name="圆角矩形 1"/>
          <p:cNvSpPr/>
          <p:nvPr/>
        </p:nvSpPr>
        <p:spPr>
          <a:xfrm>
            <a:off x="412115" y="1731645"/>
            <a:ext cx="9512935" cy="43084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tx1"/>
                </a:solidFill>
              </a:rPr>
              <a:t>1. Find the latest news about a natural disaster and write a news report.</a:t>
            </a:r>
          </a:p>
          <a:p>
            <a:pPr algn="l"/>
            <a:endParaRPr lang="en-US" altLang="zh-CN" sz="2800">
              <a:solidFill>
                <a:schemeClr val="tx1"/>
              </a:solidFill>
            </a:endParaRPr>
          </a:p>
          <a:p>
            <a:pPr algn="l"/>
            <a:r>
              <a:rPr lang="en-US" altLang="zh-CN" sz="2800">
                <a:solidFill>
                  <a:schemeClr val="tx1"/>
                </a:solidFill>
              </a:rPr>
              <a:t>2. Record it like a news reporter.</a:t>
            </a:r>
          </a:p>
          <a:p>
            <a:pPr algn="l"/>
            <a:r>
              <a:rPr lang="en-US" altLang="zh-CN" sz="2800">
                <a:solidFill>
                  <a:schemeClr val="tx1"/>
                </a:solidFill>
                <a:sym typeface="+mn-ea"/>
              </a:rPr>
              <a:t> </a:t>
            </a:r>
            <a:endParaRPr lang="en-US" altLang="zh-CN" sz="2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分钟带你看遍自然灾害 真可怕 超清(720p)">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08660" y="734695"/>
            <a:ext cx="10775315" cy="5168265"/>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endCondLst>
                    <p:cond evt="onNext" delay="0">
                      <p:tgtEl>
                        <p:sldTgt/>
                      </p:tgtEl>
                    </p:cond>
                    <p:cond evt="onPrev" delay="0">
                      <p:tgtEl>
                        <p:sldTgt/>
                      </p:tgtEl>
                    </p:cond>
                  </p:end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78435" y="158750"/>
            <a:ext cx="11835130" cy="6539865"/>
          </a:xfrm>
          <a:prstGeom prst="rect">
            <a:avLst/>
          </a:prstGeom>
        </p:spPr>
      </p:pic>
      <p:sp>
        <p:nvSpPr>
          <p:cNvPr id="7" name="标题 6"/>
          <p:cNvSpPr>
            <a:spLocks noGrp="1"/>
          </p:cNvSpPr>
          <p:nvPr>
            <p:ph type="ctrTitle"/>
          </p:nvPr>
        </p:nvSpPr>
        <p:spPr>
          <a:xfrm>
            <a:off x="703580" y="2079625"/>
            <a:ext cx="9340850" cy="922020"/>
          </a:xfr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lstStyle/>
          <a:p>
            <a:pPr algn="ctr" rtl="0"/>
            <a:r>
              <a:rPr lang="en-US" altLang="zh-CN" sz="6000" dirty="0">
                <a:highlight>
                  <a:srgbClr val="FFFF00"/>
                </a:highlight>
                <a:ea typeface="Microsoft YaHei UI" panose="020B0503020204020204" pitchFamily="34" charset="-122"/>
              </a:rPr>
              <a:t>Report natural disasters</a:t>
            </a:r>
          </a:p>
        </p:txBody>
      </p:sp>
      <p:sp>
        <p:nvSpPr>
          <p:cNvPr id="46" name="矩形 45"/>
          <p:cNvSpPr/>
          <p:nvPr/>
        </p:nvSpPr>
        <p:spPr>
          <a:xfrm flipH="1">
            <a:off x="7374797" y="4230908"/>
            <a:ext cx="4372890"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en-US" altLang="zh-CN"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Listening &amp; Speaking</a:t>
            </a:r>
            <a:endParaRPr lang="zh-CN" altLang="en-US" sz="28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endParaRPr>
          </a:p>
        </p:txBody>
      </p:sp>
      <p:sp>
        <p:nvSpPr>
          <p:cNvPr id="4" name="矩形 3"/>
          <p:cNvSpPr/>
          <p:nvPr/>
        </p:nvSpPr>
        <p:spPr>
          <a:xfrm flipH="1">
            <a:off x="7640862" y="5323108"/>
            <a:ext cx="4372890" cy="7040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lnSpc>
                <a:spcPct val="90000"/>
              </a:lnSpc>
            </a:pPr>
            <a:r>
              <a:rPr lang="zh-CN" altLang="en-US"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衢州二中</a:t>
            </a:r>
            <a:r>
              <a:rPr lang="en-US" altLang="zh-CN"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 </a:t>
            </a:r>
            <a:r>
              <a:rPr lang="zh-CN" altLang="en-US" sz="2400" b="1" dirty="0">
                <a:gradFill>
                  <a:gsLst>
                    <a:gs pos="0">
                      <a:srgbClr val="75D1FF">
                        <a:lumMod val="5000"/>
                        <a:lumOff val="95000"/>
                      </a:srgbClr>
                    </a:gs>
                    <a:gs pos="100000">
                      <a:srgbClr val="FFFFFF"/>
                    </a:gs>
                  </a:gsLst>
                  <a:lin ang="5400000" scaled="1"/>
                </a:gradFill>
                <a:latin typeface="Matura MT Script Capitals" panose="03020802060602070202" pitchFamily="66" charset="0"/>
                <a:ea typeface="Microsoft YaHei UI" panose="020B0503020204020204" pitchFamily="34" charset="-122"/>
              </a:rPr>
              <a:t>徐飞</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思考图片"/>
          <p:cNvPicPr>
            <a:picLocks noChangeAspect="1"/>
          </p:cNvPicPr>
          <p:nvPr/>
        </p:nvPicPr>
        <p:blipFill>
          <a:blip r:embed="rId3"/>
          <a:stretch>
            <a:fillRect/>
          </a:stretch>
        </p:blipFill>
        <p:spPr>
          <a:xfrm>
            <a:off x="8259445" y="0"/>
            <a:ext cx="4107815" cy="2085975"/>
          </a:xfrm>
          <a:prstGeom prst="rect">
            <a:avLst/>
          </a:prstGeom>
        </p:spPr>
      </p:pic>
      <p:graphicFrame>
        <p:nvGraphicFramePr>
          <p:cNvPr id="9" name="表格 8"/>
          <p:cNvGraphicFramePr/>
          <p:nvPr>
            <p:custDataLst>
              <p:tags r:id="rId1"/>
            </p:custDataLst>
          </p:nvPr>
        </p:nvGraphicFramePr>
        <p:xfrm>
          <a:off x="226060" y="2025650"/>
          <a:ext cx="10827385" cy="4459605"/>
        </p:xfrm>
        <a:graphic>
          <a:graphicData uri="http://schemas.openxmlformats.org/drawingml/2006/table">
            <a:tbl>
              <a:tblPr firstRow="1" bandRow="1">
                <a:tableStyleId>{5C22544A-7EE6-4342-B048-85BDC9FD1C3A}</a:tableStyleId>
              </a:tblPr>
              <a:tblGrid>
                <a:gridCol w="5630545">
                  <a:extLst>
                    <a:ext uri="{9D8B030D-6E8A-4147-A177-3AD203B41FA5}">
                      <a16:colId xmlns:a16="http://schemas.microsoft.com/office/drawing/2014/main" val="20000"/>
                    </a:ext>
                  </a:extLst>
                </a:gridCol>
                <a:gridCol w="5196840">
                  <a:extLst>
                    <a:ext uri="{9D8B030D-6E8A-4147-A177-3AD203B41FA5}">
                      <a16:colId xmlns:a16="http://schemas.microsoft.com/office/drawing/2014/main" val="20001"/>
                    </a:ext>
                  </a:extLst>
                </a:gridCol>
              </a:tblGrid>
              <a:tr h="802005">
                <a:tc>
                  <a:txBody>
                    <a:bodyPr/>
                    <a:lstStyle/>
                    <a:p>
                      <a:pPr>
                        <a:buNone/>
                      </a:pPr>
                      <a:r>
                        <a:rPr lang="en-US" altLang="zh-CN" sz="3200"/>
                        <a:t>What have I konwn</a:t>
                      </a:r>
                    </a:p>
                  </a:txBody>
                  <a:tcPr/>
                </a:tc>
                <a:tc>
                  <a:txBody>
                    <a:bodyPr/>
                    <a:lstStyle/>
                    <a:p>
                      <a:pPr>
                        <a:buNone/>
                      </a:pPr>
                      <a:r>
                        <a:rPr lang="en-US" altLang="zh-CN" sz="3200"/>
                        <a:t>What I want to know</a:t>
                      </a:r>
                    </a:p>
                  </a:txBody>
                  <a:tcPr/>
                </a:tc>
                <a:extLst>
                  <a:ext uri="{0D108BD9-81ED-4DB2-BD59-A6C34878D82A}">
                    <a16:rowId xmlns:a16="http://schemas.microsoft.com/office/drawing/2014/main" val="10000"/>
                  </a:ext>
                </a:extLst>
              </a:tr>
              <a:tr h="3657600">
                <a:tc>
                  <a:txBody>
                    <a:bodyPr/>
                    <a:lstStyle/>
                    <a:p>
                      <a:pPr>
                        <a:buNone/>
                      </a:pPr>
                      <a:r>
                        <a:rPr lang="en-US" altLang="zh-CN"/>
                        <a:t>for example:  </a:t>
                      </a:r>
                      <a:r>
                        <a:rPr lang="en-US" altLang="zh-CN" sz="1800">
                          <a:sym typeface="+mn-ea"/>
                        </a:rPr>
                        <a:t>Japan is a frequently earthquake-hit area. </a:t>
                      </a:r>
                    </a:p>
                    <a:p>
                      <a:pPr>
                        <a:buNone/>
                      </a:pPr>
                      <a:r>
                        <a:rPr lang="en-US" altLang="zh-CN" sz="1800"/>
                        <a:t>...</a:t>
                      </a:r>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lstStyle/>
                    <a:p>
                      <a:pPr>
                        <a:buNone/>
                      </a:pPr>
                      <a:r>
                        <a:rPr lang="en-US" altLang="zh-CN"/>
                        <a:t>for example: </a:t>
                      </a:r>
                    </a:p>
                    <a:p>
                      <a:pPr>
                        <a:buNone/>
                      </a:pPr>
                      <a:r>
                        <a:rPr lang="en-US" altLang="zh-CN"/>
                        <a:t>Why is Japan more frequently stricken by earthquakes</a:t>
                      </a:r>
                      <a:r>
                        <a:rPr lang="en-US" altLang="zh-CN" sz="1800">
                          <a:sym typeface="+mn-ea"/>
                        </a:rPr>
                        <a:t>?</a:t>
                      </a:r>
                    </a:p>
                    <a:p>
                      <a:pPr>
                        <a:buNone/>
                      </a:pPr>
                      <a:r>
                        <a:rPr lang="en-US" altLang="zh-CN"/>
                        <a:t>...</a:t>
                      </a:r>
                    </a:p>
                  </a:txBody>
                  <a:tcPr/>
                </a:tc>
                <a:extLst>
                  <a:ext uri="{0D108BD9-81ED-4DB2-BD59-A6C34878D82A}">
                    <a16:rowId xmlns:a16="http://schemas.microsoft.com/office/drawing/2014/main" val="10001"/>
                  </a:ext>
                </a:extLst>
              </a:tr>
            </a:tbl>
          </a:graphicData>
        </a:graphic>
      </p:graphicFrame>
      <p:sp>
        <p:nvSpPr>
          <p:cNvPr id="10" name="文本框 9"/>
          <p:cNvSpPr txBox="1"/>
          <p:nvPr/>
        </p:nvSpPr>
        <p:spPr>
          <a:xfrm>
            <a:off x="1705610" y="837565"/>
            <a:ext cx="5327015" cy="645160"/>
          </a:xfrm>
          <a:prstGeom prst="rect">
            <a:avLst/>
          </a:prstGeom>
          <a:noFill/>
        </p:spPr>
        <p:txBody>
          <a:bodyPr wrap="square" rtlCol="0">
            <a:spAutoFit/>
          </a:bodyPr>
          <a:lstStyle/>
          <a:p>
            <a:pPr algn="l"/>
            <a:r>
              <a:rPr lang="en-US" altLang="zh-CN" sz="3600" b="1">
                <a:solidFill>
                  <a:schemeClr val="tx1"/>
                </a:solidFill>
                <a:effectLst>
                  <a:outerShdw blurRad="38100" dist="19050" dir="2700000" algn="tl" rotWithShape="0">
                    <a:schemeClr val="dk1">
                      <a:alpha val="40000"/>
                    </a:schemeClr>
                  </a:outerShdw>
                </a:effectLst>
              </a:rPr>
              <a:t>About natural disasters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08354" y="100580"/>
            <a:ext cx="3418322" cy="2274870"/>
          </a:xfrm>
          <a:prstGeom prst="roundRect">
            <a:avLst/>
          </a:prstGeom>
        </p:spPr>
      </p:pic>
      <p:sp>
        <p:nvSpPr>
          <p:cNvPr id="5" name="灯片编号占位符 4"/>
          <p:cNvSpPr>
            <a:spLocks noGrp="1"/>
          </p:cNvSpPr>
          <p:nvPr>
            <p:ph type="sldNum" sz="quarter" idx="4"/>
          </p:nvPr>
        </p:nvSpPr>
        <p:spPr/>
        <p:txBody>
          <a:bodyPr/>
          <a:lstStyle/>
          <a:p>
            <a:fld id="{4997E989-D798-4C62-8E93-3D2D613C2488}" type="slidenum">
              <a:rPr lang="en-US" altLang="zh-CN" noProof="0" smtClean="0"/>
              <a:t>5</a:t>
            </a:fld>
            <a:endParaRPr lang="zh-CN" altLang="en-US" noProof="0"/>
          </a:p>
        </p:txBody>
      </p:sp>
      <p:pic>
        <p:nvPicPr>
          <p:cNvPr id="8" name="图片 7"/>
          <p:cNvPicPr>
            <a:picLocks noChangeAspect="1"/>
          </p:cNvPicPr>
          <p:nvPr/>
        </p:nvPicPr>
        <p:blipFill>
          <a:blip r:embed="rId3"/>
          <a:srcRect r="15850"/>
          <a:stretch>
            <a:fillRect/>
          </a:stretch>
        </p:blipFill>
        <p:spPr>
          <a:xfrm>
            <a:off x="3826864" y="2594366"/>
            <a:ext cx="3306587" cy="2268925"/>
          </a:xfrm>
          <a:prstGeom prst="ellipse">
            <a:avLst/>
          </a:prstGeom>
        </p:spPr>
      </p:pic>
      <p:pic>
        <p:nvPicPr>
          <p:cNvPr id="9" name="图片 8"/>
          <p:cNvPicPr>
            <a:picLocks noChangeAspect="1"/>
          </p:cNvPicPr>
          <p:nvPr/>
        </p:nvPicPr>
        <p:blipFill>
          <a:blip r:embed="rId4"/>
          <a:stretch>
            <a:fillRect/>
          </a:stretch>
        </p:blipFill>
        <p:spPr>
          <a:xfrm>
            <a:off x="7987647" y="100580"/>
            <a:ext cx="3463103" cy="2054861"/>
          </a:xfrm>
          <a:prstGeom prst="ellipse">
            <a:avLst/>
          </a:prstGeom>
        </p:spPr>
      </p:pic>
      <p:pic>
        <p:nvPicPr>
          <p:cNvPr id="10" name="图片 9"/>
          <p:cNvPicPr>
            <a:picLocks noChangeAspect="1"/>
          </p:cNvPicPr>
          <p:nvPr/>
        </p:nvPicPr>
        <p:blipFill rotWithShape="1">
          <a:blip r:embed="rId5"/>
          <a:srcRect l="6875" t="11196"/>
          <a:stretch>
            <a:fillRect/>
          </a:stretch>
        </p:blipFill>
        <p:spPr>
          <a:xfrm>
            <a:off x="0" y="2672107"/>
            <a:ext cx="3418322" cy="2509463"/>
          </a:xfrm>
          <a:prstGeom prst="ellipse">
            <a:avLst/>
          </a:prstGeom>
        </p:spPr>
      </p:pic>
      <p:pic>
        <p:nvPicPr>
          <p:cNvPr id="11" name="图片 10"/>
          <p:cNvPicPr>
            <a:picLocks noChangeAspect="1"/>
          </p:cNvPicPr>
          <p:nvPr/>
        </p:nvPicPr>
        <p:blipFill>
          <a:blip r:embed="rId6"/>
          <a:stretch>
            <a:fillRect/>
          </a:stretch>
        </p:blipFill>
        <p:spPr>
          <a:xfrm>
            <a:off x="7987647" y="2273805"/>
            <a:ext cx="3658220" cy="2054860"/>
          </a:xfrm>
          <a:prstGeom prst="ellipse">
            <a:avLst/>
          </a:prstGeom>
        </p:spPr>
      </p:pic>
      <p:pic>
        <p:nvPicPr>
          <p:cNvPr id="12" name="图片 11"/>
          <p:cNvPicPr>
            <a:picLocks noChangeAspect="1"/>
          </p:cNvPicPr>
          <p:nvPr/>
        </p:nvPicPr>
        <p:blipFill>
          <a:blip r:embed="rId7"/>
          <a:stretch>
            <a:fillRect/>
          </a:stretch>
        </p:blipFill>
        <p:spPr>
          <a:xfrm>
            <a:off x="8155040" y="4573200"/>
            <a:ext cx="3911773" cy="2184219"/>
          </a:xfrm>
          <a:prstGeom prst="roundRect">
            <a:avLst/>
          </a:prstGeom>
        </p:spPr>
      </p:pic>
      <p:pic>
        <p:nvPicPr>
          <p:cNvPr id="13" name="图片 12"/>
          <p:cNvPicPr>
            <a:picLocks noChangeAspect="1"/>
          </p:cNvPicPr>
          <p:nvPr/>
        </p:nvPicPr>
        <p:blipFill>
          <a:blip r:embed="rId8"/>
          <a:stretch>
            <a:fillRect/>
          </a:stretch>
        </p:blipFill>
        <p:spPr>
          <a:xfrm>
            <a:off x="2280836" y="4742312"/>
            <a:ext cx="3780214" cy="2273804"/>
          </a:xfrm>
          <a:prstGeom prst="ellipse">
            <a:avLst/>
          </a:prstGeom>
        </p:spPr>
      </p:pic>
      <p:pic>
        <p:nvPicPr>
          <p:cNvPr id="14" name="图片 13"/>
          <p:cNvPicPr>
            <a:picLocks noChangeAspect="1"/>
          </p:cNvPicPr>
          <p:nvPr/>
        </p:nvPicPr>
        <p:blipFill rotWithShape="1">
          <a:blip r:embed="rId9"/>
          <a:srcRect b="9780"/>
          <a:stretch>
            <a:fillRect/>
          </a:stretch>
        </p:blipFill>
        <p:spPr>
          <a:xfrm>
            <a:off x="4114310" y="134640"/>
            <a:ext cx="3135609" cy="2139165"/>
          </a:xfrm>
          <a:prstGeom prst="roundRect">
            <a:avLst/>
          </a:prstGeom>
        </p:spPr>
      </p:pic>
      <p:sp>
        <p:nvSpPr>
          <p:cNvPr id="3" name="文本框 2"/>
          <p:cNvSpPr txBox="1"/>
          <p:nvPr/>
        </p:nvSpPr>
        <p:spPr>
          <a:xfrm>
            <a:off x="946205" y="134640"/>
            <a:ext cx="2121206" cy="523220"/>
          </a:xfrm>
          <a:prstGeom prst="rect">
            <a:avLst/>
          </a:prstGeom>
          <a:solidFill>
            <a:schemeClr val="bg1"/>
          </a:solidFill>
        </p:spPr>
        <p:txBody>
          <a:bodyPr wrap="square" rtlCol="0">
            <a:spAutoFit/>
          </a:bodyPr>
          <a:lstStyle/>
          <a:p>
            <a:r>
              <a:rPr lang="en-US" altLang="zh-CN" sz="2800" b="1" dirty="0"/>
              <a:t>earthquake</a:t>
            </a:r>
            <a:endParaRPr lang="zh-CN" altLang="en-US" sz="2800" b="1" dirty="0"/>
          </a:p>
        </p:txBody>
      </p:sp>
      <p:sp>
        <p:nvSpPr>
          <p:cNvPr id="17" name="文本框 16"/>
          <p:cNvSpPr txBox="1"/>
          <p:nvPr/>
        </p:nvSpPr>
        <p:spPr>
          <a:xfrm>
            <a:off x="5132440" y="134640"/>
            <a:ext cx="1180896" cy="523220"/>
          </a:xfrm>
          <a:prstGeom prst="rect">
            <a:avLst/>
          </a:prstGeom>
          <a:solidFill>
            <a:schemeClr val="bg1"/>
          </a:solidFill>
        </p:spPr>
        <p:txBody>
          <a:bodyPr wrap="square" rtlCol="0">
            <a:spAutoFit/>
          </a:bodyPr>
          <a:lstStyle/>
          <a:p>
            <a:r>
              <a:rPr lang="en-US" altLang="zh-CN" sz="2800" b="1" dirty="0"/>
              <a:t>flood</a:t>
            </a:r>
            <a:endParaRPr lang="zh-CN" altLang="en-US" sz="2800" b="1" dirty="0"/>
          </a:p>
        </p:txBody>
      </p:sp>
      <p:sp>
        <p:nvSpPr>
          <p:cNvPr id="18" name="文本框 17"/>
          <p:cNvSpPr txBox="1"/>
          <p:nvPr/>
        </p:nvSpPr>
        <p:spPr>
          <a:xfrm>
            <a:off x="8940725" y="190501"/>
            <a:ext cx="1752064" cy="523220"/>
          </a:xfrm>
          <a:prstGeom prst="rect">
            <a:avLst/>
          </a:prstGeom>
          <a:solidFill>
            <a:schemeClr val="bg1"/>
          </a:solidFill>
        </p:spPr>
        <p:txBody>
          <a:bodyPr wrap="square" rtlCol="0">
            <a:spAutoFit/>
          </a:bodyPr>
          <a:lstStyle/>
          <a:p>
            <a:r>
              <a:rPr lang="en-US" altLang="zh-CN" sz="2800" b="1" dirty="0"/>
              <a:t>tsunami</a:t>
            </a:r>
            <a:endParaRPr lang="zh-CN" altLang="en-US" sz="2800" b="1" dirty="0"/>
          </a:p>
        </p:txBody>
      </p:sp>
      <p:sp>
        <p:nvSpPr>
          <p:cNvPr id="19" name="文本框 18"/>
          <p:cNvSpPr txBox="1"/>
          <p:nvPr/>
        </p:nvSpPr>
        <p:spPr>
          <a:xfrm>
            <a:off x="948422" y="2724833"/>
            <a:ext cx="1521477" cy="523220"/>
          </a:xfrm>
          <a:prstGeom prst="rect">
            <a:avLst/>
          </a:prstGeom>
          <a:solidFill>
            <a:schemeClr val="bg1"/>
          </a:solidFill>
        </p:spPr>
        <p:txBody>
          <a:bodyPr wrap="square" rtlCol="0">
            <a:spAutoFit/>
          </a:bodyPr>
          <a:lstStyle/>
          <a:p>
            <a:r>
              <a:rPr lang="en-US" altLang="zh-CN" sz="2800" b="1" dirty="0"/>
              <a:t>wildfire</a:t>
            </a:r>
            <a:endParaRPr lang="zh-CN" altLang="en-US" sz="2800" b="1" dirty="0"/>
          </a:p>
        </p:txBody>
      </p:sp>
      <p:sp>
        <p:nvSpPr>
          <p:cNvPr id="20" name="文本框 19"/>
          <p:cNvSpPr txBox="1"/>
          <p:nvPr/>
        </p:nvSpPr>
        <p:spPr>
          <a:xfrm>
            <a:off x="4660663" y="2724833"/>
            <a:ext cx="1652673" cy="523220"/>
          </a:xfrm>
          <a:prstGeom prst="rect">
            <a:avLst/>
          </a:prstGeom>
          <a:solidFill>
            <a:schemeClr val="bg1"/>
          </a:solidFill>
        </p:spPr>
        <p:txBody>
          <a:bodyPr wrap="square" rtlCol="0">
            <a:spAutoFit/>
          </a:bodyPr>
          <a:lstStyle/>
          <a:p>
            <a:r>
              <a:rPr lang="en-US" altLang="zh-CN" sz="2800" b="1" dirty="0"/>
              <a:t>tornado</a:t>
            </a:r>
            <a:endParaRPr lang="zh-CN" altLang="en-US" sz="2800" b="1" dirty="0"/>
          </a:p>
        </p:txBody>
      </p:sp>
      <p:sp>
        <p:nvSpPr>
          <p:cNvPr id="21" name="文本框 20"/>
          <p:cNvSpPr txBox="1"/>
          <p:nvPr/>
        </p:nvSpPr>
        <p:spPr>
          <a:xfrm>
            <a:off x="9128750" y="2410497"/>
            <a:ext cx="1564039" cy="523220"/>
          </a:xfrm>
          <a:prstGeom prst="rect">
            <a:avLst/>
          </a:prstGeom>
          <a:solidFill>
            <a:schemeClr val="bg1"/>
          </a:solidFill>
        </p:spPr>
        <p:txBody>
          <a:bodyPr wrap="square" rtlCol="0">
            <a:spAutoFit/>
          </a:bodyPr>
          <a:lstStyle/>
          <a:p>
            <a:r>
              <a:rPr lang="en-US" altLang="zh-CN" sz="2800" b="1" dirty="0"/>
              <a:t>drought</a:t>
            </a:r>
            <a:endParaRPr lang="zh-CN" altLang="en-US" sz="2800" b="1" dirty="0"/>
          </a:p>
        </p:txBody>
      </p:sp>
      <p:sp>
        <p:nvSpPr>
          <p:cNvPr id="22" name="文本框 21"/>
          <p:cNvSpPr txBox="1"/>
          <p:nvPr/>
        </p:nvSpPr>
        <p:spPr>
          <a:xfrm>
            <a:off x="3417901" y="4957520"/>
            <a:ext cx="1773141" cy="523220"/>
          </a:xfrm>
          <a:prstGeom prst="rect">
            <a:avLst/>
          </a:prstGeom>
          <a:solidFill>
            <a:schemeClr val="bg1"/>
          </a:solidFill>
        </p:spPr>
        <p:txBody>
          <a:bodyPr wrap="square" rtlCol="0">
            <a:spAutoFit/>
          </a:bodyPr>
          <a:lstStyle/>
          <a:p>
            <a:r>
              <a:rPr lang="en-US" altLang="zh-CN" sz="2800" b="1" dirty="0"/>
              <a:t>landslide</a:t>
            </a:r>
            <a:endParaRPr lang="zh-CN" altLang="en-US" sz="2800" b="1" dirty="0"/>
          </a:p>
        </p:txBody>
      </p:sp>
      <p:sp>
        <p:nvSpPr>
          <p:cNvPr id="23" name="文本框 22"/>
          <p:cNvSpPr txBox="1"/>
          <p:nvPr/>
        </p:nvSpPr>
        <p:spPr>
          <a:xfrm>
            <a:off x="8363290" y="4742373"/>
            <a:ext cx="3127955" cy="523220"/>
          </a:xfrm>
          <a:prstGeom prst="rect">
            <a:avLst/>
          </a:prstGeom>
          <a:solidFill>
            <a:schemeClr val="bg1"/>
          </a:solidFill>
        </p:spPr>
        <p:txBody>
          <a:bodyPr wrap="square" rtlCol="0">
            <a:spAutoFit/>
          </a:bodyPr>
          <a:lstStyle/>
          <a:p>
            <a:r>
              <a:rPr lang="en-US" altLang="zh-CN" sz="2800" b="1" dirty="0"/>
              <a:t>volcanic eruption</a:t>
            </a:r>
            <a:endParaRPr lang="zh-CN" altLang="en-US" sz="28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271697" y="1829435"/>
            <a:ext cx="11658600" cy="589280"/>
          </a:xfrm>
        </p:spPr>
        <p:txBody>
          <a:bodyPr/>
          <a:lstStyle/>
          <a:p>
            <a:r>
              <a:rPr lang="en-US" altLang="zh-CN" b="1" dirty="0">
                <a:solidFill>
                  <a:srgbClr val="FF0000"/>
                </a:solidFill>
              </a:rPr>
              <a:t>How</a:t>
            </a:r>
            <a:r>
              <a:rPr lang="en-US" altLang="zh-CN" dirty="0"/>
              <a:t> can we learn about natural disasters?</a:t>
            </a: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6</a:t>
            </a:fld>
            <a:endParaRPr lang="zh-CN" altLang="en-US" noProof="0"/>
          </a:p>
        </p:txBody>
      </p:sp>
      <p:sp>
        <p:nvSpPr>
          <p:cNvPr id="12" name="文本框 11"/>
          <p:cNvSpPr txBox="1"/>
          <p:nvPr/>
        </p:nvSpPr>
        <p:spPr>
          <a:xfrm>
            <a:off x="3924300" y="2635250"/>
            <a:ext cx="4046855" cy="706755"/>
          </a:xfrm>
          <a:prstGeom prst="rect">
            <a:avLst/>
          </a:prstGeom>
          <a:noFill/>
        </p:spPr>
        <p:txBody>
          <a:bodyPr wrap="square">
            <a:spAutoFit/>
          </a:bodyPr>
          <a:lstStyle/>
          <a:p>
            <a:r>
              <a:rPr kumimoji="0" lang="en-US" altLang="zh-CN" sz="40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endParaRPr lang="zh-CN" altLang="en-US" sz="4000" dirty="0">
              <a:latin typeface="Showcard Gothic" panose="04020904020102020604" pitchFamily="82" charset="0"/>
            </a:endParaRPr>
          </a:p>
        </p:txBody>
      </p:sp>
      <p:sp>
        <p:nvSpPr>
          <p:cNvPr id="2" name="矩形: 圆角 1"/>
          <p:cNvSpPr/>
          <p:nvPr/>
        </p:nvSpPr>
        <p:spPr>
          <a:xfrm>
            <a:off x="294198" y="226142"/>
            <a:ext cx="11475015" cy="64413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1847215" y="3434080"/>
            <a:ext cx="2286000" cy="2604135"/>
          </a:xfrm>
          <a:prstGeom prst="rect">
            <a:avLst/>
          </a:prstGeom>
        </p:spPr>
      </p:pic>
      <p:pic>
        <p:nvPicPr>
          <p:cNvPr id="6" name="图片 5"/>
          <p:cNvPicPr>
            <a:picLocks noChangeAspect="1"/>
          </p:cNvPicPr>
          <p:nvPr/>
        </p:nvPicPr>
        <p:blipFill>
          <a:blip r:embed="rId3"/>
          <a:stretch>
            <a:fillRect/>
          </a:stretch>
        </p:blipFill>
        <p:spPr>
          <a:xfrm>
            <a:off x="4629785" y="3320415"/>
            <a:ext cx="4664710" cy="2831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7</a:t>
            </a:fld>
            <a:endParaRPr lang="zh-CN" altLang="en-US" noProof="0"/>
          </a:p>
        </p:txBody>
      </p:sp>
      <p:sp>
        <p:nvSpPr>
          <p:cNvPr id="5" name="文本框 4"/>
          <p:cNvSpPr txBox="1"/>
          <p:nvPr/>
        </p:nvSpPr>
        <p:spPr>
          <a:xfrm>
            <a:off x="412750" y="2707032"/>
            <a:ext cx="11366500" cy="1568450"/>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earthquake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tornado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wildfire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drought</a:t>
            </a: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a:ea typeface="楷体" panose="02010609060101010101" charset="-122"/>
              <a:cs typeface="Times New Roman" panose="02020603050405020304"/>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landslide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tsunami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flood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volcanic eruption</a:t>
            </a:r>
          </a:p>
        </p:txBody>
      </p:sp>
      <p:pic>
        <p:nvPicPr>
          <p:cNvPr id="6"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695" y="2707005"/>
            <a:ext cx="565150" cy="565150"/>
          </a:xfrm>
          <a:prstGeom prst="rect">
            <a:avLst/>
          </a:prstGeom>
        </p:spPr>
      </p:pic>
      <p:pic>
        <p:nvPicPr>
          <p:cNvPr id="7"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59673" y="2707005"/>
            <a:ext cx="565150" cy="565150"/>
          </a:xfrm>
          <a:prstGeom prst="rect">
            <a:avLst/>
          </a:prstGeom>
        </p:spPr>
      </p:pic>
      <p:pic>
        <p:nvPicPr>
          <p:cNvPr id="8" name="图片 15"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750" y="3652547"/>
            <a:ext cx="565150" cy="565150"/>
          </a:xfrm>
          <a:prstGeom prst="rect">
            <a:avLst/>
          </a:prstGeom>
        </p:spPr>
      </p:pic>
      <p:pic>
        <p:nvPicPr>
          <p:cNvPr id="9" name="图片 16" descr="resource"/>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6945" y="3652520"/>
            <a:ext cx="565150" cy="565150"/>
          </a:xfrm>
          <a:prstGeom prst="rect">
            <a:avLst/>
          </a:prstGeom>
        </p:spPr>
      </p:pic>
      <p:grpSp>
        <p:nvGrpSpPr>
          <p:cNvPr id="10" name="组合 9"/>
          <p:cNvGrpSpPr/>
          <p:nvPr/>
        </p:nvGrpSpPr>
        <p:grpSpPr>
          <a:xfrm>
            <a:off x="520700" y="302260"/>
            <a:ext cx="11366500" cy="1499235"/>
            <a:chOff x="820" y="476"/>
            <a:chExt cx="17900" cy="2361"/>
          </a:xfrm>
        </p:grpSpPr>
        <p:sp>
          <p:nvSpPr>
            <p:cNvPr id="11" name="文本框 10"/>
            <p:cNvSpPr txBox="1"/>
            <p:nvPr/>
          </p:nvSpPr>
          <p:spPr>
            <a:xfrm>
              <a:off x="820" y="1916"/>
              <a:ext cx="17900" cy="921"/>
            </a:xfrm>
            <a:prstGeom prst="rect">
              <a:avLst/>
            </a:prstGeom>
            <a:solidFill>
              <a:schemeClr val="bg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Listen to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the </a:t>
              </a:r>
              <a:r>
                <a:rPr kumimoji="0" lang="en-US" altLang="zh-CN" sz="3200" b="0" i="0" u="none" strike="noStrike" kern="1200" cap="none" spc="0" normalizeH="0" baseline="0" noProof="0" dirty="0">
                  <a:ln>
                    <a:noFill/>
                  </a:ln>
                  <a:solidFill>
                    <a:srgbClr val="FF0000"/>
                  </a:solidFill>
                  <a:effectLst/>
                  <a:uLnTx/>
                  <a:uFillTx/>
                  <a:latin typeface="Showcard Gothic" panose="04020904020102020604" pitchFamily="82" charset="0"/>
                  <a:ea typeface="微软雅黑" panose="020B0503020204020204" pitchFamily="34" charset="-122"/>
                  <a:cs typeface="Times New Roman" panose="02020603050405020304" pitchFamily="18" charset="0"/>
                </a:rPr>
                <a:t>news reports</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and tick the disasters that you hear.</a:t>
              </a:r>
            </a:p>
          </p:txBody>
        </p:sp>
        <p:pic>
          <p:nvPicPr>
            <p:cNvPr id="12" name="图片 13" descr="resource"/>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0" y="476"/>
              <a:ext cx="1326" cy="1440"/>
            </a:xfrm>
            <a:prstGeom prst="rect">
              <a:avLst/>
            </a:prstGeom>
          </p:spPr>
        </p:pic>
      </p:grpSp>
      <p:pic>
        <p:nvPicPr>
          <p:cNvPr id="3" name="Listening and Speaki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35915" y="914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
                </p:tgtEl>
              </p:cMediaNode>
            </p:audio>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
          </p:nvPr>
        </p:nvSpPr>
        <p:spPr/>
        <p:txBody>
          <a:bodyPr/>
          <a:lstStyle/>
          <a:p>
            <a:fld id="{4997E989-D798-4C62-8E93-3D2D613C2488}" type="slidenum">
              <a:rPr lang="en-US" altLang="zh-CN" noProof="0" smtClean="0"/>
              <a:t>8</a:t>
            </a:fld>
            <a:endParaRPr lang="zh-CN" altLang="en-US" noProof="0"/>
          </a:p>
        </p:txBody>
      </p:sp>
      <p:sp>
        <p:nvSpPr>
          <p:cNvPr id="2" name="文本框 1"/>
          <p:cNvSpPr txBox="1"/>
          <p:nvPr/>
        </p:nvSpPr>
        <p:spPr>
          <a:xfrm>
            <a:off x="713105" y="1311275"/>
            <a:ext cx="10955655" cy="2122805"/>
          </a:xfrm>
          <a:prstGeom prst="rect">
            <a:avLst/>
          </a:prstGeom>
          <a:noFill/>
        </p:spPr>
        <p:txBody>
          <a:bodyPr wrap="square" rtlCol="0">
            <a:spAutoFit/>
            <a:scene3d>
              <a:camera prst="orthographicFront"/>
              <a:lightRig rig="threePt" dir="t"/>
            </a:scene3d>
          </a:bodyPr>
          <a:lstStyle/>
          <a:p>
            <a:r>
              <a:rPr lang="en-US" altLang="zh-CN" sz="4400" b="1">
                <a:ln w="22225">
                  <a:solidFill>
                    <a:schemeClr val="accent2"/>
                  </a:solidFill>
                  <a:prstDash val="solid"/>
                </a:ln>
                <a:solidFill>
                  <a:schemeClr val="accent2">
                    <a:lumMod val="40000"/>
                    <a:lumOff val="60000"/>
                  </a:schemeClr>
                </a:solidFill>
                <a:effectLst/>
              </a:rPr>
              <a:t>If you were a news reporter on natural disasters, what do you want to tell in the report? </a:t>
            </a:r>
          </a:p>
        </p:txBody>
      </p:sp>
      <p:sp>
        <p:nvSpPr>
          <p:cNvPr id="18" name="文本框 17"/>
          <p:cNvSpPr txBox="1"/>
          <p:nvPr/>
        </p:nvSpPr>
        <p:spPr>
          <a:xfrm>
            <a:off x="2238375" y="3820795"/>
            <a:ext cx="7715250" cy="1076325"/>
          </a:xfrm>
          <a:prstGeom prst="rect">
            <a:avLst/>
          </a:prstGeom>
          <a:solidFill>
            <a:srgbClr val="0070C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When</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rPr>
              <a:t>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What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Where  </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Why     </a:t>
            </a:r>
            <a:r>
              <a:rPr lang="zh-CN" altLang="en-US" sz="3200" b="1"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a:t>
            </a:r>
            <a:r>
              <a:rPr lang="en-US" altLang="zh-CN" sz="3200" b="1"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Who       </a:t>
            </a:r>
            <a:r>
              <a:rPr kumimoji="0" lang="zh-CN"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 </a:t>
            </a:r>
            <a:r>
              <a:rPr kumimoji="0" lang="en-US" altLang="zh-CN" sz="3200" b="1" i="0" u="none" strike="noStrike" kern="1200" cap="none" spc="0" normalizeH="0" baseline="0" noProof="0" dirty="0">
                <a:ln>
                  <a:noFill/>
                </a:ln>
                <a:solidFill>
                  <a:srgbClr val="FFFFFF"/>
                </a:solidFill>
                <a:effectLst/>
                <a:uLnTx/>
                <a:uFillTx/>
                <a:latin typeface="Times New Roman" panose="02020603050405020304" pitchFamily="18" charset="0"/>
                <a:ea typeface="楷体" panose="02010609060101010101" charset="-122"/>
                <a:cs typeface="Times New Roman" panose="02020603050405020304" pitchFamily="18" charset="0"/>
                <a:sym typeface="+mn-ea"/>
              </a:rPr>
              <a:t>How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3"/>
          </p:nvPr>
        </p:nvSpPr>
        <p:spPr>
          <a:xfrm>
            <a:off x="473755" y="1750222"/>
            <a:ext cx="11718245" cy="4569905"/>
          </a:xfrm>
        </p:spPr>
        <p:txBody>
          <a:bodyPr/>
          <a:lstStyle/>
          <a:p>
            <a:pPr algn="l">
              <a:lnSpc>
                <a:spcPct val="125000"/>
              </a:lnSpc>
            </a:pPr>
            <a:r>
              <a:rPr lang="en-US" altLang="zh-CN" dirty="0"/>
              <a:t>  </a:t>
            </a:r>
            <a:r>
              <a:rPr lang="en-US" altLang="zh-CN" dirty="0">
                <a:solidFill>
                  <a:schemeClr val="tx1"/>
                </a:solidFill>
              </a:rPr>
              <a:t>  </a:t>
            </a:r>
            <a:r>
              <a:rPr lang="en-US" altLang="zh-CN"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Good morning, it's </a:t>
            </a:r>
            <a:r>
              <a:rPr lang="en-US" altLang="zh-CN"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17 April</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1"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A strong </a:t>
            </a:r>
            <a:r>
              <a:rPr lang="en-US" altLang="zh-CN" sz="3200" b="1"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earthquake</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hit </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Ecuador yesterday</a:t>
            </a:r>
            <a:r>
              <a:rPr lang="en-US" altLang="zh-CN" sz="3200" dirty="0">
                <a:solidFill>
                  <a:schemeClr val="tx1"/>
                </a:solidFill>
                <a:latin typeface="Berlin Sans FB Demi" panose="020E0802020502020306" pitchFamily="34" charset="0"/>
                <a:ea typeface="Segoe UI Black" panose="020B0A02040204020203" pitchFamily="34" charset="0"/>
                <a:cs typeface="Times New Roman" panose="02020603050405020304" pitchFamily="18" charset="0"/>
              </a:rPr>
              <a:t>. </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The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7.8</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-magnitude earthquake damaged many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buildings</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and early reports said that about 230 people were killed and more than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1,500</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were injured. Volunteers and rescue workers </a:t>
            </a:r>
            <a:r>
              <a:rPr lang="en-US" altLang="zh-CN" sz="3200" b="0" i="0" dirty="0">
                <a:solidFill>
                  <a:srgbClr val="FF0000"/>
                </a:solidFill>
                <a:effectLst/>
                <a:latin typeface="Berlin Sans FB Demi" panose="020E0802020502020306" pitchFamily="34" charset="0"/>
                <a:ea typeface="Segoe UI Black" panose="020B0A02040204020203" pitchFamily="34" charset="0"/>
                <a:cs typeface="Times New Roman" panose="02020603050405020304" pitchFamily="18" charset="0"/>
              </a:rPr>
              <a:t>are helping</a:t>
            </a:r>
            <a:r>
              <a:rPr lang="en-US" altLang="zh-CN" sz="3200" b="0" i="0" dirty="0">
                <a:solidFill>
                  <a:schemeClr val="tx1"/>
                </a:solidFill>
                <a:effectLst/>
                <a:latin typeface="Berlin Sans FB Demi" panose="020E0802020502020306" pitchFamily="34" charset="0"/>
                <a:ea typeface="Segoe UI Black" panose="020B0A02040204020203" pitchFamily="34" charset="0"/>
                <a:cs typeface="Times New Roman" panose="02020603050405020304" pitchFamily="18" charset="0"/>
              </a:rPr>
              <a:t> the survivors.</a:t>
            </a:r>
            <a:br>
              <a:rPr lang="en-US" altLang="zh-CN" sz="3600" dirty="0">
                <a:solidFill>
                  <a:schemeClr val="tx1"/>
                </a:solidFill>
              </a:rPr>
            </a:br>
            <a:br>
              <a:rPr lang="en-US" altLang="zh-CN" sz="3600" dirty="0"/>
            </a:br>
            <a:endParaRPr lang="zh-CN" altLang="en-US" dirty="0"/>
          </a:p>
        </p:txBody>
      </p:sp>
      <p:sp>
        <p:nvSpPr>
          <p:cNvPr id="4" name="灯片编号占位符 3"/>
          <p:cNvSpPr>
            <a:spLocks noGrp="1"/>
          </p:cNvSpPr>
          <p:nvPr>
            <p:ph type="sldNum" sz="quarter" idx="4"/>
          </p:nvPr>
        </p:nvSpPr>
        <p:spPr/>
        <p:txBody>
          <a:bodyPr/>
          <a:lstStyle/>
          <a:p>
            <a:fld id="{4997E989-D798-4C62-8E93-3D2D613C2488}" type="slidenum">
              <a:rPr lang="en-US" altLang="zh-CN" noProof="0" smtClean="0"/>
              <a:t>9</a:t>
            </a:fld>
            <a:endParaRPr lang="zh-CN" altLang="en-US" noProof="0"/>
          </a:p>
        </p:txBody>
      </p:sp>
      <p:sp>
        <p:nvSpPr>
          <p:cNvPr id="6" name="文本框 5"/>
          <p:cNvSpPr txBox="1"/>
          <p:nvPr/>
        </p:nvSpPr>
        <p:spPr>
          <a:xfrm>
            <a:off x="4374222" y="1016879"/>
            <a:ext cx="6097712" cy="646331"/>
          </a:xfrm>
          <a:prstGeom prst="rect">
            <a:avLst/>
          </a:prstGeom>
          <a:noFill/>
        </p:spPr>
        <p:txBody>
          <a:bodyPr wrap="square">
            <a:spAutoFit/>
          </a:bodyPr>
          <a:lstStyle/>
          <a:p>
            <a:r>
              <a:rPr lang="en-US" altLang="zh-CN" sz="3600" b="0" i="0" dirty="0">
                <a:solidFill>
                  <a:srgbClr val="111F2C"/>
                </a:solidFill>
                <a:effectLst/>
                <a:latin typeface="微软雅黑" panose="020B0503020204020204" pitchFamily="34" charset="-122"/>
                <a:ea typeface="微软雅黑" panose="020B0503020204020204" pitchFamily="34" charset="-122"/>
              </a:rPr>
              <a:t>News report 1</a:t>
            </a:r>
            <a:endParaRPr lang="zh-CN" altLang="en-US" sz="3600" dirty="0"/>
          </a:p>
        </p:txBody>
      </p:sp>
      <p:sp>
        <p:nvSpPr>
          <p:cNvPr id="7" name="矩形 6"/>
          <p:cNvSpPr/>
          <p:nvPr/>
        </p:nvSpPr>
        <p:spPr>
          <a:xfrm>
            <a:off x="4886960" y="1995170"/>
            <a:ext cx="1583690" cy="4495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267065" y="1997710"/>
            <a:ext cx="2204720" cy="47752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1635125" y="3210560"/>
            <a:ext cx="1748155" cy="43751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379720" y="3812540"/>
            <a:ext cx="1090930" cy="4457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293110" y="4499610"/>
            <a:ext cx="2086610" cy="40767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787265" y="2621915"/>
            <a:ext cx="661035" cy="452755"/>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Listening and Speaking 3">
            <a:hlinkClick r:id="" action="ppaction://media"/>
          </p:cNvPr>
          <p:cNvPicPr>
            <a:picLocks noChangeAspect="1"/>
          </p:cNvPicPr>
          <p:nvPr>
            <a:audioFile r:link="rId1"/>
            <p:extLst>
              <p:ext uri="{DAA4B4D4-6D71-4841-9C94-3DE7FCFB9230}">
                <p14:media xmlns:p14="http://schemas.microsoft.com/office/powerpoint/2010/main" r:embed="rId2">
                  <p14:trim st="12796" end="98184"/>
                </p14:media>
              </p:ext>
            </p:extLst>
          </p:nvPr>
        </p:nvPicPr>
        <p:blipFill>
          <a:blip r:embed="rId4"/>
          <a:stretch>
            <a:fillRect/>
          </a:stretch>
        </p:blipFill>
        <p:spPr>
          <a:xfrm>
            <a:off x="8989495" y="29398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7"/>
                </p:tgtEl>
              </p:cMediaNode>
            </p:audio>
          </p:childTnLst>
        </p:cTn>
      </p:par>
    </p:tnLst>
    <p:bldLst>
      <p:bldP spid="7" grpId="0" bldLvl="0" animBg="1"/>
      <p:bldP spid="8" grpId="0" bldLvl="0" animBg="1"/>
      <p:bldP spid="9" grpId="0" bldLvl="0" animBg="1"/>
      <p:bldP spid="10" grpId="0" bldLvl="0" animBg="1"/>
      <p:bldP spid="12" grpId="0" bldLvl="0" animBg="1"/>
      <p:bldP spid="1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c85e10b8-2a63-4cff-94d8-f2e617e70c27}"/>
  <p:tag name="TABLE_ENDDRAG_ORIGIN_RECT" val="852*330"/>
  <p:tag name="TABLE_ENDDRAG_RECT" val="17*180*852*330"/>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89705a1f-2a4b-4b4a-88e0-bf3fe06c63e8}"/>
  <p:tag name="TABLE_ENDDRAG_ORIGIN_RECT" val="859*347"/>
  <p:tag name="TABLE_ENDDRAG_RECT" val="62*143*859*347"/>
</p:tagLst>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强大的演示文稿</Template>
  <TotalTime>4</TotalTime>
  <Words>979</Words>
  <Application>Microsoft Office PowerPoint</Application>
  <PresentationFormat>宽屏</PresentationFormat>
  <Paragraphs>125</Paragraphs>
  <Slides>19</Slides>
  <Notes>2</Notes>
  <HiddenSlides>0</HiddenSlides>
  <MMClips>6</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19</vt:i4>
      </vt:variant>
    </vt:vector>
  </HeadingPairs>
  <TitlesOfParts>
    <vt:vector size="36" baseType="lpstr">
      <vt:lpstr>HelveticaNeue</vt:lpstr>
      <vt:lpstr>Microsoft YaHei UI</vt:lpstr>
      <vt:lpstr>Microsoft YaHei UI Light</vt:lpstr>
      <vt:lpstr>华文新魏</vt:lpstr>
      <vt:lpstr>宋体</vt:lpstr>
      <vt:lpstr>微软雅黑</vt:lpstr>
      <vt:lpstr>Arial</vt:lpstr>
      <vt:lpstr>Arial Black</vt:lpstr>
      <vt:lpstr>Berlin Sans FB Demi</vt:lpstr>
      <vt:lpstr>Chiller</vt:lpstr>
      <vt:lpstr>Matura MT Script Capitals</vt:lpstr>
      <vt:lpstr>Segoe UI</vt:lpstr>
      <vt:lpstr>Segoe UI Semilight</vt:lpstr>
      <vt:lpstr>Showcard Gothic</vt:lpstr>
      <vt:lpstr>Times New Roman</vt:lpstr>
      <vt:lpstr>Wingdings</vt:lpstr>
      <vt:lpstr>Storybuilding Neal Creative</vt:lpstr>
      <vt:lpstr>PowerPoint 演示文稿</vt:lpstr>
      <vt:lpstr>PowerPoint 演示文稿</vt:lpstr>
      <vt:lpstr>Report natural disasters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dc:title>
  <dc:creator>婷婷 李</dc:creator>
  <cp:lastModifiedBy>陈 顺坤</cp:lastModifiedBy>
  <cp:revision>105</cp:revision>
  <dcterms:created xsi:type="dcterms:W3CDTF">2020-10-29T08:04:00Z</dcterms:created>
  <dcterms:modified xsi:type="dcterms:W3CDTF">2021-11-25T09:49:16Z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KSOProductBuildVer">
    <vt:lpwstr>2052-11.8.2.8506</vt:lpwstr>
  </property>
  <property fmtid="{D5CDD505-2E9C-101B-9397-08002B2CF9AE}" pid="4" name="ICV">
    <vt:lpwstr>86E2292916F94AD1A22C7EAD6BB006E3</vt:lpwstr>
  </property>
</Properties>
</file>