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6" r:id="rId5"/>
    <p:sldMasterId id="2147483698" r:id="rId6"/>
    <p:sldMasterId id="2147483712" r:id="rId7"/>
  </p:sldMasterIdLst>
  <p:notesMasterIdLst>
    <p:notesMasterId r:id="rId31"/>
  </p:notesMasterIdLst>
  <p:handoutMasterIdLst>
    <p:handoutMasterId r:id="rId32"/>
  </p:handoutMasterIdLst>
  <p:sldIdLst>
    <p:sldId id="627" r:id="rId8"/>
    <p:sldId id="603" r:id="rId9"/>
    <p:sldId id="605" r:id="rId10"/>
    <p:sldId id="527" r:id="rId11"/>
    <p:sldId id="528" r:id="rId12"/>
    <p:sldId id="540" r:id="rId13"/>
    <p:sldId id="552" r:id="rId14"/>
    <p:sldId id="600" r:id="rId15"/>
    <p:sldId id="512" r:id="rId16"/>
    <p:sldId id="508" r:id="rId17"/>
    <p:sldId id="329" r:id="rId18"/>
    <p:sldId id="366" r:id="rId19"/>
    <p:sldId id="333" r:id="rId20"/>
    <p:sldId id="529" r:id="rId21"/>
    <p:sldId id="515" r:id="rId22"/>
    <p:sldId id="599" r:id="rId23"/>
    <p:sldId id="553" r:id="rId24"/>
    <p:sldId id="604" r:id="rId25"/>
    <p:sldId id="263" r:id="rId26"/>
    <p:sldId id="535" r:id="rId27"/>
    <p:sldId id="556" r:id="rId28"/>
    <p:sldId id="521" r:id="rId29"/>
    <p:sldId id="601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94" d="100"/>
          <a:sy n="94" d="100"/>
        </p:scale>
        <p:origin x="-882" y="-78"/>
      </p:cViewPr>
      <p:guideLst>
        <p:guide orient="horz" pos="2232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491EC6-F29A-4B93-854D-23783D2C078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2FE3E5-C8B8-4A85-8574-A8DE8434B8D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680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ED73797B-B2E1-4107-98D0-502F953D53B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6D859-7D88-4856-AECF-4040B74B48C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AD82-EA8A-49E5-85C0-3AEC3FEAA1F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993C-F899-47E5-BB0C-2F5A615B36E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0234-34BB-48CA-B64B-512FFA3FCD4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5C0B-7691-428B-B5AC-0F6B9327493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DAAB-1165-4FF8-9521-C8AD1F1D264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11C5-3EA7-457F-A491-F985422391F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CC8F-363C-416A-B78D-59E7E556E1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0A59-283F-4852-9C1B-0CC3AD5506C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23B-63B1-461A-947C-B551A922167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E5FD-FE36-4C1A-A9DA-B7230FEDB24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BD2E-A9FA-4178-8AC4-53F03626C92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5FCD-8212-4B79-9DF7-170A97FE5F7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55C6-FA28-4378-960D-35D9035E904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144A-903D-48CF-854D-5F1FBB7BCF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33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135"/>
            </a:lvl1pPr>
            <a:lvl2pPr marL="406400" indent="0" algn="ctr">
              <a:buNone/>
              <a:defRPr sz="1780"/>
            </a:lvl2pPr>
            <a:lvl3pPr marL="812800" indent="0" algn="ctr">
              <a:buNone/>
              <a:defRPr sz="1600"/>
            </a:lvl3pPr>
            <a:lvl4pPr marL="1219200" indent="0" algn="ctr">
              <a:buNone/>
              <a:defRPr sz="1420"/>
            </a:lvl4pPr>
            <a:lvl5pPr marL="1625600" indent="0" algn="ctr">
              <a:buNone/>
              <a:defRPr sz="1420"/>
            </a:lvl5pPr>
            <a:lvl6pPr marL="2032000" indent="0" algn="ctr">
              <a:buNone/>
              <a:defRPr sz="1420"/>
            </a:lvl6pPr>
            <a:lvl7pPr marL="2438400" indent="0" algn="ctr">
              <a:buNone/>
              <a:defRPr sz="1420"/>
            </a:lvl7pPr>
            <a:lvl8pPr marL="2844800" indent="0" algn="ctr">
              <a:buNone/>
              <a:defRPr sz="1420"/>
            </a:lvl8pPr>
            <a:lvl9pPr marL="3251200" indent="0" algn="ctr">
              <a:buNone/>
              <a:defRPr sz="142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A78B02-637D-44F0-B956-2C034C7D82A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8BEA80-C0FD-47F2-836E-D1F5C9066A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711" y="1709739"/>
            <a:ext cx="7886700" cy="2852737"/>
          </a:xfrm>
        </p:spPr>
        <p:txBody>
          <a:bodyPr anchor="b"/>
          <a:lstStyle>
            <a:lvl1pPr>
              <a:defRPr sz="533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711" y="4589464"/>
            <a:ext cx="7886700" cy="1500187"/>
          </a:xfrm>
        </p:spPr>
        <p:txBody>
          <a:bodyPr/>
          <a:lstStyle>
            <a:lvl1pPr marL="0" indent="0">
              <a:buNone/>
              <a:defRPr sz="2135"/>
            </a:lvl1pPr>
            <a:lvl2pPr marL="406400" indent="0">
              <a:buNone/>
              <a:defRPr sz="1780"/>
            </a:lvl2pPr>
            <a:lvl3pPr marL="812800" indent="0">
              <a:buNone/>
              <a:defRPr sz="1600"/>
            </a:lvl3pPr>
            <a:lvl4pPr marL="1219200" indent="0">
              <a:buNone/>
              <a:defRPr sz="1420"/>
            </a:lvl4pPr>
            <a:lvl5pPr marL="1625600" indent="0">
              <a:buNone/>
              <a:defRPr sz="1420"/>
            </a:lvl5pPr>
            <a:lvl6pPr marL="2032000" indent="0">
              <a:buNone/>
              <a:defRPr sz="1420"/>
            </a:lvl6pPr>
            <a:lvl7pPr marL="2438400" indent="0">
              <a:buNone/>
              <a:defRPr sz="1420"/>
            </a:lvl7pPr>
            <a:lvl8pPr marL="2844800" indent="0">
              <a:buNone/>
              <a:defRPr sz="1420"/>
            </a:lvl8pPr>
            <a:lvl9pPr marL="3251200" indent="0">
              <a:buNone/>
              <a:defRPr sz="142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6676F7-0C0C-4E70-9B16-71CC2BF911D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02F263-9030-47BD-BA13-D3DBF9B947E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356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356" y="1681163"/>
            <a:ext cx="3869267" cy="82391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356" y="2505075"/>
            <a:ext cx="386926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856" y="1681163"/>
            <a:ext cx="3886200" cy="82391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856" y="2505075"/>
            <a:ext cx="388620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82724C-21B9-410B-A861-47DB2582FCE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336C28-8C0D-4677-9F63-0D769CF59FB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9F5EB1-BAF2-4F75-A353-8EB2E8DC2F9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0F29-FB83-4892-AB25-EB007394106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612" y="987426"/>
            <a:ext cx="4628444" cy="4873625"/>
          </a:xfrm>
        </p:spPr>
        <p:txBody>
          <a:bodyPr/>
          <a:lstStyle>
            <a:lvl1pPr>
              <a:defRPr sz="2845"/>
            </a:lvl1pPr>
            <a:lvl2pPr>
              <a:defRPr sz="2490"/>
            </a:lvl2pPr>
            <a:lvl3pPr>
              <a:defRPr sz="2135"/>
            </a:lvl3pPr>
            <a:lvl4pPr>
              <a:defRPr sz="1780"/>
            </a:lvl4pPr>
            <a:lvl5pPr>
              <a:defRPr sz="1780"/>
            </a:lvl5pPr>
            <a:lvl6pPr>
              <a:defRPr sz="1780"/>
            </a:lvl6pPr>
            <a:lvl7pPr>
              <a:defRPr sz="1780"/>
            </a:lvl7pPr>
            <a:lvl8pPr>
              <a:defRPr sz="1780"/>
            </a:lvl8pPr>
            <a:lvl9pPr>
              <a:defRPr sz="178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420"/>
            </a:lvl1pPr>
            <a:lvl2pPr marL="406400" indent="0">
              <a:buNone/>
              <a:defRPr sz="1245"/>
            </a:lvl2pPr>
            <a:lvl3pPr marL="812800" indent="0">
              <a:buNone/>
              <a:defRPr sz="1065"/>
            </a:lvl3pPr>
            <a:lvl4pPr marL="1219200" indent="0">
              <a:buNone/>
              <a:defRPr sz="890"/>
            </a:lvl4pPr>
            <a:lvl5pPr marL="1625600" indent="0">
              <a:buNone/>
              <a:defRPr sz="890"/>
            </a:lvl5pPr>
            <a:lvl6pPr marL="2032000" indent="0">
              <a:buNone/>
              <a:defRPr sz="890"/>
            </a:lvl6pPr>
            <a:lvl7pPr marL="2438400" indent="0">
              <a:buNone/>
              <a:defRPr sz="890"/>
            </a:lvl7pPr>
            <a:lvl8pPr marL="2844800" indent="0">
              <a:buNone/>
              <a:defRPr sz="890"/>
            </a:lvl8pPr>
            <a:lvl9pPr marL="3251200" indent="0">
              <a:buNone/>
              <a:defRPr sz="89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F4A0AD-94B6-41DB-B201-22BF537512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12" y="987426"/>
            <a:ext cx="4628444" cy="4873625"/>
          </a:xfrm>
        </p:spPr>
        <p:txBody>
          <a:bodyPr/>
          <a:lstStyle>
            <a:lvl1pPr marL="0" indent="0">
              <a:buNone/>
              <a:defRPr sz="2845"/>
            </a:lvl1pPr>
            <a:lvl2pPr marL="406400" indent="0">
              <a:buNone/>
              <a:defRPr sz="2490"/>
            </a:lvl2pPr>
            <a:lvl3pPr marL="812800" indent="0">
              <a:buNone/>
              <a:defRPr sz="2135"/>
            </a:lvl3pPr>
            <a:lvl4pPr marL="1219200" indent="0">
              <a:buNone/>
              <a:defRPr sz="1780"/>
            </a:lvl4pPr>
            <a:lvl5pPr marL="1625600" indent="0">
              <a:buNone/>
              <a:defRPr sz="1780"/>
            </a:lvl5pPr>
            <a:lvl6pPr marL="2032000" indent="0">
              <a:buNone/>
              <a:defRPr sz="1780"/>
            </a:lvl6pPr>
            <a:lvl7pPr marL="2438400" indent="0">
              <a:buNone/>
              <a:defRPr sz="1780"/>
            </a:lvl7pPr>
            <a:lvl8pPr marL="2844800" indent="0">
              <a:buNone/>
              <a:defRPr sz="1780"/>
            </a:lvl8pPr>
            <a:lvl9pPr marL="3251200" indent="0">
              <a:buNone/>
              <a:defRPr sz="178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420"/>
            </a:lvl1pPr>
            <a:lvl2pPr marL="406400" indent="0">
              <a:buNone/>
              <a:defRPr sz="1245"/>
            </a:lvl2pPr>
            <a:lvl3pPr marL="812800" indent="0">
              <a:buNone/>
              <a:defRPr sz="1065"/>
            </a:lvl3pPr>
            <a:lvl4pPr marL="1219200" indent="0">
              <a:buNone/>
              <a:defRPr sz="890"/>
            </a:lvl4pPr>
            <a:lvl5pPr marL="1625600" indent="0">
              <a:buNone/>
              <a:defRPr sz="890"/>
            </a:lvl5pPr>
            <a:lvl6pPr marL="2032000" indent="0">
              <a:buNone/>
              <a:defRPr sz="890"/>
            </a:lvl6pPr>
            <a:lvl7pPr marL="2438400" indent="0">
              <a:buNone/>
              <a:defRPr sz="890"/>
            </a:lvl7pPr>
            <a:lvl8pPr marL="2844800" indent="0">
              <a:buNone/>
              <a:defRPr sz="890"/>
            </a:lvl8pPr>
            <a:lvl9pPr marL="3251200" indent="0">
              <a:buNone/>
              <a:defRPr sz="89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93A3A5-4620-46C3-BF90-3E80F89859E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4FA638-3802-4C76-B54F-1951F7C996C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68F78D-6749-4804-BB7D-B05BE699686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882DE3-10B9-427A-AF96-254ECC9FAC9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39734" y="1981200"/>
            <a:ext cx="3818467" cy="1981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39734" y="4114800"/>
            <a:ext cx="3818467" cy="1981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B9411F-F391-4F8F-84F7-AE3ABB4A711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AB482F-63E4-4721-A7D2-79977D4677D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22F315-C621-401F-ABD8-72020195C26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E6FAB7-9820-423D-849C-C33B3D371FA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6294F7-6E28-415D-AB76-1E4C15293B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2E3D-BCB7-4AB7-8105-127985C319D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D8382A-AA9A-4CED-858C-ABA4C71D997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47E580-631D-445B-99A3-399EE06646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75496E-0802-4480-BBC5-41923117C0D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DA9E70-2259-48B3-9629-94245A5BB70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012BC9-C658-42E4-82C1-BAC7CD3F86F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3D726D-E009-468E-BF1E-84B2D093B08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150DBE-C427-4179-AB6A-C25D78CEBA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33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135"/>
            </a:lvl1pPr>
            <a:lvl2pPr marL="406400" indent="0" algn="ctr">
              <a:buNone/>
              <a:defRPr sz="1780"/>
            </a:lvl2pPr>
            <a:lvl3pPr marL="812800" indent="0" algn="ctr">
              <a:buNone/>
              <a:defRPr sz="1600"/>
            </a:lvl3pPr>
            <a:lvl4pPr marL="1219200" indent="0" algn="ctr">
              <a:buNone/>
              <a:defRPr sz="1420"/>
            </a:lvl4pPr>
            <a:lvl5pPr marL="1625600" indent="0" algn="ctr">
              <a:buNone/>
              <a:defRPr sz="1420"/>
            </a:lvl5pPr>
            <a:lvl6pPr marL="2032000" indent="0" algn="ctr">
              <a:buNone/>
              <a:defRPr sz="1420"/>
            </a:lvl6pPr>
            <a:lvl7pPr marL="2438400" indent="0" algn="ctr">
              <a:buNone/>
              <a:defRPr sz="1420"/>
            </a:lvl7pPr>
            <a:lvl8pPr marL="2844800" indent="0" algn="ctr">
              <a:buNone/>
              <a:defRPr sz="1420"/>
            </a:lvl8pPr>
            <a:lvl9pPr marL="3251200" indent="0" algn="ctr">
              <a:buNone/>
              <a:defRPr sz="142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94E191-0981-4E51-AADF-2A1EE0D7271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69A55C-79DE-44CE-AAE0-E34BADA2699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711" y="1709739"/>
            <a:ext cx="7886700" cy="2852737"/>
          </a:xfrm>
        </p:spPr>
        <p:txBody>
          <a:bodyPr anchor="b"/>
          <a:lstStyle>
            <a:lvl1pPr>
              <a:defRPr sz="533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711" y="4589464"/>
            <a:ext cx="7886700" cy="1500187"/>
          </a:xfrm>
        </p:spPr>
        <p:txBody>
          <a:bodyPr/>
          <a:lstStyle>
            <a:lvl1pPr marL="0" indent="0">
              <a:buNone/>
              <a:defRPr sz="2135"/>
            </a:lvl1pPr>
            <a:lvl2pPr marL="406400" indent="0">
              <a:buNone/>
              <a:defRPr sz="1780"/>
            </a:lvl2pPr>
            <a:lvl3pPr marL="812800" indent="0">
              <a:buNone/>
              <a:defRPr sz="1600"/>
            </a:lvl3pPr>
            <a:lvl4pPr marL="1219200" indent="0">
              <a:buNone/>
              <a:defRPr sz="1420"/>
            </a:lvl4pPr>
            <a:lvl5pPr marL="1625600" indent="0">
              <a:buNone/>
              <a:defRPr sz="1420"/>
            </a:lvl5pPr>
            <a:lvl6pPr marL="2032000" indent="0">
              <a:buNone/>
              <a:defRPr sz="1420"/>
            </a:lvl6pPr>
            <a:lvl7pPr marL="2438400" indent="0">
              <a:buNone/>
              <a:defRPr sz="1420"/>
            </a:lvl7pPr>
            <a:lvl8pPr marL="2844800" indent="0">
              <a:buNone/>
              <a:defRPr sz="1420"/>
            </a:lvl8pPr>
            <a:lvl9pPr marL="3251200" indent="0">
              <a:buNone/>
              <a:defRPr sz="142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2CD2CB-D3CE-414D-9A75-0B984C50404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FCDF-143D-410C-9F04-2FC0B5293FE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904733-37CE-482B-9A9C-89F2FD0B9D0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356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356" y="1681163"/>
            <a:ext cx="3869267" cy="82391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356" y="2505075"/>
            <a:ext cx="386926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856" y="1681163"/>
            <a:ext cx="3886200" cy="82391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6400" indent="0">
              <a:buNone/>
              <a:defRPr sz="1780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0" b="1"/>
            </a:lvl4pPr>
            <a:lvl5pPr marL="1625600" indent="0">
              <a:buNone/>
              <a:defRPr sz="1420" b="1"/>
            </a:lvl5pPr>
            <a:lvl6pPr marL="2032000" indent="0">
              <a:buNone/>
              <a:defRPr sz="1420" b="1"/>
            </a:lvl6pPr>
            <a:lvl7pPr marL="2438400" indent="0">
              <a:buNone/>
              <a:defRPr sz="1420" b="1"/>
            </a:lvl7pPr>
            <a:lvl8pPr marL="2844800" indent="0">
              <a:buNone/>
              <a:defRPr sz="1420" b="1"/>
            </a:lvl8pPr>
            <a:lvl9pPr marL="3251200" indent="0">
              <a:buNone/>
              <a:defRPr sz="142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856" y="2505075"/>
            <a:ext cx="388620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B5AD-F070-43FF-A1FA-54C10D7BA37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5F8737-6F92-4554-BEBE-DA985D06A6A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D4E464-5E65-4A64-A286-1A772255987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612" y="987426"/>
            <a:ext cx="4628444" cy="4873625"/>
          </a:xfrm>
        </p:spPr>
        <p:txBody>
          <a:bodyPr/>
          <a:lstStyle>
            <a:lvl1pPr>
              <a:defRPr sz="2845"/>
            </a:lvl1pPr>
            <a:lvl2pPr>
              <a:defRPr sz="2490"/>
            </a:lvl2pPr>
            <a:lvl3pPr>
              <a:defRPr sz="2135"/>
            </a:lvl3pPr>
            <a:lvl4pPr>
              <a:defRPr sz="1780"/>
            </a:lvl4pPr>
            <a:lvl5pPr>
              <a:defRPr sz="1780"/>
            </a:lvl5pPr>
            <a:lvl6pPr>
              <a:defRPr sz="1780"/>
            </a:lvl6pPr>
            <a:lvl7pPr>
              <a:defRPr sz="1780"/>
            </a:lvl7pPr>
            <a:lvl8pPr>
              <a:defRPr sz="1780"/>
            </a:lvl8pPr>
            <a:lvl9pPr>
              <a:defRPr sz="178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420"/>
            </a:lvl1pPr>
            <a:lvl2pPr marL="406400" indent="0">
              <a:buNone/>
              <a:defRPr sz="1245"/>
            </a:lvl2pPr>
            <a:lvl3pPr marL="812800" indent="0">
              <a:buNone/>
              <a:defRPr sz="1065"/>
            </a:lvl3pPr>
            <a:lvl4pPr marL="1219200" indent="0">
              <a:buNone/>
              <a:defRPr sz="890"/>
            </a:lvl4pPr>
            <a:lvl5pPr marL="1625600" indent="0">
              <a:buNone/>
              <a:defRPr sz="890"/>
            </a:lvl5pPr>
            <a:lvl6pPr marL="2032000" indent="0">
              <a:buNone/>
              <a:defRPr sz="890"/>
            </a:lvl6pPr>
            <a:lvl7pPr marL="2438400" indent="0">
              <a:buNone/>
              <a:defRPr sz="890"/>
            </a:lvl7pPr>
            <a:lvl8pPr marL="2844800" indent="0">
              <a:buNone/>
              <a:defRPr sz="890"/>
            </a:lvl8pPr>
            <a:lvl9pPr marL="3251200" indent="0">
              <a:buNone/>
              <a:defRPr sz="89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AB06F-3EB4-4781-B402-C1723BDDFD7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12" y="987426"/>
            <a:ext cx="4628444" cy="4873625"/>
          </a:xfrm>
        </p:spPr>
        <p:txBody>
          <a:bodyPr/>
          <a:lstStyle>
            <a:lvl1pPr marL="0" indent="0">
              <a:buNone/>
              <a:defRPr sz="2845"/>
            </a:lvl1pPr>
            <a:lvl2pPr marL="406400" indent="0">
              <a:buNone/>
              <a:defRPr sz="2490"/>
            </a:lvl2pPr>
            <a:lvl3pPr marL="812800" indent="0">
              <a:buNone/>
              <a:defRPr sz="2135"/>
            </a:lvl3pPr>
            <a:lvl4pPr marL="1219200" indent="0">
              <a:buNone/>
              <a:defRPr sz="1780"/>
            </a:lvl4pPr>
            <a:lvl5pPr marL="1625600" indent="0">
              <a:buNone/>
              <a:defRPr sz="1780"/>
            </a:lvl5pPr>
            <a:lvl6pPr marL="2032000" indent="0">
              <a:buNone/>
              <a:defRPr sz="1780"/>
            </a:lvl6pPr>
            <a:lvl7pPr marL="2438400" indent="0">
              <a:buNone/>
              <a:defRPr sz="1780"/>
            </a:lvl7pPr>
            <a:lvl8pPr marL="2844800" indent="0">
              <a:buNone/>
              <a:defRPr sz="1780"/>
            </a:lvl8pPr>
            <a:lvl9pPr marL="3251200" indent="0">
              <a:buNone/>
              <a:defRPr sz="178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420"/>
            </a:lvl1pPr>
            <a:lvl2pPr marL="406400" indent="0">
              <a:buNone/>
              <a:defRPr sz="1245"/>
            </a:lvl2pPr>
            <a:lvl3pPr marL="812800" indent="0">
              <a:buNone/>
              <a:defRPr sz="1065"/>
            </a:lvl3pPr>
            <a:lvl4pPr marL="1219200" indent="0">
              <a:buNone/>
              <a:defRPr sz="890"/>
            </a:lvl4pPr>
            <a:lvl5pPr marL="1625600" indent="0">
              <a:buNone/>
              <a:defRPr sz="890"/>
            </a:lvl5pPr>
            <a:lvl6pPr marL="2032000" indent="0">
              <a:buNone/>
              <a:defRPr sz="890"/>
            </a:lvl6pPr>
            <a:lvl7pPr marL="2438400" indent="0">
              <a:buNone/>
              <a:defRPr sz="890"/>
            </a:lvl7pPr>
            <a:lvl8pPr marL="2844800" indent="0">
              <a:buNone/>
              <a:defRPr sz="890"/>
            </a:lvl8pPr>
            <a:lvl9pPr marL="3251200" indent="0">
              <a:buNone/>
              <a:defRPr sz="89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B2E5E3-603B-4B0C-866D-75332AD594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77C77D-5AEC-4DF1-9F63-85ED30C5C86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E1D10A-DF88-4018-AAB1-19129DAE9EE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D323DC-EAB7-4782-B5ED-94698063956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39734" y="1981200"/>
            <a:ext cx="3818467" cy="1981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39734" y="4114800"/>
            <a:ext cx="3818467" cy="1981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AB0015-DFA6-4056-9D88-49E3BACAE26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8630-A268-4915-A930-486613E637E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31F61F-6083-46A3-8D12-419DC64C08B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16ED0-7356-42D3-81BA-F0B2834DB3A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5BDD7C-76DC-437D-802C-076A4E79814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9DCA1A-4613-433D-BE18-CF238A4EF80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8F57AB-A275-44FA-8385-FBA773C4614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73C4DF-2888-4C53-B644-0373CF3155C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352931-E318-49F1-8ADD-005DAB55730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FEBCAB-024E-4F5C-86B4-8AA67AF5B3B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570BC1-C7AB-4CC0-9D3C-FF6F0063A7C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9D57B8-EAB0-4175-9664-C5323DC206F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EC7D-0094-45D2-979E-0BFE05D2176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79BAFB-5939-4B6F-AC47-07541C9C364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7F4F-7B0E-409E-9DEF-18315CE42BD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32AB-C5BA-4046-B78C-87FD121969D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1.pn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/>
          </p:cNvSpPr>
          <p:nvPr>
            <p:ph type="dt" sz="half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/>
          <p:cNvSpPr>
            <a:spLocks noGrp="1"/>
          </p:cNvSpPr>
          <p:nvPr>
            <p:ph type="ftr" sz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4861856D-5ACD-4E53-8983-C77028DEB5D7}" type="slidenum">
              <a:rPr lang="en-US"/>
            </a:fld>
            <a:endParaRPr 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37855" y="104140"/>
            <a:ext cx="833755" cy="269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A1CC2C-EC74-429D-AD0D-5649F12D8E78}" type="slidenum">
              <a:rPr lang="en-US" altLang="zh-CN"/>
            </a:fld>
            <a:endParaRPr lang="en-US" altLang="zh-CN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37855" y="104140"/>
            <a:ext cx="833755" cy="269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45" b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45" b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DF2658-EBB3-4F5F-87BE-8473FDDB2FA8}" type="slidenum">
              <a:rPr lang="en-US" altLang="zh-CN"/>
            </a:fld>
            <a:endParaRPr lang="en-US" altLang="zh-CN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116570" y="104140"/>
            <a:ext cx="955040" cy="309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06400" algn="ctr" rtl="0" fontAlgn="base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812800" algn="ctr" rtl="0" fontAlgn="base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219200" algn="ctr" rtl="0" fontAlgn="base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625600" algn="ctr" rtl="0" fontAlgn="base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00" indent="-203200" algn="l" defTabSz="81280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00" indent="-203200" algn="l" defTabSz="81280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00" indent="-203200" algn="l" defTabSz="81280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00" indent="-203200" algn="l" defTabSz="81280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kumimoji="1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383228-DD3B-438F-99E6-9F2FC70DDC1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45" b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45" b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4D51C2-2C8F-42EF-AA4B-2F288CFC1E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06400" algn="ctr" rtl="0" fontAlgn="base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812800" algn="ctr" rtl="0" fontAlgn="base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219200" algn="ctr" rtl="0" fontAlgn="base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625600" algn="ctr" rtl="0" fontAlgn="base">
        <a:spcBef>
          <a:spcPct val="0"/>
        </a:spcBef>
        <a:spcAft>
          <a:spcPct val="0"/>
        </a:spcAft>
        <a:defRPr sz="391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00" indent="-203200" algn="l" defTabSz="81280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00" indent="-203200" algn="l" defTabSz="81280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00" indent="-203200" algn="l" defTabSz="81280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00" indent="-203200" algn="l" defTabSz="81280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kumimoji="1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E6C415-0239-421A-9930-40DB469E9F3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image" Target="../media/image1.pn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image" Target="../media/image1.png"/><Relationship Id="rId1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2874467" y="2720876"/>
            <a:ext cx="1928813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27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27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127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27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27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27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27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35" y="3136106"/>
            <a:ext cx="1036737" cy="1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855071" y="2720877"/>
            <a:ext cx="1645742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900" b="1">
                <a:latin typeface="华文新魏" panose="02010800040101010101" pitchFamily="2" charset="-122"/>
              </a:rPr>
              <a:t>知识产权声明</a:t>
            </a:r>
            <a:endParaRPr lang="zh-CN" altLang="en-US" sz="19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10241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1875" y="4654550"/>
            <a:ext cx="29241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文本框 10242"/>
          <p:cNvSpPr txBox="1">
            <a:spLocks noChangeArrowheads="1"/>
          </p:cNvSpPr>
          <p:nvPr/>
        </p:nvSpPr>
        <p:spPr bwMode="auto">
          <a:xfrm>
            <a:off x="106363" y="692150"/>
            <a:ext cx="8856662" cy="280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CC0000"/>
                </a:solidFill>
                <a:latin typeface="Comic Sans MS" panose="030F0702030302020204" pitchFamily="66" charset="0"/>
              </a:rPr>
              <a:t>Task 2</a:t>
            </a:r>
            <a:endParaRPr lang="en-US" altLang="zh-CN" sz="4400" b="1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r>
              <a:rPr lang="en-US" altLang="zh-CN" sz="4400" b="1">
                <a:solidFill>
                  <a:srgbClr val="CC0000"/>
                </a:solidFill>
                <a:latin typeface="Comic Sans MS" panose="030F0702030302020204" pitchFamily="66" charset="0"/>
              </a:rPr>
              <a:t>       News about Love</a:t>
            </a:r>
            <a:endParaRPr lang="zh-CN" altLang="en-US" sz="4400" b="1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zh-CN" sz="4400" b="1">
                <a:solidFill>
                  <a:schemeClr val="tx2"/>
                </a:solidFill>
                <a:latin typeface="Comic Sans MS" panose="030F0702030302020204" pitchFamily="66" charset="0"/>
              </a:rPr>
              <a:t>Rewrite the compound sentences as simple sentences </a:t>
            </a:r>
            <a:endParaRPr lang="zh-CN" altLang="en-US" sz="44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492" name="图片 1024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870450"/>
            <a:ext cx="2336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图片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175" y="4763"/>
            <a:ext cx="91789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文本框 1"/>
          <p:cNvSpPr txBox="1">
            <a:spLocks noChangeArrowheads="1"/>
          </p:cNvSpPr>
          <p:nvPr/>
        </p:nvSpPr>
        <p:spPr bwMode="auto">
          <a:xfrm>
            <a:off x="0" y="4508500"/>
            <a:ext cx="91440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latin typeface="Comic Sans MS" panose="030F0702030302020204" pitchFamily="66" charset="0"/>
              </a:rPr>
              <a:t>If they have emotional problems, the passengers can ask for emotional advice from </a:t>
            </a:r>
            <a:r>
              <a:rPr lang="en-US" altLang="zh-CN" sz="3600" b="1">
                <a:solidFill>
                  <a:srgbClr val="000000"/>
                </a:solidFill>
                <a:latin typeface="Tw Cen MT" panose="020B0602020104020603" pitchFamily="34" charset="0"/>
              </a:rPr>
              <a:t>Ortiz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3600">
                <a:latin typeface="Comic Sans MS" panose="030F0702030302020204" pitchFamily="66" charset="0"/>
              </a:rPr>
              <a:t> a 11-year-old boy. </a:t>
            </a:r>
            <a:endParaRPr lang="en-US" altLang="zh-CN" sz="3600" b="1">
              <a:latin typeface="Comic Sans MS" panose="030F0702030302020204" pitchFamily="66" charset="0"/>
            </a:endParaRPr>
          </a:p>
        </p:txBody>
      </p:sp>
      <p:sp>
        <p:nvSpPr>
          <p:cNvPr id="11269" name="文本框 2"/>
          <p:cNvSpPr txBox="1">
            <a:spLocks noChangeArrowheads="1"/>
          </p:cNvSpPr>
          <p:nvPr/>
        </p:nvSpPr>
        <p:spPr bwMode="auto">
          <a:xfrm>
            <a:off x="0" y="4508500"/>
            <a:ext cx="2846388" cy="579438"/>
          </a:xfrm>
          <a:prstGeom prst="rect">
            <a:avLst/>
          </a:prstGeom>
          <a:gradFill rotWithShape="1">
            <a:gsLst>
              <a:gs pos="0">
                <a:srgbClr val="14CD68"/>
              </a:gs>
              <a:gs pos="100000">
                <a:srgbClr val="0B6E38"/>
              </a:gs>
            </a:gsLst>
            <a:lin ang="5400000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FF00"/>
                </a:solidFill>
              </a:rPr>
              <a:t>    Having</a:t>
            </a:r>
            <a:endParaRPr lang="en-US" altLang="zh-CN" sz="3200" b="1">
              <a:solidFill>
                <a:srgbClr val="FFFF00"/>
              </a:solidFill>
            </a:endParaRPr>
          </a:p>
        </p:txBody>
      </p:sp>
      <p:sp>
        <p:nvSpPr>
          <p:cNvPr id="2" name="文本框 4098"/>
          <p:cNvSpPr txBox="1">
            <a:spLocks noChangeArrowheads="1"/>
          </p:cNvSpPr>
          <p:nvPr/>
        </p:nvSpPr>
        <p:spPr bwMode="auto">
          <a:xfrm>
            <a:off x="179388" y="2060575"/>
            <a:ext cx="8826500" cy="1784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0" hangingPunct="0"/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v-ing作条件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(condition)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状语，</a:t>
            </a:r>
            <a:r>
              <a:rPr lang="en-US" altLang="zh-CN" sz="3600" b="1" i="1">
                <a:latin typeface="Comic Sans MS" panose="030F0702030302020204" pitchFamily="66" charset="0"/>
                <a:ea typeface="楷体_GB2312" panose="02010609030101010101" pitchFamily="49" charset="-122"/>
              </a:rPr>
              <a:t>the passengers</a:t>
            </a:r>
            <a:r>
              <a:rPr lang="zh-CN" altLang="en-US" sz="3600" b="1" i="1">
                <a:latin typeface="Comic Sans MS" panose="030F0702030302020204" pitchFamily="66" charset="0"/>
                <a:ea typeface="楷体_GB2312" panose="02010609030101010101" pitchFamily="49" charset="-122"/>
              </a:rPr>
              <a:t>是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  <a:sym typeface="宋体" panose="02010600030101010101" pitchFamily="2" charset="-122"/>
              </a:rPr>
              <a:t>have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  <a:sym typeface="宋体" panose="02010600030101010101" pitchFamily="2" charset="-122"/>
              </a:rPr>
              <a:t>的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执行者, 故将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look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处理成v-ing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  <a:sym typeface="Arial" panose="020B0604020202020204" pitchFamily="34" charset="0"/>
              </a:rPr>
              <a:t>而非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  <a:sym typeface="Arial" panose="020B0604020202020204" pitchFamily="34" charset="0"/>
              </a:rPr>
              <a:t>v-ed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形式作状语。</a:t>
            </a:r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64518" name="矩形 3"/>
          <p:cNvSpPr>
            <a:spLocks noChangeArrowheads="1"/>
          </p:cNvSpPr>
          <p:nvPr/>
        </p:nvSpPr>
        <p:spPr bwMode="auto">
          <a:xfrm>
            <a:off x="179388" y="122238"/>
            <a:ext cx="48942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bg1"/>
                </a:solidFill>
              </a:rPr>
              <a:t>纽约地铁惊现</a:t>
            </a:r>
            <a:r>
              <a:rPr lang="en-US" altLang="zh-CN" sz="2800" b="1">
                <a:solidFill>
                  <a:schemeClr val="bg1"/>
                </a:solidFill>
              </a:rPr>
              <a:t>11</a:t>
            </a:r>
            <a:r>
              <a:rPr lang="zh-CN" altLang="en-US" sz="2800" b="1">
                <a:solidFill>
                  <a:schemeClr val="bg1"/>
                </a:solidFill>
              </a:rPr>
              <a:t>岁情感治疗师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1110" y="6263005"/>
            <a:ext cx="1395095" cy="45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11269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588" y="0"/>
            <a:ext cx="9144001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文本框 6146"/>
          <p:cNvSpPr txBox="1">
            <a:spLocks noChangeArrowheads="1"/>
          </p:cNvSpPr>
          <p:nvPr/>
        </p:nvSpPr>
        <p:spPr bwMode="auto">
          <a:xfrm>
            <a:off x="34925" y="4076700"/>
            <a:ext cx="90725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zh-CN" altLang="en-US" sz="3200" b="1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317" name="文本框 6146"/>
          <p:cNvSpPr txBox="1">
            <a:spLocks noChangeArrowheads="1"/>
          </p:cNvSpPr>
          <p:nvPr/>
        </p:nvSpPr>
        <p:spPr bwMode="auto">
          <a:xfrm>
            <a:off x="71438" y="4311650"/>
            <a:ext cx="9072562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>
                <a:latin typeface="Comic Sans MS" panose="030F0702030302020204" pitchFamily="66" charset="0"/>
              </a:rPr>
              <a:t>Because he sent a wreath to show his love, the man was refused on the spot.</a:t>
            </a:r>
            <a:r>
              <a:rPr lang="zh-CN" altLang="en-US" sz="3200" b="1">
                <a:latin typeface="Comic Sans MS" panose="030F0702030302020204" pitchFamily="66" charset="0"/>
                <a:sym typeface="Arial" panose="020B0604020202020204" pitchFamily="34" charset="0"/>
              </a:rPr>
              <a:t> </a:t>
            </a:r>
            <a:endParaRPr lang="en-US" altLang="zh-CN" sz="3200" b="1"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13318" name="文本框 6149"/>
          <p:cNvSpPr txBox="1">
            <a:spLocks noChangeArrowheads="1"/>
          </p:cNvSpPr>
          <p:nvPr/>
        </p:nvSpPr>
        <p:spPr bwMode="auto">
          <a:xfrm>
            <a:off x="0" y="620713"/>
            <a:ext cx="9001125" cy="1784350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0" hangingPunct="0"/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v-ing作原因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(reason)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状语，</a:t>
            </a:r>
            <a:r>
              <a:rPr lang="en-US" altLang="zh-CN" sz="3600" b="1" i="1">
                <a:solidFill>
                  <a:srgbClr val="CC0000"/>
                </a:solidFill>
                <a:latin typeface="Comic Sans MS" panose="030F0702030302020204" pitchFamily="66" charset="0"/>
                <a:ea typeface="楷体_GB2312" panose="02010609030101010101" pitchFamily="49" charset="-122"/>
              </a:rPr>
              <a:t>the man</a:t>
            </a:r>
            <a:r>
              <a:rPr lang="zh-CN" altLang="en-US" sz="3600" b="1" i="1">
                <a:solidFill>
                  <a:srgbClr val="CC0000"/>
                </a:solidFill>
                <a:latin typeface="Comic Sans MS" panose="030F0702030302020204" pitchFamily="66" charset="0"/>
                <a:ea typeface="楷体_GB2312" panose="02010609030101010101" pitchFamily="49" charset="-122"/>
              </a:rPr>
              <a:t> 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执行了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send a wreath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这一动作, 所以将其处理成v-ing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  <a:sym typeface="Arial" panose="020B0604020202020204" pitchFamily="34" charset="0"/>
              </a:rPr>
              <a:t>而非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  <a:sym typeface="Arial" panose="020B0604020202020204" pitchFamily="34" charset="0"/>
              </a:rPr>
              <a:t>v-ed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形式作状语。</a:t>
            </a:r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79388" y="4281488"/>
            <a:ext cx="3240087" cy="585787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76200" eaLnBrk="0" hangingPunct="0"/>
            <a:r>
              <a:rPr lang="en-US" altLang="zh-CN" sz="3200" b="1">
                <a:latin typeface="Comic Sans MS" panose="030F0702030302020204" pitchFamily="66" charset="0"/>
              </a:rPr>
              <a:t>Sending</a:t>
            </a:r>
            <a:endParaRPr lang="en-US" altLang="zh-CN" sz="32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6030" y="6061710"/>
            <a:ext cx="1395095" cy="45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/>
      <p:bldP spid="13318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6513" y="11113"/>
            <a:ext cx="9036051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文本框 9219"/>
          <p:cNvSpPr txBox="1">
            <a:spLocks noChangeArrowheads="1"/>
          </p:cNvSpPr>
          <p:nvPr/>
        </p:nvSpPr>
        <p:spPr bwMode="auto">
          <a:xfrm>
            <a:off x="395288" y="4437063"/>
            <a:ext cx="9005887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latin typeface="Comic Sans MS" panose="030F0702030302020204" pitchFamily="66" charset="0"/>
              </a:rPr>
              <a:t>When he presented “I love you” with hotdogs, the handsome man won the girl’s heart.</a:t>
            </a:r>
            <a:endParaRPr lang="en-US" altLang="zh-CN" sz="3200">
              <a:latin typeface="Comic Sans MS" panose="030F0702030302020204" pitchFamily="66" charset="0"/>
            </a:endParaRPr>
          </a:p>
        </p:txBody>
      </p:sp>
      <p:sp>
        <p:nvSpPr>
          <p:cNvPr id="16389" name="文本框 9220"/>
          <p:cNvSpPr txBox="1">
            <a:spLocks noChangeArrowheads="1"/>
          </p:cNvSpPr>
          <p:nvPr/>
        </p:nvSpPr>
        <p:spPr bwMode="auto">
          <a:xfrm>
            <a:off x="107950" y="1557338"/>
            <a:ext cx="7848600" cy="1757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0" hangingPunct="0"/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v-ing</a:t>
            </a:r>
            <a:r>
              <a:rPr lang="zh-CN" altLang="en-US" sz="36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作时间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(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time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)</a:t>
            </a:r>
            <a:r>
              <a:rPr lang="zh-CN" altLang="en-US" sz="3600" b="1">
                <a:latin typeface="楷体_GB2312" panose="02010609030101010101" pitchFamily="49" charset="-122"/>
                <a:ea typeface="楷体_GB2312" panose="02010609030101010101" pitchFamily="49" charset="-122"/>
              </a:rPr>
              <a:t>状语，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the man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是</a:t>
            </a:r>
            <a:r>
              <a:rPr lang="en-US" altLang="zh-CN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present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这一动作的执行者</a:t>
            </a:r>
            <a:r>
              <a:rPr lang="zh-CN" altLang="en-US" sz="3600" b="1">
                <a:latin typeface="楷体_GB2312" panose="02010609030101010101" pitchFamily="49" charset="-122"/>
                <a:ea typeface="楷体_GB2312" panose="02010609030101010101" pitchFamily="49" charset="-122"/>
              </a:rPr>
              <a:t>, 所以用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v-ing</a:t>
            </a:r>
            <a:r>
              <a:rPr lang="zh-CN" altLang="en-US" sz="3600" b="1">
                <a:latin typeface="楷体_GB2312" panose="02010609030101010101" pitchFamily="49" charset="-122"/>
                <a:ea typeface="楷体_GB2312" panose="02010609030101010101" pitchFamily="49" charset="-122"/>
              </a:rPr>
              <a:t>形式而非</a:t>
            </a:r>
            <a:r>
              <a:rPr lang="zh-CN" altLang="en-US" sz="3600" b="1">
                <a:latin typeface="Comic Sans MS" panose="030F0702030302020204" pitchFamily="66" charset="0"/>
                <a:ea typeface="楷体_GB2312" panose="02010609030101010101" pitchFamily="49" charset="-122"/>
              </a:rPr>
              <a:t>v-ed</a:t>
            </a:r>
            <a:r>
              <a:rPr lang="zh-CN" altLang="en-US" sz="3600" b="1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形式</a:t>
            </a:r>
            <a:r>
              <a:rPr lang="zh-CN" altLang="en-US" sz="36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作状语。</a:t>
            </a:r>
            <a:endParaRPr lang="zh-CN" altLang="en-US" sz="36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0" y="5013325"/>
            <a:ext cx="468313" cy="1282700"/>
          </a:xfrm>
          <a:prstGeom prst="curvedRightArrow">
            <a:avLst>
              <a:gd name="adj1" fmla="val 34783"/>
              <a:gd name="adj2" fmla="val 69565"/>
              <a:gd name="adj3" fmla="val 33333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45" kern="0" smtClean="0">
              <a:solidFill>
                <a:srgbClr val="000000"/>
              </a:solidFill>
            </a:endParaRPr>
          </a:p>
        </p:txBody>
      </p:sp>
      <p:sp>
        <p:nvSpPr>
          <p:cNvPr id="83974" name="文本框 9219"/>
          <p:cNvSpPr txBox="1">
            <a:spLocks noChangeArrowheads="1"/>
          </p:cNvSpPr>
          <p:nvPr/>
        </p:nvSpPr>
        <p:spPr bwMode="auto">
          <a:xfrm>
            <a:off x="395288" y="5589588"/>
            <a:ext cx="9005887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latin typeface="Comic Sans MS" panose="030F0702030302020204" pitchFamily="66" charset="0"/>
              </a:rPr>
              <a:t>___________ “I love you” with hotdogs , the handsome man won the girl’s heart.</a:t>
            </a:r>
            <a:endParaRPr lang="en-US" altLang="zh-CN" sz="3200">
              <a:latin typeface="Comic Sans MS" panose="030F0702030302020204" pitchFamily="66" charset="0"/>
            </a:endParaRPr>
          </a:p>
        </p:txBody>
      </p:sp>
      <p:sp>
        <p:nvSpPr>
          <p:cNvPr id="12" name="文本框 7173"/>
          <p:cNvSpPr txBox="1">
            <a:spLocks noChangeArrowheads="1"/>
          </p:cNvSpPr>
          <p:nvPr/>
        </p:nvSpPr>
        <p:spPr bwMode="auto">
          <a:xfrm>
            <a:off x="1042988" y="5508625"/>
            <a:ext cx="23034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CC0000"/>
                </a:solidFill>
                <a:latin typeface="Comic Sans MS" panose="030F0702030302020204" pitchFamily="66" charset="0"/>
              </a:rPr>
              <a:t>Presenting</a:t>
            </a:r>
            <a:endParaRPr lang="zh-CN" altLang="en-US" sz="3200" b="1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4125" y="6216015"/>
            <a:ext cx="1395095" cy="45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16389" grpId="0" bldLvl="0" animBg="1"/>
      <p:bldP spid="10" grpId="0" animBg="1"/>
      <p:bldP spid="8397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文本框 99"/>
          <p:cNvSpPr txBox="1">
            <a:spLocks noChangeArrowheads="1"/>
          </p:cNvSpPr>
          <p:nvPr/>
        </p:nvSpPr>
        <p:spPr bwMode="auto">
          <a:xfrm>
            <a:off x="0" y="2708275"/>
            <a:ext cx="8863013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Summary: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</a:rPr>
              <a:t>用现在分词改写句子作状语时，要求：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</a:rPr>
              <a:t>  1.</a:t>
            </a:r>
            <a:r>
              <a:rPr lang="zh-CN" altLang="zh-CN" sz="2800" b="1"/>
              <a:t>从句主语和主句主语</a:t>
            </a:r>
            <a:r>
              <a:rPr lang="en-US" altLang="zh-CN" sz="2800" b="1">
                <a:latin typeface="Times New Roman" panose="02020603050405020304" pitchFamily="18" charset="0"/>
              </a:rPr>
              <a:t>__________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</a:rPr>
              <a:t>  2.</a:t>
            </a:r>
            <a:r>
              <a:rPr lang="zh-CN" altLang="zh-CN" sz="2800" b="1"/>
              <a:t>从句的动词与主句的主语构成</a:t>
            </a:r>
            <a:r>
              <a:rPr lang="en-US" altLang="zh-CN" sz="2800" b="1">
                <a:latin typeface="Times New Roman" panose="02020603050405020304" pitchFamily="18" charset="0"/>
              </a:rPr>
              <a:t>____________</a:t>
            </a:r>
            <a:endParaRPr lang="zh-CN" altLang="en-US" sz="2800" b="1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779838" y="3573463"/>
            <a:ext cx="15970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</a:rPr>
              <a:t>一致</a:t>
            </a:r>
            <a:endParaRPr lang="zh-CN" altLang="zh-CN" sz="32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219700" y="4005263"/>
            <a:ext cx="2019300" cy="58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</a:rPr>
              <a:t>主动关系</a:t>
            </a:r>
            <a:endParaRPr lang="zh-CN" altLang="zh-CN" sz="3200" b="1">
              <a:solidFill>
                <a:srgbClr val="FF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676515" y="104140"/>
            <a:ext cx="1395095" cy="45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3"/>
          <p:cNvSpPr txBox="1">
            <a:spLocks noChangeArrowheads="1"/>
          </p:cNvSpPr>
          <p:nvPr/>
        </p:nvSpPr>
        <p:spPr bwMode="auto">
          <a:xfrm>
            <a:off x="0" y="2271713"/>
            <a:ext cx="9144000" cy="461645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 Being          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lack of confidence, Beyond accepted the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difficult tasks.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   Not paying         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attention to the words she said, all the students gave a surprised expression.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Having     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emotional problems, the passengers can ask for emotional advice from Ortiz, a 11-year-old boy.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The film—</a:t>
            </a:r>
            <a:r>
              <a:rPr lang="en-US" altLang="zh-CN" sz="2800" b="1" i="1">
                <a:latin typeface="Times New Roman" panose="02020603050405020304" pitchFamily="18" charset="0"/>
              </a:rPr>
              <a:t>Ne Zha </a:t>
            </a:r>
            <a:r>
              <a:rPr lang="en-US" altLang="zh-CN" sz="2800" b="1">
                <a:latin typeface="Times New Roman" panose="02020603050405020304" pitchFamily="18" charset="0"/>
              </a:rPr>
              <a:t>had excellent plots(</a:t>
            </a:r>
            <a:r>
              <a:rPr lang="zh-CN" altLang="en-US" sz="2800" b="1">
                <a:latin typeface="Times New Roman" panose="02020603050405020304" pitchFamily="18" charset="0"/>
              </a:rPr>
              <a:t>剧情</a:t>
            </a:r>
            <a:r>
              <a:rPr lang="en-US" altLang="zh-CN" sz="2800" b="1">
                <a:latin typeface="Times New Roman" panose="02020603050405020304" pitchFamily="18" charset="0"/>
              </a:rPr>
              <a:t>),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u="sng">
                <a:latin typeface="Times New Roman" panose="02020603050405020304" pitchFamily="18" charset="0"/>
              </a:rPr>
              <a:t>becoming                </a:t>
            </a:r>
            <a:r>
              <a:rPr lang="en-US" altLang="zh-CN" sz="2800" b="1">
                <a:latin typeface="Times New Roman" panose="02020603050405020304" pitchFamily="18" charset="0"/>
              </a:rPr>
              <a:t> popular all over the world.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0" y="3500438"/>
            <a:ext cx="3779838" cy="523875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</a:rPr>
              <a:t>Because</a:t>
            </a:r>
            <a:r>
              <a:rPr lang="en-US" altLang="zh-CN" sz="2800" b="1">
                <a:solidFill>
                  <a:srgbClr val="000000"/>
                </a:solidFill>
              </a:rPr>
              <a:t> not paying</a:t>
            </a:r>
            <a:endParaRPr lang="en-US" altLang="zh-CN" sz="2800" b="1">
              <a:solidFill>
                <a:srgbClr val="000000"/>
              </a:solidFill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0" y="2349500"/>
            <a:ext cx="2886075" cy="522288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76200" eaLnBrk="0" hangingPunct="0"/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</a:rPr>
              <a:t>Although</a:t>
            </a:r>
            <a:r>
              <a:rPr lang="en-US" altLang="zh-CN" sz="2800" b="1">
                <a:latin typeface="Comic Sans MS" panose="030F0702030302020204" pitchFamily="66" charset="0"/>
              </a:rPr>
              <a:t> being </a:t>
            </a:r>
            <a:endParaRPr lang="en-US" altLang="zh-CN" sz="28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文本框 11268"/>
          <p:cNvSpPr txBox="1">
            <a:spLocks noChangeArrowheads="1"/>
          </p:cNvSpPr>
          <p:nvPr/>
        </p:nvSpPr>
        <p:spPr bwMode="auto">
          <a:xfrm>
            <a:off x="107950" y="44450"/>
            <a:ext cx="8816975" cy="2247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summary 2: 1.V-ing形式作状语可表_____________等。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v-ing作状语时，为了强调，可以在非谓语前加上：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_____________________________________</a:t>
            </a:r>
            <a:r>
              <a:rPr lang="zh-CN" altLang="en-US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等</a:t>
            </a:r>
            <a:endParaRPr lang="zh-CN" altLang="en-US" sz="2800" b="1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3.分词的否定形式是一律在_______前面加上 ______等否定词构成。</a:t>
            </a:r>
            <a:endParaRPr lang="en-US" altLang="zh-CN" sz="2800" b="1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0" y="4581525"/>
            <a:ext cx="1893888" cy="584200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C00000"/>
                </a:solidFill>
              </a:rPr>
              <a:t>If</a:t>
            </a:r>
            <a:r>
              <a:rPr lang="en-US" altLang="zh-CN" sz="3200" b="1"/>
              <a:t> having</a:t>
            </a:r>
            <a:endParaRPr lang="en-US" altLang="zh-CN" sz="3200" b="1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237038" y="1349375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分词短语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938963" y="1060450"/>
            <a:ext cx="16240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not/never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956050" y="44450"/>
            <a:ext cx="4968875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时间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/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原因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/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让步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/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条件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/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方式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/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结果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0" y="692150"/>
            <a:ext cx="8128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when,while,after,once,if, unless, although,</a:t>
            </a:r>
            <a:r>
              <a:rPr lang="en-US" altLang="zh-CN" sz="2800" b="1">
                <a:solidFill>
                  <a:srgbClr val="FF0000"/>
                </a:solidFill>
              </a:rPr>
              <a:t> because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0" y="6275388"/>
            <a:ext cx="3059113" cy="523875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</a:rPr>
              <a:t>thus </a:t>
            </a:r>
            <a:r>
              <a:rPr lang="en-US" altLang="zh-CN" sz="2800" b="1"/>
              <a:t>becoming</a:t>
            </a:r>
            <a:endParaRPr lang="en-US" altLang="zh-CN" sz="2800" b="1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3238" y="1268413"/>
            <a:ext cx="8640762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/>
              <a:t>为了使逻辑关系更明确，常在</a:t>
            </a:r>
            <a:r>
              <a:rPr lang="en-US" altLang="zh-CN" sz="2400" b="1"/>
              <a:t>v-ing</a:t>
            </a:r>
            <a:r>
              <a:rPr lang="zh-CN" altLang="en-US" sz="2400" b="1"/>
              <a:t>前加上</a:t>
            </a:r>
            <a:r>
              <a:rPr lang="zh-CN" altLang="en-US" sz="2400" b="1">
                <a:solidFill>
                  <a:srgbClr val="FF0000"/>
                </a:solidFill>
              </a:rPr>
              <a:t>连词</a:t>
            </a:r>
            <a:r>
              <a:rPr lang="zh-CN" altLang="en-US" sz="2400" b="1"/>
              <a:t>：</a:t>
            </a:r>
            <a:r>
              <a:rPr lang="en-US" altLang="zh-CN" sz="2400" b="1"/>
              <a:t>when, while, after, once, if, unless, although,though,thus, where,before, because…</a:t>
            </a:r>
            <a:endParaRPr lang="zh-CN" altLang="en-US" sz="2400" b="1"/>
          </a:p>
        </p:txBody>
      </p:sp>
      <p:pic>
        <p:nvPicPr>
          <p:cNvPr id="6862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67625" y="4076700"/>
            <a:ext cx="1143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429250"/>
            <a:ext cx="1368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6" grpId="0" bldLvl="0" animBg="1"/>
      <p:bldP spid="2" grpId="0"/>
      <p:bldP spid="3" grpId="0"/>
      <p:bldP spid="4" grpId="0" animBg="1"/>
      <p:bldP spid="5" grpId="0"/>
      <p:bldP spid="6" grpId="0" bldLvl="0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4"/>
          <p:cNvSpPr/>
          <p:nvPr/>
        </p:nvSpPr>
        <p:spPr bwMode="auto">
          <a:xfrm>
            <a:off x="107950" y="2852738"/>
            <a:ext cx="509588" cy="2406650"/>
          </a:xfrm>
          <a:prstGeom prst="leftBrace">
            <a:avLst>
              <a:gd name="adj1" fmla="val 37454"/>
              <a:gd name="adj2" fmla="val 50000"/>
            </a:avLst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509588" y="3068638"/>
            <a:ext cx="8634412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4.  The film—</a:t>
            </a:r>
            <a:r>
              <a:rPr lang="en-US" altLang="zh-CN" sz="2800" b="1" i="1">
                <a:latin typeface="Times New Roman" panose="02020603050405020304" pitchFamily="18" charset="0"/>
              </a:rPr>
              <a:t>Ne Zha </a:t>
            </a:r>
            <a:r>
              <a:rPr lang="en-US" altLang="zh-CN" sz="2800" b="1">
                <a:latin typeface="Times New Roman" panose="02020603050405020304" pitchFamily="18" charset="0"/>
              </a:rPr>
              <a:t>had excellent plots(</a:t>
            </a:r>
            <a:r>
              <a:rPr lang="zh-CN" altLang="en-US" sz="2800" b="1">
                <a:latin typeface="Times New Roman" panose="02020603050405020304" pitchFamily="18" charset="0"/>
              </a:rPr>
              <a:t>剧情</a:t>
            </a:r>
            <a:r>
              <a:rPr lang="en-US" altLang="zh-CN" sz="2800" b="1">
                <a:latin typeface="Times New Roman" panose="02020603050405020304" pitchFamily="18" charset="0"/>
              </a:rPr>
              <a:t>),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u="sng">
                <a:latin typeface="Times New Roman" panose="02020603050405020304" pitchFamily="18" charset="0"/>
              </a:rPr>
              <a:t>     thus  becoming </a:t>
            </a:r>
            <a:r>
              <a:rPr lang="en-US" altLang="zh-CN" sz="2800" b="1">
                <a:latin typeface="Times New Roman" panose="02020603050405020304" pitchFamily="18" charset="0"/>
              </a:rPr>
              <a:t>popular all over the world.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611188" y="4365625"/>
            <a:ext cx="83820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I hurried to buy the ticket of 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Ne Zha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only ___________(find)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that it was sold out.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425450" y="5445125"/>
            <a:ext cx="8718550" cy="1076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现在分词表示必然结果，前可加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_____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only</a:t>
            </a:r>
            <a:r>
              <a:rPr lang="zh-CN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后加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____________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表意外的结果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60475" y="4797425"/>
            <a:ext cx="11795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 find </a:t>
            </a:r>
            <a:endParaRPr lang="zh-CN" altLang="en-US" sz="28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71550" y="6021388"/>
            <a:ext cx="9429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to do</a:t>
            </a:r>
            <a:endParaRPr lang="zh-CN" altLang="en-US" sz="2800"/>
          </a:p>
        </p:txBody>
      </p:sp>
      <p:sp>
        <p:nvSpPr>
          <p:cNvPr id="69640" name="AutoShape 9" descr="https://ss0.bdstatic.com/94oJfD_bAAcT8t7mm9GUKT-xh_/timg?image&amp;quality=100&amp;size=b4000_4000&amp;sec=1569326404&amp;di=b5c3d3e0576762f3a95b5bc39c73ed9c&amp;src=http://inews.gtimg.com/newsapp_bt/0/9984099437/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9641" name="Picture 10" descr="C:\Documents and Settings\fanyong\桌面\tim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650" y="0"/>
            <a:ext cx="67691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6227763" y="5445125"/>
            <a:ext cx="8461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thus</a:t>
            </a:r>
            <a:endParaRPr lang="zh-CN" altLang="en-US" sz="280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6515" y="104140"/>
            <a:ext cx="1395095" cy="45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图片 25601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67400" y="4654550"/>
            <a:ext cx="29241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图片 2560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4450"/>
            <a:ext cx="25225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图片 2560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868863"/>
            <a:ext cx="23368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文本框 25604"/>
          <p:cNvSpPr txBox="1">
            <a:spLocks noChangeArrowheads="1"/>
          </p:cNvSpPr>
          <p:nvPr/>
        </p:nvSpPr>
        <p:spPr bwMode="auto">
          <a:xfrm>
            <a:off x="-252413" y="2255838"/>
            <a:ext cx="9217026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 b="1">
                <a:solidFill>
                  <a:srgbClr val="333399"/>
                </a:solidFill>
                <a:latin typeface="Comic Sans MS" panose="030F0702030302020204" pitchFamily="66" charset="0"/>
              </a:rPr>
              <a:t>Practice makes perfect.</a:t>
            </a:r>
            <a:endParaRPr lang="en-US" altLang="zh-CN" sz="5400" b="1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AutoShape 11"/>
          <p:cNvSpPr>
            <a:spLocks noChangeArrowheads="1"/>
          </p:cNvSpPr>
          <p:nvPr/>
        </p:nvSpPr>
        <p:spPr bwMode="auto">
          <a:xfrm>
            <a:off x="1154113" y="1212850"/>
            <a:ext cx="5826125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99">
                  <a:alpha val="39999"/>
                </a:srgbClr>
              </a:gs>
              <a:gs pos="100000">
                <a:srgbClr val="3333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99"/>
            </a:solidFill>
            <a:round/>
          </a:ln>
          <a:effectLst/>
        </p:spPr>
        <p:txBody>
          <a:bodyPr wrap="none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FFFF"/>
                </a:solidFill>
                <a:sym typeface="+mn-ea"/>
              </a:rPr>
              <a:t>Rewrite the sentences in 4 mins</a:t>
            </a:r>
            <a:endParaRPr lang="en-US" altLang="zh-CN" sz="2800" b="1" kern="0" dirty="0">
              <a:solidFill>
                <a:srgbClr val="FFFFFF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90" y="94869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 smtClean="0"/>
              <a:t>1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.When they heard the news</a:t>
            </a:r>
            <a:r>
              <a:rPr lang="en-US" altLang="zh-CN" sz="2400" dirty="0" smtClean="0">
                <a:solidFill>
                  <a:srgbClr val="FF0000"/>
                </a:solidFill>
              </a:rPr>
              <a:t>, </a:t>
            </a:r>
            <a:r>
              <a:rPr lang="en-US" altLang="zh-CN" sz="2400" dirty="0" smtClean="0"/>
              <a:t>they couldn't help jumping.</a:t>
            </a:r>
            <a:endParaRPr lang="zh-CN" altLang="zh-CN" sz="2400" dirty="0" smtClean="0"/>
          </a:p>
          <a:p>
            <a:r>
              <a:rPr lang="en-US" altLang="zh-CN" sz="2400" dirty="0" smtClean="0"/>
              <a:t>____________________________________________________</a:t>
            </a:r>
            <a:endParaRPr lang="zh-CN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en-US" altLang="zh-CN" sz="2400" dirty="0" smtClean="0">
                <a:solidFill>
                  <a:srgbClr val="FF0000"/>
                </a:solidFill>
              </a:rPr>
              <a:t>. 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Because I am not a student, </a:t>
            </a:r>
            <a:r>
              <a:rPr lang="en-US" altLang="zh-CN" sz="2400" dirty="0" smtClean="0"/>
              <a:t>I can’t go to the classroom.</a:t>
            </a:r>
            <a:endParaRPr lang="zh-CN" altLang="zh-CN" sz="2400" dirty="0" smtClean="0"/>
          </a:p>
          <a:p>
            <a:r>
              <a:rPr lang="en-US" altLang="zh-CN" sz="2400" dirty="0" smtClean="0"/>
              <a:t>____________________________________________________</a:t>
            </a:r>
            <a:endParaRPr lang="zh-CN" altLang="zh-CN" sz="2400" dirty="0" smtClean="0"/>
          </a:p>
          <a:p>
            <a:r>
              <a:rPr lang="en-US" altLang="zh-CN" sz="2400" u="sng" dirty="0" smtClean="0"/>
              <a:t>3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.If you exercise every day, </a:t>
            </a:r>
            <a:r>
              <a:rPr lang="en-US" altLang="zh-CN" sz="2400" dirty="0" smtClean="0"/>
              <a:t>you will improve your health.</a:t>
            </a:r>
            <a:endParaRPr lang="zh-CN" altLang="zh-CN" sz="2400" dirty="0" smtClean="0"/>
          </a:p>
          <a:p>
            <a:r>
              <a:rPr lang="en-US" altLang="zh-CN" sz="2400" dirty="0" smtClean="0"/>
              <a:t>____________________________________________________</a:t>
            </a:r>
            <a:endParaRPr lang="zh-CN" altLang="zh-CN" sz="2400" dirty="0" smtClean="0"/>
          </a:p>
          <a:p>
            <a:r>
              <a:rPr lang="en-US" altLang="zh-CN" sz="2400" dirty="0" smtClean="0"/>
              <a:t>4. The old lady sat 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and wait for him</a:t>
            </a:r>
            <a:r>
              <a:rPr lang="en-US" altLang="zh-CN" sz="2400" dirty="0" smtClean="0">
                <a:solidFill>
                  <a:srgbClr val="FF0000"/>
                </a:solidFill>
              </a:rPr>
              <a:t>.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____________________________________________________.</a:t>
            </a:r>
            <a:endParaRPr lang="zh-CN" altLang="zh-CN" sz="2400" dirty="0" smtClean="0"/>
          </a:p>
          <a:p>
            <a:r>
              <a:rPr lang="en-US" altLang="zh-CN" sz="2400" dirty="0" smtClean="0"/>
              <a:t>5. 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Because he didn’t work very hard</a:t>
            </a:r>
            <a:r>
              <a:rPr lang="en-US" altLang="zh-CN" sz="2400" u="sng" dirty="0" smtClean="0"/>
              <a:t>, </a:t>
            </a:r>
            <a:r>
              <a:rPr lang="en-US" altLang="zh-CN" sz="2400" dirty="0" smtClean="0"/>
              <a:t>he felt a bit regretful.</a:t>
            </a:r>
            <a:endParaRPr lang="zh-CN" altLang="zh-CN" sz="2400" dirty="0" smtClean="0"/>
          </a:p>
          <a:p>
            <a:r>
              <a:rPr lang="en-US" altLang="zh-CN" sz="2400" dirty="0" smtClean="0"/>
              <a:t>____________________________________________________</a:t>
            </a:r>
            <a:endParaRPr lang="zh-CN" altLang="zh-CN" sz="2400" dirty="0" smtClean="0"/>
          </a:p>
          <a:p>
            <a:r>
              <a:rPr lang="en-US" altLang="zh-CN" sz="2400" dirty="0" smtClean="0"/>
              <a:t>6. The heavy rain lasted for 3 days 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so that it resulted in serious traffic jams.</a:t>
            </a:r>
            <a:endParaRPr lang="zh-CN" altLang="zh-CN" sz="2400" u="sng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____________________________________________________.</a:t>
            </a:r>
            <a:endParaRPr lang="zh-CN" altLang="zh-CN" sz="2400" dirty="0" smtClean="0"/>
          </a:p>
          <a:p>
            <a:endParaRPr lang="zh-CN" altLang="en-US" dirty="0"/>
          </a:p>
        </p:txBody>
      </p:sp>
      <p:sp>
        <p:nvSpPr>
          <p:cNvPr id="3" name="文本框 13314"/>
          <p:cNvSpPr txBox="1">
            <a:spLocks noChangeArrowheads="1"/>
          </p:cNvSpPr>
          <p:nvPr/>
        </p:nvSpPr>
        <p:spPr bwMode="auto">
          <a:xfrm>
            <a:off x="323850" y="260350"/>
            <a:ext cx="85677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i="1" dirty="0">
                <a:solidFill>
                  <a:srgbClr val="CC0000"/>
                </a:solidFill>
              </a:rPr>
              <a:t>Rewrite these sentences using v-ing as adverbial</a:t>
            </a:r>
            <a:endParaRPr lang="zh-CN" altLang="en-US" sz="2800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椭圆 1"/>
          <p:cNvSpPr>
            <a:spLocks noChangeArrowheads="1"/>
          </p:cNvSpPr>
          <p:nvPr/>
        </p:nvSpPr>
        <p:spPr bwMode="auto">
          <a:xfrm>
            <a:off x="323850" y="117475"/>
            <a:ext cx="8567738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683" name="文本框 13314"/>
          <p:cNvSpPr txBox="1">
            <a:spLocks noChangeArrowheads="1"/>
          </p:cNvSpPr>
          <p:nvPr/>
        </p:nvSpPr>
        <p:spPr bwMode="auto">
          <a:xfrm>
            <a:off x="323850" y="260350"/>
            <a:ext cx="85677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i="1" dirty="0">
                <a:solidFill>
                  <a:srgbClr val="CC0000"/>
                </a:solidFill>
              </a:rPr>
              <a:t>Rewrite these sentences using v-ing as adverbial</a:t>
            </a:r>
            <a:endParaRPr lang="zh-CN" altLang="en-US" sz="2800" b="1" i="1" dirty="0">
              <a:solidFill>
                <a:srgbClr val="CC0000"/>
              </a:solidFill>
            </a:endParaRPr>
          </a:p>
        </p:txBody>
      </p:sp>
      <p:sp>
        <p:nvSpPr>
          <p:cNvPr id="93188" name="文本框 1"/>
          <p:cNvSpPr txBox="1">
            <a:spLocks noChangeArrowheads="1"/>
          </p:cNvSpPr>
          <p:nvPr/>
        </p:nvSpPr>
        <p:spPr bwMode="auto">
          <a:xfrm>
            <a:off x="354013" y="733425"/>
            <a:ext cx="8712200" cy="6124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en-US" altLang="zh-CN" sz="2800" b="1" u="sng" dirty="0" smtClean="0">
                <a:solidFill>
                  <a:srgbClr val="0000FF"/>
                </a:solidFill>
                <a:latin typeface="Comic Sans MS" panose="030F0702030302020204" pitchFamily="66" charset="0"/>
                <a:sym typeface="+mn-ea"/>
              </a:rPr>
              <a:t>When they heard the news,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they couldn't help jumping.</a:t>
            </a:r>
            <a:endParaRPr lang="en-US" altLang="zh-CN" sz="2800" b="1" dirty="0" smtClean="0">
              <a:latin typeface="Comic Sans MS" panose="030F0702030302020204" pitchFamily="66" charset="0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 (When)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hearing the news</a:t>
            </a: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, they couldn’t help jumping.</a:t>
            </a:r>
            <a:endParaRPr lang="en-US" altLang="zh-CN" sz="2800" b="1" dirty="0" smtClean="0">
              <a:latin typeface="Comic Sans MS" panose="030F0702030302020204" pitchFamily="66" charset="0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2. </a:t>
            </a:r>
            <a:r>
              <a:rPr lang="en-US" altLang="zh-CN" sz="2800" b="1" u="sng" dirty="0" smtClean="0">
                <a:solidFill>
                  <a:srgbClr val="0000FF"/>
                </a:solidFill>
                <a:latin typeface="Comic Sans MS" panose="030F0702030302020204" pitchFamily="66" charset="0"/>
                <a:sym typeface="+mn-ea"/>
              </a:rPr>
              <a:t>Because I am not a student</a:t>
            </a: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, I can’t go to the classroom.</a:t>
            </a:r>
            <a:endParaRPr lang="en-US" altLang="zh-CN" sz="2800" b="1" dirty="0" smtClean="0">
              <a:latin typeface="Comic Sans MS" panose="030F0702030302020204" pitchFamily="66" charset="0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(Because)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not being a student</a:t>
            </a: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, I can’t go to the classroom.</a:t>
            </a:r>
            <a:endParaRPr lang="en-US" altLang="zh-CN" sz="2800" b="1" dirty="0" smtClean="0">
              <a:latin typeface="Comic Sans MS" panose="030F0702030302020204" pitchFamily="66" charset="0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3. </a:t>
            </a:r>
            <a:r>
              <a:rPr lang="en-US" altLang="zh-CN" sz="2800" b="1" u="sng" dirty="0" smtClean="0">
                <a:solidFill>
                  <a:srgbClr val="0000FF"/>
                </a:solidFill>
                <a:latin typeface="Comic Sans MS" panose="030F0702030302020204" pitchFamily="66" charset="0"/>
                <a:sym typeface="+mn-ea"/>
              </a:rPr>
              <a:t>If you exercise every day </a:t>
            </a: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, you will improve your health.</a:t>
            </a:r>
            <a:endParaRPr lang="en-US" altLang="zh-CN" sz="2800" b="1" dirty="0" smtClean="0">
              <a:latin typeface="Comic Sans MS" panose="030F0702030302020204" pitchFamily="66" charset="0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 (If)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exercising every day , </a:t>
            </a: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you will improve your health.</a:t>
            </a:r>
            <a:endParaRPr lang="en-US" altLang="zh-CN" sz="2800" b="1" dirty="0" smtClean="0">
              <a:latin typeface="Comic Sans MS" panose="030F0702030302020204" pitchFamily="66" charset="0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4. The old lady sat </a:t>
            </a:r>
            <a:r>
              <a:rPr lang="en-US" altLang="zh-CN" sz="2800" b="1" u="sng" dirty="0" smtClean="0">
                <a:solidFill>
                  <a:srgbClr val="0000FF"/>
                </a:solidFill>
                <a:latin typeface="Comic Sans MS" panose="030F0702030302020204" pitchFamily="66" charset="0"/>
                <a:sym typeface="+mn-ea"/>
              </a:rPr>
              <a:t>and wait for him</a:t>
            </a: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.</a:t>
            </a:r>
            <a:endParaRPr lang="en-US" altLang="zh-CN" sz="2800" b="1" dirty="0" smtClean="0">
              <a:latin typeface="Comic Sans MS" panose="030F0702030302020204" pitchFamily="66" charset="0"/>
              <a:sym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Comic Sans MS" panose="030F0702030302020204" pitchFamily="66" charset="0"/>
                <a:sym typeface="+mn-ea"/>
              </a:rPr>
              <a:t>The old lady sat, </a:t>
            </a: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waiting for him.</a:t>
            </a:r>
            <a:endParaRPr lang="en-US" altLang="zh-CN" sz="2800" b="1" dirty="0" smtClean="0">
              <a:solidFill>
                <a:srgbClr val="FF000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5601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67400" y="4654550"/>
            <a:ext cx="29241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图片 2560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4450"/>
            <a:ext cx="25225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图片 2560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868863"/>
            <a:ext cx="23368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文本框 25604"/>
          <p:cNvSpPr txBox="1">
            <a:spLocks noChangeArrowheads="1"/>
          </p:cNvSpPr>
          <p:nvPr/>
        </p:nvSpPr>
        <p:spPr bwMode="auto">
          <a:xfrm>
            <a:off x="107950" y="5373688"/>
            <a:ext cx="92170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latin typeface="Comic Sans MS" panose="030F0702030302020204" pitchFamily="66" charset="0"/>
              </a:rPr>
              <a:t>Welcome to our class!</a:t>
            </a:r>
            <a:endParaRPr lang="en-US" altLang="zh-CN" sz="5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椭圆 1"/>
          <p:cNvSpPr>
            <a:spLocks noChangeArrowheads="1"/>
          </p:cNvSpPr>
          <p:nvPr/>
        </p:nvSpPr>
        <p:spPr bwMode="auto">
          <a:xfrm>
            <a:off x="611188" y="333375"/>
            <a:ext cx="7416800" cy="1009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2707" name="文本框 13314"/>
          <p:cNvSpPr txBox="1">
            <a:spLocks noChangeArrowheads="1"/>
          </p:cNvSpPr>
          <p:nvPr/>
        </p:nvSpPr>
        <p:spPr bwMode="auto">
          <a:xfrm>
            <a:off x="1835150" y="260350"/>
            <a:ext cx="54737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i="1">
                <a:solidFill>
                  <a:srgbClr val="CC0000"/>
                </a:solidFill>
              </a:rPr>
              <a:t>Rewrite these sentences using v-ing as adverbial</a:t>
            </a:r>
            <a:endParaRPr lang="zh-CN" altLang="en-US" sz="3200" b="1" i="1">
              <a:solidFill>
                <a:srgbClr val="CC0000"/>
              </a:solidFill>
            </a:endParaRPr>
          </a:p>
        </p:txBody>
      </p:sp>
      <p:sp>
        <p:nvSpPr>
          <p:cNvPr id="95236" name="文本框 1"/>
          <p:cNvSpPr txBox="1">
            <a:spLocks noChangeArrowheads="1"/>
          </p:cNvSpPr>
          <p:nvPr/>
        </p:nvSpPr>
        <p:spPr bwMode="auto">
          <a:xfrm>
            <a:off x="252413" y="1343025"/>
            <a:ext cx="8783637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5. </a:t>
            </a:r>
            <a:r>
              <a:rPr lang="en-US" altLang="zh-CN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Because he didn’t work very hard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 he felt a bit regretful.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(Because)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 working very hard, 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he felt a bit regretful.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6. The heavy rain lasted for 3 days </a:t>
            </a:r>
            <a:r>
              <a:rPr lang="en-US" altLang="zh-CN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so that it resulted in serious traffic jams.</a:t>
            </a:r>
            <a:endParaRPr lang="en-US" altLang="zh-CN" sz="2800" b="1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The heavy rain lasted for 3 days, (thus)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resulting in serious traffic jams.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800" b="1" dirty="0">
              <a:latin typeface="Comic Sans MS" panose="030F0702030302020204" pitchFamily="66" charset="0"/>
            </a:endParaRPr>
          </a:p>
          <a:p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25601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67400" y="4654550"/>
            <a:ext cx="29241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图片 2560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4450"/>
            <a:ext cx="25225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图片 2560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868863"/>
            <a:ext cx="23368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文本框 25604"/>
          <p:cNvSpPr txBox="1">
            <a:spLocks noChangeArrowheads="1"/>
          </p:cNvSpPr>
          <p:nvPr/>
        </p:nvSpPr>
        <p:spPr bwMode="auto">
          <a:xfrm>
            <a:off x="-180975" y="2255838"/>
            <a:ext cx="92170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 b="1">
                <a:solidFill>
                  <a:srgbClr val="333399"/>
                </a:solidFill>
                <a:latin typeface="Comic Sans MS" panose="030F0702030302020204" pitchFamily="66" charset="0"/>
              </a:rPr>
              <a:t>Check yourself(quiz</a:t>
            </a:r>
            <a:r>
              <a:rPr lang="zh-CN" altLang="en-US" sz="5400" b="1">
                <a:solidFill>
                  <a:srgbClr val="333399"/>
                </a:solidFill>
                <a:latin typeface="Comic Sans MS" panose="030F0702030302020204" pitchFamily="66" charset="0"/>
              </a:rPr>
              <a:t>堂测</a:t>
            </a:r>
            <a:r>
              <a:rPr lang="en-US" altLang="zh-CN" sz="5400" b="1">
                <a:solidFill>
                  <a:srgbClr val="333399"/>
                </a:solidFill>
                <a:latin typeface="Comic Sans MS" panose="030F0702030302020204" pitchFamily="66" charset="0"/>
              </a:rPr>
              <a:t>)</a:t>
            </a:r>
            <a:endParaRPr lang="en-US" altLang="zh-CN" sz="5400" b="1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29400" y="1676400"/>
            <a:ext cx="18669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377825"/>
            <a:ext cx="20193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1866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419600"/>
            <a:ext cx="18907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7225" y="4392613"/>
            <a:ext cx="18907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42900" y="2514600"/>
            <a:ext cx="457200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Be late </a:t>
            </a: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he miss the bus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错过公交车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b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90800" y="533400"/>
            <a:ext cx="5108575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________________ English , he can’t</a:t>
            </a: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 read some stories in English. (know) </a:t>
            </a: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1025" y="2366963"/>
            <a:ext cx="15684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4800" y="5410200"/>
            <a:ext cx="4992688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arriving at the party/my friends/ </a:t>
            </a: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I found/were there(</a:t>
            </a:r>
            <a:r>
              <a:rPr lang="zh-CN" altLang="en-US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排出正确的语序</a:t>
            </a: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987675" y="1927225"/>
            <a:ext cx="6156325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Hearing the news, tear came into her eyes.</a:t>
            </a:r>
            <a:b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Hearing the news, she burst into tears. </a:t>
            </a:r>
            <a:br>
              <a: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2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9"/>
          <p:cNvGrpSpPr/>
          <p:nvPr/>
        </p:nvGrpSpPr>
        <p:grpSpPr bwMode="auto">
          <a:xfrm>
            <a:off x="4876800" y="3886200"/>
            <a:ext cx="4700588" cy="779463"/>
            <a:chOff x="5448233" y="4232729"/>
            <a:chExt cx="4701451" cy="778960"/>
          </a:xfrm>
        </p:grpSpPr>
        <p:sp>
          <p:nvSpPr>
            <p:cNvPr id="74771" name="矩形 12"/>
            <p:cNvSpPr>
              <a:spLocks noChangeArrowheads="1"/>
            </p:cNvSpPr>
            <p:nvPr/>
          </p:nvSpPr>
          <p:spPr bwMode="auto">
            <a:xfrm>
              <a:off x="5578432" y="4232729"/>
              <a:ext cx="4571252" cy="7615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Tom finished his homework.</a:t>
              </a:r>
              <a:b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altLang="zh-CN" sz="22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Tom was so happy.</a:t>
              </a:r>
              <a:endParaRPr lang="en-US" altLang="zh-CN" sz="2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左大括号 18"/>
            <p:cNvSpPr/>
            <p:nvPr/>
          </p:nvSpPr>
          <p:spPr>
            <a:xfrm>
              <a:off x="5448233" y="4291429"/>
              <a:ext cx="219115" cy="720260"/>
            </a:xfrm>
            <a:prstGeom prst="leftBrace">
              <a:avLst>
                <a:gd name="adj1" fmla="val 8333"/>
                <a:gd name="adj2" fmla="val 5178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00" b="1">
                <a:solidFill>
                  <a:srgbClr val="33339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627313" y="476250"/>
            <a:ext cx="251460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2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Not knowing</a:t>
            </a:r>
            <a:endParaRPr lang="zh-CN" altLang="en-US" sz="2200" b="1" i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81000" y="3352800"/>
            <a:ext cx="4403725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2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Being late, he missed the bus.</a:t>
            </a:r>
            <a:endParaRPr lang="zh-CN" altLang="en-US" sz="2200" b="1" i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424363" y="4781550"/>
            <a:ext cx="5062537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200" b="1" i="1">
                <a:solidFill>
                  <a:srgbClr val="FF0000"/>
                </a:solidFill>
              </a:rPr>
              <a:t>Finishing his homework, Tom was so happy.</a:t>
            </a:r>
            <a:endParaRPr lang="zh-CN" altLang="en-US" sz="2200" b="1" i="1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564563" y="2233613"/>
            <a:ext cx="655637" cy="493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28600" y="6096000"/>
            <a:ext cx="7848600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</a:rPr>
              <a:t>Arriving at the party, I found my friends were there.</a:t>
            </a:r>
            <a:endParaRPr lang="en-US" altLang="zh-CN" sz="2200" b="1">
              <a:solidFill>
                <a:srgbClr val="FF0000"/>
              </a:solidFill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0" y="0"/>
            <a:ext cx="2743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round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altLang="zh-CN" sz="2800" b="1">
                <a:solidFill>
                  <a:srgbClr val="FFFFFF"/>
                </a:solidFill>
                <a:sym typeface="+mn-ea"/>
              </a:rPr>
              <a:t>Playing Game</a:t>
            </a:r>
            <a:endParaRPr lang="en-US" altLang="zh-CN" sz="2800" b="1">
              <a:solidFill>
                <a:srgbClr val="FFFFFF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0.00023 C -0.00295 -0.0044 -0.00607 -0.00857 -0.0085 -0.0132 C -0.00937 -0.01482 -0.0092 -0.01713 -0.00989 -0.01898 C -0.01319 -0.02639 -0.01371 -0.02593 -0.0184 -0.0301 C -0.02534 -0.04422 -0.01632 -0.02685 -0.02552 -0.04144 C -0.02656 -0.04306 -0.02708 -0.04537 -0.0283 -0.04699 C -0.02986 -0.04931 -0.03212 -0.0507 -0.03385 -0.05278 C -0.04653 -0.06783 -0.03767 -0.05973 -0.04791 -0.06968 C -0.0493 -0.07084 -0.05087 -0.07199 -0.05225 -0.07338 C -0.05364 -0.075 -0.05469 -0.07755 -0.05642 -0.07894 C -0.05764 -0.0801 -0.0592 -0.08033 -0.06059 -0.08079 C -0.0776 -0.10348 -0.05764 -0.07778 -0.07048 -0.09213 C -0.07205 -0.09375 -0.07326 -0.09607 -0.07465 -0.09769 C -0.07604 -0.09908 -0.0776 -0.1 -0.07899 -0.10139 C -0.08975 -0.11343 -0.07691 -0.10162 -0.08732 -0.11088 C -0.08837 -0.11273 -0.08906 -0.11482 -0.09028 -0.11644 C -0.09774 -0.12662 -0.09114 -0.1125 -0.1 -0.12593 C -0.10225 -0.12917 -0.10295 -0.13473 -0.10573 -0.13727 C -0.10712 -0.13843 -0.10868 -0.13935 -0.10989 -0.14098 C -0.11284 -0.14445 -0.1151 -0.14931 -0.1184 -0.15209 C -0.11979 -0.15348 -0.12135 -0.1544 -0.12257 -0.15602 C -0.12413 -0.15764 -0.12517 -0.16019 -0.12691 -0.16158 C -0.12812 -0.16273 -0.12969 -0.1625 -0.13107 -0.16343 C -0.13264 -0.16435 -0.13385 -0.16598 -0.13524 -0.16713 C -0.13715 -0.16852 -0.13906 -0.16945 -0.14097 -0.17084 C -0.14236 -0.17199 -0.14375 -0.17361 -0.14514 -0.17477 C -0.14705 -0.17616 -0.14896 -0.17709 -0.15087 -0.17848 C -0.15225 -0.17963 -0.15347 -0.18102 -0.15503 -0.18218 C -0.15989 -0.18588 -0.16007 -0.18565 -0.16493 -0.18773 C -0.171 -0.19329 -0.17534 -0.19746 -0.18316 -0.20093 L -0.19583 -0.20672 L -0.20434 -0.21042 C -0.20573 -0.21088 -0.20712 -0.21181 -0.2085 -0.21227 C -0.21041 -0.21297 -0.21232 -0.21366 -0.21423 -0.21412 C -0.22014 -0.21598 -0.22361 -0.21644 -0.22969 -0.21783 C -0.24913 -0.22662 -0.23541 -0.22107 -0.28316 -0.21783 C -0.28507 -0.21783 -0.28871 -0.21598 -0.28871 -0.21574 " pathEditMode="relative" rAng="0" ptsTypes="AAAAAAAAAAAAAAAAAAAAAAAAAAAAAAAAAAAA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0.00023 C 0.00417 -0.00324 0.00834 -0.00672 0.01268 -0.00949 C 0.01389 -0.01042 0.01563 -0.01019 0.01684 -0.01135 C 0.03438 -0.02685 0.0092 -0.00857 0.02535 -0.02084 C 0.03351 -0.02709 0.03108 -0.02269 0.0408 -0.0338 C 0.06302 -0.05973 0.04618 -0.04422 0.05764 -0.05463 C 0.06511 -0.06945 0.05469 -0.0507 0.06615 -0.06389 C 0.06841 -0.06667 0.06979 -0.07014 0.0717 -0.07338 C 0.07431 -0.08334 0.07188 -0.07616 0.07882 -0.08843 C 0.08472 -0.09885 0.07813 -0.08935 0.08577 -0.09954 C 0.08629 -0.10139 0.08646 -0.10371 0.08733 -0.10533 C 0.08837 -0.10741 0.09011 -0.1088 0.0915 -0.11088 C 0.09306 -0.1132 0.09445 -0.11574 0.09566 -0.11829 C 0.10278 -0.13241 0.0967 -0.12361 0.10417 -0.13334 C 0.10469 -0.13519 0.10469 -0.13727 0.10556 -0.13912 C 0.10816 -0.14422 0.11146 -0.14885 0.11406 -0.15417 C 0.11493 -0.15602 0.11615 -0.15764 0.11684 -0.15973 C 0.11754 -0.16158 0.11754 -0.16366 0.11823 -0.16528 C 0.11979 -0.16922 0.1224 -0.17246 0.12379 -0.17662 C 0.12622 -0.18287 0.129 -0.18889 0.13091 -0.1956 C 0.13177 -0.19885 0.13264 -0.20185 0.13368 -0.20486 C 0.1375 -0.21505 0.13577 -0.20556 0.13802 -0.21598 C 0.13889 -0.22107 0.13959 -0.22616 0.1408 -0.23102 C 0.1474 -0.25787 0.1408 -0.22986 0.14497 -0.24977 C 0.14549 -0.25162 0.14618 -0.25348 0.14636 -0.25556 C 0.14757 -0.26297 0.14931 -0.27801 0.14931 -0.27778 C 0.14913 -0.28148 0.14879 -0.30764 0.14636 -0.31736 C 0.14514 -0.32223 0.14288 -0.32639 0.1408 -0.33056 C 0.14028 -0.33241 0.14011 -0.33449 0.13941 -0.33611 C 0.13768 -0.34005 0.13472 -0.34306 0.13368 -0.34746 C 0.13334 -0.34931 0.13299 -0.35139 0.13229 -0.35301 C 0.13073 -0.35741 0.12795 -0.36135 0.12535 -0.36435 C 0.12396 -0.36574 0.1224 -0.3669 0.12101 -0.36806 C 0.11823 -0.37385 0.11823 -0.37454 0.11406 -0.3794 C 0.11216 -0.38148 0.11007 -0.38287 0.10834 -0.38496 C 0.10486 -0.38912 0.10417 -0.3919 0.1 -0.39445 C 0.09722 -0.39607 0.09393 -0.39584 0.0915 -0.39815 C 0.08472 -0.40417 0.08889 -0.40116 0.07882 -0.40556 C 0.07743 -0.40625 0.07604 -0.40741 0.07466 -0.40741 L 0.03229 -0.40741 " pathEditMode="relative" rAng="0" ptsTypes="AAAAAAAAAAAAAAAAAAAAAAAAAAAAAAAAAAAAAAA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0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0.00023 C -0.0059 0.0118 -0.01163 0.02407 -0.01823 0.03518 C -0.01962 0.03773 -0.0217 0.03981 -0.02309 0.04259 C -0.03333 0.06157 -0.025 0.05208 -0.03455 0.06157 C -0.03559 0.06389 -0.03646 0.06643 -0.03767 0.06852 C -0.04062 0.07361 -0.04479 0.07731 -0.04757 0.08287 C -0.05347 0.09467 -0.05 0.09027 -0.05712 0.09676 C -0.06614 0.11643 -0.05451 0.09421 -0.06528 0.10648 C -0.06892 0.11065 -0.07135 0.11713 -0.07517 0.1206 L -0.08489 0.13009 C -0.08628 0.13171 -0.08767 0.13402 -0.08975 0.13495 C -0.09132 0.13565 -0.09305 0.13611 -0.09462 0.13727 C -0.09653 0.13865 -0.09774 0.14074 -0.0993 0.14213 C -0.10104 0.14305 -0.1026 0.14352 -0.10451 0.14467 C -0.10868 0.14629 -0.11319 0.14676 -0.11753 0.14907 C -0.12014 0.15069 -0.12257 0.15277 -0.12552 0.15393 C -0.12812 0.15509 -0.1309 0.15532 -0.13385 0.15625 C -0.13559 0.15717 -0.13784 0.15764 -0.1401 0.15856 C -0.14635 0.16134 -0.14288 0.16088 -0.14635 0.16088 L -0.14635 0.16134 L -0.14635 0.16088 " pathEditMode="relative" rAng="0" ptsTypes="AAAAAAAAAAAAAAAAAAAA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8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0.00023 L 0.03785 0.00995 C 0.04254 0.01111 0.04844 0.01111 0.05261 0.01319 C 0.11077 0.04074 0.01945 0.00648 0.08646 0.02986 C 0.09584 0.03703 0.10781 0.04236 0.11493 0.05023 C 0.11841 0.05347 0.12084 0.0574 0.125 0.06041 C 0.129 0.06389 0.13507 0.06713 0.13906 0.07083 C 0.14618 0.07708 0.15226 0.08426 0.15816 0.09074 L 0.17761 0.11134 C 0.18056 0.11458 0.18247 0.11921 0.18716 0.12129 L 0.20139 0.12801 L 0.20677 0.13865 " pathEditMode="relative" rAng="0" ptsTypes="AAAAAAAAAAA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69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0.00023 C 0.00538 -0.00857 0.00851 -0.01135 0.01111 -0.02084 C 0.01181 -0.02315 0.01181 -0.02593 0.01268 -0.02824 C 0.01424 -0.03357 0.01823 -0.04329 0.01823 -0.04306 C 0.01927 -0.04931 0.01945 -0.05116 0.02101 -0.05648 C 0.02309 -0.06389 0.02518 -0.06922 0.02674 -0.07709 C 0.03021 -0.09607 0.0283 -0.08727 0.03229 -0.10348 C 0.03281 -0.10533 0.03281 -0.10741 0.03368 -0.10903 C 0.03472 -0.11088 0.03577 -0.11273 0.03646 -0.11482 C 0.03941 -0.12223 0.03611 -0.11898 0.0408 -0.12593 C 0.04341 -0.12986 0.04705 -0.13287 0.04913 -0.13727 C 0.05018 -0.13912 0.05087 -0.14121 0.05209 -0.14283 C 0.05573 -0.14769 0.05886 -0.14931 0.06337 -0.15232 C 0.07101 -0.16783 0.06094 -0.15 0.07031 -0.15973 C 0.07344 -0.16297 0.07552 -0.16806 0.07882 -0.17107 C 0.08021 -0.17223 0.08177 -0.17338 0.08299 -0.17477 C 0.08594 -0.17824 0.0882 -0.1831 0.0915 -0.18611 L 0.10417 -0.19746 C 0.10556 -0.19861 0.10712 -0.19954 0.10834 -0.20116 C 0.11372 -0.2081 0.11077 -0.20602 0.11684 -0.20857 C 0.11823 -0.20996 0.11945 -0.21135 0.12101 -0.2125 C 0.1224 -0.2132 0.12396 -0.2132 0.12518 -0.21435 C 0.12518 -0.21412 0.13577 -0.22361 0.13785 -0.22547 C 0.13941 -0.22685 0.14045 -0.22871 0.14219 -0.2294 L 0.14775 -0.23125 C 0.15816 -0.24028 0.14514 -0.22917 0.15764 -0.23866 C 0.1592 -0.23982 0.16042 -0.24144 0.16181 -0.24236 C 0.1632 -0.24329 0.16476 -0.24352 0.16615 -0.24422 C 0.16754 -0.24537 0.16875 -0.24746 0.17031 -0.24815 C 0.17309 -0.24931 0.17604 -0.24931 0.17882 -0.25 C 0.18889 -0.2544 0.17622 -0.24908 0.18872 -0.25371 C 0.19393 -0.25579 0.19236 -0.25602 0.19844 -0.25741 C 0.20174 -0.25834 0.20504 -0.25857 0.20834 -0.25926 C 0.21111 -0.25996 0.21406 -0.26065 0.21684 -0.26111 C 0.22622 -0.26065 0.23559 -0.26042 0.24497 -0.25926 C 0.24688 -0.25903 0.24879 -0.2581 0.25052 -0.25741 C 0.25347 -0.25625 0.25625 -0.25486 0.25903 -0.25371 L 0.26754 -0.25 C 0.26893 -0.24931 0.27031 -0.24838 0.2717 -0.24815 L 0.28299 -0.2463 C 0.30243 -0.22894 0.28247 -0.24699 0.29705 -0.2331 C 0.29844 -0.23172 0.30139 -0.2294 0.30139 -0.22917 " pathEditMode="relative" rAng="0" ptsTypes="AAAAAAAAAAAAAAAAAAAAAAAAAAAAAAAAAAAAAAAAAAA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  <p:bldP spid="21" grpId="0"/>
      <p:bldP spid="22" grpId="0"/>
      <p:bldP spid="23" grpId="0"/>
      <p:bldP spid="24" grpId="0"/>
      <p:bldP spid="174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25601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67400" y="4654550"/>
            <a:ext cx="29241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图片 2560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4450"/>
            <a:ext cx="25225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图片 2560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868863"/>
            <a:ext cx="23368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文本框 25604"/>
          <p:cNvSpPr txBox="1">
            <a:spLocks noChangeArrowheads="1"/>
          </p:cNvSpPr>
          <p:nvPr/>
        </p:nvSpPr>
        <p:spPr bwMode="auto">
          <a:xfrm>
            <a:off x="-180975" y="2255838"/>
            <a:ext cx="92170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 b="1">
                <a:solidFill>
                  <a:srgbClr val="333399"/>
                </a:solidFill>
                <a:latin typeface="Comic Sans MS" panose="030F0702030302020204" pitchFamily="66" charset="0"/>
              </a:rPr>
              <a:t>Thank you!</a:t>
            </a:r>
            <a:endParaRPr lang="en-US" altLang="zh-CN" sz="5400" b="1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Enjoy a video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820150" cy="4906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________ from the rain and snow;</a:t>
            </a:r>
            <a:endParaRPr kumimoji="1" lang="zh-CN" altLang="en-US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________ to forget but I won't let go;</a:t>
            </a:r>
            <a:endParaRPr kumimoji="1" lang="zh-CN" altLang="en-US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________ at a crowded street;</a:t>
            </a:r>
            <a:endParaRPr kumimoji="1" lang="zh-CN" altLang="en-US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_________ to my own heart beat;</a:t>
            </a:r>
            <a:endParaRPr kumimoji="1" lang="zh-CN" altLang="en-US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So many people all around the world</a:t>
            </a:r>
            <a:r>
              <a:rPr kumimoji="1" lang="zh-CN" altLang="en-US" sz="2845" dirty="0" smtClean="0">
                <a:solidFill>
                  <a:srgbClr val="000000"/>
                </a:solidFill>
                <a:sym typeface="+mn-ea"/>
              </a:rPr>
              <a:t>，</a:t>
            </a:r>
            <a:endParaRPr kumimoji="1" lang="zh-CN" altLang="en-US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Tell me where do I find someone like you girl.</a:t>
            </a:r>
            <a:endParaRPr kumimoji="1" lang="en-US" altLang="zh-CN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Take me to your heart take me to your soul.</a:t>
            </a:r>
            <a:endParaRPr kumimoji="1" lang="en-US" altLang="zh-CN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Give me your hand before I'm old.</a:t>
            </a:r>
            <a:endParaRPr kumimoji="1" lang="en-US" altLang="zh-CN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Show me what love is - haven't got a clue.</a:t>
            </a:r>
            <a:endParaRPr kumimoji="1" lang="en-US" altLang="zh-CN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Show me that wonders can be true.</a:t>
            </a:r>
            <a:endParaRPr kumimoji="1" lang="en-US" altLang="zh-CN" sz="2845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kumimoji="1" lang="en-US" altLang="zh-CN" sz="2845" dirty="0" smtClean="0">
                <a:solidFill>
                  <a:srgbClr val="000000"/>
                </a:solidFill>
                <a:sym typeface="+mn-ea"/>
              </a:rPr>
              <a:t>They say nothing lasts forever, We're only here today</a:t>
            </a:r>
            <a:endParaRPr kumimoji="1" lang="en-US" altLang="zh-CN" sz="2845" dirty="0" smtClean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600075" y="2597150"/>
            <a:ext cx="8075613" cy="6175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endParaRPr kumimoji="1" lang="zh-CN" altLang="zh-CN" sz="2845" smtClean="0">
              <a:solidFill>
                <a:srgbClr val="FF0000"/>
              </a:solidFill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323850" y="1123950"/>
            <a:ext cx="139223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Hiding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23850" y="1573213"/>
            <a:ext cx="13636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Trying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323850" y="2020888"/>
            <a:ext cx="16446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Looking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323850" y="2405063"/>
            <a:ext cx="182721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Listening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2" name="WordArt 12"/>
          <p:cNvSpPr>
            <a:spLocks noChangeArrowheads="1" noChangeShapeType="1" noTextEdit="1"/>
          </p:cNvSpPr>
          <p:nvPr/>
        </p:nvSpPr>
        <p:spPr bwMode="auto">
          <a:xfrm>
            <a:off x="1930400" y="584200"/>
            <a:ext cx="4945063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b="1" kern="10">
                <a:ln w="38100">
                  <a:solidFill>
                    <a:srgbClr val="FF3300"/>
                  </a:solidFill>
                  <a:rou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Take me to your heart</a:t>
            </a:r>
            <a:endParaRPr lang="zh-CN" altLang="en-US" sz="3200" b="1" kern="10">
              <a:ln w="38100">
                <a:solidFill>
                  <a:srgbClr val="FF3300"/>
                </a:solidFill>
                <a:rou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676515" y="104140"/>
            <a:ext cx="1395095" cy="45148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7" grpId="0"/>
      <p:bldP spid="141318" grpId="0"/>
      <p:bldP spid="141319" grpId="0"/>
      <p:bldP spid="1413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468313" y="869950"/>
            <a:ext cx="7777162" cy="5072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Love is now or never.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Bring me far away.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Take me to your heart take me to your soul.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Give me your hand and hold me,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Show me what love is - be my _________ star,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It's easy take me to your heart.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__________ on a mountain high;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__________ at the moon through a clear blue sky;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I should go and see some friends.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But they don't really comprehend.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Don't need too much _________ without ________ anything.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  <a:p>
            <a:pPr>
              <a:defRPr/>
            </a:pP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All I need is someone who makes me </a:t>
            </a:r>
            <a:r>
              <a:rPr lang="en-US" altLang="zh-CN" sz="2490" dirty="0" err="1" smtClean="0">
                <a:solidFill>
                  <a:srgbClr val="000000"/>
                </a:solidFill>
                <a:sym typeface="+mn-ea"/>
              </a:rPr>
              <a:t>wanna</a:t>
            </a:r>
            <a:r>
              <a:rPr lang="en-US" altLang="zh-CN" sz="2490" dirty="0" smtClean="0">
                <a:solidFill>
                  <a:srgbClr val="000000"/>
                </a:solidFill>
                <a:sym typeface="+mn-ea"/>
              </a:rPr>
              <a:t> sing.</a:t>
            </a:r>
            <a:endParaRPr lang="en-US" altLang="zh-CN" sz="2490" dirty="0" smtClean="0">
              <a:solidFill>
                <a:srgbClr val="000000"/>
              </a:solidFill>
              <a:sym typeface="+mn-ea"/>
            </a:endParaRPr>
          </a:p>
        </p:txBody>
      </p:sp>
      <p:pic>
        <p:nvPicPr>
          <p:cNvPr id="58371" name="Picture 3" descr="2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80288" y="381000"/>
            <a:ext cx="15113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572000" y="2344738"/>
            <a:ext cx="1504950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guiding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11188" y="2979738"/>
            <a:ext cx="1755775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Standing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624263" y="4579938"/>
            <a:ext cx="1412875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talking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84213" y="3429000"/>
            <a:ext cx="16430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Looking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6062663" y="4513263"/>
            <a:ext cx="13017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saying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5924550"/>
            <a:ext cx="431800" cy="5524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845" smtClean="0">
              <a:solidFill>
                <a:srgbClr val="000000"/>
              </a:solidFill>
            </a:endParaRPr>
          </a:p>
        </p:txBody>
      </p:sp>
      <p:pic>
        <p:nvPicPr>
          <p:cNvPr id="8" name="内容占位符 7" descr="水印"/>
          <p:cNvPicPr>
            <a:picLocks noChangeAspect="1"/>
          </p:cNvPicPr>
          <p:nvPr userDrawn="1">
            <p:ph/>
          </p:nvPr>
        </p:nvPicPr>
        <p:blipFill>
          <a:blip r:embed="rId2"/>
          <a:stretch>
            <a:fillRect/>
          </a:stretch>
        </p:blipFill>
        <p:spPr>
          <a:xfrm>
            <a:off x="5661660" y="246380"/>
            <a:ext cx="1501140" cy="4857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0" grpId="0"/>
      <p:bldP spid="142341" grpId="0"/>
      <p:bldP spid="142342" grpId="0"/>
      <p:bldP spid="142343" grpId="0"/>
      <p:bldP spid="1423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42938" y="1600200"/>
            <a:ext cx="7772400" cy="20494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8535" b="1" dirty="0">
                <a:solidFill>
                  <a:schemeClr val="accent2"/>
                </a:solidFill>
              </a:rPr>
              <a:t>Grammar</a:t>
            </a:r>
            <a:br>
              <a:rPr lang="en-US" altLang="zh-CN" sz="5335" b="1" dirty="0">
                <a:solidFill>
                  <a:schemeClr val="accent2"/>
                </a:solidFill>
              </a:rPr>
            </a:br>
            <a:endParaRPr lang="en-US" altLang="zh-CN" sz="3555" b="1" dirty="0">
              <a:solidFill>
                <a:schemeClr val="accent2"/>
              </a:solidFill>
            </a:endParaRP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3294063"/>
            <a:ext cx="8763000" cy="15573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zh-CN" sz="4800" b="1" smtClean="0">
                <a:solidFill>
                  <a:schemeClr val="accent2"/>
                </a:solidFill>
              </a:rPr>
              <a:t> V–ing form as adverbial</a:t>
            </a:r>
            <a:endParaRPr lang="en-US" altLang="zh-CN" sz="4800" b="1" smtClean="0">
              <a:solidFill>
                <a:schemeClr val="accent2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zh-CN" sz="3200" b="1" smtClean="0">
                <a:solidFill>
                  <a:schemeClr val="accent2"/>
                </a:solidFill>
              </a:rPr>
              <a:t>(</a:t>
            </a:r>
            <a:r>
              <a:rPr lang="zh-CN" altLang="en-US" sz="3200" b="1" smtClean="0">
                <a:solidFill>
                  <a:schemeClr val="accent2"/>
                </a:solidFill>
              </a:rPr>
              <a:t>动词</a:t>
            </a:r>
            <a:r>
              <a:rPr lang="en-US" altLang="zh-CN" sz="3200" b="1" smtClean="0">
                <a:solidFill>
                  <a:schemeClr val="accent2"/>
                </a:solidFill>
              </a:rPr>
              <a:t>-ing</a:t>
            </a:r>
            <a:r>
              <a:rPr lang="zh-CN" altLang="en-US" sz="3200" b="1" smtClean="0">
                <a:solidFill>
                  <a:schemeClr val="accent2"/>
                </a:solidFill>
              </a:rPr>
              <a:t>形式作状语）</a:t>
            </a:r>
            <a:endParaRPr lang="zh-CN" altLang="en-US" sz="3200" b="1" smtClean="0">
              <a:solidFill>
                <a:schemeClr val="accent2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1600" y="855663"/>
            <a:ext cx="91440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000000"/>
                </a:solidFill>
                <a:latin typeface="Tahoma" panose="020B0604030504040204" pitchFamily="34" charset="0"/>
                <a:ea typeface="华文细黑" panose="02010600040101010101" pitchFamily="2" charset="-122"/>
              </a:rPr>
              <a:t>Unit 4  Body Language</a:t>
            </a:r>
            <a:endParaRPr lang="en-US" altLang="zh-CN" sz="4800" b="1">
              <a:solidFill>
                <a:srgbClr val="000000"/>
              </a:solidFill>
              <a:latin typeface="Tahoma" panose="020B060403050404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676515" y="104140"/>
            <a:ext cx="1395095" cy="45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252413" y="692150"/>
            <a:ext cx="8569325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zh-CN" sz="4800" b="1" smtClean="0"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zh-CN" sz="4800" b="1" smtClean="0"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Learn by yourself</a:t>
            </a:r>
            <a:endParaRPr lang="en-US" altLang="zh-CN" sz="48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zh-CN" sz="4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Task  One</a:t>
            </a:r>
            <a:endParaRPr lang="en-US" altLang="zh-CN" sz="4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zh-CN" sz="4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Observe and conclude I</a:t>
            </a:r>
            <a:endParaRPr lang="en-US" altLang="zh-CN" sz="4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文本框 1"/>
          <p:cNvSpPr txBox="1">
            <a:spLocks noChangeArrowheads="1"/>
          </p:cNvSpPr>
          <p:nvPr/>
        </p:nvSpPr>
        <p:spPr bwMode="auto">
          <a:xfrm>
            <a:off x="7524750" y="6442075"/>
            <a:ext cx="1619250" cy="415925"/>
          </a:xfrm>
          <a:prstGeom prst="rect">
            <a:avLst/>
          </a:prstGeom>
          <a:solidFill>
            <a:srgbClr val="1E464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7880" y="4602480"/>
            <a:ext cx="1395095" cy="4514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框 10242"/>
          <p:cNvSpPr txBox="1">
            <a:spLocks noChangeArrowheads="1"/>
          </p:cNvSpPr>
          <p:nvPr/>
        </p:nvSpPr>
        <p:spPr bwMode="auto">
          <a:xfrm>
            <a:off x="0" y="620713"/>
            <a:ext cx="9144000" cy="483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CC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/>
              <a:t>1.______ in love makes man grow up or sink down.(fall)</a:t>
            </a:r>
            <a:endParaRPr lang="zh-CN" altLang="zh-CN" sz="2800"/>
          </a:p>
          <a:p>
            <a:pPr>
              <a:lnSpc>
                <a:spcPct val="150000"/>
              </a:lnSpc>
            </a:pPr>
            <a:r>
              <a:rPr lang="en-US" altLang="zh-CN" sz="2800"/>
              <a:t>2.Love is not a matter of ________ the days. (count)</a:t>
            </a:r>
            <a:endParaRPr lang="zh-CN" altLang="zh-CN" sz="2800"/>
          </a:p>
          <a:p>
            <a:pPr>
              <a:lnSpc>
                <a:spcPct val="150000"/>
              </a:lnSpc>
            </a:pPr>
            <a:r>
              <a:rPr lang="en-US" altLang="zh-CN" sz="2800"/>
              <a:t>3.Love is ________ the days count.(make)</a:t>
            </a:r>
            <a:endParaRPr lang="zh-CN" altLang="zh-CN" sz="2800"/>
          </a:p>
          <a:p>
            <a:pPr>
              <a:lnSpc>
                <a:spcPct val="150000"/>
              </a:lnSpc>
            </a:pPr>
            <a:r>
              <a:rPr lang="en-US" altLang="zh-CN" sz="2800"/>
              <a:t>4.Love is a vine ________ into our hearts.(grow)</a:t>
            </a:r>
            <a:endParaRPr lang="zh-CN" altLang="zh-CN" sz="2800"/>
          </a:p>
          <a:p>
            <a:pPr>
              <a:lnSpc>
                <a:spcPct val="150000"/>
              </a:lnSpc>
            </a:pPr>
            <a:r>
              <a:rPr lang="en-US" altLang="zh-CN" sz="2800"/>
              <a:t>5.Love keeps man________ all weakness.(ignore)</a:t>
            </a:r>
            <a:endParaRPr lang="zh-CN" altLang="zh-CN" sz="2800"/>
          </a:p>
          <a:p>
            <a:pPr>
              <a:lnSpc>
                <a:spcPct val="150000"/>
              </a:lnSpc>
            </a:pPr>
            <a:r>
              <a:rPr lang="en-US" altLang="zh-CN" sz="2800"/>
              <a:t>6.I'm just a sunflower,______for my only sunshine. (wait)</a:t>
            </a:r>
            <a:endParaRPr lang="zh-CN" altLang="zh-CN" sz="28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 </a:t>
            </a:r>
            <a:endParaRPr lang="en-US" altLang="zh-CN" sz="2800" b="1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61443" name="文本框 10242"/>
          <p:cNvSpPr txBox="1">
            <a:spLocks noChangeArrowheads="1"/>
          </p:cNvSpPr>
          <p:nvPr/>
        </p:nvSpPr>
        <p:spPr bwMode="auto">
          <a:xfrm>
            <a:off x="0" y="549258"/>
            <a:ext cx="88566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CC0000"/>
                </a:solidFill>
                <a:latin typeface="Comic Sans MS" panose="030F0702030302020204" pitchFamily="66" charset="0"/>
              </a:rPr>
              <a:t>Fill in the blanks.</a:t>
            </a:r>
            <a:endParaRPr lang="zh-CN" altLang="en-US" sz="28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0242"/>
          <p:cNvSpPr txBox="1">
            <a:spLocks noChangeArrowheads="1"/>
          </p:cNvSpPr>
          <p:nvPr/>
        </p:nvSpPr>
        <p:spPr bwMode="auto">
          <a:xfrm>
            <a:off x="0" y="257175"/>
            <a:ext cx="9972675" cy="655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800" b="1" dirty="0">
              <a:solidFill>
                <a:srgbClr val="CC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Falling in love makes man grow up or sink down.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Love is not a matter of counting the days. 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Love is making the days count.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Love is a vine growing into our hearts.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Love keeps man ignoring all weakness.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  <a:sym typeface="+mn-ea"/>
              </a:rPr>
              <a:t>I'm just a sunflower ,waiting for my only sunshine. 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chemeClr val="accent6"/>
              </a:solidFill>
              <a:latin typeface="Comic Sans MS" panose="030F0702030302020204" pitchFamily="66" charset="0"/>
              <a:sym typeface="+mn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chemeClr val="accent6"/>
                </a:solidFill>
                <a:latin typeface="Comic Sans MS" panose="030F0702030302020204" pitchFamily="66" charset="0"/>
                <a:sym typeface="+mn-ea"/>
              </a:rPr>
              <a:t>我只是一朵向日葵，等待着属于我的唯一的阳光。</a:t>
            </a:r>
            <a:endParaRPr lang="en-US" altLang="zh-CN" sz="2800" b="1" dirty="0">
              <a:solidFill>
                <a:schemeClr val="accent6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605713" y="1068388"/>
            <a:ext cx="1295400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kern="0" dirty="0" smtClean="0">
                <a:solidFill>
                  <a:srgbClr val="000000"/>
                </a:solidFill>
                <a:sym typeface="+mn-ea"/>
              </a:rPr>
              <a:t>主语</a:t>
            </a:r>
            <a:endParaRPr kumimoji="1" lang="zh-CN" altLang="en-US" sz="2800" kern="0" dirty="0" smtClean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7" name="Oval 41"/>
          <p:cNvSpPr>
            <a:spLocks noChangeArrowheads="1"/>
          </p:cNvSpPr>
          <p:nvPr/>
        </p:nvSpPr>
        <p:spPr bwMode="auto">
          <a:xfrm>
            <a:off x="23813" y="611188"/>
            <a:ext cx="2532062" cy="560387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Oval 41"/>
          <p:cNvSpPr>
            <a:spLocks noChangeArrowheads="1"/>
          </p:cNvSpPr>
          <p:nvPr/>
        </p:nvSpPr>
        <p:spPr bwMode="auto">
          <a:xfrm>
            <a:off x="2484438" y="3149600"/>
            <a:ext cx="4535487" cy="796925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716838" y="1676400"/>
            <a:ext cx="1225550" cy="5857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kern="0" dirty="0" smtClean="0">
                <a:solidFill>
                  <a:srgbClr val="000000"/>
                </a:solidFill>
                <a:sym typeface="+mn-ea"/>
              </a:rPr>
              <a:t>宾语</a:t>
            </a:r>
            <a:endParaRPr kumimoji="1" lang="zh-CN" altLang="en-US" kern="0" dirty="0" smtClean="0">
              <a:solidFill>
                <a:srgbClr val="000000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29100" y="1519238"/>
            <a:ext cx="35734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41"/>
          <p:cNvSpPr>
            <a:spLocks noChangeArrowheads="1"/>
          </p:cNvSpPr>
          <p:nvPr/>
        </p:nvSpPr>
        <p:spPr bwMode="auto">
          <a:xfrm>
            <a:off x="1403350" y="2316163"/>
            <a:ext cx="4321175" cy="746125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935663" y="2424113"/>
            <a:ext cx="1354137" cy="5857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kern="0" dirty="0" smtClean="0">
                <a:solidFill>
                  <a:srgbClr val="000000"/>
                </a:solidFill>
                <a:sym typeface="+mn-ea"/>
              </a:rPr>
              <a:t>表语</a:t>
            </a:r>
            <a:endParaRPr kumimoji="1" lang="zh-CN" altLang="en-US" kern="0" dirty="0" smtClean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235825" y="3190875"/>
            <a:ext cx="1225550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kern="0" dirty="0" smtClean="0">
                <a:solidFill>
                  <a:srgbClr val="000000"/>
                </a:solidFill>
                <a:sym typeface="+mn-ea"/>
              </a:rPr>
              <a:t>定语</a:t>
            </a:r>
            <a:endParaRPr kumimoji="1" lang="zh-CN" altLang="en-US" kern="0" dirty="0" smtClean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2824163" y="4037013"/>
            <a:ext cx="4319587" cy="647700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7950" y="1954213"/>
            <a:ext cx="758507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45" kern="0" dirty="0" smtClean="0">
                <a:solidFill>
                  <a:schemeClr val="accent6"/>
                </a:solidFill>
                <a:sym typeface="+mn-ea"/>
              </a:rPr>
              <a:t>爱不是一件度日如年的事</a:t>
            </a:r>
            <a:endParaRPr kumimoji="1" lang="en-US" altLang="zh-CN" sz="2845" kern="0" dirty="0" smtClean="0">
              <a:solidFill>
                <a:schemeClr val="accent6"/>
              </a:solidFill>
              <a:sym typeface="+mn-ea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9688" y="1131888"/>
            <a:ext cx="7586662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45" kern="0" dirty="0" smtClean="0">
                <a:solidFill>
                  <a:schemeClr val="accent6"/>
                </a:solidFill>
                <a:sym typeface="+mn-ea"/>
              </a:rPr>
              <a:t>陷入爱河能让人成长也能让人沉沦</a:t>
            </a:r>
            <a:endParaRPr kumimoji="1" lang="en-US" altLang="zh-CN" sz="2845" kern="0" dirty="0" smtClean="0">
              <a:solidFill>
                <a:schemeClr val="accent6"/>
              </a:solidFill>
              <a:sym typeface="+mn-ea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050" y="2844800"/>
            <a:ext cx="7586663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45" kern="0" dirty="0" smtClean="0">
                <a:solidFill>
                  <a:schemeClr val="accent6"/>
                </a:solidFill>
                <a:sym typeface="+mn-ea"/>
              </a:rPr>
              <a:t>爱使得每天都有意义。</a:t>
            </a:r>
            <a:endParaRPr kumimoji="1" lang="en-US" altLang="zh-CN" sz="2845" kern="0" dirty="0" smtClean="0">
              <a:solidFill>
                <a:schemeClr val="accent6"/>
              </a:solidFill>
              <a:sym typeface="+mn-ea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4450" y="3735388"/>
            <a:ext cx="7586663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45" kern="0" dirty="0" smtClean="0">
                <a:solidFill>
                  <a:schemeClr val="accent6"/>
                </a:solidFill>
                <a:sym typeface="+mn-ea"/>
              </a:rPr>
              <a:t>爱是长在我们心中的藤蔓</a:t>
            </a:r>
            <a:endParaRPr kumimoji="1" lang="en-US" altLang="zh-CN" sz="2845" kern="0" dirty="0" smtClean="0">
              <a:solidFill>
                <a:schemeClr val="accent6"/>
              </a:solidFill>
              <a:sym typeface="+mn-ea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6988" y="4586288"/>
            <a:ext cx="7586662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45" kern="0" dirty="0" smtClean="0">
                <a:solidFill>
                  <a:schemeClr val="accent6"/>
                </a:solidFill>
                <a:sym typeface="+mn-ea"/>
              </a:rPr>
              <a:t>情人眼里出西施</a:t>
            </a:r>
            <a:endParaRPr kumimoji="1" lang="en-US" altLang="zh-CN" sz="2845" kern="0" dirty="0" smtClean="0">
              <a:solidFill>
                <a:schemeClr val="accent6"/>
              </a:solidFill>
              <a:sym typeface="+mn-ea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869113" y="4302125"/>
            <a:ext cx="2244725" cy="5857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kern="0" dirty="0" smtClean="0">
                <a:solidFill>
                  <a:srgbClr val="000000"/>
                </a:solidFill>
                <a:sym typeface="+mn-ea"/>
              </a:rPr>
              <a:t>宾语补足语</a:t>
            </a:r>
            <a:endParaRPr kumimoji="1" lang="zh-CN" altLang="en-US" kern="0" dirty="0" smtClean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918450" y="6135688"/>
            <a:ext cx="1225550" cy="5857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kern="0" dirty="0" smtClean="0">
                <a:solidFill>
                  <a:srgbClr val="000000"/>
                </a:solidFill>
                <a:sym typeface="+mn-ea"/>
              </a:rPr>
              <a:t>状语</a:t>
            </a:r>
            <a:endParaRPr kumimoji="1" lang="zh-CN" altLang="en-US" kern="0" dirty="0" smtClean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25" name="Oval 41"/>
          <p:cNvSpPr>
            <a:spLocks noChangeArrowheads="1"/>
          </p:cNvSpPr>
          <p:nvPr/>
        </p:nvSpPr>
        <p:spPr bwMode="auto">
          <a:xfrm>
            <a:off x="3879850" y="5197475"/>
            <a:ext cx="5233988" cy="938213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7918450" y="6130925"/>
            <a:ext cx="1225550" cy="584200"/>
          </a:xfrm>
          <a:prstGeom prst="rect">
            <a:avLst/>
          </a:prstGeom>
          <a:solidFill>
            <a:srgbClr val="CC00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kern="0" dirty="0" smtClean="0">
                <a:solidFill>
                  <a:srgbClr val="000000"/>
                </a:solidFill>
                <a:sym typeface="+mn-ea"/>
              </a:rPr>
              <a:t>状语</a:t>
            </a:r>
            <a:endParaRPr kumimoji="1" lang="zh-CN" altLang="en-US" kern="0" dirty="0" smtClean="0">
              <a:solidFill>
                <a:srgbClr val="000000"/>
              </a:solidFill>
              <a:sym typeface="+mn-ea"/>
            </a:endParaRPr>
          </a:p>
        </p:txBody>
      </p:sp>
      <p:sp>
        <p:nvSpPr>
          <p:cNvPr id="62485" name="文本框 10242"/>
          <p:cNvSpPr txBox="1">
            <a:spLocks noChangeArrowheads="1"/>
          </p:cNvSpPr>
          <p:nvPr/>
        </p:nvSpPr>
        <p:spPr bwMode="auto">
          <a:xfrm>
            <a:off x="0" y="117475"/>
            <a:ext cx="88566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CC0000"/>
                </a:solidFill>
                <a:latin typeface="Comic Sans MS" panose="030F0702030302020204" pitchFamily="66" charset="0"/>
              </a:rPr>
              <a:t>Tell the function of the Ving form </a:t>
            </a:r>
            <a:endParaRPr lang="zh-CN" altLang="en-US" sz="2800" b="1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5656</Words>
  <Application>WPS 演示</Application>
  <PresentationFormat>全屏显示(4:3)</PresentationFormat>
  <Paragraphs>265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Comic Sans MS</vt:lpstr>
      <vt:lpstr>Tahoma</vt:lpstr>
      <vt:lpstr>华文细黑</vt:lpstr>
      <vt:lpstr>Tw Cen MT</vt:lpstr>
      <vt:lpstr>楷体_GB2312</vt:lpstr>
      <vt:lpstr>微软雅黑</vt:lpstr>
      <vt:lpstr>Arial Unicode MS</vt:lpstr>
      <vt:lpstr>HelveticaNeue</vt:lpstr>
      <vt:lpstr>NumberOnly</vt:lpstr>
      <vt:lpstr>华文新魏</vt:lpstr>
      <vt:lpstr>默认设计模板</vt:lpstr>
      <vt:lpstr>1_默认设计模板</vt:lpstr>
      <vt:lpstr>4_默认设计模板</vt:lpstr>
      <vt:lpstr>5_默认设计模板</vt:lpstr>
      <vt:lpstr>8_默认设计模板</vt:lpstr>
      <vt:lpstr>9_默认设计模板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Grammar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M1U5 Nelson Mandela --- A Modern Hero</dc:title>
  <dc:creator>微软用户</dc:creator>
  <cp:lastModifiedBy>曹小等</cp:lastModifiedBy>
  <cp:revision>675</cp:revision>
  <dcterms:created xsi:type="dcterms:W3CDTF">2014-10-23T13:37:00Z</dcterms:created>
  <dcterms:modified xsi:type="dcterms:W3CDTF">2019-10-17T01:45:37Z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